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9" r:id="rId4"/>
    <p:sldId id="325" r:id="rId5"/>
    <p:sldId id="327" r:id="rId6"/>
    <p:sldId id="328" r:id="rId7"/>
    <p:sldId id="331" r:id="rId8"/>
    <p:sldId id="333" r:id="rId9"/>
    <p:sldId id="340" r:id="rId10"/>
    <p:sldId id="341" r:id="rId11"/>
    <p:sldId id="342" r:id="rId12"/>
    <p:sldId id="349" r:id="rId13"/>
    <p:sldId id="344" r:id="rId14"/>
    <p:sldId id="345" r:id="rId15"/>
    <p:sldId id="346" r:id="rId16"/>
    <p:sldId id="339" r:id="rId17"/>
    <p:sldId id="332" r:id="rId18"/>
    <p:sldId id="348" r:id="rId19"/>
    <p:sldId id="324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ED7A0"/>
    <a:srgbClr val="DAEEE9"/>
    <a:srgbClr val="9EE2CF"/>
    <a:srgbClr val="29367E"/>
    <a:srgbClr val="368885"/>
    <a:srgbClr val="D9ECD2"/>
    <a:srgbClr val="B4DED3"/>
    <a:srgbClr val="E0D0E6"/>
    <a:srgbClr val="AE8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96" d="100"/>
          <a:sy n="96" d="100"/>
        </p:scale>
        <p:origin x="-178" y="23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1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4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16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7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8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70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udjjFC6J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800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ÉRTÉKES VAGYOK!  </a:t>
            </a:r>
          </a:p>
        </p:txBody>
      </p:sp>
      <p:sp>
        <p:nvSpPr>
          <p:cNvPr id="5" name="Ellipszis 4"/>
          <p:cNvSpPr/>
          <p:nvPr/>
        </p:nvSpPr>
        <p:spPr>
          <a:xfrm>
            <a:off x="995095" y="2423319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DIGITÁLIS </a:t>
            </a: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</a:t>
            </a:r>
            <a:r>
              <a:rPr lang="hu-H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sz="2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lesz az alábbiakra</a:t>
            </a:r>
            <a:r>
              <a:rPr lang="hu-HU" sz="3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internetkapcsolat.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Kérem</a:t>
            </a:r>
            <a:r>
              <a:rPr lang="hu-HU" sz="3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hogy indítsák el a diavetítést! </a:t>
            </a:r>
            <a:endParaRPr lang="hu-HU" sz="3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Az animációkat csak így tudják látni.</a:t>
            </a:r>
            <a:endParaRPr lang="hu-HU" sz="3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FB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Szeretsz rajzolni, alkotni. </a:t>
            </a:r>
            <a:endParaRPr lang="hu-H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Ügyesen használod a ceruzát.</a:t>
            </a:r>
          </a:p>
          <a:p>
            <a:pPr algn="ctr"/>
            <a:endParaRPr lang="hu-H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 rotWithShape="1">
          <a:blip r:embed="rId3"/>
          <a:srcRect l="1832" t="33581" r="69620" b="33629"/>
          <a:stretch/>
        </p:blipFill>
        <p:spPr>
          <a:xfrm>
            <a:off x="3778788" y="4645492"/>
            <a:ext cx="1654982" cy="1692000"/>
          </a:xfrm>
          <a:prstGeom prst="rect">
            <a:avLst/>
          </a:prstGeom>
        </p:spPr>
      </p:pic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6132513" y="4832542"/>
            <a:ext cx="5124025" cy="1504950"/>
          </a:xfrm>
          <a:prstGeom prst="roundRect">
            <a:avLst/>
          </a:prstGeom>
          <a:solidFill>
            <a:srgbClr val="FB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Felfelé nyíl 5">
            <a:hlinkClick r:id="rId4" action="ppaction://hlinksldjump"/>
          </p:cNvPr>
          <p:cNvSpPr/>
          <p:nvPr/>
        </p:nvSpPr>
        <p:spPr>
          <a:xfrm>
            <a:off x="174928" y="4794784"/>
            <a:ext cx="3522428" cy="1769771"/>
          </a:xfrm>
          <a:prstGeom prst="upArrow">
            <a:avLst>
              <a:gd name="adj1" fmla="val 50000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6988970" y="5860112"/>
            <a:ext cx="3411110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9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l="34488" t="33741" r="33723" b="33361"/>
          <a:stretch/>
        </p:blipFill>
        <p:spPr>
          <a:xfrm>
            <a:off x="3939277" y="4739017"/>
            <a:ext cx="1692000" cy="1692000"/>
          </a:xfrm>
          <a:prstGeom prst="rect">
            <a:avLst/>
          </a:prstGeom>
        </p:spPr>
      </p:pic>
      <p:sp>
        <p:nvSpPr>
          <p:cNvPr id="3" name="Lekerekített téglalap 2">
            <a:hlinkClick r:id="rId4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D9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Szeretsz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barátkozni. </a:t>
            </a: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Szeretsz együtt lenni a barátaiddal.</a:t>
            </a:r>
          </a:p>
          <a:p>
            <a:pPr algn="ctr"/>
            <a:endParaRPr lang="hu-H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kerekített téglalap 3">
            <a:hlinkClick r:id="rId4" action="ppaction://hlinksldjump"/>
          </p:cNvPr>
          <p:cNvSpPr/>
          <p:nvPr/>
        </p:nvSpPr>
        <p:spPr>
          <a:xfrm>
            <a:off x="6180447" y="5003838"/>
            <a:ext cx="5124025" cy="1504950"/>
          </a:xfrm>
          <a:prstGeom prst="roundRect">
            <a:avLst/>
          </a:prstGeom>
          <a:solidFill>
            <a:srgbClr val="D9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Felfelé nyíl 4">
            <a:hlinkClick r:id="rId5" action="ppaction://hlinksldjump"/>
          </p:cNvPr>
          <p:cNvSpPr/>
          <p:nvPr/>
        </p:nvSpPr>
        <p:spPr>
          <a:xfrm>
            <a:off x="190832" y="4739017"/>
            <a:ext cx="3522428" cy="1769771"/>
          </a:xfrm>
          <a:prstGeom prst="upArrow">
            <a:avLst>
              <a:gd name="adj1" fmla="val 50000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7036904" y="5971429"/>
            <a:ext cx="3411110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3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8666922" y="4012736"/>
            <a:ext cx="2589615" cy="1504950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67326" t="33751" r="598" b="33459"/>
          <a:stretch/>
        </p:blipFill>
        <p:spPr>
          <a:xfrm>
            <a:off x="3101225" y="5166000"/>
            <a:ext cx="1692000" cy="1692000"/>
          </a:xfrm>
          <a:prstGeom prst="rect">
            <a:avLst/>
          </a:prstGeom>
        </p:spPr>
      </p:pic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935463" y="402019"/>
            <a:ext cx="10321075" cy="3208284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Szeretsz mozogni,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sportolni, futkározni.</a:t>
            </a: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 szeretsz hosszú ideig egy helyben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ülni.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elfelé nyíl 4">
            <a:hlinkClick r:id="rId5" action="ppaction://hlinksldjump"/>
          </p:cNvPr>
          <p:cNvSpPr/>
          <p:nvPr/>
        </p:nvSpPr>
        <p:spPr>
          <a:xfrm>
            <a:off x="6231172" y="4107259"/>
            <a:ext cx="2340334" cy="2750741"/>
          </a:xfrm>
          <a:prstGeom prst="upArrow">
            <a:avLst>
              <a:gd name="adj1" fmla="val 50000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9108951" y="5075370"/>
            <a:ext cx="1705555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92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path" presetSubtype="0" accel="8400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22037 C 0.04883 -0.21945 0.09193 -0.18796 0.11458 -0.14144 L 0.16719 -0.03449 C 0.17825 -0.01134 0.19661 0.00092 0.2194 0.00092 C 0.25117 0.00092 0.27839 -0.03009 0.28099 -0.0757 C 0.27839 -0.11482 0.25117 -0.14977 0.2194 -0.14977 C 0.19661 -0.14977 0.17825 -0.13472 0.16719 -0.11482 L 0.11458 -0.00787 C 0.09193 0.03935 0.04883 0.06944 -0.00326 0.07616 C -0.05599 0.06944 -0.09922 0.03935 -0.12175 -0.00787 L -0.17409 -0.11482 C -0.18516 -0.13472 -0.20378 -0.14977 -0.22643 -0.14977 C -0.25807 -0.14977 -0.28529 -0.11482 -0.2875 -0.0757 C -0.28529 -0.03009 -0.25807 0.00092 -0.22643 0.00092 C -0.20378 0.00092 -0.18516 -0.01134 -0.17409 -0.03449 L -0.12175 -0.14144 C -0.09922 -0.18796 -0.05599 -0.21945 -0.00326 -0.22037 Z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8507896" y="5037494"/>
            <a:ext cx="2796576" cy="1504950"/>
          </a:xfrm>
          <a:prstGeom prst="roundRect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továbblépéshez kattints ide!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935463" y="402019"/>
            <a:ext cx="10321075" cy="3700854"/>
          </a:xfrm>
          <a:prstGeom prst="roundRect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Szeretsz mozogni,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sportolni, futkározni.</a:t>
            </a: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 szeretsz hosszú ideig egy helyben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ülni.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3651" t="67068" r="69621" b="3275"/>
          <a:stretch/>
        </p:blipFill>
        <p:spPr>
          <a:xfrm>
            <a:off x="344510" y="4191494"/>
            <a:ext cx="1556192" cy="1692000"/>
          </a:xfrm>
          <a:prstGeom prst="rect">
            <a:avLst/>
          </a:prstGeom>
        </p:spPr>
      </p:pic>
      <p:sp>
        <p:nvSpPr>
          <p:cNvPr id="5" name="Felfelé nyíl 4">
            <a:hlinkClick r:id="rId5" action="ppaction://hlinksldjump"/>
          </p:cNvPr>
          <p:cNvSpPr/>
          <p:nvPr/>
        </p:nvSpPr>
        <p:spPr>
          <a:xfrm>
            <a:off x="5621573" y="4158533"/>
            <a:ext cx="2878372" cy="2516322"/>
          </a:xfrm>
          <a:prstGeom prst="upArrow">
            <a:avLst>
              <a:gd name="adj1" fmla="val 50000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8781074" y="6114553"/>
            <a:ext cx="2250220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8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8308 0.13727 C 0.10039 0.16829 0.12644 0.18518 0.15378 0.18518 C 0.18477 0.18518 0.20964 0.16829 0.22696 0.13727 L 0.31016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9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8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 rotWithShape="1">
          <a:blip r:embed="rId2"/>
          <a:srcRect l="34488" t="67522" r="33723" b="3036"/>
          <a:stretch/>
        </p:blipFill>
        <p:spPr>
          <a:xfrm>
            <a:off x="351486" y="4570806"/>
            <a:ext cx="1692000" cy="1566122"/>
          </a:xfrm>
          <a:prstGeom prst="rect">
            <a:avLst/>
          </a:prstGeom>
        </p:spPr>
      </p:pic>
      <p:sp>
        <p:nvSpPr>
          <p:cNvPr id="3" name="Lekerekített téglalap 2">
            <a:hlinkClick r:id="rId3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E0D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Szereted a zenét. Jól tudsz énekelni.</a:t>
            </a: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Jó hangod van. </a:t>
            </a:r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kerekített téglalap 3">
            <a:hlinkClick r:id="rId3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E0D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Felfelé nyíl 4">
            <a:hlinkClick r:id="rId4" action="ppaction://hlinksldjump"/>
          </p:cNvPr>
          <p:cNvSpPr/>
          <p:nvPr/>
        </p:nvSpPr>
        <p:spPr>
          <a:xfrm>
            <a:off x="2337684" y="4961762"/>
            <a:ext cx="3522428" cy="1769771"/>
          </a:xfrm>
          <a:prstGeom prst="upArrow">
            <a:avLst>
              <a:gd name="adj1" fmla="val 50000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6988970" y="6106602"/>
            <a:ext cx="3411110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1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935463" y="567475"/>
            <a:ext cx="10321075" cy="4162096"/>
          </a:xfrm>
          <a:prstGeom prst="roundRect">
            <a:avLst/>
          </a:prstGeom>
          <a:solidFill>
            <a:srgbClr val="DA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Jól számolsz. Szereted a matekot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Jól oldod meg a logikai feladatokat.</a:t>
            </a:r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DA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67564" t="66639" r="1465" b="2833"/>
          <a:stretch/>
        </p:blipFill>
        <p:spPr>
          <a:xfrm>
            <a:off x="4310837" y="4928215"/>
            <a:ext cx="1692000" cy="1692000"/>
          </a:xfrm>
          <a:prstGeom prst="rect">
            <a:avLst/>
          </a:prstGeom>
        </p:spPr>
      </p:pic>
      <p:sp>
        <p:nvSpPr>
          <p:cNvPr id="7" name="Felfelé nyíl 6">
            <a:hlinkClick r:id="rId5" action="ppaction://hlinksldjump"/>
          </p:cNvPr>
          <p:cNvSpPr/>
          <p:nvPr/>
        </p:nvSpPr>
        <p:spPr>
          <a:xfrm>
            <a:off x="278296" y="4905083"/>
            <a:ext cx="3522428" cy="1769771"/>
          </a:xfrm>
          <a:prstGeom prst="upArrow">
            <a:avLst>
              <a:gd name="adj1" fmla="val 50000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6988970" y="6114552"/>
            <a:ext cx="3411110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8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2982513" y="387000"/>
            <a:ext cx="6300000" cy="6084000"/>
            <a:chOff x="5256000" y="432000"/>
            <a:chExt cx="6300000" cy="6084000"/>
          </a:xfrm>
        </p:grpSpPr>
        <p:pic>
          <p:nvPicPr>
            <p:cNvPr id="5" name="Kép 4"/>
            <p:cNvPicPr>
              <a:picLocks/>
            </p:cNvPicPr>
            <p:nvPr/>
          </p:nvPicPr>
          <p:blipFill rotWithShape="1">
            <a:blip r:embed="rId2"/>
            <a:srcRect l="34488" t="33741" r="33723" b="33361"/>
            <a:stretch/>
          </p:blipFill>
          <p:spPr>
            <a:xfrm>
              <a:off x="7560000" y="2628000"/>
              <a:ext cx="1692000" cy="1692000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/>
            </p:cNvPicPr>
            <p:nvPr/>
          </p:nvPicPr>
          <p:blipFill rotWithShape="1">
            <a:blip r:embed="rId2"/>
            <a:srcRect l="34488" t="67522" r="33723" b="669"/>
            <a:stretch/>
          </p:blipFill>
          <p:spPr>
            <a:xfrm>
              <a:off x="7560000" y="4823901"/>
              <a:ext cx="1692000" cy="1692000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/>
            </p:cNvPicPr>
            <p:nvPr/>
          </p:nvPicPr>
          <p:blipFill rotWithShape="1">
            <a:blip r:embed="rId2"/>
            <a:srcRect l="34488" t="878" r="33723" b="66624"/>
            <a:stretch/>
          </p:blipFill>
          <p:spPr>
            <a:xfrm>
              <a:off x="7560000" y="432000"/>
              <a:ext cx="1692000" cy="1692000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/>
            </p:cNvPicPr>
            <p:nvPr/>
          </p:nvPicPr>
          <p:blipFill rotWithShape="1">
            <a:blip r:embed="rId2"/>
            <a:srcRect l="67326" t="1255" r="1099" b="66541"/>
            <a:stretch/>
          </p:blipFill>
          <p:spPr>
            <a:xfrm>
              <a:off x="9864000" y="432000"/>
              <a:ext cx="1691236" cy="1692000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/>
            </p:cNvPicPr>
            <p:nvPr/>
          </p:nvPicPr>
          <p:blipFill rotWithShape="1">
            <a:blip r:embed="rId2"/>
            <a:srcRect l="67326" t="33751" r="598" b="33459"/>
            <a:stretch/>
          </p:blipFill>
          <p:spPr>
            <a:xfrm>
              <a:off x="9864000" y="2628000"/>
              <a:ext cx="1692000" cy="169200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/>
            </p:cNvPicPr>
            <p:nvPr/>
          </p:nvPicPr>
          <p:blipFill rotWithShape="1">
            <a:blip r:embed="rId2"/>
            <a:srcRect l="1689" t="1590" r="69621" b="66498"/>
            <a:stretch/>
          </p:blipFill>
          <p:spPr>
            <a:xfrm>
              <a:off x="5256000" y="432000"/>
              <a:ext cx="1692000" cy="1692000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/>
            </p:cNvPicPr>
            <p:nvPr/>
          </p:nvPicPr>
          <p:blipFill rotWithShape="1">
            <a:blip r:embed="rId2"/>
            <a:srcRect l="67564" t="66639" r="1465" b="2833"/>
            <a:stretch/>
          </p:blipFill>
          <p:spPr>
            <a:xfrm>
              <a:off x="9864000" y="4823901"/>
              <a:ext cx="1692000" cy="169200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/>
            </p:cNvPicPr>
            <p:nvPr/>
          </p:nvPicPr>
          <p:blipFill rotWithShape="1">
            <a:blip r:embed="rId2"/>
            <a:srcRect l="1318" t="67068" r="69621" b="3275"/>
            <a:stretch/>
          </p:blipFill>
          <p:spPr>
            <a:xfrm>
              <a:off x="5256000" y="4824000"/>
              <a:ext cx="1692000" cy="1692000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/>
            </p:cNvPicPr>
            <p:nvPr/>
          </p:nvPicPr>
          <p:blipFill rotWithShape="1">
            <a:blip r:embed="rId2"/>
            <a:srcRect l="1194" t="33581" r="69620" b="33629"/>
            <a:stretch/>
          </p:blipFill>
          <p:spPr>
            <a:xfrm>
              <a:off x="5256000" y="2628000"/>
              <a:ext cx="1692000" cy="1692000"/>
            </a:xfrm>
            <a:prstGeom prst="rect">
              <a:avLst/>
            </a:prstGeom>
          </p:spPr>
        </p:pic>
      </p:grpSp>
      <p:sp>
        <p:nvSpPr>
          <p:cNvPr id="15" name="Téglalap 14"/>
          <p:cNvSpPr/>
          <p:nvPr/>
        </p:nvSpPr>
        <p:spPr>
          <a:xfrm>
            <a:off x="2982513" y="387050"/>
            <a:ext cx="6299236" cy="60839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2163919" y="189000"/>
            <a:ext cx="7864163" cy="6480000"/>
          </a:xfrm>
          <a:prstGeom prst="roundRect">
            <a:avLst>
              <a:gd name="adj" fmla="val 13262"/>
            </a:avLst>
          </a:prstGeom>
          <a:solidFill>
            <a:srgbClr val="AED7A0">
              <a:alpha val="47000"/>
            </a:srgbClr>
          </a:solidFill>
        </p:spPr>
        <p:txBody>
          <a:bodyPr>
            <a:noAutofit/>
          </a:bodyPr>
          <a:lstStyle/>
          <a:p>
            <a:pPr algn="ctr"/>
            <a:endParaRPr lang="hu-H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ISTEN MINDENKIT </a:t>
            </a:r>
            <a:r>
              <a:rPr lang="hu-H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TEREMTETT</a:t>
            </a:r>
            <a:r>
              <a:rPr lang="hu-HU" sz="4400" dirty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AZ Ő SZÁMÁRA MINDANNYIAN </a:t>
            </a:r>
          </a:p>
          <a:p>
            <a:pPr algn="ctr"/>
            <a:r>
              <a:rPr lang="hu-H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ÉRTÉKESEK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VAGYUNK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8"/>
          <p:cNvSpPr/>
          <p:nvPr/>
        </p:nvSpPr>
        <p:spPr>
          <a:xfrm>
            <a:off x="14465" y="2097912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prstClr val="white"/>
                </a:solidFill>
              </a:rPr>
              <a:t>1.</a:t>
            </a:r>
          </a:p>
          <a:p>
            <a:endParaRPr lang="hu-HU" sz="2800" b="1" dirty="0">
              <a:solidFill>
                <a:prstClr val="white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60052" y="120406"/>
            <a:ext cx="9169948" cy="1097512"/>
          </a:xfrm>
          <a:prstGeom prst="rect">
            <a:avLst/>
          </a:prstGeom>
          <a:solidFill>
            <a:srgbClr val="97E7E5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Jól érzed magad a bőrödben? </a:t>
            </a:r>
            <a:r>
              <a:rPr lang="hu-H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Hallgasd meg ezt a dalt!</a:t>
            </a:r>
            <a:endParaRPr lang="hu-H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 szeretnéd, énekeld a zenészekkel együtt!</a:t>
            </a:r>
          </a:p>
        </p:txBody>
      </p:sp>
      <p:sp>
        <p:nvSpPr>
          <p:cNvPr id="6" name="Téglalap 5"/>
          <p:cNvSpPr/>
          <p:nvPr/>
        </p:nvSpPr>
        <p:spPr>
          <a:xfrm>
            <a:off x="709790" y="1736581"/>
            <a:ext cx="5400000" cy="186204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0">
            <a:noAutofit/>
          </a:bodyPr>
          <a:lstStyle/>
          <a:p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Kösz</a:t>
            </a:r>
            <a: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jól érzem magam a bőrömben, nem hordom a jókedvemet bőröndben,</a:t>
            </a:r>
            <a:b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Fülig ér a szám és a szemem ragyog, amióta </a:t>
            </a:r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tudom azt, </a:t>
            </a:r>
          </a:p>
          <a:p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kié vagyok</a:t>
            </a:r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6124575" y="2115155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solidFill>
                  <a:prstClr val="white"/>
                </a:solidFill>
              </a:rPr>
              <a:t>2</a:t>
            </a:r>
            <a:r>
              <a:rPr lang="hu-HU" sz="2400" b="1" dirty="0" smtClean="0">
                <a:solidFill>
                  <a:prstClr val="white"/>
                </a:solidFill>
              </a:rPr>
              <a:t>.</a:t>
            </a:r>
          </a:p>
          <a:p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19900" y="1736581"/>
            <a:ext cx="53721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Amikor </a:t>
            </a:r>
            <a: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meglátnak az emberek,</a:t>
            </a:r>
            <a:b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Azt mondják: Nézzétek, tiszta apja ez a </a:t>
            </a:r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gyerek! Nekem </a:t>
            </a:r>
            <a: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 fülig ér a szám és a szemem </a:t>
            </a:r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ragyog. Mert </a:t>
            </a:r>
            <a: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látják rajtam azt, </a:t>
            </a:r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kié vagyok</a:t>
            </a:r>
            <a:r>
              <a:rPr 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33375" y="4631562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prstClr val="white"/>
              </a:solidFill>
            </a:endParaRPr>
          </a:p>
          <a:p>
            <a:r>
              <a:rPr lang="hu-HU" b="1" dirty="0" smtClean="0">
                <a:solidFill>
                  <a:prstClr val="white"/>
                </a:solidFill>
              </a:rPr>
              <a:t>Refrén</a:t>
            </a:r>
          </a:p>
          <a:p>
            <a:endParaRPr lang="hu-HU" b="1" dirty="0">
              <a:solidFill>
                <a:prstClr val="white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90650" y="3810799"/>
            <a:ext cx="9753600" cy="29700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Isten képére lettem teremtve, nagyot nőttem a saját szememben,</a:t>
            </a:r>
            <a:b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Magamról rosszat többé nem gondolok, </a:t>
            </a:r>
            <a:endParaRPr lang="hu-HU" sz="2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mert </a:t>
            </a: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felbecsülhetetlen érték vagyok.</a:t>
            </a:r>
            <a:r>
              <a:rPr lang="hu-H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Lehetek nagy legény, mert minden az enyém,</a:t>
            </a:r>
            <a:b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Jézusban </a:t>
            </a:r>
            <a:r>
              <a:rPr lang="hu-H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megkaptam </a:t>
            </a: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mindent, amiről </a:t>
            </a:r>
            <a:r>
              <a:rPr lang="hu-H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álmodtam.</a:t>
            </a: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Vidáman </a:t>
            </a: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táncolok, tudom az angyalok majd nekem tapsolnak, </a:t>
            </a:r>
            <a:endParaRPr lang="hu-HU" sz="2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hu-H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rök </a:t>
            </a:r>
            <a:r>
              <a:rPr lang="hu-H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győztes vagyok!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5" y="0"/>
            <a:ext cx="1709560" cy="17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255127" y="3373250"/>
            <a:ext cx="3198813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algn="ctr">
              <a:defRPr/>
            </a:pP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CC0066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kívánjuk ezzel </a:t>
              </a:r>
              <a:r>
                <a:rPr lang="hu-HU" altLang="hu-HU" sz="2800" b="1" dirty="0">
                  <a:solidFill>
                    <a:srgbClr val="CC0066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8" name="Szív 7"/>
          <p:cNvSpPr/>
          <p:nvPr/>
        </p:nvSpPr>
        <p:spPr>
          <a:xfrm>
            <a:off x="6257965" y="917375"/>
            <a:ext cx="5353050" cy="5525599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rgbClr val="CC0066"/>
              </a:solidFill>
            </a:endParaRPr>
          </a:p>
          <a:p>
            <a:pPr algn="ctr"/>
            <a:r>
              <a:rPr lang="hu-HU" sz="4000" dirty="0" smtClean="0">
                <a:solidFill>
                  <a:srgbClr val="CC0066"/>
                </a:solidFill>
              </a:rPr>
              <a:t> </a:t>
            </a:r>
            <a:endParaRPr lang="hu-HU" sz="4000" dirty="0">
              <a:solidFill>
                <a:srgbClr val="CC0066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76687" y="5111234"/>
            <a:ext cx="4504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48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2525320"/>
            <a:ext cx="5470634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Kezdd a digitális hittanórát </a:t>
            </a:r>
            <a:endParaRPr lang="hu-HU" altLang="hu-HU" sz="3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altLang="hu-HU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34" y="-1"/>
            <a:ext cx="67213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609600" y="209550"/>
            <a:ext cx="11010899" cy="6381749"/>
          </a:xfrm>
          <a:prstGeom prst="roundRect">
            <a:avLst/>
          </a:prstGeom>
          <a:solidFill>
            <a:srgbClr val="F5FDCF">
              <a:alpha val="32941"/>
            </a:srgbClr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2851721"/>
            <a:ext cx="12192000" cy="115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219200" y="723901"/>
            <a:ext cx="9818176" cy="5353050"/>
          </a:xfrm>
          <a:prstGeom prst="roundRect">
            <a:avLst/>
          </a:prstGeom>
          <a:solidFill>
            <a:srgbClr val="F5FDCF"/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Vegyél elő egy lapot! </a:t>
            </a:r>
          </a:p>
          <a:p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Írd le a keresztneved </a:t>
            </a:r>
          </a:p>
          <a:p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betűit egymás alá. </a:t>
            </a:r>
          </a:p>
          <a:p>
            <a:endParaRPr lang="hu-HU" sz="3600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3600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Próbálj minden betűvel egy</a:t>
            </a:r>
          </a:p>
          <a:p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jó tulajdonságot írni </a:t>
            </a:r>
          </a:p>
          <a:p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magadról. Itt egy példa</a:t>
            </a:r>
            <a:r>
              <a:rPr lang="hu-HU" sz="380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hu-HU" sz="3600" dirty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600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988969" y="1266825"/>
            <a:ext cx="3278187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t" anchorCtr="0"/>
          <a:lstStyle/>
          <a:p>
            <a:pPr algn="just"/>
            <a:endParaRPr lang="hu-H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just"/>
            <a:r>
              <a:rPr lang="hu-H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hu-H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just"/>
            <a:r>
              <a:rPr lang="hu-H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églalap 8"/>
          <p:cNvSpPr/>
          <p:nvPr/>
        </p:nvSpPr>
        <p:spPr>
          <a:xfrm>
            <a:off x="6988969" y="1281571"/>
            <a:ext cx="3278187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t" anchorCtr="0"/>
          <a:lstStyle/>
          <a:p>
            <a:pPr algn="just"/>
            <a:endParaRPr lang="hu-HU" sz="4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ürelmes</a:t>
            </a:r>
          </a:p>
          <a:p>
            <a:pPr algn="just"/>
            <a:r>
              <a:rPr lang="hu-H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</a:t>
            </a:r>
          </a:p>
          <a:p>
            <a:pPr algn="just"/>
            <a:r>
              <a:rPr lang="hu-H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erész</a:t>
            </a:r>
          </a:p>
          <a:p>
            <a:pPr algn="just"/>
            <a:r>
              <a:rPr lang="hu-H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gazságos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22" y="2851722"/>
            <a:ext cx="1161618" cy="1154558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>
            <a:off x="3347499" y="2787184"/>
            <a:ext cx="3348391" cy="701566"/>
          </a:xfrm>
          <a:prstGeom prst="rightArrow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rgbClr val="368885"/>
                </a:solidFill>
                <a:latin typeface="Times New Roman" pitchFamily="18" charset="0"/>
                <a:cs typeface="Times New Roman" pitchFamily="18" charset="0"/>
              </a:rPr>
              <a:t>Például, ha Tomi lennél:</a:t>
            </a:r>
            <a:endParaRPr lang="hu-HU" sz="2200" dirty="0">
              <a:solidFill>
                <a:srgbClr val="36888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0980751" y="2851721"/>
            <a:ext cx="1211249" cy="11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609600" y="209550"/>
            <a:ext cx="11010899" cy="6381749"/>
          </a:xfrm>
          <a:prstGeom prst="roundRect">
            <a:avLst/>
          </a:prstGeom>
          <a:solidFill>
            <a:srgbClr val="F5FDCF">
              <a:alpha val="32941"/>
            </a:srgbClr>
          </a:solidFill>
          <a:ln w="155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2851721"/>
            <a:ext cx="12192000" cy="115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219200" y="723901"/>
            <a:ext cx="9818176" cy="5353050"/>
          </a:xfrm>
          <a:prstGeom prst="roundRect">
            <a:avLst/>
          </a:prstGeom>
          <a:solidFill>
            <a:srgbClr val="F7E5F3"/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3600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Köszönd meg Istennek imádságban azokat a jó tulajdonságokat, amelyeket az előbb leírtál </a:t>
            </a:r>
            <a:endParaRPr lang="hu-HU" sz="3800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neved betűivel.</a:t>
            </a:r>
          </a:p>
          <a:p>
            <a:pPr algn="ctr"/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eszedbe jutnak más jó tulajdonságaid, azokat  is köszönd meg Istennek</a:t>
            </a:r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Írj egy rövid köszönő imádságot, </a:t>
            </a:r>
          </a:p>
          <a:p>
            <a:pPr algn="ctr"/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és küldd el a hitoktatódnak!</a:t>
            </a:r>
            <a:endParaRPr lang="hu-HU" sz="3800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1722"/>
            <a:ext cx="1219200" cy="11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980751" y="2851721"/>
            <a:ext cx="1211249" cy="11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407988" y="1295401"/>
            <a:ext cx="11449050" cy="5353050"/>
          </a:xfrm>
          <a:prstGeom prst="roundRect">
            <a:avLst>
              <a:gd name="adj" fmla="val 37900"/>
            </a:avLst>
          </a:prstGeom>
          <a:solidFill>
            <a:srgbClr val="FFD85B"/>
          </a:solidFill>
          <a:ln w="212725">
            <a:noFill/>
          </a:ln>
          <a:scene3d>
            <a:camera prst="orthographicFront"/>
            <a:lightRig rig="threePt" dir="t"/>
          </a:scene3d>
          <a:sp3d contourW="12700">
            <a:bevelT w="1270000" h="508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hu-HU" sz="3600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MINDENKIT KÜLÖNLEGESNEK </a:t>
            </a:r>
            <a:r>
              <a:rPr lang="hu-HU" sz="3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TEREMTETT</a:t>
            </a:r>
            <a:r>
              <a:rPr lang="hu-HU" sz="3800" dirty="0" smtClean="0">
                <a:solidFill>
                  <a:srgbClr val="947B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hu-HU" sz="3600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MINDANNYIAN </a:t>
            </a:r>
          </a:p>
          <a:p>
            <a:pPr algn="ctr"/>
            <a:r>
              <a:rPr lang="hu-HU" sz="3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ÉRTÉKESEK</a:t>
            </a:r>
            <a:r>
              <a:rPr lang="hu-H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VAGYUNK.</a:t>
            </a:r>
            <a:endParaRPr lang="hu-H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>
              <a:solidFill>
                <a:srgbClr val="947B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39" y="0"/>
            <a:ext cx="1310259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l="34488" t="33741" r="33723" b="33361"/>
          <a:stretch/>
        </p:blipFill>
        <p:spPr>
          <a:xfrm>
            <a:off x="7560000" y="2628000"/>
            <a:ext cx="1692000" cy="1692000"/>
          </a:xfrm>
          <a:prstGeom prst="rect">
            <a:avLst/>
          </a:prstGeom>
        </p:spPr>
      </p:pic>
      <p:pic>
        <p:nvPicPr>
          <p:cNvPr id="8" name="Kép 7">
            <a:hlinkClick r:id="rId4" action="ppaction://hlinksldjump"/>
          </p:cNvPr>
          <p:cNvPicPr>
            <a:picLocks/>
          </p:cNvPicPr>
          <p:nvPr/>
        </p:nvPicPr>
        <p:blipFill rotWithShape="1">
          <a:blip r:embed="rId3"/>
          <a:srcRect l="34488" t="67522" r="33723" b="669"/>
          <a:stretch/>
        </p:blipFill>
        <p:spPr>
          <a:xfrm>
            <a:off x="7560000" y="4823901"/>
            <a:ext cx="1692000" cy="1692000"/>
          </a:xfrm>
          <a:prstGeom prst="rect">
            <a:avLst/>
          </a:prstGeom>
        </p:spPr>
      </p:pic>
      <p:pic>
        <p:nvPicPr>
          <p:cNvPr id="9" name="Kép 8">
            <a:hlinkClick r:id="rId5" action="ppaction://hlinksldjump"/>
          </p:cNvPr>
          <p:cNvPicPr>
            <a:picLocks/>
          </p:cNvPicPr>
          <p:nvPr/>
        </p:nvPicPr>
        <p:blipFill rotWithShape="1">
          <a:blip r:embed="rId3"/>
          <a:srcRect l="34488" t="878" r="33723" b="66624"/>
          <a:stretch/>
        </p:blipFill>
        <p:spPr>
          <a:xfrm>
            <a:off x="7560000" y="432000"/>
            <a:ext cx="1692000" cy="1692000"/>
          </a:xfrm>
          <a:prstGeom prst="rect">
            <a:avLst/>
          </a:prstGeom>
        </p:spPr>
      </p:pic>
      <p:pic>
        <p:nvPicPr>
          <p:cNvPr id="10" name="Kép 9">
            <a:hlinkClick r:id="rId6" action="ppaction://hlinksldjump"/>
          </p:cNvPr>
          <p:cNvPicPr>
            <a:picLocks/>
          </p:cNvPicPr>
          <p:nvPr/>
        </p:nvPicPr>
        <p:blipFill rotWithShape="1">
          <a:blip r:embed="rId3"/>
          <a:srcRect l="67326" t="1255" r="1099" b="66541"/>
          <a:stretch/>
        </p:blipFill>
        <p:spPr>
          <a:xfrm>
            <a:off x="9864000" y="432000"/>
            <a:ext cx="1691236" cy="1692000"/>
          </a:xfrm>
          <a:prstGeom prst="rect">
            <a:avLst/>
          </a:prstGeom>
        </p:spPr>
      </p:pic>
      <p:pic>
        <p:nvPicPr>
          <p:cNvPr id="11" name="Kép 10">
            <a:hlinkClick r:id="rId7" action="ppaction://hlinksldjump"/>
          </p:cNvPr>
          <p:cNvPicPr>
            <a:picLocks/>
          </p:cNvPicPr>
          <p:nvPr/>
        </p:nvPicPr>
        <p:blipFill rotWithShape="1">
          <a:blip r:embed="rId3"/>
          <a:srcRect l="67326" t="33751" r="598" b="33459"/>
          <a:stretch/>
        </p:blipFill>
        <p:spPr>
          <a:xfrm>
            <a:off x="9864000" y="2628000"/>
            <a:ext cx="1692000" cy="1692000"/>
          </a:xfrm>
          <a:prstGeom prst="rect">
            <a:avLst/>
          </a:prstGeom>
        </p:spPr>
      </p:pic>
      <p:pic>
        <p:nvPicPr>
          <p:cNvPr id="12" name="Kép 11">
            <a:hlinkClick r:id="rId8" action="ppaction://hlinksldjump"/>
          </p:cNvPr>
          <p:cNvPicPr>
            <a:picLocks/>
          </p:cNvPicPr>
          <p:nvPr/>
        </p:nvPicPr>
        <p:blipFill rotWithShape="1">
          <a:blip r:embed="rId3"/>
          <a:srcRect l="1689" t="1590" r="69621" b="66498"/>
          <a:stretch/>
        </p:blipFill>
        <p:spPr>
          <a:xfrm>
            <a:off x="5266633" y="432000"/>
            <a:ext cx="1692000" cy="1692000"/>
          </a:xfrm>
          <a:prstGeom prst="rect">
            <a:avLst/>
          </a:prstGeom>
        </p:spPr>
      </p:pic>
      <p:pic>
        <p:nvPicPr>
          <p:cNvPr id="13" name="Kép 12">
            <a:hlinkClick r:id="rId9" action="ppaction://hlinksldjump"/>
          </p:cNvPr>
          <p:cNvPicPr>
            <a:picLocks/>
          </p:cNvPicPr>
          <p:nvPr/>
        </p:nvPicPr>
        <p:blipFill rotWithShape="1">
          <a:blip r:embed="rId3"/>
          <a:srcRect l="67564" t="66639" r="1465" b="2833"/>
          <a:stretch/>
        </p:blipFill>
        <p:spPr>
          <a:xfrm>
            <a:off x="9864000" y="4823901"/>
            <a:ext cx="1692000" cy="1692000"/>
          </a:xfrm>
          <a:prstGeom prst="rect">
            <a:avLst/>
          </a:prstGeom>
        </p:spPr>
      </p:pic>
      <p:pic>
        <p:nvPicPr>
          <p:cNvPr id="14" name="Kép 13">
            <a:hlinkClick r:id="rId10" action="ppaction://hlinksldjump"/>
          </p:cNvPr>
          <p:cNvPicPr>
            <a:picLocks/>
          </p:cNvPicPr>
          <p:nvPr/>
        </p:nvPicPr>
        <p:blipFill rotWithShape="1">
          <a:blip r:embed="rId3"/>
          <a:srcRect l="1318" t="67068" r="69621" b="3275"/>
          <a:stretch/>
        </p:blipFill>
        <p:spPr>
          <a:xfrm>
            <a:off x="5256000" y="4824000"/>
            <a:ext cx="1692000" cy="1692000"/>
          </a:xfrm>
          <a:prstGeom prst="rect">
            <a:avLst/>
          </a:prstGeom>
        </p:spPr>
      </p:pic>
      <p:pic>
        <p:nvPicPr>
          <p:cNvPr id="15" name="Kép 14">
            <a:hlinkClick r:id="rId11" action="ppaction://hlinksldjump"/>
          </p:cNvPr>
          <p:cNvPicPr>
            <a:picLocks/>
          </p:cNvPicPr>
          <p:nvPr/>
        </p:nvPicPr>
        <p:blipFill rotWithShape="1">
          <a:blip r:embed="rId3"/>
          <a:srcRect l="1194" t="33581" r="69620" b="33629"/>
          <a:stretch/>
        </p:blipFill>
        <p:spPr>
          <a:xfrm>
            <a:off x="5256000" y="2628000"/>
            <a:ext cx="1692000" cy="1692000"/>
          </a:xfrm>
          <a:prstGeom prst="rect">
            <a:avLst/>
          </a:prstGeom>
        </p:spPr>
      </p:pic>
      <p:sp>
        <p:nvSpPr>
          <p:cNvPr id="17" name="Lekerekített téglalap 16"/>
          <p:cNvSpPr/>
          <p:nvPr/>
        </p:nvSpPr>
        <p:spPr>
          <a:xfrm>
            <a:off x="577412" y="1278000"/>
            <a:ext cx="3878317" cy="423225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Itt van 9 kis kép.</a:t>
            </a:r>
          </a:p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Kattints arra, amelyiken olyan elfoglaltságot látsz, amit Te is szeretsz végezni.</a:t>
            </a:r>
          </a:p>
          <a:p>
            <a:pPr algn="ctr"/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Kattintás után olvasd el, hogy mi vonatkozik rád!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5256000" y="436488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10757106" y="262588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5256000" y="4837976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2" name="Lekerekített téglalap 31"/>
          <p:cNvSpPr/>
          <p:nvPr/>
        </p:nvSpPr>
        <p:spPr>
          <a:xfrm>
            <a:off x="8006935" y="4823901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zene</a:t>
            </a:r>
            <a:endParaRPr lang="hu-HU" dirty="0"/>
          </a:p>
        </p:txBody>
      </p:sp>
      <p:sp>
        <p:nvSpPr>
          <p:cNvPr id="33" name="Lekerekített téglalap 32"/>
          <p:cNvSpPr/>
          <p:nvPr/>
        </p:nvSpPr>
        <p:spPr>
          <a:xfrm>
            <a:off x="10757106" y="43200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zene</a:t>
            </a:r>
            <a:endParaRPr lang="hu-HU" dirty="0"/>
          </a:p>
        </p:txBody>
      </p:sp>
      <p:sp>
        <p:nvSpPr>
          <p:cNvPr id="34" name="Lekerekített téglalap 33"/>
          <p:cNvSpPr/>
          <p:nvPr/>
        </p:nvSpPr>
        <p:spPr>
          <a:xfrm>
            <a:off x="7657912" y="436488"/>
            <a:ext cx="1496176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természet</a:t>
            </a:r>
            <a:endParaRPr lang="hu-HU" dirty="0"/>
          </a:p>
        </p:txBody>
      </p:sp>
      <p:sp>
        <p:nvSpPr>
          <p:cNvPr id="35" name="Lekerekített téglalap 34"/>
          <p:cNvSpPr/>
          <p:nvPr/>
        </p:nvSpPr>
        <p:spPr>
          <a:xfrm>
            <a:off x="10628416" y="4793820"/>
            <a:ext cx="879331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 smtClean="0"/>
              <a:t>matek</a:t>
            </a:r>
            <a:endParaRPr lang="hu-HU" dirty="0"/>
          </a:p>
        </p:txBody>
      </p:sp>
      <p:sp>
        <p:nvSpPr>
          <p:cNvPr id="36" name="Lekerekített téglalap 35"/>
          <p:cNvSpPr/>
          <p:nvPr/>
        </p:nvSpPr>
        <p:spPr>
          <a:xfrm>
            <a:off x="5255235" y="262588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rajz</a:t>
            </a:r>
            <a:endParaRPr lang="hu-HU" dirty="0"/>
          </a:p>
        </p:txBody>
      </p:sp>
      <p:sp>
        <p:nvSpPr>
          <p:cNvPr id="37" name="Lekerekített téglalap 36"/>
          <p:cNvSpPr/>
          <p:nvPr/>
        </p:nvSpPr>
        <p:spPr>
          <a:xfrm>
            <a:off x="7657912" y="3991433"/>
            <a:ext cx="1496176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368885"/>
                </a:solidFill>
              </a:rPr>
              <a:t>barátkozás</a:t>
            </a:r>
            <a:endParaRPr lang="hu-HU" dirty="0">
              <a:solidFill>
                <a:srgbClr val="3688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továbblépéshez kattints ide!</a:t>
            </a:r>
            <a:endParaRPr lang="hu-H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kerekített téglalap 14">
            <a:hlinkClick r:id="rId2" action="ppaction://hlinksldjump"/>
          </p:cNvPr>
          <p:cNvSpPr/>
          <p:nvPr/>
        </p:nvSpPr>
        <p:spPr>
          <a:xfrm>
            <a:off x="935463" y="402019"/>
            <a:ext cx="10321075" cy="4162096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Szeretsz mozogni,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sportolni, futkározni.</a:t>
            </a: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 szeretsz hosszú ideig egy helyben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ülni.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Kép 1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1689" t="1590" r="69621" b="66498"/>
          <a:stretch/>
        </p:blipFill>
        <p:spPr>
          <a:xfrm flipH="1">
            <a:off x="89463" y="4943969"/>
            <a:ext cx="1692000" cy="1692000"/>
          </a:xfrm>
          <a:prstGeom prst="rect">
            <a:avLst/>
          </a:prstGeom>
        </p:spPr>
      </p:pic>
      <p:sp>
        <p:nvSpPr>
          <p:cNvPr id="2" name="Felfelé nyíl 1">
            <a:hlinkClick r:id="rId5" action="ppaction://hlinksldjump"/>
          </p:cNvPr>
          <p:cNvSpPr/>
          <p:nvPr/>
        </p:nvSpPr>
        <p:spPr>
          <a:xfrm>
            <a:off x="1606163" y="4214340"/>
            <a:ext cx="3522428" cy="1769771"/>
          </a:xfrm>
          <a:prstGeom prst="upArrow">
            <a:avLst>
              <a:gd name="adj1" fmla="val 50000"/>
              <a:gd name="adj2" fmla="val 392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Jobbra nyíl 2"/>
          <p:cNvSpPr/>
          <p:nvPr/>
        </p:nvSpPr>
        <p:spPr>
          <a:xfrm>
            <a:off x="7036905" y="6114553"/>
            <a:ext cx="3411110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5782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935463" y="338955"/>
            <a:ext cx="10321075" cy="4162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Szereted a virágokat. Szeretsz kirándulni a természetbe. 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34488" t="878" r="33723" b="66624"/>
          <a:stretch/>
        </p:blipFill>
        <p:spPr>
          <a:xfrm>
            <a:off x="4154648" y="4704455"/>
            <a:ext cx="1692000" cy="1692000"/>
          </a:xfrm>
          <a:prstGeom prst="rect">
            <a:avLst/>
          </a:prstGeom>
        </p:spPr>
      </p:pic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Felfelé nyíl 6">
            <a:hlinkClick r:id="rId5" action="ppaction://hlinksldjump"/>
          </p:cNvPr>
          <p:cNvSpPr/>
          <p:nvPr/>
        </p:nvSpPr>
        <p:spPr>
          <a:xfrm>
            <a:off x="270344" y="4794784"/>
            <a:ext cx="3522428" cy="1769771"/>
          </a:xfrm>
          <a:prstGeom prst="upArrow">
            <a:avLst>
              <a:gd name="adj1" fmla="val 50000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7036905" y="6114553"/>
            <a:ext cx="3411110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2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CB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Szereted a zenét. Jól tudsz énekelni.</a:t>
            </a: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Jó hangod van. </a:t>
            </a:r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TÉGED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KÜLÖNLEGESNEK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TEREMTETT.</a:t>
            </a:r>
          </a:p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Ő SZÁMÁRA </a:t>
            </a:r>
            <a:r>
              <a:rPr lang="hu-H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ÉRTÉKES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VAGY!</a:t>
            </a:r>
          </a:p>
          <a:p>
            <a:pPr algn="ctr"/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 rotWithShape="1">
          <a:blip r:embed="rId3"/>
          <a:srcRect l="67326" t="1255" r="1099" b="66541"/>
          <a:stretch/>
        </p:blipFill>
        <p:spPr>
          <a:xfrm>
            <a:off x="3637854" y="4580564"/>
            <a:ext cx="1691236" cy="1692000"/>
          </a:xfrm>
          <a:prstGeom prst="rect">
            <a:avLst/>
          </a:prstGeom>
        </p:spPr>
      </p:pic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CB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Felfelé nyíl 4">
            <a:hlinkClick r:id="rId4" action="ppaction://hlinksldjump"/>
          </p:cNvPr>
          <p:cNvSpPr/>
          <p:nvPr/>
        </p:nvSpPr>
        <p:spPr>
          <a:xfrm>
            <a:off x="115426" y="4772672"/>
            <a:ext cx="3522428" cy="1769771"/>
          </a:xfrm>
          <a:prstGeom prst="upArrow">
            <a:avLst>
              <a:gd name="adj1" fmla="val 50000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vissza akarsz lépni a képekhez, kattints ide!</a:t>
            </a:r>
            <a:endParaRPr lang="hu-H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7036905" y="6114553"/>
            <a:ext cx="3411110" cy="33395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1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4881</TotalTime>
  <Words>664</Words>
  <Application>Microsoft Office PowerPoint</Application>
  <PresentationFormat>Egyéni</PresentationFormat>
  <Paragraphs>159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427</cp:revision>
  <dcterms:created xsi:type="dcterms:W3CDTF">2020-04-05T07:55:46Z</dcterms:created>
  <dcterms:modified xsi:type="dcterms:W3CDTF">2020-05-11T12:11:55Z</dcterms:modified>
</cp:coreProperties>
</file>