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9" r:id="rId3"/>
    <p:sldId id="336" r:id="rId4"/>
    <p:sldId id="351" r:id="rId5"/>
    <p:sldId id="347" r:id="rId6"/>
    <p:sldId id="353" r:id="rId7"/>
    <p:sldId id="354" r:id="rId8"/>
    <p:sldId id="332" r:id="rId9"/>
    <p:sldId id="342" r:id="rId10"/>
    <p:sldId id="344" r:id="rId11"/>
    <p:sldId id="345" r:id="rId12"/>
    <p:sldId id="350" r:id="rId13"/>
    <p:sldId id="360" r:id="rId14"/>
    <p:sldId id="358" r:id="rId15"/>
    <p:sldId id="362" r:id="rId16"/>
    <p:sldId id="363" r:id="rId17"/>
    <p:sldId id="364" r:id="rId18"/>
    <p:sldId id="365" r:id="rId19"/>
    <p:sldId id="324" r:id="rId20"/>
    <p:sldId id="281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63" userDrawn="1">
          <p15:clr>
            <a:srgbClr val="A4A3A4"/>
          </p15:clr>
        </p15:guide>
        <p15:guide id="3" orient="horz" pos="21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4F"/>
    <a:srgbClr val="FFFFFF"/>
    <a:srgbClr val="FFBD47"/>
    <a:srgbClr val="FFB125"/>
    <a:srgbClr val="959595"/>
    <a:srgbClr val="EBC69D"/>
    <a:srgbClr val="F79735"/>
    <a:srgbClr val="FFBF3F"/>
    <a:srgbClr val="328C99"/>
    <a:srgbClr val="D9E2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pos="3863"/>
        <p:guide orient="horz" pos="21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7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2020. 05. 06.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2020. 05. 06.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2020. 05. 06.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0" y="0"/>
            <a:ext cx="12192000" cy="1446550"/>
          </a:xfrm>
          <a:prstGeom prst="rect">
            <a:avLst/>
          </a:prstGeom>
          <a:solidFill>
            <a:srgbClr val="EBC69D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400" dirty="0" smtClean="0">
                <a:solidFill>
                  <a:srgbClr val="AA7757"/>
                </a:solidFill>
                <a:cs typeface="Arial" panose="020B0604020202020204" pitchFamily="34" charset="0"/>
              </a:rPr>
              <a:t>JÉZUS TANÍT: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400" dirty="0" smtClean="0">
                <a:solidFill>
                  <a:srgbClr val="AA7757"/>
                </a:solidFill>
                <a:cs typeface="Arial" panose="020B0604020202020204" pitchFamily="34" charset="0"/>
              </a:rPr>
              <a:t>AZ ÖZVEGYASSZONY KÉT FILLÉRJE </a:t>
            </a:r>
          </a:p>
        </p:txBody>
      </p:sp>
      <p:sp>
        <p:nvSpPr>
          <p:cNvPr id="5" name="Ellipszis 4"/>
          <p:cNvSpPr/>
          <p:nvPr/>
        </p:nvSpPr>
        <p:spPr>
          <a:xfrm>
            <a:off x="995095" y="2423319"/>
            <a:ext cx="2949575" cy="2884488"/>
          </a:xfrm>
          <a:prstGeom prst="ellipse">
            <a:avLst/>
          </a:prstGeom>
          <a:solidFill>
            <a:schemeClr val="bg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 smtClean="0">
              <a:solidFill>
                <a:srgbClr val="AA7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 smtClean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</a:t>
            </a:r>
            <a:r>
              <a:rPr lang="hu-HU" sz="2400" b="1" dirty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HITTANÓRA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>
              <a:solidFill>
                <a:srgbClr val="AA7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997134" y="1645296"/>
            <a:ext cx="7027797" cy="4956982"/>
          </a:xfrm>
          <a:prstGeom prst="rect">
            <a:avLst/>
          </a:prstGeom>
          <a:solidFill>
            <a:schemeClr val="bg1"/>
          </a:solidFill>
          <a:ln w="73025">
            <a:noFill/>
          </a:ln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b="1" dirty="0" smtClean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sz="2800" b="1" dirty="0">
              <a:solidFill>
                <a:srgbClr val="AA7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 az alábbiakra</a:t>
            </a:r>
            <a:r>
              <a:rPr lang="hu-HU" sz="2800" b="1" dirty="0" smtClean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üres lap vagy füzet, 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íróeszköz.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800" b="1" dirty="0">
              <a:solidFill>
                <a:srgbClr val="AA7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 smtClean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hogy indítsák el a diavetítést! </a:t>
            </a:r>
            <a:endParaRPr lang="hu-HU" sz="2800" b="1" dirty="0" smtClean="0">
              <a:solidFill>
                <a:srgbClr val="AA7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 smtClean="0">
                <a:solidFill>
                  <a:srgbClr val="AA7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animációkat csak így tudják látni.</a:t>
            </a:r>
            <a:endParaRPr lang="hu-HU" sz="2400" b="1" dirty="0">
              <a:solidFill>
                <a:srgbClr val="AA7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75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Csoportba foglalás 8"/>
          <p:cNvGrpSpPr/>
          <p:nvPr/>
        </p:nvGrpSpPr>
        <p:grpSpPr>
          <a:xfrm>
            <a:off x="9299772" y="1332694"/>
            <a:ext cx="2706087" cy="5254007"/>
            <a:chOff x="9299772" y="1332694"/>
            <a:chExt cx="2706087" cy="5254007"/>
          </a:xfrm>
        </p:grpSpPr>
        <p:sp>
          <p:nvSpPr>
            <p:cNvPr id="655" name="Lekerekített téglalap 654"/>
            <p:cNvSpPr/>
            <p:nvPr/>
          </p:nvSpPr>
          <p:spPr>
            <a:xfrm>
              <a:off x="9299772" y="1332694"/>
              <a:ext cx="2706087" cy="5254007"/>
            </a:xfrm>
            <a:prstGeom prst="roundRect">
              <a:avLst/>
            </a:prstGeom>
            <a:solidFill>
              <a:srgbClr val="FEFE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5" name="Csoportba foglalás 4"/>
            <p:cNvGrpSpPr/>
            <p:nvPr/>
          </p:nvGrpSpPr>
          <p:grpSpPr>
            <a:xfrm>
              <a:off x="9994708" y="3187659"/>
              <a:ext cx="1427357" cy="465740"/>
              <a:chOff x="9775869" y="3170993"/>
              <a:chExt cx="1427357" cy="465740"/>
            </a:xfrm>
          </p:grpSpPr>
          <p:grpSp>
            <p:nvGrpSpPr>
              <p:cNvPr id="11" name="Csoportba foglalás 10"/>
              <p:cNvGrpSpPr/>
              <p:nvPr/>
            </p:nvGrpSpPr>
            <p:grpSpPr>
              <a:xfrm>
                <a:off x="9775869" y="3230563"/>
                <a:ext cx="360783" cy="334248"/>
                <a:chOff x="4990108" y="1630965"/>
                <a:chExt cx="1693096" cy="1693096"/>
              </a:xfrm>
            </p:grpSpPr>
            <p:sp>
              <p:nvSpPr>
                <p:cNvPr id="12" name="Ellipszis 11"/>
                <p:cNvSpPr/>
                <p:nvPr/>
              </p:nvSpPr>
              <p:spPr>
                <a:xfrm>
                  <a:off x="4990108" y="1630965"/>
                  <a:ext cx="1693096" cy="1693096"/>
                </a:xfrm>
                <a:prstGeom prst="ellipse">
                  <a:avLst/>
                </a:prstGeom>
                <a:solidFill>
                  <a:srgbClr val="D0AE6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13" name="Csoportba foglalás 12"/>
                <p:cNvGrpSpPr>
                  <a:grpSpLocks noChangeAspect="1"/>
                </p:cNvGrpSpPr>
                <p:nvPr/>
              </p:nvGrpSpPr>
              <p:grpSpPr>
                <a:xfrm>
                  <a:off x="5170656" y="1811516"/>
                  <a:ext cx="1332000" cy="1332000"/>
                  <a:chOff x="4544197" y="1957232"/>
                  <a:chExt cx="3024000" cy="3024000"/>
                </a:xfrm>
              </p:grpSpPr>
              <p:sp>
                <p:nvSpPr>
                  <p:cNvPr id="14" name="Ellipszis 13"/>
                  <p:cNvSpPr>
                    <a:spLocks noChangeAspect="1"/>
                  </p:cNvSpPr>
                  <p:nvPr/>
                </p:nvSpPr>
                <p:spPr>
                  <a:xfrm>
                    <a:off x="5755681" y="3155960"/>
                    <a:ext cx="653838" cy="653838"/>
                  </a:xfrm>
                  <a:prstGeom prst="ellipse">
                    <a:avLst/>
                  </a:prstGeom>
                  <a:gradFill>
                    <a:gsLst>
                      <a:gs pos="17000">
                        <a:srgbClr val="FCC86B"/>
                      </a:gs>
                      <a:gs pos="76000">
                        <a:srgbClr val="917546"/>
                      </a:gs>
                    </a:gsLst>
                    <a:path path="circle">
                      <a:fillToRect t="100000" r="100000"/>
                    </a:path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grpSp>
                <p:nvGrpSpPr>
                  <p:cNvPr id="15" name="Csoportba foglalás 14"/>
                  <p:cNvGrpSpPr/>
                  <p:nvPr/>
                </p:nvGrpSpPr>
                <p:grpSpPr>
                  <a:xfrm>
                    <a:off x="6035442" y="4025391"/>
                    <a:ext cx="194142" cy="915609"/>
                    <a:chOff x="8993090" y="3194999"/>
                    <a:chExt cx="432000" cy="1746001"/>
                  </a:xfrm>
                  <a:gradFill>
                    <a:gsLst>
                      <a:gs pos="17000">
                        <a:srgbClr val="89663F"/>
                      </a:gs>
                      <a:gs pos="80751">
                        <a:srgbClr val="7D5D38"/>
                      </a:gs>
                    </a:gsLst>
                    <a:path path="circle">
                      <a:fillToRect t="100000" r="100000"/>
                    </a:path>
                  </a:gradFill>
                </p:grpSpPr>
                <p:sp>
                  <p:nvSpPr>
                    <p:cNvPr id="38" name="Ellipszis 37"/>
                    <p:cNvSpPr>
                      <a:spLocks noChangeAspect="1"/>
                    </p:cNvSpPr>
                    <p:nvPr/>
                  </p:nvSpPr>
                  <p:spPr>
                    <a:xfrm>
                      <a:off x="8993090" y="3194999"/>
                      <a:ext cx="432000" cy="43200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9" name="Téglalap 38"/>
                    <p:cNvSpPr/>
                    <p:nvPr/>
                  </p:nvSpPr>
                  <p:spPr>
                    <a:xfrm>
                      <a:off x="9112469" y="3626999"/>
                      <a:ext cx="189186" cy="131400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grpSp>
                <p:nvGrpSpPr>
                  <p:cNvPr id="16" name="Csoportba foglalás 15"/>
                  <p:cNvGrpSpPr/>
                  <p:nvPr/>
                </p:nvGrpSpPr>
                <p:grpSpPr>
                  <a:xfrm rot="16200000">
                    <a:off x="6989773" y="2989193"/>
                    <a:ext cx="194142" cy="915609"/>
                    <a:chOff x="8993090" y="3194999"/>
                    <a:chExt cx="432000" cy="1746001"/>
                  </a:xfrm>
                  <a:gradFill>
                    <a:gsLst>
                      <a:gs pos="17000">
                        <a:srgbClr val="89663F"/>
                      </a:gs>
                      <a:gs pos="80751">
                        <a:srgbClr val="7D5D38"/>
                      </a:gs>
                    </a:gsLst>
                    <a:path path="circle">
                      <a:fillToRect t="100000" r="100000"/>
                    </a:path>
                  </a:gradFill>
                </p:grpSpPr>
                <p:sp>
                  <p:nvSpPr>
                    <p:cNvPr id="36" name="Ellipszis 35"/>
                    <p:cNvSpPr>
                      <a:spLocks noChangeAspect="1"/>
                    </p:cNvSpPr>
                    <p:nvPr/>
                  </p:nvSpPr>
                  <p:spPr>
                    <a:xfrm>
                      <a:off x="8993090" y="3194999"/>
                      <a:ext cx="432000" cy="43200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7" name="Téglalap 36"/>
                    <p:cNvSpPr/>
                    <p:nvPr/>
                  </p:nvSpPr>
                  <p:spPr>
                    <a:xfrm>
                      <a:off x="9112469" y="3626999"/>
                      <a:ext cx="189186" cy="131400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grpSp>
                <p:nvGrpSpPr>
                  <p:cNvPr id="17" name="Csoportba foglalás 16"/>
                  <p:cNvGrpSpPr/>
                  <p:nvPr/>
                </p:nvGrpSpPr>
                <p:grpSpPr>
                  <a:xfrm rot="5400000" flipH="1">
                    <a:off x="4944733" y="3005005"/>
                    <a:ext cx="194142" cy="915609"/>
                    <a:chOff x="8993090" y="3194999"/>
                    <a:chExt cx="432000" cy="1746001"/>
                  </a:xfrm>
                  <a:gradFill>
                    <a:gsLst>
                      <a:gs pos="17000">
                        <a:srgbClr val="89663F"/>
                      </a:gs>
                      <a:gs pos="80751">
                        <a:srgbClr val="7D5D38"/>
                      </a:gs>
                    </a:gsLst>
                    <a:path path="circle">
                      <a:fillToRect t="100000" r="100000"/>
                    </a:path>
                  </a:gradFill>
                </p:grpSpPr>
                <p:sp>
                  <p:nvSpPr>
                    <p:cNvPr id="34" name="Ellipszis 33"/>
                    <p:cNvSpPr>
                      <a:spLocks noChangeAspect="1"/>
                    </p:cNvSpPr>
                    <p:nvPr/>
                  </p:nvSpPr>
                  <p:spPr>
                    <a:xfrm>
                      <a:off x="8993090" y="3194999"/>
                      <a:ext cx="432000" cy="43200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5" name="Téglalap 34"/>
                    <p:cNvSpPr/>
                    <p:nvPr/>
                  </p:nvSpPr>
                  <p:spPr>
                    <a:xfrm>
                      <a:off x="9112469" y="3626999"/>
                      <a:ext cx="189186" cy="131400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grpSp>
                <p:nvGrpSpPr>
                  <p:cNvPr id="18" name="Csoportba foglalás 17"/>
                  <p:cNvGrpSpPr/>
                  <p:nvPr/>
                </p:nvGrpSpPr>
                <p:grpSpPr>
                  <a:xfrm flipH="1" flipV="1">
                    <a:off x="6035442" y="1957232"/>
                    <a:ext cx="194142" cy="915609"/>
                    <a:chOff x="8993090" y="3194999"/>
                    <a:chExt cx="432000" cy="1746001"/>
                  </a:xfrm>
                  <a:gradFill>
                    <a:gsLst>
                      <a:gs pos="17000">
                        <a:srgbClr val="89663F"/>
                      </a:gs>
                      <a:gs pos="80751">
                        <a:srgbClr val="7D5D38"/>
                      </a:gs>
                    </a:gsLst>
                    <a:path path="circle">
                      <a:fillToRect t="100000" r="100000"/>
                    </a:path>
                  </a:gradFill>
                </p:grpSpPr>
                <p:sp>
                  <p:nvSpPr>
                    <p:cNvPr id="32" name="Ellipszis 31"/>
                    <p:cNvSpPr>
                      <a:spLocks noChangeAspect="1"/>
                    </p:cNvSpPr>
                    <p:nvPr/>
                  </p:nvSpPr>
                  <p:spPr>
                    <a:xfrm>
                      <a:off x="8993090" y="3194999"/>
                      <a:ext cx="432000" cy="43200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3" name="Téglalap 32"/>
                    <p:cNvSpPr/>
                    <p:nvPr/>
                  </p:nvSpPr>
                  <p:spPr>
                    <a:xfrm>
                      <a:off x="9112469" y="3626999"/>
                      <a:ext cx="189186" cy="131400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grpSp>
                <p:nvGrpSpPr>
                  <p:cNvPr id="19" name="Csoportba foglalás 18"/>
                  <p:cNvGrpSpPr/>
                  <p:nvPr/>
                </p:nvGrpSpPr>
                <p:grpSpPr>
                  <a:xfrm rot="2700000" flipH="1" flipV="1">
                    <a:off x="6715871" y="2288185"/>
                    <a:ext cx="194142" cy="915609"/>
                    <a:chOff x="8993090" y="3194999"/>
                    <a:chExt cx="432000" cy="1746001"/>
                  </a:xfrm>
                  <a:gradFill>
                    <a:gsLst>
                      <a:gs pos="17000">
                        <a:srgbClr val="89663F"/>
                      </a:gs>
                      <a:gs pos="80751">
                        <a:srgbClr val="7D5D38"/>
                      </a:gs>
                    </a:gsLst>
                    <a:path path="circle">
                      <a:fillToRect t="100000" r="100000"/>
                    </a:path>
                  </a:gradFill>
                </p:grpSpPr>
                <p:sp>
                  <p:nvSpPr>
                    <p:cNvPr id="30" name="Ellipszis 29"/>
                    <p:cNvSpPr>
                      <a:spLocks noChangeAspect="1"/>
                    </p:cNvSpPr>
                    <p:nvPr/>
                  </p:nvSpPr>
                  <p:spPr>
                    <a:xfrm>
                      <a:off x="8993090" y="3194999"/>
                      <a:ext cx="432000" cy="43200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1" name="Téglalap 30"/>
                    <p:cNvSpPr/>
                    <p:nvPr/>
                  </p:nvSpPr>
                  <p:spPr>
                    <a:xfrm>
                      <a:off x="9112469" y="3626999"/>
                      <a:ext cx="189186" cy="131400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grpSp>
                <p:nvGrpSpPr>
                  <p:cNvPr id="20" name="Csoportba foglalás 19"/>
                  <p:cNvGrpSpPr/>
                  <p:nvPr/>
                </p:nvGrpSpPr>
                <p:grpSpPr>
                  <a:xfrm rot="18900000" flipV="1">
                    <a:off x="5195225" y="2273024"/>
                    <a:ext cx="194142" cy="915609"/>
                    <a:chOff x="8993090" y="3194999"/>
                    <a:chExt cx="432000" cy="1746001"/>
                  </a:xfrm>
                  <a:gradFill>
                    <a:gsLst>
                      <a:gs pos="17000">
                        <a:srgbClr val="89663F"/>
                      </a:gs>
                      <a:gs pos="80751">
                        <a:srgbClr val="7D5D38"/>
                      </a:gs>
                    </a:gsLst>
                    <a:path path="circle">
                      <a:fillToRect t="100000" r="100000"/>
                    </a:path>
                  </a:gradFill>
                </p:grpSpPr>
                <p:sp>
                  <p:nvSpPr>
                    <p:cNvPr id="28" name="Ellipszis 27"/>
                    <p:cNvSpPr>
                      <a:spLocks noChangeAspect="1"/>
                    </p:cNvSpPr>
                    <p:nvPr/>
                  </p:nvSpPr>
                  <p:spPr>
                    <a:xfrm>
                      <a:off x="8993090" y="3194999"/>
                      <a:ext cx="432000" cy="43200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29" name="Téglalap 28"/>
                    <p:cNvSpPr/>
                    <p:nvPr/>
                  </p:nvSpPr>
                  <p:spPr>
                    <a:xfrm>
                      <a:off x="9112469" y="3626999"/>
                      <a:ext cx="189186" cy="131400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grpSp>
                <p:nvGrpSpPr>
                  <p:cNvPr id="21" name="Csoportba foglalás 20"/>
                  <p:cNvGrpSpPr/>
                  <p:nvPr/>
                </p:nvGrpSpPr>
                <p:grpSpPr>
                  <a:xfrm rot="13500000" flipV="1">
                    <a:off x="5320065" y="3725308"/>
                    <a:ext cx="194142" cy="915608"/>
                    <a:chOff x="8993089" y="3195000"/>
                    <a:chExt cx="432000" cy="1746000"/>
                  </a:xfrm>
                  <a:gradFill>
                    <a:gsLst>
                      <a:gs pos="17000">
                        <a:srgbClr val="89663F"/>
                      </a:gs>
                      <a:gs pos="80751">
                        <a:srgbClr val="7D5D38"/>
                      </a:gs>
                    </a:gsLst>
                    <a:path path="circle">
                      <a:fillToRect t="100000" r="100000"/>
                    </a:path>
                  </a:gradFill>
                </p:grpSpPr>
                <p:sp>
                  <p:nvSpPr>
                    <p:cNvPr id="26" name="Ellipszis 25"/>
                    <p:cNvSpPr>
                      <a:spLocks noChangeAspect="1"/>
                    </p:cNvSpPr>
                    <p:nvPr/>
                  </p:nvSpPr>
                  <p:spPr>
                    <a:xfrm flipH="1" flipV="1">
                      <a:off x="8993089" y="3195000"/>
                      <a:ext cx="432000" cy="43199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27" name="Téglalap 26"/>
                    <p:cNvSpPr/>
                    <p:nvPr/>
                  </p:nvSpPr>
                  <p:spPr>
                    <a:xfrm>
                      <a:off x="9112469" y="3626999"/>
                      <a:ext cx="189186" cy="131400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grpSp>
                <p:nvGrpSpPr>
                  <p:cNvPr id="22" name="Csoportba foglalás 21"/>
                  <p:cNvGrpSpPr/>
                  <p:nvPr/>
                </p:nvGrpSpPr>
                <p:grpSpPr>
                  <a:xfrm rot="8100000" flipV="1">
                    <a:off x="6750818" y="3680858"/>
                    <a:ext cx="194142" cy="915608"/>
                    <a:chOff x="8993089" y="3195000"/>
                    <a:chExt cx="432000" cy="1746000"/>
                  </a:xfrm>
                  <a:gradFill>
                    <a:gsLst>
                      <a:gs pos="17000">
                        <a:srgbClr val="89663F"/>
                      </a:gs>
                      <a:gs pos="80751">
                        <a:srgbClr val="7D5D38"/>
                      </a:gs>
                    </a:gsLst>
                    <a:path path="circle">
                      <a:fillToRect t="100000" r="100000"/>
                    </a:path>
                  </a:gradFill>
                </p:grpSpPr>
                <p:sp>
                  <p:nvSpPr>
                    <p:cNvPr id="24" name="Ellipszis 23"/>
                    <p:cNvSpPr>
                      <a:spLocks noChangeAspect="1"/>
                    </p:cNvSpPr>
                    <p:nvPr/>
                  </p:nvSpPr>
                  <p:spPr>
                    <a:xfrm flipH="1" flipV="1">
                      <a:off x="8993089" y="3195000"/>
                      <a:ext cx="432000" cy="43199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25" name="Téglalap 24"/>
                    <p:cNvSpPr/>
                    <p:nvPr/>
                  </p:nvSpPr>
                  <p:spPr>
                    <a:xfrm>
                      <a:off x="9112469" y="3626999"/>
                      <a:ext cx="189186" cy="131400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sp>
                <p:nvSpPr>
                  <p:cNvPr id="23" name="Fánk 22"/>
                  <p:cNvSpPr>
                    <a:spLocks noChangeAspect="1"/>
                  </p:cNvSpPr>
                  <p:nvPr/>
                </p:nvSpPr>
                <p:spPr>
                  <a:xfrm>
                    <a:off x="4544197" y="1957232"/>
                    <a:ext cx="3024000" cy="3024000"/>
                  </a:xfrm>
                  <a:prstGeom prst="donut">
                    <a:avLst>
                      <a:gd name="adj" fmla="val 9165"/>
                    </a:avLst>
                  </a:prstGeom>
                  <a:gradFill>
                    <a:gsLst>
                      <a:gs pos="17000">
                        <a:srgbClr val="FCC86B"/>
                      </a:gs>
                      <a:gs pos="76000">
                        <a:srgbClr val="917546"/>
                      </a:gs>
                    </a:gsLst>
                    <a:path path="circle">
                      <a:fillToRect t="100000" r="100000"/>
                    </a:path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3500" h="120650" prst="coolSlant"/>
                    <a:bevelB w="12700" prst="ribl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pSp>
            <p:nvGrpSpPr>
              <p:cNvPr id="658" name="Csoportba foglalás 657"/>
              <p:cNvGrpSpPr/>
              <p:nvPr/>
            </p:nvGrpSpPr>
            <p:grpSpPr>
              <a:xfrm>
                <a:off x="10842443" y="3252423"/>
                <a:ext cx="360783" cy="334248"/>
                <a:chOff x="4990108" y="1630965"/>
                <a:chExt cx="1693096" cy="1693096"/>
              </a:xfrm>
            </p:grpSpPr>
            <p:sp>
              <p:nvSpPr>
                <p:cNvPr id="659" name="Ellipszis 658"/>
                <p:cNvSpPr/>
                <p:nvPr/>
              </p:nvSpPr>
              <p:spPr>
                <a:xfrm>
                  <a:off x="4990108" y="1630965"/>
                  <a:ext cx="1693096" cy="1693096"/>
                </a:xfrm>
                <a:prstGeom prst="ellipse">
                  <a:avLst/>
                </a:prstGeom>
                <a:solidFill>
                  <a:srgbClr val="D0AE6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660" name="Csoportba foglalás 659"/>
                <p:cNvGrpSpPr>
                  <a:grpSpLocks noChangeAspect="1"/>
                </p:cNvGrpSpPr>
                <p:nvPr/>
              </p:nvGrpSpPr>
              <p:grpSpPr>
                <a:xfrm>
                  <a:off x="5170656" y="1811516"/>
                  <a:ext cx="1332000" cy="1332000"/>
                  <a:chOff x="4544197" y="1957232"/>
                  <a:chExt cx="3024000" cy="3024000"/>
                </a:xfrm>
              </p:grpSpPr>
              <p:sp>
                <p:nvSpPr>
                  <p:cNvPr id="661" name="Ellipszis 660"/>
                  <p:cNvSpPr>
                    <a:spLocks noChangeAspect="1"/>
                  </p:cNvSpPr>
                  <p:nvPr/>
                </p:nvSpPr>
                <p:spPr>
                  <a:xfrm>
                    <a:off x="5755681" y="3155960"/>
                    <a:ext cx="653838" cy="653838"/>
                  </a:xfrm>
                  <a:prstGeom prst="ellipse">
                    <a:avLst/>
                  </a:prstGeom>
                  <a:gradFill>
                    <a:gsLst>
                      <a:gs pos="17000">
                        <a:srgbClr val="FCC86B"/>
                      </a:gs>
                      <a:gs pos="76000">
                        <a:srgbClr val="917546"/>
                      </a:gs>
                    </a:gsLst>
                    <a:path path="circle">
                      <a:fillToRect t="100000" r="100000"/>
                    </a:path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grpSp>
                <p:nvGrpSpPr>
                  <p:cNvPr id="662" name="Csoportba foglalás 661"/>
                  <p:cNvGrpSpPr/>
                  <p:nvPr/>
                </p:nvGrpSpPr>
                <p:grpSpPr>
                  <a:xfrm>
                    <a:off x="6035442" y="4025391"/>
                    <a:ext cx="194142" cy="915609"/>
                    <a:chOff x="8993090" y="3194999"/>
                    <a:chExt cx="432000" cy="1746001"/>
                  </a:xfrm>
                  <a:gradFill>
                    <a:gsLst>
                      <a:gs pos="17000">
                        <a:srgbClr val="89663F"/>
                      </a:gs>
                      <a:gs pos="80751">
                        <a:srgbClr val="7D5D38"/>
                      </a:gs>
                    </a:gsLst>
                    <a:path path="circle">
                      <a:fillToRect t="100000" r="100000"/>
                    </a:path>
                  </a:gradFill>
                </p:grpSpPr>
                <p:sp>
                  <p:nvSpPr>
                    <p:cNvPr id="685" name="Ellipszis 684"/>
                    <p:cNvSpPr>
                      <a:spLocks noChangeAspect="1"/>
                    </p:cNvSpPr>
                    <p:nvPr/>
                  </p:nvSpPr>
                  <p:spPr>
                    <a:xfrm>
                      <a:off x="8993090" y="3194999"/>
                      <a:ext cx="432000" cy="43200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686" name="Téglalap 685"/>
                    <p:cNvSpPr/>
                    <p:nvPr/>
                  </p:nvSpPr>
                  <p:spPr>
                    <a:xfrm>
                      <a:off x="9112469" y="3626999"/>
                      <a:ext cx="189186" cy="131400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grpSp>
                <p:nvGrpSpPr>
                  <p:cNvPr id="663" name="Csoportba foglalás 662"/>
                  <p:cNvGrpSpPr/>
                  <p:nvPr/>
                </p:nvGrpSpPr>
                <p:grpSpPr>
                  <a:xfrm rot="16200000">
                    <a:off x="6989773" y="2989193"/>
                    <a:ext cx="194142" cy="915609"/>
                    <a:chOff x="8993090" y="3194999"/>
                    <a:chExt cx="432000" cy="1746001"/>
                  </a:xfrm>
                  <a:gradFill>
                    <a:gsLst>
                      <a:gs pos="17000">
                        <a:srgbClr val="89663F"/>
                      </a:gs>
                      <a:gs pos="80751">
                        <a:srgbClr val="7D5D38"/>
                      </a:gs>
                    </a:gsLst>
                    <a:path path="circle">
                      <a:fillToRect t="100000" r="100000"/>
                    </a:path>
                  </a:gradFill>
                </p:grpSpPr>
                <p:sp>
                  <p:nvSpPr>
                    <p:cNvPr id="683" name="Ellipszis 682"/>
                    <p:cNvSpPr>
                      <a:spLocks noChangeAspect="1"/>
                    </p:cNvSpPr>
                    <p:nvPr/>
                  </p:nvSpPr>
                  <p:spPr>
                    <a:xfrm>
                      <a:off x="8993090" y="3194999"/>
                      <a:ext cx="432000" cy="43200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684" name="Téglalap 683"/>
                    <p:cNvSpPr/>
                    <p:nvPr/>
                  </p:nvSpPr>
                  <p:spPr>
                    <a:xfrm>
                      <a:off x="9112469" y="3626999"/>
                      <a:ext cx="189186" cy="131400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grpSp>
                <p:nvGrpSpPr>
                  <p:cNvPr id="664" name="Csoportba foglalás 663"/>
                  <p:cNvGrpSpPr/>
                  <p:nvPr/>
                </p:nvGrpSpPr>
                <p:grpSpPr>
                  <a:xfrm rot="5400000" flipH="1">
                    <a:off x="4944733" y="3005005"/>
                    <a:ext cx="194142" cy="915609"/>
                    <a:chOff x="8993090" y="3194999"/>
                    <a:chExt cx="432000" cy="1746001"/>
                  </a:xfrm>
                  <a:gradFill>
                    <a:gsLst>
                      <a:gs pos="17000">
                        <a:srgbClr val="89663F"/>
                      </a:gs>
                      <a:gs pos="80751">
                        <a:srgbClr val="7D5D38"/>
                      </a:gs>
                    </a:gsLst>
                    <a:path path="circle">
                      <a:fillToRect t="100000" r="100000"/>
                    </a:path>
                  </a:gradFill>
                </p:grpSpPr>
                <p:sp>
                  <p:nvSpPr>
                    <p:cNvPr id="681" name="Ellipszis 680"/>
                    <p:cNvSpPr>
                      <a:spLocks noChangeAspect="1"/>
                    </p:cNvSpPr>
                    <p:nvPr/>
                  </p:nvSpPr>
                  <p:spPr>
                    <a:xfrm>
                      <a:off x="8993090" y="3194999"/>
                      <a:ext cx="432000" cy="43200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682" name="Téglalap 681"/>
                    <p:cNvSpPr/>
                    <p:nvPr/>
                  </p:nvSpPr>
                  <p:spPr>
                    <a:xfrm>
                      <a:off x="9112469" y="3626999"/>
                      <a:ext cx="189186" cy="131400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grpSp>
                <p:nvGrpSpPr>
                  <p:cNvPr id="665" name="Csoportba foglalás 664"/>
                  <p:cNvGrpSpPr/>
                  <p:nvPr/>
                </p:nvGrpSpPr>
                <p:grpSpPr>
                  <a:xfrm flipH="1" flipV="1">
                    <a:off x="6035442" y="1957232"/>
                    <a:ext cx="194142" cy="915609"/>
                    <a:chOff x="8993090" y="3194999"/>
                    <a:chExt cx="432000" cy="1746001"/>
                  </a:xfrm>
                  <a:gradFill>
                    <a:gsLst>
                      <a:gs pos="17000">
                        <a:srgbClr val="89663F"/>
                      </a:gs>
                      <a:gs pos="80751">
                        <a:srgbClr val="7D5D38"/>
                      </a:gs>
                    </a:gsLst>
                    <a:path path="circle">
                      <a:fillToRect t="100000" r="100000"/>
                    </a:path>
                  </a:gradFill>
                </p:grpSpPr>
                <p:sp>
                  <p:nvSpPr>
                    <p:cNvPr id="679" name="Ellipszis 678"/>
                    <p:cNvSpPr>
                      <a:spLocks noChangeAspect="1"/>
                    </p:cNvSpPr>
                    <p:nvPr/>
                  </p:nvSpPr>
                  <p:spPr>
                    <a:xfrm>
                      <a:off x="8993090" y="3194999"/>
                      <a:ext cx="432000" cy="43200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680" name="Téglalap 679"/>
                    <p:cNvSpPr/>
                    <p:nvPr/>
                  </p:nvSpPr>
                  <p:spPr>
                    <a:xfrm>
                      <a:off x="9112469" y="3626999"/>
                      <a:ext cx="189186" cy="131400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grpSp>
                <p:nvGrpSpPr>
                  <p:cNvPr id="666" name="Csoportba foglalás 665"/>
                  <p:cNvGrpSpPr/>
                  <p:nvPr/>
                </p:nvGrpSpPr>
                <p:grpSpPr>
                  <a:xfrm rot="2700000" flipH="1" flipV="1">
                    <a:off x="6715871" y="2288185"/>
                    <a:ext cx="194142" cy="915609"/>
                    <a:chOff x="8993090" y="3194999"/>
                    <a:chExt cx="432000" cy="1746001"/>
                  </a:xfrm>
                  <a:gradFill>
                    <a:gsLst>
                      <a:gs pos="17000">
                        <a:srgbClr val="89663F"/>
                      </a:gs>
                      <a:gs pos="80751">
                        <a:srgbClr val="7D5D38"/>
                      </a:gs>
                    </a:gsLst>
                    <a:path path="circle">
                      <a:fillToRect t="100000" r="100000"/>
                    </a:path>
                  </a:gradFill>
                </p:grpSpPr>
                <p:sp>
                  <p:nvSpPr>
                    <p:cNvPr id="677" name="Ellipszis 676"/>
                    <p:cNvSpPr>
                      <a:spLocks noChangeAspect="1"/>
                    </p:cNvSpPr>
                    <p:nvPr/>
                  </p:nvSpPr>
                  <p:spPr>
                    <a:xfrm>
                      <a:off x="8993090" y="3194999"/>
                      <a:ext cx="432000" cy="43200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678" name="Téglalap 677"/>
                    <p:cNvSpPr/>
                    <p:nvPr/>
                  </p:nvSpPr>
                  <p:spPr>
                    <a:xfrm>
                      <a:off x="9112469" y="3626999"/>
                      <a:ext cx="189186" cy="131400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grpSp>
                <p:nvGrpSpPr>
                  <p:cNvPr id="667" name="Csoportba foglalás 666"/>
                  <p:cNvGrpSpPr/>
                  <p:nvPr/>
                </p:nvGrpSpPr>
                <p:grpSpPr>
                  <a:xfrm rot="18900000" flipV="1">
                    <a:off x="5195225" y="2273024"/>
                    <a:ext cx="194142" cy="915609"/>
                    <a:chOff x="8993090" y="3194999"/>
                    <a:chExt cx="432000" cy="1746001"/>
                  </a:xfrm>
                  <a:gradFill>
                    <a:gsLst>
                      <a:gs pos="17000">
                        <a:srgbClr val="89663F"/>
                      </a:gs>
                      <a:gs pos="80751">
                        <a:srgbClr val="7D5D38"/>
                      </a:gs>
                    </a:gsLst>
                    <a:path path="circle">
                      <a:fillToRect t="100000" r="100000"/>
                    </a:path>
                  </a:gradFill>
                </p:grpSpPr>
                <p:sp>
                  <p:nvSpPr>
                    <p:cNvPr id="675" name="Ellipszis 674"/>
                    <p:cNvSpPr>
                      <a:spLocks noChangeAspect="1"/>
                    </p:cNvSpPr>
                    <p:nvPr/>
                  </p:nvSpPr>
                  <p:spPr>
                    <a:xfrm>
                      <a:off x="8993090" y="3194999"/>
                      <a:ext cx="432000" cy="43200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676" name="Téglalap 675"/>
                    <p:cNvSpPr/>
                    <p:nvPr/>
                  </p:nvSpPr>
                  <p:spPr>
                    <a:xfrm>
                      <a:off x="9112469" y="3626999"/>
                      <a:ext cx="189186" cy="131400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grpSp>
                <p:nvGrpSpPr>
                  <p:cNvPr id="668" name="Csoportba foglalás 667"/>
                  <p:cNvGrpSpPr/>
                  <p:nvPr/>
                </p:nvGrpSpPr>
                <p:grpSpPr>
                  <a:xfrm rot="13500000" flipV="1">
                    <a:off x="5320065" y="3725308"/>
                    <a:ext cx="194142" cy="915608"/>
                    <a:chOff x="8993089" y="3195000"/>
                    <a:chExt cx="432000" cy="1746000"/>
                  </a:xfrm>
                  <a:gradFill>
                    <a:gsLst>
                      <a:gs pos="17000">
                        <a:srgbClr val="89663F"/>
                      </a:gs>
                      <a:gs pos="80751">
                        <a:srgbClr val="7D5D38"/>
                      </a:gs>
                    </a:gsLst>
                    <a:path path="circle">
                      <a:fillToRect t="100000" r="100000"/>
                    </a:path>
                  </a:gradFill>
                </p:grpSpPr>
                <p:sp>
                  <p:nvSpPr>
                    <p:cNvPr id="673" name="Ellipszis 672"/>
                    <p:cNvSpPr>
                      <a:spLocks noChangeAspect="1"/>
                    </p:cNvSpPr>
                    <p:nvPr/>
                  </p:nvSpPr>
                  <p:spPr>
                    <a:xfrm flipH="1" flipV="1">
                      <a:off x="8993089" y="3195000"/>
                      <a:ext cx="432000" cy="43199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674" name="Téglalap 673"/>
                    <p:cNvSpPr/>
                    <p:nvPr/>
                  </p:nvSpPr>
                  <p:spPr>
                    <a:xfrm>
                      <a:off x="9112469" y="3626999"/>
                      <a:ext cx="189186" cy="131400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grpSp>
                <p:nvGrpSpPr>
                  <p:cNvPr id="669" name="Csoportba foglalás 668"/>
                  <p:cNvGrpSpPr/>
                  <p:nvPr/>
                </p:nvGrpSpPr>
                <p:grpSpPr>
                  <a:xfrm rot="8100000" flipV="1">
                    <a:off x="6750818" y="3680858"/>
                    <a:ext cx="194142" cy="915608"/>
                    <a:chOff x="8993089" y="3195000"/>
                    <a:chExt cx="432000" cy="1746000"/>
                  </a:xfrm>
                  <a:gradFill>
                    <a:gsLst>
                      <a:gs pos="17000">
                        <a:srgbClr val="89663F"/>
                      </a:gs>
                      <a:gs pos="80751">
                        <a:srgbClr val="7D5D38"/>
                      </a:gs>
                    </a:gsLst>
                    <a:path path="circle">
                      <a:fillToRect t="100000" r="100000"/>
                    </a:path>
                  </a:gradFill>
                </p:grpSpPr>
                <p:sp>
                  <p:nvSpPr>
                    <p:cNvPr id="671" name="Ellipszis 670"/>
                    <p:cNvSpPr>
                      <a:spLocks noChangeAspect="1"/>
                    </p:cNvSpPr>
                    <p:nvPr/>
                  </p:nvSpPr>
                  <p:spPr>
                    <a:xfrm flipH="1" flipV="1">
                      <a:off x="8993089" y="3195000"/>
                      <a:ext cx="432000" cy="43199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672" name="Téglalap 671"/>
                    <p:cNvSpPr/>
                    <p:nvPr/>
                  </p:nvSpPr>
                  <p:spPr>
                    <a:xfrm>
                      <a:off x="9112469" y="3626999"/>
                      <a:ext cx="189186" cy="1314001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165100" prst="coolSlan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sp>
                <p:nvSpPr>
                  <p:cNvPr id="670" name="Fánk 669"/>
                  <p:cNvSpPr>
                    <a:spLocks noChangeAspect="1"/>
                  </p:cNvSpPr>
                  <p:nvPr/>
                </p:nvSpPr>
                <p:spPr>
                  <a:xfrm>
                    <a:off x="4544197" y="1957232"/>
                    <a:ext cx="3024000" cy="3024000"/>
                  </a:xfrm>
                  <a:prstGeom prst="donut">
                    <a:avLst>
                      <a:gd name="adj" fmla="val 9165"/>
                    </a:avLst>
                  </a:prstGeom>
                  <a:gradFill>
                    <a:gsLst>
                      <a:gs pos="17000">
                        <a:srgbClr val="FCC86B"/>
                      </a:gs>
                      <a:gs pos="76000">
                        <a:srgbClr val="917546"/>
                      </a:gs>
                    </a:gsLst>
                    <a:path path="circle">
                      <a:fillToRect t="100000" r="100000"/>
                    </a:path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63500" h="120650" prst="coolSlant"/>
                    <a:bevelB w="12700" prst="ribl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687" name="Téglalap 686"/>
              <p:cNvSpPr/>
              <p:nvPr/>
            </p:nvSpPr>
            <p:spPr>
              <a:xfrm>
                <a:off x="10291526" y="3170993"/>
                <a:ext cx="364956" cy="4657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4800" dirty="0" smtClean="0">
                    <a:solidFill>
                      <a:srgbClr val="AC5532"/>
                    </a:solidFill>
                  </a:rPr>
                  <a:t>+</a:t>
                </a:r>
                <a:endParaRPr lang="hu-HU" sz="4800" dirty="0">
                  <a:solidFill>
                    <a:srgbClr val="AC5532"/>
                  </a:solidFill>
                </a:endParaRPr>
              </a:p>
            </p:txBody>
          </p:sp>
        </p:grpSp>
        <p:grpSp>
          <p:nvGrpSpPr>
            <p:cNvPr id="390" name="Csoportba foglalás 389"/>
            <p:cNvGrpSpPr>
              <a:grpSpLocks noChangeAspect="1"/>
            </p:cNvGrpSpPr>
            <p:nvPr/>
          </p:nvGrpSpPr>
          <p:grpSpPr>
            <a:xfrm>
              <a:off x="11388519" y="4883764"/>
              <a:ext cx="216072" cy="155609"/>
              <a:chOff x="5136758" y="2907020"/>
              <a:chExt cx="1748191" cy="1269158"/>
            </a:xfrm>
          </p:grpSpPr>
          <p:sp>
            <p:nvSpPr>
              <p:cNvPr id="462" name="Szabadkézi sokszög 461"/>
              <p:cNvSpPr/>
              <p:nvPr/>
            </p:nvSpPr>
            <p:spPr>
              <a:xfrm flipH="1">
                <a:off x="6068928" y="2907020"/>
                <a:ext cx="10484" cy="1269158"/>
              </a:xfrm>
              <a:custGeom>
                <a:avLst/>
                <a:gdLst>
                  <a:gd name="connsiteX0" fmla="*/ 15567 w 15567"/>
                  <a:gd name="connsiteY0" fmla="*/ 0 h 1989582"/>
                  <a:gd name="connsiteX1" fmla="*/ 0 w 15567"/>
                  <a:gd name="connsiteY1" fmla="*/ 0 h 1989582"/>
                  <a:gd name="connsiteX2" fmla="*/ 0 w 15567"/>
                  <a:gd name="connsiteY2" fmla="*/ 1989582 h 1989582"/>
                  <a:gd name="connsiteX3" fmla="*/ 15567 w 15567"/>
                  <a:gd name="connsiteY3" fmla="*/ 1989582 h 1989582"/>
                  <a:gd name="connsiteX4" fmla="*/ 15567 w 15567"/>
                  <a:gd name="connsiteY4" fmla="*/ 0 h 1989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67" h="1989582">
                    <a:moveTo>
                      <a:pt x="15567" y="0"/>
                    </a:moveTo>
                    <a:lnTo>
                      <a:pt x="0" y="0"/>
                    </a:lnTo>
                    <a:lnTo>
                      <a:pt x="0" y="1989582"/>
                    </a:lnTo>
                    <a:lnTo>
                      <a:pt x="15567" y="1989582"/>
                    </a:lnTo>
                    <a:lnTo>
                      <a:pt x="15567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63" name="Szabadkézi sokszög 462"/>
              <p:cNvSpPr/>
              <p:nvPr/>
            </p:nvSpPr>
            <p:spPr>
              <a:xfrm flipH="1">
                <a:off x="5136758" y="3616709"/>
                <a:ext cx="70631" cy="6257"/>
              </a:xfrm>
              <a:custGeom>
                <a:avLst/>
                <a:gdLst>
                  <a:gd name="connsiteX0" fmla="*/ 104871 w 104871"/>
                  <a:gd name="connsiteY0" fmla="*/ 0 h 9808"/>
                  <a:gd name="connsiteX1" fmla="*/ 12591 w 104871"/>
                  <a:gd name="connsiteY1" fmla="*/ 6906 h 9808"/>
                  <a:gd name="connsiteX2" fmla="*/ 0 w 104871"/>
                  <a:gd name="connsiteY2" fmla="*/ 9808 h 9808"/>
                  <a:gd name="connsiteX3" fmla="*/ 104871 w 104871"/>
                  <a:gd name="connsiteY3" fmla="*/ 0 h 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871" h="9808">
                    <a:moveTo>
                      <a:pt x="104871" y="0"/>
                    </a:moveTo>
                    <a:lnTo>
                      <a:pt x="12591" y="6906"/>
                    </a:lnTo>
                    <a:lnTo>
                      <a:pt x="0" y="9808"/>
                    </a:lnTo>
                    <a:lnTo>
                      <a:pt x="104871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65" name="Szabadkézi sokszög 464"/>
              <p:cNvSpPr/>
              <p:nvPr/>
            </p:nvSpPr>
            <p:spPr>
              <a:xfrm flipH="1">
                <a:off x="5207388" y="3622966"/>
                <a:ext cx="20767" cy="4533"/>
              </a:xfrm>
              <a:custGeom>
                <a:avLst/>
                <a:gdLst>
                  <a:gd name="connsiteX0" fmla="*/ 30834 w 30834"/>
                  <a:gd name="connsiteY0" fmla="*/ 0 h 7106"/>
                  <a:gd name="connsiteX1" fmla="*/ 21261 w 30834"/>
                  <a:gd name="connsiteY1" fmla="*/ 895 h 7106"/>
                  <a:gd name="connsiteX2" fmla="*/ 0 w 30834"/>
                  <a:gd name="connsiteY2" fmla="*/ 7106 h 7106"/>
                  <a:gd name="connsiteX3" fmla="*/ 30834 w 30834"/>
                  <a:gd name="connsiteY3" fmla="*/ 0 h 7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34" h="7106">
                    <a:moveTo>
                      <a:pt x="30834" y="0"/>
                    </a:moveTo>
                    <a:lnTo>
                      <a:pt x="21261" y="895"/>
                    </a:lnTo>
                    <a:lnTo>
                      <a:pt x="0" y="7106"/>
                    </a:lnTo>
                    <a:lnTo>
                      <a:pt x="30834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67" name="Szabadkézi sokszög 466"/>
              <p:cNvSpPr/>
              <p:nvPr/>
            </p:nvSpPr>
            <p:spPr>
              <a:xfrm flipH="1">
                <a:off x="5228155" y="3627499"/>
                <a:ext cx="44614" cy="12343"/>
              </a:xfrm>
              <a:custGeom>
                <a:avLst/>
                <a:gdLst>
                  <a:gd name="connsiteX0" fmla="*/ 66242 w 66242"/>
                  <a:gd name="connsiteY0" fmla="*/ 0 h 19349"/>
                  <a:gd name="connsiteX1" fmla="*/ 23671 w 66242"/>
                  <a:gd name="connsiteY1" fmla="*/ 9810 h 19349"/>
                  <a:gd name="connsiteX2" fmla="*/ 0 w 66242"/>
                  <a:gd name="connsiteY2" fmla="*/ 19349 h 19349"/>
                  <a:gd name="connsiteX3" fmla="*/ 66242 w 66242"/>
                  <a:gd name="connsiteY3" fmla="*/ 0 h 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242" h="19349">
                    <a:moveTo>
                      <a:pt x="66242" y="0"/>
                    </a:moveTo>
                    <a:lnTo>
                      <a:pt x="23671" y="9810"/>
                    </a:lnTo>
                    <a:lnTo>
                      <a:pt x="0" y="19349"/>
                    </a:lnTo>
                    <a:lnTo>
                      <a:pt x="66242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68" name="Szabadkézi sokszög 467"/>
              <p:cNvSpPr/>
              <p:nvPr/>
            </p:nvSpPr>
            <p:spPr>
              <a:xfrm flipH="1">
                <a:off x="5272770" y="3639842"/>
                <a:ext cx="20840" cy="7954"/>
              </a:xfrm>
              <a:custGeom>
                <a:avLst/>
                <a:gdLst>
                  <a:gd name="connsiteX0" fmla="*/ 30943 w 30943"/>
                  <a:gd name="connsiteY0" fmla="*/ 0 h 12469"/>
                  <a:gd name="connsiteX1" fmla="*/ 14568 w 30943"/>
                  <a:gd name="connsiteY1" fmla="*/ 4783 h 12469"/>
                  <a:gd name="connsiteX2" fmla="*/ 0 w 30943"/>
                  <a:gd name="connsiteY2" fmla="*/ 12469 h 12469"/>
                  <a:gd name="connsiteX3" fmla="*/ 30943 w 30943"/>
                  <a:gd name="connsiteY3" fmla="*/ 0 h 1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943" h="12469">
                    <a:moveTo>
                      <a:pt x="30943" y="0"/>
                    </a:moveTo>
                    <a:lnTo>
                      <a:pt x="14568" y="4783"/>
                    </a:lnTo>
                    <a:lnTo>
                      <a:pt x="0" y="12469"/>
                    </a:lnTo>
                    <a:lnTo>
                      <a:pt x="309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69" name="Szabadkézi sokszög 468"/>
              <p:cNvSpPr/>
              <p:nvPr/>
            </p:nvSpPr>
            <p:spPr>
              <a:xfrm flipH="1">
                <a:off x="5293610" y="3647796"/>
                <a:ext cx="38553" cy="19265"/>
              </a:xfrm>
              <a:custGeom>
                <a:avLst/>
                <a:gdLst>
                  <a:gd name="connsiteX0" fmla="*/ 57243 w 57243"/>
                  <a:gd name="connsiteY0" fmla="*/ 0 h 30201"/>
                  <a:gd name="connsiteX1" fmla="*/ 34038 w 57243"/>
                  <a:gd name="connsiteY1" fmla="*/ 9351 h 30201"/>
                  <a:gd name="connsiteX2" fmla="*/ 0 w 57243"/>
                  <a:gd name="connsiteY2" fmla="*/ 30201 h 30201"/>
                  <a:gd name="connsiteX3" fmla="*/ 57243 w 57243"/>
                  <a:gd name="connsiteY3" fmla="*/ 0 h 30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243" h="30201">
                    <a:moveTo>
                      <a:pt x="57243" y="0"/>
                    </a:moveTo>
                    <a:lnTo>
                      <a:pt x="34038" y="9351"/>
                    </a:lnTo>
                    <a:lnTo>
                      <a:pt x="0" y="30201"/>
                    </a:lnTo>
                    <a:lnTo>
                      <a:pt x="572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0" name="Szabadkézi sokszög 469"/>
              <p:cNvSpPr/>
              <p:nvPr/>
            </p:nvSpPr>
            <p:spPr>
              <a:xfrm flipH="1">
                <a:off x="5332163" y="3667061"/>
                <a:ext cx="16198" cy="9398"/>
              </a:xfrm>
              <a:custGeom>
                <a:avLst/>
                <a:gdLst>
                  <a:gd name="connsiteX0" fmla="*/ 24050 w 24050"/>
                  <a:gd name="connsiteY0" fmla="*/ 0 h 14732"/>
                  <a:gd name="connsiteX1" fmla="*/ 6197 w 24050"/>
                  <a:gd name="connsiteY1" fmla="*/ 9419 h 14732"/>
                  <a:gd name="connsiteX2" fmla="*/ 0 w 24050"/>
                  <a:gd name="connsiteY2" fmla="*/ 14732 h 14732"/>
                  <a:gd name="connsiteX3" fmla="*/ 24050 w 24050"/>
                  <a:gd name="connsiteY3" fmla="*/ 0 h 14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50" h="14732">
                    <a:moveTo>
                      <a:pt x="24050" y="0"/>
                    </a:moveTo>
                    <a:lnTo>
                      <a:pt x="6197" y="9419"/>
                    </a:lnTo>
                    <a:lnTo>
                      <a:pt x="0" y="14732"/>
                    </a:lnTo>
                    <a:lnTo>
                      <a:pt x="24050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1" name="Szabadkézi sokszög 470"/>
              <p:cNvSpPr/>
              <p:nvPr/>
            </p:nvSpPr>
            <p:spPr>
              <a:xfrm flipH="1">
                <a:off x="5348361" y="3676458"/>
                <a:ext cx="44219" cy="35905"/>
              </a:xfrm>
              <a:custGeom>
                <a:avLst/>
                <a:gdLst>
                  <a:gd name="connsiteX0" fmla="*/ 65655 w 65655"/>
                  <a:gd name="connsiteY0" fmla="*/ 0 h 56286"/>
                  <a:gd name="connsiteX1" fmla="*/ 55941 w 65655"/>
                  <a:gd name="connsiteY1" fmla="*/ 5950 h 56286"/>
                  <a:gd name="connsiteX2" fmla="*/ 0 w 65655"/>
                  <a:gd name="connsiteY2" fmla="*/ 56286 h 56286"/>
                  <a:gd name="connsiteX3" fmla="*/ 65655 w 65655"/>
                  <a:gd name="connsiteY3" fmla="*/ 0 h 56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655" h="56286">
                    <a:moveTo>
                      <a:pt x="65655" y="0"/>
                    </a:moveTo>
                    <a:lnTo>
                      <a:pt x="55941" y="5950"/>
                    </a:lnTo>
                    <a:lnTo>
                      <a:pt x="0" y="56286"/>
                    </a:lnTo>
                    <a:lnTo>
                      <a:pt x="65655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500" name="Csoportba foglalás 499"/>
              <p:cNvGrpSpPr/>
              <p:nvPr/>
            </p:nvGrpSpPr>
            <p:grpSpPr>
              <a:xfrm>
                <a:off x="5462787" y="3289578"/>
                <a:ext cx="137953" cy="91566"/>
                <a:chOff x="4977692" y="2844489"/>
                <a:chExt cx="204827" cy="143544"/>
              </a:xfrm>
            </p:grpSpPr>
            <p:sp>
              <p:nvSpPr>
                <p:cNvPr id="510" name="Ellipszis 509"/>
                <p:cNvSpPr/>
                <p:nvPr/>
              </p:nvSpPr>
              <p:spPr>
                <a:xfrm>
                  <a:off x="5083728" y="2844489"/>
                  <a:ext cx="98791" cy="956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50" name="Ellipszis 649"/>
                <p:cNvSpPr/>
                <p:nvPr/>
              </p:nvSpPr>
              <p:spPr>
                <a:xfrm>
                  <a:off x="4977692" y="2916033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492" name="Csoportba foglalás 491"/>
              <p:cNvGrpSpPr/>
              <p:nvPr/>
            </p:nvGrpSpPr>
            <p:grpSpPr>
              <a:xfrm>
                <a:off x="6746993" y="3310321"/>
                <a:ext cx="137956" cy="91568"/>
                <a:chOff x="4977692" y="2844489"/>
                <a:chExt cx="204827" cy="143544"/>
              </a:xfrm>
            </p:grpSpPr>
            <p:sp>
              <p:nvSpPr>
                <p:cNvPr id="495" name="Ellipszis 494"/>
                <p:cNvSpPr/>
                <p:nvPr/>
              </p:nvSpPr>
              <p:spPr>
                <a:xfrm>
                  <a:off x="5083728" y="2844489"/>
                  <a:ext cx="98791" cy="956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98" name="Ellipszis 497"/>
                <p:cNvSpPr/>
                <p:nvPr/>
              </p:nvSpPr>
              <p:spPr>
                <a:xfrm>
                  <a:off x="4977692" y="2916033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480" name="Ellipszis 479"/>
              <p:cNvSpPr/>
              <p:nvPr/>
            </p:nvSpPr>
            <p:spPr>
              <a:xfrm>
                <a:off x="6397304" y="3630655"/>
                <a:ext cx="24246" cy="22964"/>
              </a:xfrm>
              <a:prstGeom prst="ellipse">
                <a:avLst/>
              </a:prstGeom>
              <a:solidFill>
                <a:srgbClr val="F27D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501" name="Szövegdoboz 500"/>
          <p:cNvSpPr txBox="1"/>
          <p:nvPr/>
        </p:nvSpPr>
        <p:spPr>
          <a:xfrm>
            <a:off x="7455591" y="2452459"/>
            <a:ext cx="195532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500" dirty="0" smtClean="0"/>
              <a:t>&lt;</a:t>
            </a:r>
            <a:endParaRPr lang="hu-HU" sz="11500" dirty="0"/>
          </a:p>
        </p:txBody>
      </p:sp>
      <p:grpSp>
        <p:nvGrpSpPr>
          <p:cNvPr id="8" name="Csoportba foglalás 7"/>
          <p:cNvGrpSpPr/>
          <p:nvPr/>
        </p:nvGrpSpPr>
        <p:grpSpPr>
          <a:xfrm>
            <a:off x="245368" y="934333"/>
            <a:ext cx="6654053" cy="5948727"/>
            <a:chOff x="245368" y="934333"/>
            <a:chExt cx="6654053" cy="5948727"/>
          </a:xfrm>
        </p:grpSpPr>
        <p:grpSp>
          <p:nvGrpSpPr>
            <p:cNvPr id="7" name="Csoportba foglalás 6"/>
            <p:cNvGrpSpPr/>
            <p:nvPr/>
          </p:nvGrpSpPr>
          <p:grpSpPr>
            <a:xfrm>
              <a:off x="245368" y="934333"/>
              <a:ext cx="6654053" cy="5560036"/>
              <a:chOff x="245368" y="934333"/>
              <a:chExt cx="6654053" cy="5560036"/>
            </a:xfrm>
          </p:grpSpPr>
          <p:sp>
            <p:nvSpPr>
              <p:cNvPr id="654" name="Lekerekített téglalap 653"/>
              <p:cNvSpPr/>
              <p:nvPr/>
            </p:nvSpPr>
            <p:spPr>
              <a:xfrm>
                <a:off x="245368" y="934333"/>
                <a:ext cx="6654053" cy="5560036"/>
              </a:xfrm>
              <a:prstGeom prst="roundRect">
                <a:avLst/>
              </a:prstGeom>
              <a:solidFill>
                <a:srgbClr val="FEFE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6" name="Csoportba foglalás 5"/>
              <p:cNvGrpSpPr/>
              <p:nvPr/>
            </p:nvGrpSpPr>
            <p:grpSpPr>
              <a:xfrm>
                <a:off x="876036" y="1666925"/>
                <a:ext cx="5469163" cy="3618707"/>
                <a:chOff x="1155475" y="1667661"/>
                <a:chExt cx="5469163" cy="3618707"/>
              </a:xfrm>
            </p:grpSpPr>
            <p:grpSp>
              <p:nvGrpSpPr>
                <p:cNvPr id="308" name="Csoportba foglalás 307"/>
                <p:cNvGrpSpPr/>
                <p:nvPr/>
              </p:nvGrpSpPr>
              <p:grpSpPr>
                <a:xfrm>
                  <a:off x="1175197" y="1667661"/>
                  <a:ext cx="5449441" cy="524094"/>
                  <a:chOff x="1032025" y="359401"/>
                  <a:chExt cx="9917807" cy="992351"/>
                </a:xfrm>
              </p:grpSpPr>
              <p:grpSp>
                <p:nvGrpSpPr>
                  <p:cNvPr id="50" name="Csoportba foglalás 49"/>
                  <p:cNvGrpSpPr/>
                  <p:nvPr/>
                </p:nvGrpSpPr>
                <p:grpSpPr>
                  <a:xfrm>
                    <a:off x="2708425" y="415504"/>
                    <a:ext cx="1618095" cy="936248"/>
                    <a:chOff x="163408" y="2451588"/>
                    <a:chExt cx="1618095" cy="936248"/>
                  </a:xfrm>
                </p:grpSpPr>
                <p:grpSp>
                  <p:nvGrpSpPr>
                    <p:cNvPr id="51" name="Csoportba foglalás 50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63408" y="2451588"/>
                      <a:ext cx="936248" cy="936248"/>
                      <a:chOff x="2777625" y="3295185"/>
                      <a:chExt cx="3312000" cy="3312000"/>
                    </a:xfrm>
                  </p:grpSpPr>
                  <p:grpSp>
                    <p:nvGrpSpPr>
                      <p:cNvPr id="53" name="Csoportba foglalás 52"/>
                      <p:cNvGrpSpPr/>
                      <p:nvPr/>
                    </p:nvGrpSpPr>
                    <p:grpSpPr>
                      <a:xfrm>
                        <a:off x="2845104" y="3362664"/>
                        <a:ext cx="3148013" cy="3148013"/>
                        <a:chOff x="2876550" y="1047750"/>
                        <a:chExt cx="3148013" cy="3148013"/>
                      </a:xfrm>
                    </p:grpSpPr>
                    <p:sp>
                      <p:nvSpPr>
                        <p:cNvPr id="55" name="Ellipszis 54"/>
                        <p:cNvSpPr/>
                        <p:nvPr/>
                      </p:nvSpPr>
                      <p:spPr>
                        <a:xfrm>
                          <a:off x="2876550" y="1047750"/>
                          <a:ext cx="3148013" cy="3148013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6" name="Szabadkézi sokszög 55"/>
                        <p:cNvSpPr/>
                        <p:nvPr/>
                      </p:nvSpPr>
                      <p:spPr>
                        <a:xfrm>
                          <a:off x="3655856" y="1629905"/>
                          <a:ext cx="1504257" cy="1988210"/>
                        </a:xfrm>
                        <a:custGeom>
                          <a:avLst/>
                          <a:gdLst>
                            <a:gd name="connsiteX0" fmla="*/ 694349 w 1589396"/>
                            <a:gd name="connsiteY0" fmla="*/ 329 h 1979815"/>
                            <a:gd name="connsiteX1" fmla="*/ 1194694 w 1589396"/>
                            <a:gd name="connsiteY1" fmla="*/ 91836 h 1979815"/>
                            <a:gd name="connsiteX2" fmla="*/ 1567109 w 1589396"/>
                            <a:gd name="connsiteY2" fmla="*/ 798352 h 1979815"/>
                            <a:gd name="connsiteX3" fmla="*/ 1340848 w 1589396"/>
                            <a:gd name="connsiteY3" fmla="*/ 1094953 h 1979815"/>
                            <a:gd name="connsiteX4" fmla="*/ 1304037 w 1589396"/>
                            <a:gd name="connsiteY4" fmla="*/ 1561962 h 1979815"/>
                            <a:gd name="connsiteX5" fmla="*/ 1100330 w 1589396"/>
                            <a:gd name="connsiteY5" fmla="*/ 1618527 h 1979815"/>
                            <a:gd name="connsiteX6" fmla="*/ 1039025 w 1589396"/>
                            <a:gd name="connsiteY6" fmla="*/ 1627586 h 1979815"/>
                            <a:gd name="connsiteX7" fmla="*/ 1039025 w 1589396"/>
                            <a:gd name="connsiteY7" fmla="*/ 1979815 h 1979815"/>
                            <a:gd name="connsiteX8" fmla="*/ 395147 w 1589396"/>
                            <a:gd name="connsiteY8" fmla="*/ 1979815 h 1979815"/>
                            <a:gd name="connsiteX9" fmla="*/ 395147 w 1589396"/>
                            <a:gd name="connsiteY9" fmla="*/ 1629127 h 1979815"/>
                            <a:gd name="connsiteX10" fmla="*/ 355674 w 1589396"/>
                            <a:gd name="connsiteY10" fmla="*/ 1615713 h 1979815"/>
                            <a:gd name="connsiteX11" fmla="*/ 321259 w 1589396"/>
                            <a:gd name="connsiteY11" fmla="*/ 1596562 h 1979815"/>
                            <a:gd name="connsiteX12" fmla="*/ 2205 w 1589396"/>
                            <a:gd name="connsiteY12" fmla="*/ 817384 h 1979815"/>
                            <a:gd name="connsiteX13" fmla="*/ 207587 w 1589396"/>
                            <a:gd name="connsiteY13" fmla="*/ 233522 h 1979815"/>
                            <a:gd name="connsiteX14" fmla="*/ 694349 w 1589396"/>
                            <a:gd name="connsiteY14" fmla="*/ 329 h 1979815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570357 h 1988210"/>
                            <a:gd name="connsiteX5" fmla="*/ 1100330 w 1504534"/>
                            <a:gd name="connsiteY5" fmla="*/ 1626922 h 1988210"/>
                            <a:gd name="connsiteX6" fmla="*/ 1039025 w 1504534"/>
                            <a:gd name="connsiteY6" fmla="*/ 1635981 h 1988210"/>
                            <a:gd name="connsiteX7" fmla="*/ 1039025 w 1504534"/>
                            <a:gd name="connsiteY7" fmla="*/ 1988210 h 1988210"/>
                            <a:gd name="connsiteX8" fmla="*/ 395147 w 1504534"/>
                            <a:gd name="connsiteY8" fmla="*/ 1988210 h 1988210"/>
                            <a:gd name="connsiteX9" fmla="*/ 395147 w 1504534"/>
                            <a:gd name="connsiteY9" fmla="*/ 1637522 h 1988210"/>
                            <a:gd name="connsiteX10" fmla="*/ 355674 w 1504534"/>
                            <a:gd name="connsiteY10" fmla="*/ 1624108 h 1988210"/>
                            <a:gd name="connsiteX11" fmla="*/ 321259 w 1504534"/>
                            <a:gd name="connsiteY11" fmla="*/ 1604957 h 1988210"/>
                            <a:gd name="connsiteX12" fmla="*/ 2205 w 1504534"/>
                            <a:gd name="connsiteY12" fmla="*/ 825779 h 1988210"/>
                            <a:gd name="connsiteX13" fmla="*/ 207587 w 1504534"/>
                            <a:gd name="connsiteY13" fmla="*/ 241917 h 1988210"/>
                            <a:gd name="connsiteX14" fmla="*/ 694349 w 1504534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39025 w 1504816"/>
                            <a:gd name="connsiteY6" fmla="*/ 1635981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07128 w 1504816"/>
                            <a:gd name="connsiteY6" fmla="*/ 1497758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007128 w 1504816"/>
                            <a:gd name="connsiteY5" fmla="*/ 1497758 h 1988210"/>
                            <a:gd name="connsiteX6" fmla="*/ 1039025 w 1504816"/>
                            <a:gd name="connsiteY6" fmla="*/ 1988210 h 1988210"/>
                            <a:gd name="connsiteX7" fmla="*/ 395147 w 1504816"/>
                            <a:gd name="connsiteY7" fmla="*/ 1988210 h 1988210"/>
                            <a:gd name="connsiteX8" fmla="*/ 395147 w 1504816"/>
                            <a:gd name="connsiteY8" fmla="*/ 1637522 h 1988210"/>
                            <a:gd name="connsiteX9" fmla="*/ 355674 w 1504816"/>
                            <a:gd name="connsiteY9" fmla="*/ 1624108 h 1988210"/>
                            <a:gd name="connsiteX10" fmla="*/ 321259 w 1504816"/>
                            <a:gd name="connsiteY10" fmla="*/ 1604957 h 1988210"/>
                            <a:gd name="connsiteX11" fmla="*/ 2205 w 1504816"/>
                            <a:gd name="connsiteY11" fmla="*/ 825779 h 1988210"/>
                            <a:gd name="connsiteX12" fmla="*/ 207587 w 1504816"/>
                            <a:gd name="connsiteY12" fmla="*/ 241917 h 1988210"/>
                            <a:gd name="connsiteX13" fmla="*/ 694349 w 1504816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497758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604083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321259 w 1504257"/>
                            <a:gd name="connsiteY10" fmla="*/ 1604957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72403 w 1504257"/>
                            <a:gd name="connsiteY10" fmla="*/ 1658119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61770 w 1504257"/>
                            <a:gd name="connsiteY10" fmla="*/ 1562426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504257" h="1988210">
                              <a:moveTo>
                                <a:pt x="694349" y="8724"/>
                              </a:moveTo>
                              <a:cubicBezTo>
                                <a:pt x="886743" y="3885"/>
                                <a:pt x="1063411" y="-34545"/>
                                <a:pt x="1194694" y="100231"/>
                              </a:cubicBezTo>
                              <a:cubicBezTo>
                                <a:pt x="1325977" y="235007"/>
                                <a:pt x="1393373" y="621873"/>
                                <a:pt x="1482049" y="817379"/>
                              </a:cubicBezTo>
                              <a:cubicBezTo>
                                <a:pt x="1570724" y="1012886"/>
                                <a:pt x="1366973" y="979624"/>
                                <a:pt x="1340848" y="1103348"/>
                              </a:cubicBezTo>
                              <a:cubicBezTo>
                                <a:pt x="1314723" y="1227072"/>
                                <a:pt x="1380922" y="1476269"/>
                                <a:pt x="1325302" y="1559725"/>
                              </a:cubicBezTo>
                              <a:cubicBezTo>
                                <a:pt x="1269682" y="1643181"/>
                                <a:pt x="1047752" y="1514948"/>
                                <a:pt x="1007128" y="1604083"/>
                              </a:cubicBezTo>
                              <a:lnTo>
                                <a:pt x="1039025" y="1988210"/>
                              </a:lnTo>
                              <a:lnTo>
                                <a:pt x="395147" y="1988210"/>
                              </a:lnTo>
                              <a:lnTo>
                                <a:pt x="395147" y="1637522"/>
                              </a:lnTo>
                              <a:lnTo>
                                <a:pt x="355674" y="1624108"/>
                              </a:lnTo>
                              <a:cubicBezTo>
                                <a:pt x="342386" y="1618390"/>
                                <a:pt x="171344" y="1569488"/>
                                <a:pt x="161770" y="1562426"/>
                              </a:cubicBezTo>
                              <a:cubicBezTo>
                                <a:pt x="8582" y="1449430"/>
                                <a:pt x="21151" y="1052952"/>
                                <a:pt x="2205" y="825779"/>
                              </a:cubicBezTo>
                              <a:cubicBezTo>
                                <a:pt x="-16741" y="598607"/>
                                <a:pt x="89327" y="362842"/>
                                <a:pt x="207587" y="241917"/>
                              </a:cubicBezTo>
                              <a:cubicBezTo>
                                <a:pt x="311825" y="72520"/>
                                <a:pt x="501955" y="13564"/>
                                <a:pt x="694349" y="8724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7" name="Szalagív 32"/>
                        <p:cNvSpPr/>
                        <p:nvPr/>
                      </p:nvSpPr>
                      <p:spPr>
                        <a:xfrm rot="19733323" flipH="1" flipV="1">
                          <a:off x="3531750" y="1971468"/>
                          <a:ext cx="1438561" cy="535137"/>
                        </a:xfrm>
                        <a:custGeom>
                          <a:avLst/>
                          <a:gdLst>
                            <a:gd name="connsiteX0" fmla="*/ 95509 w 1641465"/>
                            <a:gd name="connsiteY0" fmla="*/ 510895 h 695954"/>
                            <a:gd name="connsiteX1" fmla="*/ 524199 w 1641465"/>
                            <a:gd name="connsiteY1" fmla="*/ 23507 h 695954"/>
                            <a:gd name="connsiteX2" fmla="*/ 931517 w 1641465"/>
                            <a:gd name="connsiteY2" fmla="*/ 3185 h 695954"/>
                            <a:gd name="connsiteX3" fmla="*/ 1555049 w 1641465"/>
                            <a:gd name="connsiteY3" fmla="*/ 192552 h 695954"/>
                            <a:gd name="connsiteX4" fmla="*/ 1366115 w 1641465"/>
                            <a:gd name="connsiteY4" fmla="*/ 232541 h 695954"/>
                            <a:gd name="connsiteX5" fmla="*/ 884126 w 1641465"/>
                            <a:gd name="connsiteY5" fmla="*/ 150676 h 695954"/>
                            <a:gd name="connsiteX6" fmla="*/ 645868 w 1641465"/>
                            <a:gd name="connsiteY6" fmla="*/ 156639 h 695954"/>
                            <a:gd name="connsiteX7" fmla="*/ 286685 w 1641465"/>
                            <a:gd name="connsiteY7" fmla="*/ 467948 h 695954"/>
                            <a:gd name="connsiteX8" fmla="*/ 95509 w 1641465"/>
                            <a:gd name="connsiteY8" fmla="*/ 510895 h 695954"/>
                            <a:gd name="connsiteX0" fmla="*/ 95797 w 1438561"/>
                            <a:gd name="connsiteY0" fmla="*/ 521900 h 521900"/>
                            <a:gd name="connsiteX1" fmla="*/ 524487 w 1438561"/>
                            <a:gd name="connsiteY1" fmla="*/ 34512 h 521900"/>
                            <a:gd name="connsiteX2" fmla="*/ 931805 w 1438561"/>
                            <a:gd name="connsiteY2" fmla="*/ 14190 h 521900"/>
                            <a:gd name="connsiteX3" fmla="*/ 1438561 w 1438561"/>
                            <a:gd name="connsiteY3" fmla="*/ 232432 h 521900"/>
                            <a:gd name="connsiteX4" fmla="*/ 1366403 w 1438561"/>
                            <a:gd name="connsiteY4" fmla="*/ 243546 h 521900"/>
                            <a:gd name="connsiteX5" fmla="*/ 884414 w 1438561"/>
                            <a:gd name="connsiteY5" fmla="*/ 161681 h 521900"/>
                            <a:gd name="connsiteX6" fmla="*/ 646156 w 1438561"/>
                            <a:gd name="connsiteY6" fmla="*/ 167644 h 521900"/>
                            <a:gd name="connsiteX7" fmla="*/ 286973 w 1438561"/>
                            <a:gd name="connsiteY7" fmla="*/ 478953 h 521900"/>
                            <a:gd name="connsiteX8" fmla="*/ 95797 w 1438561"/>
                            <a:gd name="connsiteY8" fmla="*/ 521900 h 521900"/>
                            <a:gd name="connsiteX0" fmla="*/ 95797 w 1438561"/>
                            <a:gd name="connsiteY0" fmla="*/ 521900 h 535137"/>
                            <a:gd name="connsiteX1" fmla="*/ 524487 w 1438561"/>
                            <a:gd name="connsiteY1" fmla="*/ 34512 h 535137"/>
                            <a:gd name="connsiteX2" fmla="*/ 931805 w 1438561"/>
                            <a:gd name="connsiteY2" fmla="*/ 14190 h 535137"/>
                            <a:gd name="connsiteX3" fmla="*/ 1438561 w 1438561"/>
                            <a:gd name="connsiteY3" fmla="*/ 232432 h 535137"/>
                            <a:gd name="connsiteX4" fmla="*/ 1366403 w 1438561"/>
                            <a:gd name="connsiteY4" fmla="*/ 243546 h 535137"/>
                            <a:gd name="connsiteX5" fmla="*/ 884414 w 1438561"/>
                            <a:gd name="connsiteY5" fmla="*/ 161681 h 535137"/>
                            <a:gd name="connsiteX6" fmla="*/ 646156 w 1438561"/>
                            <a:gd name="connsiteY6" fmla="*/ 167644 h 535137"/>
                            <a:gd name="connsiteX7" fmla="*/ 153715 w 1438561"/>
                            <a:gd name="connsiteY7" fmla="*/ 535137 h 535137"/>
                            <a:gd name="connsiteX8" fmla="*/ 95797 w 1438561"/>
                            <a:gd name="connsiteY8" fmla="*/ 521900 h 5351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38561" h="535137">
                              <a:moveTo>
                                <a:pt x="95797" y="521900"/>
                              </a:moveTo>
                              <a:cubicBezTo>
                                <a:pt x="-134287" y="337786"/>
                                <a:pt x="66247" y="109793"/>
                                <a:pt x="524487" y="34512"/>
                              </a:cubicBezTo>
                              <a:cubicBezTo>
                                <a:pt x="654016" y="13232"/>
                                <a:pt x="779459" y="-18797"/>
                                <a:pt x="931805" y="14190"/>
                              </a:cubicBezTo>
                              <a:cubicBezTo>
                                <a:pt x="1084151" y="47177"/>
                                <a:pt x="1317345" y="129483"/>
                                <a:pt x="1438561" y="232432"/>
                              </a:cubicBezTo>
                              <a:cubicBezTo>
                                <a:pt x="1375583" y="245762"/>
                                <a:pt x="1429381" y="230216"/>
                                <a:pt x="1366403" y="243546"/>
                              </a:cubicBezTo>
                              <a:cubicBezTo>
                                <a:pt x="1253377" y="196953"/>
                                <a:pt x="1077595" y="167097"/>
                                <a:pt x="884414" y="161681"/>
                              </a:cubicBezTo>
                              <a:cubicBezTo>
                                <a:pt x="804427" y="159439"/>
                                <a:pt x="723726" y="161458"/>
                                <a:pt x="646156" y="167644"/>
                              </a:cubicBezTo>
                              <a:cubicBezTo>
                                <a:pt x="186226" y="204319"/>
                                <a:pt x="-134666" y="423128"/>
                                <a:pt x="153715" y="535137"/>
                              </a:cubicBezTo>
                              <a:lnTo>
                                <a:pt x="95797" y="52190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</a:gradFill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54" name="Fánk 5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77625" y="3295185"/>
                        <a:ext cx="3312000" cy="3312000"/>
                      </a:xfrm>
                      <a:prstGeom prst="donut">
                        <a:avLst>
                          <a:gd name="adj" fmla="val 3054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prst="slope"/>
                        <a:bevelB w="12700" prst="ribl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52" name="Téglalap 51"/>
                    <p:cNvSpPr/>
                    <p:nvPr/>
                  </p:nvSpPr>
                  <p:spPr>
                    <a:xfrm>
                      <a:off x="1117295" y="2470663"/>
                      <a:ext cx="664208" cy="8818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hu-HU" sz="4800" dirty="0" smtClean="0">
                          <a:solidFill>
                            <a:srgbClr val="AC5532"/>
                          </a:solidFill>
                        </a:rPr>
                        <a:t>+</a:t>
                      </a:r>
                      <a:endParaRPr lang="hu-HU" sz="4800" dirty="0">
                        <a:solidFill>
                          <a:srgbClr val="AC5532"/>
                        </a:solidFill>
                      </a:endParaRPr>
                    </a:p>
                  </p:txBody>
                </p:sp>
              </p:grpSp>
              <p:grpSp>
                <p:nvGrpSpPr>
                  <p:cNvPr id="268" name="Csoportba foglalás 267"/>
                  <p:cNvGrpSpPr/>
                  <p:nvPr/>
                </p:nvGrpSpPr>
                <p:grpSpPr>
                  <a:xfrm>
                    <a:off x="1032025" y="399241"/>
                    <a:ext cx="1618095" cy="936248"/>
                    <a:chOff x="163408" y="2451588"/>
                    <a:chExt cx="1618095" cy="936248"/>
                  </a:xfrm>
                </p:grpSpPr>
                <p:grpSp>
                  <p:nvGrpSpPr>
                    <p:cNvPr id="269" name="Csoportba foglalás 268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63408" y="2451588"/>
                      <a:ext cx="936248" cy="936248"/>
                      <a:chOff x="2777625" y="3295185"/>
                      <a:chExt cx="3312000" cy="3312000"/>
                    </a:xfrm>
                  </p:grpSpPr>
                  <p:grpSp>
                    <p:nvGrpSpPr>
                      <p:cNvPr id="271" name="Csoportba foglalás 270"/>
                      <p:cNvGrpSpPr/>
                      <p:nvPr/>
                    </p:nvGrpSpPr>
                    <p:grpSpPr>
                      <a:xfrm>
                        <a:off x="2845104" y="3362664"/>
                        <a:ext cx="3148013" cy="3148013"/>
                        <a:chOff x="2876550" y="1047750"/>
                        <a:chExt cx="3148013" cy="3148013"/>
                      </a:xfrm>
                    </p:grpSpPr>
                    <p:sp>
                      <p:nvSpPr>
                        <p:cNvPr id="273" name="Ellipszis 272"/>
                        <p:cNvSpPr/>
                        <p:nvPr/>
                      </p:nvSpPr>
                      <p:spPr>
                        <a:xfrm>
                          <a:off x="2876550" y="1047750"/>
                          <a:ext cx="3148013" cy="3148013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74" name="Szabadkézi sokszög 273"/>
                        <p:cNvSpPr/>
                        <p:nvPr/>
                      </p:nvSpPr>
                      <p:spPr>
                        <a:xfrm>
                          <a:off x="3655856" y="1629905"/>
                          <a:ext cx="1504257" cy="1988210"/>
                        </a:xfrm>
                        <a:custGeom>
                          <a:avLst/>
                          <a:gdLst>
                            <a:gd name="connsiteX0" fmla="*/ 694349 w 1589396"/>
                            <a:gd name="connsiteY0" fmla="*/ 329 h 1979815"/>
                            <a:gd name="connsiteX1" fmla="*/ 1194694 w 1589396"/>
                            <a:gd name="connsiteY1" fmla="*/ 91836 h 1979815"/>
                            <a:gd name="connsiteX2" fmla="*/ 1567109 w 1589396"/>
                            <a:gd name="connsiteY2" fmla="*/ 798352 h 1979815"/>
                            <a:gd name="connsiteX3" fmla="*/ 1340848 w 1589396"/>
                            <a:gd name="connsiteY3" fmla="*/ 1094953 h 1979815"/>
                            <a:gd name="connsiteX4" fmla="*/ 1304037 w 1589396"/>
                            <a:gd name="connsiteY4" fmla="*/ 1561962 h 1979815"/>
                            <a:gd name="connsiteX5" fmla="*/ 1100330 w 1589396"/>
                            <a:gd name="connsiteY5" fmla="*/ 1618527 h 1979815"/>
                            <a:gd name="connsiteX6" fmla="*/ 1039025 w 1589396"/>
                            <a:gd name="connsiteY6" fmla="*/ 1627586 h 1979815"/>
                            <a:gd name="connsiteX7" fmla="*/ 1039025 w 1589396"/>
                            <a:gd name="connsiteY7" fmla="*/ 1979815 h 1979815"/>
                            <a:gd name="connsiteX8" fmla="*/ 395147 w 1589396"/>
                            <a:gd name="connsiteY8" fmla="*/ 1979815 h 1979815"/>
                            <a:gd name="connsiteX9" fmla="*/ 395147 w 1589396"/>
                            <a:gd name="connsiteY9" fmla="*/ 1629127 h 1979815"/>
                            <a:gd name="connsiteX10" fmla="*/ 355674 w 1589396"/>
                            <a:gd name="connsiteY10" fmla="*/ 1615713 h 1979815"/>
                            <a:gd name="connsiteX11" fmla="*/ 321259 w 1589396"/>
                            <a:gd name="connsiteY11" fmla="*/ 1596562 h 1979815"/>
                            <a:gd name="connsiteX12" fmla="*/ 2205 w 1589396"/>
                            <a:gd name="connsiteY12" fmla="*/ 817384 h 1979815"/>
                            <a:gd name="connsiteX13" fmla="*/ 207587 w 1589396"/>
                            <a:gd name="connsiteY13" fmla="*/ 233522 h 1979815"/>
                            <a:gd name="connsiteX14" fmla="*/ 694349 w 1589396"/>
                            <a:gd name="connsiteY14" fmla="*/ 329 h 1979815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570357 h 1988210"/>
                            <a:gd name="connsiteX5" fmla="*/ 1100330 w 1504534"/>
                            <a:gd name="connsiteY5" fmla="*/ 1626922 h 1988210"/>
                            <a:gd name="connsiteX6" fmla="*/ 1039025 w 1504534"/>
                            <a:gd name="connsiteY6" fmla="*/ 1635981 h 1988210"/>
                            <a:gd name="connsiteX7" fmla="*/ 1039025 w 1504534"/>
                            <a:gd name="connsiteY7" fmla="*/ 1988210 h 1988210"/>
                            <a:gd name="connsiteX8" fmla="*/ 395147 w 1504534"/>
                            <a:gd name="connsiteY8" fmla="*/ 1988210 h 1988210"/>
                            <a:gd name="connsiteX9" fmla="*/ 395147 w 1504534"/>
                            <a:gd name="connsiteY9" fmla="*/ 1637522 h 1988210"/>
                            <a:gd name="connsiteX10" fmla="*/ 355674 w 1504534"/>
                            <a:gd name="connsiteY10" fmla="*/ 1624108 h 1988210"/>
                            <a:gd name="connsiteX11" fmla="*/ 321259 w 1504534"/>
                            <a:gd name="connsiteY11" fmla="*/ 1604957 h 1988210"/>
                            <a:gd name="connsiteX12" fmla="*/ 2205 w 1504534"/>
                            <a:gd name="connsiteY12" fmla="*/ 825779 h 1988210"/>
                            <a:gd name="connsiteX13" fmla="*/ 207587 w 1504534"/>
                            <a:gd name="connsiteY13" fmla="*/ 241917 h 1988210"/>
                            <a:gd name="connsiteX14" fmla="*/ 694349 w 1504534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39025 w 1504816"/>
                            <a:gd name="connsiteY6" fmla="*/ 1635981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07128 w 1504816"/>
                            <a:gd name="connsiteY6" fmla="*/ 1497758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007128 w 1504816"/>
                            <a:gd name="connsiteY5" fmla="*/ 1497758 h 1988210"/>
                            <a:gd name="connsiteX6" fmla="*/ 1039025 w 1504816"/>
                            <a:gd name="connsiteY6" fmla="*/ 1988210 h 1988210"/>
                            <a:gd name="connsiteX7" fmla="*/ 395147 w 1504816"/>
                            <a:gd name="connsiteY7" fmla="*/ 1988210 h 1988210"/>
                            <a:gd name="connsiteX8" fmla="*/ 395147 w 1504816"/>
                            <a:gd name="connsiteY8" fmla="*/ 1637522 h 1988210"/>
                            <a:gd name="connsiteX9" fmla="*/ 355674 w 1504816"/>
                            <a:gd name="connsiteY9" fmla="*/ 1624108 h 1988210"/>
                            <a:gd name="connsiteX10" fmla="*/ 321259 w 1504816"/>
                            <a:gd name="connsiteY10" fmla="*/ 1604957 h 1988210"/>
                            <a:gd name="connsiteX11" fmla="*/ 2205 w 1504816"/>
                            <a:gd name="connsiteY11" fmla="*/ 825779 h 1988210"/>
                            <a:gd name="connsiteX12" fmla="*/ 207587 w 1504816"/>
                            <a:gd name="connsiteY12" fmla="*/ 241917 h 1988210"/>
                            <a:gd name="connsiteX13" fmla="*/ 694349 w 1504816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497758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604083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321259 w 1504257"/>
                            <a:gd name="connsiteY10" fmla="*/ 1604957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72403 w 1504257"/>
                            <a:gd name="connsiteY10" fmla="*/ 1658119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61770 w 1504257"/>
                            <a:gd name="connsiteY10" fmla="*/ 1562426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504257" h="1988210">
                              <a:moveTo>
                                <a:pt x="694349" y="8724"/>
                              </a:moveTo>
                              <a:cubicBezTo>
                                <a:pt x="886743" y="3885"/>
                                <a:pt x="1063411" y="-34545"/>
                                <a:pt x="1194694" y="100231"/>
                              </a:cubicBezTo>
                              <a:cubicBezTo>
                                <a:pt x="1325977" y="235007"/>
                                <a:pt x="1393373" y="621873"/>
                                <a:pt x="1482049" y="817379"/>
                              </a:cubicBezTo>
                              <a:cubicBezTo>
                                <a:pt x="1570724" y="1012886"/>
                                <a:pt x="1366973" y="979624"/>
                                <a:pt x="1340848" y="1103348"/>
                              </a:cubicBezTo>
                              <a:cubicBezTo>
                                <a:pt x="1314723" y="1227072"/>
                                <a:pt x="1380922" y="1476269"/>
                                <a:pt x="1325302" y="1559725"/>
                              </a:cubicBezTo>
                              <a:cubicBezTo>
                                <a:pt x="1269682" y="1643181"/>
                                <a:pt x="1047752" y="1514948"/>
                                <a:pt x="1007128" y="1604083"/>
                              </a:cubicBezTo>
                              <a:lnTo>
                                <a:pt x="1039025" y="1988210"/>
                              </a:lnTo>
                              <a:lnTo>
                                <a:pt x="395147" y="1988210"/>
                              </a:lnTo>
                              <a:lnTo>
                                <a:pt x="395147" y="1637522"/>
                              </a:lnTo>
                              <a:lnTo>
                                <a:pt x="355674" y="1624108"/>
                              </a:lnTo>
                              <a:cubicBezTo>
                                <a:pt x="342386" y="1618390"/>
                                <a:pt x="171344" y="1569488"/>
                                <a:pt x="161770" y="1562426"/>
                              </a:cubicBezTo>
                              <a:cubicBezTo>
                                <a:pt x="8582" y="1449430"/>
                                <a:pt x="21151" y="1052952"/>
                                <a:pt x="2205" y="825779"/>
                              </a:cubicBezTo>
                              <a:cubicBezTo>
                                <a:pt x="-16741" y="598607"/>
                                <a:pt x="89327" y="362842"/>
                                <a:pt x="207587" y="241917"/>
                              </a:cubicBezTo>
                              <a:cubicBezTo>
                                <a:pt x="311825" y="72520"/>
                                <a:pt x="501955" y="13564"/>
                                <a:pt x="694349" y="8724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75" name="Szalagív 32"/>
                        <p:cNvSpPr/>
                        <p:nvPr/>
                      </p:nvSpPr>
                      <p:spPr>
                        <a:xfrm rot="19733323" flipH="1" flipV="1">
                          <a:off x="3531750" y="1971468"/>
                          <a:ext cx="1438561" cy="535137"/>
                        </a:xfrm>
                        <a:custGeom>
                          <a:avLst/>
                          <a:gdLst>
                            <a:gd name="connsiteX0" fmla="*/ 95509 w 1641465"/>
                            <a:gd name="connsiteY0" fmla="*/ 510895 h 695954"/>
                            <a:gd name="connsiteX1" fmla="*/ 524199 w 1641465"/>
                            <a:gd name="connsiteY1" fmla="*/ 23507 h 695954"/>
                            <a:gd name="connsiteX2" fmla="*/ 931517 w 1641465"/>
                            <a:gd name="connsiteY2" fmla="*/ 3185 h 695954"/>
                            <a:gd name="connsiteX3" fmla="*/ 1555049 w 1641465"/>
                            <a:gd name="connsiteY3" fmla="*/ 192552 h 695954"/>
                            <a:gd name="connsiteX4" fmla="*/ 1366115 w 1641465"/>
                            <a:gd name="connsiteY4" fmla="*/ 232541 h 695954"/>
                            <a:gd name="connsiteX5" fmla="*/ 884126 w 1641465"/>
                            <a:gd name="connsiteY5" fmla="*/ 150676 h 695954"/>
                            <a:gd name="connsiteX6" fmla="*/ 645868 w 1641465"/>
                            <a:gd name="connsiteY6" fmla="*/ 156639 h 695954"/>
                            <a:gd name="connsiteX7" fmla="*/ 286685 w 1641465"/>
                            <a:gd name="connsiteY7" fmla="*/ 467948 h 695954"/>
                            <a:gd name="connsiteX8" fmla="*/ 95509 w 1641465"/>
                            <a:gd name="connsiteY8" fmla="*/ 510895 h 695954"/>
                            <a:gd name="connsiteX0" fmla="*/ 95797 w 1438561"/>
                            <a:gd name="connsiteY0" fmla="*/ 521900 h 521900"/>
                            <a:gd name="connsiteX1" fmla="*/ 524487 w 1438561"/>
                            <a:gd name="connsiteY1" fmla="*/ 34512 h 521900"/>
                            <a:gd name="connsiteX2" fmla="*/ 931805 w 1438561"/>
                            <a:gd name="connsiteY2" fmla="*/ 14190 h 521900"/>
                            <a:gd name="connsiteX3" fmla="*/ 1438561 w 1438561"/>
                            <a:gd name="connsiteY3" fmla="*/ 232432 h 521900"/>
                            <a:gd name="connsiteX4" fmla="*/ 1366403 w 1438561"/>
                            <a:gd name="connsiteY4" fmla="*/ 243546 h 521900"/>
                            <a:gd name="connsiteX5" fmla="*/ 884414 w 1438561"/>
                            <a:gd name="connsiteY5" fmla="*/ 161681 h 521900"/>
                            <a:gd name="connsiteX6" fmla="*/ 646156 w 1438561"/>
                            <a:gd name="connsiteY6" fmla="*/ 167644 h 521900"/>
                            <a:gd name="connsiteX7" fmla="*/ 286973 w 1438561"/>
                            <a:gd name="connsiteY7" fmla="*/ 478953 h 521900"/>
                            <a:gd name="connsiteX8" fmla="*/ 95797 w 1438561"/>
                            <a:gd name="connsiteY8" fmla="*/ 521900 h 521900"/>
                            <a:gd name="connsiteX0" fmla="*/ 95797 w 1438561"/>
                            <a:gd name="connsiteY0" fmla="*/ 521900 h 535137"/>
                            <a:gd name="connsiteX1" fmla="*/ 524487 w 1438561"/>
                            <a:gd name="connsiteY1" fmla="*/ 34512 h 535137"/>
                            <a:gd name="connsiteX2" fmla="*/ 931805 w 1438561"/>
                            <a:gd name="connsiteY2" fmla="*/ 14190 h 535137"/>
                            <a:gd name="connsiteX3" fmla="*/ 1438561 w 1438561"/>
                            <a:gd name="connsiteY3" fmla="*/ 232432 h 535137"/>
                            <a:gd name="connsiteX4" fmla="*/ 1366403 w 1438561"/>
                            <a:gd name="connsiteY4" fmla="*/ 243546 h 535137"/>
                            <a:gd name="connsiteX5" fmla="*/ 884414 w 1438561"/>
                            <a:gd name="connsiteY5" fmla="*/ 161681 h 535137"/>
                            <a:gd name="connsiteX6" fmla="*/ 646156 w 1438561"/>
                            <a:gd name="connsiteY6" fmla="*/ 167644 h 535137"/>
                            <a:gd name="connsiteX7" fmla="*/ 153715 w 1438561"/>
                            <a:gd name="connsiteY7" fmla="*/ 535137 h 535137"/>
                            <a:gd name="connsiteX8" fmla="*/ 95797 w 1438561"/>
                            <a:gd name="connsiteY8" fmla="*/ 521900 h 5351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38561" h="535137">
                              <a:moveTo>
                                <a:pt x="95797" y="521900"/>
                              </a:moveTo>
                              <a:cubicBezTo>
                                <a:pt x="-134287" y="337786"/>
                                <a:pt x="66247" y="109793"/>
                                <a:pt x="524487" y="34512"/>
                              </a:cubicBezTo>
                              <a:cubicBezTo>
                                <a:pt x="654016" y="13232"/>
                                <a:pt x="779459" y="-18797"/>
                                <a:pt x="931805" y="14190"/>
                              </a:cubicBezTo>
                              <a:cubicBezTo>
                                <a:pt x="1084151" y="47177"/>
                                <a:pt x="1317345" y="129483"/>
                                <a:pt x="1438561" y="232432"/>
                              </a:cubicBezTo>
                              <a:cubicBezTo>
                                <a:pt x="1375583" y="245762"/>
                                <a:pt x="1429381" y="230216"/>
                                <a:pt x="1366403" y="243546"/>
                              </a:cubicBezTo>
                              <a:cubicBezTo>
                                <a:pt x="1253377" y="196953"/>
                                <a:pt x="1077595" y="167097"/>
                                <a:pt x="884414" y="161681"/>
                              </a:cubicBezTo>
                              <a:cubicBezTo>
                                <a:pt x="804427" y="159439"/>
                                <a:pt x="723726" y="161458"/>
                                <a:pt x="646156" y="167644"/>
                              </a:cubicBezTo>
                              <a:cubicBezTo>
                                <a:pt x="186226" y="204319"/>
                                <a:pt x="-134666" y="423128"/>
                                <a:pt x="153715" y="535137"/>
                              </a:cubicBezTo>
                              <a:lnTo>
                                <a:pt x="95797" y="52190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</a:gradFill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272" name="Fánk 27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77625" y="3295185"/>
                        <a:ext cx="3312000" cy="3312000"/>
                      </a:xfrm>
                      <a:prstGeom prst="donut">
                        <a:avLst>
                          <a:gd name="adj" fmla="val 3054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prst="slope"/>
                        <a:bevelB w="12700" prst="ribl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270" name="Téglalap 269"/>
                    <p:cNvSpPr/>
                    <p:nvPr/>
                  </p:nvSpPr>
                  <p:spPr>
                    <a:xfrm>
                      <a:off x="1117295" y="2470663"/>
                      <a:ext cx="664208" cy="8818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hu-HU" sz="4800" dirty="0" smtClean="0">
                          <a:solidFill>
                            <a:srgbClr val="AC5532"/>
                          </a:solidFill>
                        </a:rPr>
                        <a:t>+</a:t>
                      </a:r>
                      <a:endParaRPr lang="hu-HU" sz="4800" dirty="0">
                        <a:solidFill>
                          <a:srgbClr val="AC5532"/>
                        </a:solidFill>
                      </a:endParaRPr>
                    </a:p>
                  </p:txBody>
                </p:sp>
              </p:grpSp>
              <p:grpSp>
                <p:nvGrpSpPr>
                  <p:cNvPr id="276" name="Csoportba foglalás 275"/>
                  <p:cNvGrpSpPr/>
                  <p:nvPr/>
                </p:nvGrpSpPr>
                <p:grpSpPr>
                  <a:xfrm>
                    <a:off x="6020081" y="395584"/>
                    <a:ext cx="1618095" cy="936248"/>
                    <a:chOff x="163408" y="2451588"/>
                    <a:chExt cx="1618095" cy="936248"/>
                  </a:xfrm>
                </p:grpSpPr>
                <p:grpSp>
                  <p:nvGrpSpPr>
                    <p:cNvPr id="277" name="Csoportba foglalás 276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63408" y="2451588"/>
                      <a:ext cx="936248" cy="936248"/>
                      <a:chOff x="2777625" y="3295185"/>
                      <a:chExt cx="3312000" cy="3312000"/>
                    </a:xfrm>
                  </p:grpSpPr>
                  <p:grpSp>
                    <p:nvGrpSpPr>
                      <p:cNvPr id="279" name="Csoportba foglalás 278"/>
                      <p:cNvGrpSpPr/>
                      <p:nvPr/>
                    </p:nvGrpSpPr>
                    <p:grpSpPr>
                      <a:xfrm>
                        <a:off x="2845104" y="3362664"/>
                        <a:ext cx="3148013" cy="3148013"/>
                        <a:chOff x="2876550" y="1047750"/>
                        <a:chExt cx="3148013" cy="3148013"/>
                      </a:xfrm>
                    </p:grpSpPr>
                    <p:sp>
                      <p:nvSpPr>
                        <p:cNvPr id="281" name="Ellipszis 280"/>
                        <p:cNvSpPr/>
                        <p:nvPr/>
                      </p:nvSpPr>
                      <p:spPr>
                        <a:xfrm>
                          <a:off x="2876550" y="1047750"/>
                          <a:ext cx="3148013" cy="3148013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82" name="Szabadkézi sokszög 281"/>
                        <p:cNvSpPr/>
                        <p:nvPr/>
                      </p:nvSpPr>
                      <p:spPr>
                        <a:xfrm>
                          <a:off x="3655856" y="1629905"/>
                          <a:ext cx="1504257" cy="1988210"/>
                        </a:xfrm>
                        <a:custGeom>
                          <a:avLst/>
                          <a:gdLst>
                            <a:gd name="connsiteX0" fmla="*/ 694349 w 1589396"/>
                            <a:gd name="connsiteY0" fmla="*/ 329 h 1979815"/>
                            <a:gd name="connsiteX1" fmla="*/ 1194694 w 1589396"/>
                            <a:gd name="connsiteY1" fmla="*/ 91836 h 1979815"/>
                            <a:gd name="connsiteX2" fmla="*/ 1567109 w 1589396"/>
                            <a:gd name="connsiteY2" fmla="*/ 798352 h 1979815"/>
                            <a:gd name="connsiteX3" fmla="*/ 1340848 w 1589396"/>
                            <a:gd name="connsiteY3" fmla="*/ 1094953 h 1979815"/>
                            <a:gd name="connsiteX4" fmla="*/ 1304037 w 1589396"/>
                            <a:gd name="connsiteY4" fmla="*/ 1561962 h 1979815"/>
                            <a:gd name="connsiteX5" fmla="*/ 1100330 w 1589396"/>
                            <a:gd name="connsiteY5" fmla="*/ 1618527 h 1979815"/>
                            <a:gd name="connsiteX6" fmla="*/ 1039025 w 1589396"/>
                            <a:gd name="connsiteY6" fmla="*/ 1627586 h 1979815"/>
                            <a:gd name="connsiteX7" fmla="*/ 1039025 w 1589396"/>
                            <a:gd name="connsiteY7" fmla="*/ 1979815 h 1979815"/>
                            <a:gd name="connsiteX8" fmla="*/ 395147 w 1589396"/>
                            <a:gd name="connsiteY8" fmla="*/ 1979815 h 1979815"/>
                            <a:gd name="connsiteX9" fmla="*/ 395147 w 1589396"/>
                            <a:gd name="connsiteY9" fmla="*/ 1629127 h 1979815"/>
                            <a:gd name="connsiteX10" fmla="*/ 355674 w 1589396"/>
                            <a:gd name="connsiteY10" fmla="*/ 1615713 h 1979815"/>
                            <a:gd name="connsiteX11" fmla="*/ 321259 w 1589396"/>
                            <a:gd name="connsiteY11" fmla="*/ 1596562 h 1979815"/>
                            <a:gd name="connsiteX12" fmla="*/ 2205 w 1589396"/>
                            <a:gd name="connsiteY12" fmla="*/ 817384 h 1979815"/>
                            <a:gd name="connsiteX13" fmla="*/ 207587 w 1589396"/>
                            <a:gd name="connsiteY13" fmla="*/ 233522 h 1979815"/>
                            <a:gd name="connsiteX14" fmla="*/ 694349 w 1589396"/>
                            <a:gd name="connsiteY14" fmla="*/ 329 h 1979815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570357 h 1988210"/>
                            <a:gd name="connsiteX5" fmla="*/ 1100330 w 1504534"/>
                            <a:gd name="connsiteY5" fmla="*/ 1626922 h 1988210"/>
                            <a:gd name="connsiteX6" fmla="*/ 1039025 w 1504534"/>
                            <a:gd name="connsiteY6" fmla="*/ 1635981 h 1988210"/>
                            <a:gd name="connsiteX7" fmla="*/ 1039025 w 1504534"/>
                            <a:gd name="connsiteY7" fmla="*/ 1988210 h 1988210"/>
                            <a:gd name="connsiteX8" fmla="*/ 395147 w 1504534"/>
                            <a:gd name="connsiteY8" fmla="*/ 1988210 h 1988210"/>
                            <a:gd name="connsiteX9" fmla="*/ 395147 w 1504534"/>
                            <a:gd name="connsiteY9" fmla="*/ 1637522 h 1988210"/>
                            <a:gd name="connsiteX10" fmla="*/ 355674 w 1504534"/>
                            <a:gd name="connsiteY10" fmla="*/ 1624108 h 1988210"/>
                            <a:gd name="connsiteX11" fmla="*/ 321259 w 1504534"/>
                            <a:gd name="connsiteY11" fmla="*/ 1604957 h 1988210"/>
                            <a:gd name="connsiteX12" fmla="*/ 2205 w 1504534"/>
                            <a:gd name="connsiteY12" fmla="*/ 825779 h 1988210"/>
                            <a:gd name="connsiteX13" fmla="*/ 207587 w 1504534"/>
                            <a:gd name="connsiteY13" fmla="*/ 241917 h 1988210"/>
                            <a:gd name="connsiteX14" fmla="*/ 694349 w 1504534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39025 w 1504816"/>
                            <a:gd name="connsiteY6" fmla="*/ 1635981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07128 w 1504816"/>
                            <a:gd name="connsiteY6" fmla="*/ 1497758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007128 w 1504816"/>
                            <a:gd name="connsiteY5" fmla="*/ 1497758 h 1988210"/>
                            <a:gd name="connsiteX6" fmla="*/ 1039025 w 1504816"/>
                            <a:gd name="connsiteY6" fmla="*/ 1988210 h 1988210"/>
                            <a:gd name="connsiteX7" fmla="*/ 395147 w 1504816"/>
                            <a:gd name="connsiteY7" fmla="*/ 1988210 h 1988210"/>
                            <a:gd name="connsiteX8" fmla="*/ 395147 w 1504816"/>
                            <a:gd name="connsiteY8" fmla="*/ 1637522 h 1988210"/>
                            <a:gd name="connsiteX9" fmla="*/ 355674 w 1504816"/>
                            <a:gd name="connsiteY9" fmla="*/ 1624108 h 1988210"/>
                            <a:gd name="connsiteX10" fmla="*/ 321259 w 1504816"/>
                            <a:gd name="connsiteY10" fmla="*/ 1604957 h 1988210"/>
                            <a:gd name="connsiteX11" fmla="*/ 2205 w 1504816"/>
                            <a:gd name="connsiteY11" fmla="*/ 825779 h 1988210"/>
                            <a:gd name="connsiteX12" fmla="*/ 207587 w 1504816"/>
                            <a:gd name="connsiteY12" fmla="*/ 241917 h 1988210"/>
                            <a:gd name="connsiteX13" fmla="*/ 694349 w 1504816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497758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604083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321259 w 1504257"/>
                            <a:gd name="connsiteY10" fmla="*/ 1604957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72403 w 1504257"/>
                            <a:gd name="connsiteY10" fmla="*/ 1658119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61770 w 1504257"/>
                            <a:gd name="connsiteY10" fmla="*/ 1562426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504257" h="1988210">
                              <a:moveTo>
                                <a:pt x="694349" y="8724"/>
                              </a:moveTo>
                              <a:cubicBezTo>
                                <a:pt x="886743" y="3885"/>
                                <a:pt x="1063411" y="-34545"/>
                                <a:pt x="1194694" y="100231"/>
                              </a:cubicBezTo>
                              <a:cubicBezTo>
                                <a:pt x="1325977" y="235007"/>
                                <a:pt x="1393373" y="621873"/>
                                <a:pt x="1482049" y="817379"/>
                              </a:cubicBezTo>
                              <a:cubicBezTo>
                                <a:pt x="1570724" y="1012886"/>
                                <a:pt x="1366973" y="979624"/>
                                <a:pt x="1340848" y="1103348"/>
                              </a:cubicBezTo>
                              <a:cubicBezTo>
                                <a:pt x="1314723" y="1227072"/>
                                <a:pt x="1380922" y="1476269"/>
                                <a:pt x="1325302" y="1559725"/>
                              </a:cubicBezTo>
                              <a:cubicBezTo>
                                <a:pt x="1269682" y="1643181"/>
                                <a:pt x="1047752" y="1514948"/>
                                <a:pt x="1007128" y="1604083"/>
                              </a:cubicBezTo>
                              <a:lnTo>
                                <a:pt x="1039025" y="1988210"/>
                              </a:lnTo>
                              <a:lnTo>
                                <a:pt x="395147" y="1988210"/>
                              </a:lnTo>
                              <a:lnTo>
                                <a:pt x="395147" y="1637522"/>
                              </a:lnTo>
                              <a:lnTo>
                                <a:pt x="355674" y="1624108"/>
                              </a:lnTo>
                              <a:cubicBezTo>
                                <a:pt x="342386" y="1618390"/>
                                <a:pt x="171344" y="1569488"/>
                                <a:pt x="161770" y="1562426"/>
                              </a:cubicBezTo>
                              <a:cubicBezTo>
                                <a:pt x="8582" y="1449430"/>
                                <a:pt x="21151" y="1052952"/>
                                <a:pt x="2205" y="825779"/>
                              </a:cubicBezTo>
                              <a:cubicBezTo>
                                <a:pt x="-16741" y="598607"/>
                                <a:pt x="89327" y="362842"/>
                                <a:pt x="207587" y="241917"/>
                              </a:cubicBezTo>
                              <a:cubicBezTo>
                                <a:pt x="311825" y="72520"/>
                                <a:pt x="501955" y="13564"/>
                                <a:pt x="694349" y="8724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83" name="Szalagív 32"/>
                        <p:cNvSpPr/>
                        <p:nvPr/>
                      </p:nvSpPr>
                      <p:spPr>
                        <a:xfrm rot="19733323" flipH="1" flipV="1">
                          <a:off x="3531750" y="1971468"/>
                          <a:ext cx="1438561" cy="535137"/>
                        </a:xfrm>
                        <a:custGeom>
                          <a:avLst/>
                          <a:gdLst>
                            <a:gd name="connsiteX0" fmla="*/ 95509 w 1641465"/>
                            <a:gd name="connsiteY0" fmla="*/ 510895 h 695954"/>
                            <a:gd name="connsiteX1" fmla="*/ 524199 w 1641465"/>
                            <a:gd name="connsiteY1" fmla="*/ 23507 h 695954"/>
                            <a:gd name="connsiteX2" fmla="*/ 931517 w 1641465"/>
                            <a:gd name="connsiteY2" fmla="*/ 3185 h 695954"/>
                            <a:gd name="connsiteX3" fmla="*/ 1555049 w 1641465"/>
                            <a:gd name="connsiteY3" fmla="*/ 192552 h 695954"/>
                            <a:gd name="connsiteX4" fmla="*/ 1366115 w 1641465"/>
                            <a:gd name="connsiteY4" fmla="*/ 232541 h 695954"/>
                            <a:gd name="connsiteX5" fmla="*/ 884126 w 1641465"/>
                            <a:gd name="connsiteY5" fmla="*/ 150676 h 695954"/>
                            <a:gd name="connsiteX6" fmla="*/ 645868 w 1641465"/>
                            <a:gd name="connsiteY6" fmla="*/ 156639 h 695954"/>
                            <a:gd name="connsiteX7" fmla="*/ 286685 w 1641465"/>
                            <a:gd name="connsiteY7" fmla="*/ 467948 h 695954"/>
                            <a:gd name="connsiteX8" fmla="*/ 95509 w 1641465"/>
                            <a:gd name="connsiteY8" fmla="*/ 510895 h 695954"/>
                            <a:gd name="connsiteX0" fmla="*/ 95797 w 1438561"/>
                            <a:gd name="connsiteY0" fmla="*/ 521900 h 521900"/>
                            <a:gd name="connsiteX1" fmla="*/ 524487 w 1438561"/>
                            <a:gd name="connsiteY1" fmla="*/ 34512 h 521900"/>
                            <a:gd name="connsiteX2" fmla="*/ 931805 w 1438561"/>
                            <a:gd name="connsiteY2" fmla="*/ 14190 h 521900"/>
                            <a:gd name="connsiteX3" fmla="*/ 1438561 w 1438561"/>
                            <a:gd name="connsiteY3" fmla="*/ 232432 h 521900"/>
                            <a:gd name="connsiteX4" fmla="*/ 1366403 w 1438561"/>
                            <a:gd name="connsiteY4" fmla="*/ 243546 h 521900"/>
                            <a:gd name="connsiteX5" fmla="*/ 884414 w 1438561"/>
                            <a:gd name="connsiteY5" fmla="*/ 161681 h 521900"/>
                            <a:gd name="connsiteX6" fmla="*/ 646156 w 1438561"/>
                            <a:gd name="connsiteY6" fmla="*/ 167644 h 521900"/>
                            <a:gd name="connsiteX7" fmla="*/ 286973 w 1438561"/>
                            <a:gd name="connsiteY7" fmla="*/ 478953 h 521900"/>
                            <a:gd name="connsiteX8" fmla="*/ 95797 w 1438561"/>
                            <a:gd name="connsiteY8" fmla="*/ 521900 h 521900"/>
                            <a:gd name="connsiteX0" fmla="*/ 95797 w 1438561"/>
                            <a:gd name="connsiteY0" fmla="*/ 521900 h 535137"/>
                            <a:gd name="connsiteX1" fmla="*/ 524487 w 1438561"/>
                            <a:gd name="connsiteY1" fmla="*/ 34512 h 535137"/>
                            <a:gd name="connsiteX2" fmla="*/ 931805 w 1438561"/>
                            <a:gd name="connsiteY2" fmla="*/ 14190 h 535137"/>
                            <a:gd name="connsiteX3" fmla="*/ 1438561 w 1438561"/>
                            <a:gd name="connsiteY3" fmla="*/ 232432 h 535137"/>
                            <a:gd name="connsiteX4" fmla="*/ 1366403 w 1438561"/>
                            <a:gd name="connsiteY4" fmla="*/ 243546 h 535137"/>
                            <a:gd name="connsiteX5" fmla="*/ 884414 w 1438561"/>
                            <a:gd name="connsiteY5" fmla="*/ 161681 h 535137"/>
                            <a:gd name="connsiteX6" fmla="*/ 646156 w 1438561"/>
                            <a:gd name="connsiteY6" fmla="*/ 167644 h 535137"/>
                            <a:gd name="connsiteX7" fmla="*/ 153715 w 1438561"/>
                            <a:gd name="connsiteY7" fmla="*/ 535137 h 535137"/>
                            <a:gd name="connsiteX8" fmla="*/ 95797 w 1438561"/>
                            <a:gd name="connsiteY8" fmla="*/ 521900 h 5351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38561" h="535137">
                              <a:moveTo>
                                <a:pt x="95797" y="521900"/>
                              </a:moveTo>
                              <a:cubicBezTo>
                                <a:pt x="-134287" y="337786"/>
                                <a:pt x="66247" y="109793"/>
                                <a:pt x="524487" y="34512"/>
                              </a:cubicBezTo>
                              <a:cubicBezTo>
                                <a:pt x="654016" y="13232"/>
                                <a:pt x="779459" y="-18797"/>
                                <a:pt x="931805" y="14190"/>
                              </a:cubicBezTo>
                              <a:cubicBezTo>
                                <a:pt x="1084151" y="47177"/>
                                <a:pt x="1317345" y="129483"/>
                                <a:pt x="1438561" y="232432"/>
                              </a:cubicBezTo>
                              <a:cubicBezTo>
                                <a:pt x="1375583" y="245762"/>
                                <a:pt x="1429381" y="230216"/>
                                <a:pt x="1366403" y="243546"/>
                              </a:cubicBezTo>
                              <a:cubicBezTo>
                                <a:pt x="1253377" y="196953"/>
                                <a:pt x="1077595" y="167097"/>
                                <a:pt x="884414" y="161681"/>
                              </a:cubicBezTo>
                              <a:cubicBezTo>
                                <a:pt x="804427" y="159439"/>
                                <a:pt x="723726" y="161458"/>
                                <a:pt x="646156" y="167644"/>
                              </a:cubicBezTo>
                              <a:cubicBezTo>
                                <a:pt x="186226" y="204319"/>
                                <a:pt x="-134666" y="423128"/>
                                <a:pt x="153715" y="535137"/>
                              </a:cubicBezTo>
                              <a:lnTo>
                                <a:pt x="95797" y="52190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</a:gradFill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280" name="Fánk 27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77625" y="3295185"/>
                        <a:ext cx="3312000" cy="3312000"/>
                      </a:xfrm>
                      <a:prstGeom prst="donut">
                        <a:avLst>
                          <a:gd name="adj" fmla="val 3054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prst="slope"/>
                        <a:bevelB w="12700" prst="ribl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278" name="Téglalap 277"/>
                    <p:cNvSpPr/>
                    <p:nvPr/>
                  </p:nvSpPr>
                  <p:spPr>
                    <a:xfrm>
                      <a:off x="1117295" y="2470663"/>
                      <a:ext cx="664208" cy="8818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hu-HU" sz="4800" dirty="0" smtClean="0">
                          <a:solidFill>
                            <a:srgbClr val="AC5532"/>
                          </a:solidFill>
                        </a:rPr>
                        <a:t>+</a:t>
                      </a:r>
                      <a:endParaRPr lang="hu-HU" sz="4800" dirty="0">
                        <a:solidFill>
                          <a:srgbClr val="AC5532"/>
                        </a:solidFill>
                      </a:endParaRPr>
                    </a:p>
                  </p:txBody>
                </p:sp>
              </p:grpSp>
              <p:grpSp>
                <p:nvGrpSpPr>
                  <p:cNvPr id="284" name="Csoportba foglalás 283"/>
                  <p:cNvGrpSpPr/>
                  <p:nvPr/>
                </p:nvGrpSpPr>
                <p:grpSpPr>
                  <a:xfrm>
                    <a:off x="4343681" y="379321"/>
                    <a:ext cx="1618095" cy="936248"/>
                    <a:chOff x="163408" y="2451588"/>
                    <a:chExt cx="1618095" cy="936248"/>
                  </a:xfrm>
                </p:grpSpPr>
                <p:grpSp>
                  <p:nvGrpSpPr>
                    <p:cNvPr id="285" name="Csoportba foglalás 28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63408" y="2451588"/>
                      <a:ext cx="936248" cy="936248"/>
                      <a:chOff x="2777625" y="3295185"/>
                      <a:chExt cx="3312000" cy="3312000"/>
                    </a:xfrm>
                  </p:grpSpPr>
                  <p:grpSp>
                    <p:nvGrpSpPr>
                      <p:cNvPr id="287" name="Csoportba foglalás 286"/>
                      <p:cNvGrpSpPr/>
                      <p:nvPr/>
                    </p:nvGrpSpPr>
                    <p:grpSpPr>
                      <a:xfrm>
                        <a:off x="2845104" y="3362664"/>
                        <a:ext cx="3148013" cy="3148013"/>
                        <a:chOff x="2876550" y="1047750"/>
                        <a:chExt cx="3148013" cy="3148013"/>
                      </a:xfrm>
                    </p:grpSpPr>
                    <p:sp>
                      <p:nvSpPr>
                        <p:cNvPr id="289" name="Ellipszis 288"/>
                        <p:cNvSpPr/>
                        <p:nvPr/>
                      </p:nvSpPr>
                      <p:spPr>
                        <a:xfrm>
                          <a:off x="2876550" y="1047750"/>
                          <a:ext cx="3148013" cy="3148013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90" name="Szabadkézi sokszög 289"/>
                        <p:cNvSpPr/>
                        <p:nvPr/>
                      </p:nvSpPr>
                      <p:spPr>
                        <a:xfrm>
                          <a:off x="3655856" y="1629905"/>
                          <a:ext cx="1504257" cy="1988210"/>
                        </a:xfrm>
                        <a:custGeom>
                          <a:avLst/>
                          <a:gdLst>
                            <a:gd name="connsiteX0" fmla="*/ 694349 w 1589396"/>
                            <a:gd name="connsiteY0" fmla="*/ 329 h 1979815"/>
                            <a:gd name="connsiteX1" fmla="*/ 1194694 w 1589396"/>
                            <a:gd name="connsiteY1" fmla="*/ 91836 h 1979815"/>
                            <a:gd name="connsiteX2" fmla="*/ 1567109 w 1589396"/>
                            <a:gd name="connsiteY2" fmla="*/ 798352 h 1979815"/>
                            <a:gd name="connsiteX3" fmla="*/ 1340848 w 1589396"/>
                            <a:gd name="connsiteY3" fmla="*/ 1094953 h 1979815"/>
                            <a:gd name="connsiteX4" fmla="*/ 1304037 w 1589396"/>
                            <a:gd name="connsiteY4" fmla="*/ 1561962 h 1979815"/>
                            <a:gd name="connsiteX5" fmla="*/ 1100330 w 1589396"/>
                            <a:gd name="connsiteY5" fmla="*/ 1618527 h 1979815"/>
                            <a:gd name="connsiteX6" fmla="*/ 1039025 w 1589396"/>
                            <a:gd name="connsiteY6" fmla="*/ 1627586 h 1979815"/>
                            <a:gd name="connsiteX7" fmla="*/ 1039025 w 1589396"/>
                            <a:gd name="connsiteY7" fmla="*/ 1979815 h 1979815"/>
                            <a:gd name="connsiteX8" fmla="*/ 395147 w 1589396"/>
                            <a:gd name="connsiteY8" fmla="*/ 1979815 h 1979815"/>
                            <a:gd name="connsiteX9" fmla="*/ 395147 w 1589396"/>
                            <a:gd name="connsiteY9" fmla="*/ 1629127 h 1979815"/>
                            <a:gd name="connsiteX10" fmla="*/ 355674 w 1589396"/>
                            <a:gd name="connsiteY10" fmla="*/ 1615713 h 1979815"/>
                            <a:gd name="connsiteX11" fmla="*/ 321259 w 1589396"/>
                            <a:gd name="connsiteY11" fmla="*/ 1596562 h 1979815"/>
                            <a:gd name="connsiteX12" fmla="*/ 2205 w 1589396"/>
                            <a:gd name="connsiteY12" fmla="*/ 817384 h 1979815"/>
                            <a:gd name="connsiteX13" fmla="*/ 207587 w 1589396"/>
                            <a:gd name="connsiteY13" fmla="*/ 233522 h 1979815"/>
                            <a:gd name="connsiteX14" fmla="*/ 694349 w 1589396"/>
                            <a:gd name="connsiteY14" fmla="*/ 329 h 1979815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570357 h 1988210"/>
                            <a:gd name="connsiteX5" fmla="*/ 1100330 w 1504534"/>
                            <a:gd name="connsiteY5" fmla="*/ 1626922 h 1988210"/>
                            <a:gd name="connsiteX6" fmla="*/ 1039025 w 1504534"/>
                            <a:gd name="connsiteY6" fmla="*/ 1635981 h 1988210"/>
                            <a:gd name="connsiteX7" fmla="*/ 1039025 w 1504534"/>
                            <a:gd name="connsiteY7" fmla="*/ 1988210 h 1988210"/>
                            <a:gd name="connsiteX8" fmla="*/ 395147 w 1504534"/>
                            <a:gd name="connsiteY8" fmla="*/ 1988210 h 1988210"/>
                            <a:gd name="connsiteX9" fmla="*/ 395147 w 1504534"/>
                            <a:gd name="connsiteY9" fmla="*/ 1637522 h 1988210"/>
                            <a:gd name="connsiteX10" fmla="*/ 355674 w 1504534"/>
                            <a:gd name="connsiteY10" fmla="*/ 1624108 h 1988210"/>
                            <a:gd name="connsiteX11" fmla="*/ 321259 w 1504534"/>
                            <a:gd name="connsiteY11" fmla="*/ 1604957 h 1988210"/>
                            <a:gd name="connsiteX12" fmla="*/ 2205 w 1504534"/>
                            <a:gd name="connsiteY12" fmla="*/ 825779 h 1988210"/>
                            <a:gd name="connsiteX13" fmla="*/ 207587 w 1504534"/>
                            <a:gd name="connsiteY13" fmla="*/ 241917 h 1988210"/>
                            <a:gd name="connsiteX14" fmla="*/ 694349 w 1504534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39025 w 1504816"/>
                            <a:gd name="connsiteY6" fmla="*/ 1635981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07128 w 1504816"/>
                            <a:gd name="connsiteY6" fmla="*/ 1497758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007128 w 1504816"/>
                            <a:gd name="connsiteY5" fmla="*/ 1497758 h 1988210"/>
                            <a:gd name="connsiteX6" fmla="*/ 1039025 w 1504816"/>
                            <a:gd name="connsiteY6" fmla="*/ 1988210 h 1988210"/>
                            <a:gd name="connsiteX7" fmla="*/ 395147 w 1504816"/>
                            <a:gd name="connsiteY7" fmla="*/ 1988210 h 1988210"/>
                            <a:gd name="connsiteX8" fmla="*/ 395147 w 1504816"/>
                            <a:gd name="connsiteY8" fmla="*/ 1637522 h 1988210"/>
                            <a:gd name="connsiteX9" fmla="*/ 355674 w 1504816"/>
                            <a:gd name="connsiteY9" fmla="*/ 1624108 h 1988210"/>
                            <a:gd name="connsiteX10" fmla="*/ 321259 w 1504816"/>
                            <a:gd name="connsiteY10" fmla="*/ 1604957 h 1988210"/>
                            <a:gd name="connsiteX11" fmla="*/ 2205 w 1504816"/>
                            <a:gd name="connsiteY11" fmla="*/ 825779 h 1988210"/>
                            <a:gd name="connsiteX12" fmla="*/ 207587 w 1504816"/>
                            <a:gd name="connsiteY12" fmla="*/ 241917 h 1988210"/>
                            <a:gd name="connsiteX13" fmla="*/ 694349 w 1504816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497758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604083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321259 w 1504257"/>
                            <a:gd name="connsiteY10" fmla="*/ 1604957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72403 w 1504257"/>
                            <a:gd name="connsiteY10" fmla="*/ 1658119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61770 w 1504257"/>
                            <a:gd name="connsiteY10" fmla="*/ 1562426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504257" h="1988210">
                              <a:moveTo>
                                <a:pt x="694349" y="8724"/>
                              </a:moveTo>
                              <a:cubicBezTo>
                                <a:pt x="886743" y="3885"/>
                                <a:pt x="1063411" y="-34545"/>
                                <a:pt x="1194694" y="100231"/>
                              </a:cubicBezTo>
                              <a:cubicBezTo>
                                <a:pt x="1325977" y="235007"/>
                                <a:pt x="1393373" y="621873"/>
                                <a:pt x="1482049" y="817379"/>
                              </a:cubicBezTo>
                              <a:cubicBezTo>
                                <a:pt x="1570724" y="1012886"/>
                                <a:pt x="1366973" y="979624"/>
                                <a:pt x="1340848" y="1103348"/>
                              </a:cubicBezTo>
                              <a:cubicBezTo>
                                <a:pt x="1314723" y="1227072"/>
                                <a:pt x="1380922" y="1476269"/>
                                <a:pt x="1325302" y="1559725"/>
                              </a:cubicBezTo>
                              <a:cubicBezTo>
                                <a:pt x="1269682" y="1643181"/>
                                <a:pt x="1047752" y="1514948"/>
                                <a:pt x="1007128" y="1604083"/>
                              </a:cubicBezTo>
                              <a:lnTo>
                                <a:pt x="1039025" y="1988210"/>
                              </a:lnTo>
                              <a:lnTo>
                                <a:pt x="395147" y="1988210"/>
                              </a:lnTo>
                              <a:lnTo>
                                <a:pt x="395147" y="1637522"/>
                              </a:lnTo>
                              <a:lnTo>
                                <a:pt x="355674" y="1624108"/>
                              </a:lnTo>
                              <a:cubicBezTo>
                                <a:pt x="342386" y="1618390"/>
                                <a:pt x="171344" y="1569488"/>
                                <a:pt x="161770" y="1562426"/>
                              </a:cubicBezTo>
                              <a:cubicBezTo>
                                <a:pt x="8582" y="1449430"/>
                                <a:pt x="21151" y="1052952"/>
                                <a:pt x="2205" y="825779"/>
                              </a:cubicBezTo>
                              <a:cubicBezTo>
                                <a:pt x="-16741" y="598607"/>
                                <a:pt x="89327" y="362842"/>
                                <a:pt x="207587" y="241917"/>
                              </a:cubicBezTo>
                              <a:cubicBezTo>
                                <a:pt x="311825" y="72520"/>
                                <a:pt x="501955" y="13564"/>
                                <a:pt x="694349" y="8724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91" name="Szalagív 32"/>
                        <p:cNvSpPr/>
                        <p:nvPr/>
                      </p:nvSpPr>
                      <p:spPr>
                        <a:xfrm rot="19733323" flipH="1" flipV="1">
                          <a:off x="3531750" y="1971468"/>
                          <a:ext cx="1438561" cy="535137"/>
                        </a:xfrm>
                        <a:custGeom>
                          <a:avLst/>
                          <a:gdLst>
                            <a:gd name="connsiteX0" fmla="*/ 95509 w 1641465"/>
                            <a:gd name="connsiteY0" fmla="*/ 510895 h 695954"/>
                            <a:gd name="connsiteX1" fmla="*/ 524199 w 1641465"/>
                            <a:gd name="connsiteY1" fmla="*/ 23507 h 695954"/>
                            <a:gd name="connsiteX2" fmla="*/ 931517 w 1641465"/>
                            <a:gd name="connsiteY2" fmla="*/ 3185 h 695954"/>
                            <a:gd name="connsiteX3" fmla="*/ 1555049 w 1641465"/>
                            <a:gd name="connsiteY3" fmla="*/ 192552 h 695954"/>
                            <a:gd name="connsiteX4" fmla="*/ 1366115 w 1641465"/>
                            <a:gd name="connsiteY4" fmla="*/ 232541 h 695954"/>
                            <a:gd name="connsiteX5" fmla="*/ 884126 w 1641465"/>
                            <a:gd name="connsiteY5" fmla="*/ 150676 h 695954"/>
                            <a:gd name="connsiteX6" fmla="*/ 645868 w 1641465"/>
                            <a:gd name="connsiteY6" fmla="*/ 156639 h 695954"/>
                            <a:gd name="connsiteX7" fmla="*/ 286685 w 1641465"/>
                            <a:gd name="connsiteY7" fmla="*/ 467948 h 695954"/>
                            <a:gd name="connsiteX8" fmla="*/ 95509 w 1641465"/>
                            <a:gd name="connsiteY8" fmla="*/ 510895 h 695954"/>
                            <a:gd name="connsiteX0" fmla="*/ 95797 w 1438561"/>
                            <a:gd name="connsiteY0" fmla="*/ 521900 h 521900"/>
                            <a:gd name="connsiteX1" fmla="*/ 524487 w 1438561"/>
                            <a:gd name="connsiteY1" fmla="*/ 34512 h 521900"/>
                            <a:gd name="connsiteX2" fmla="*/ 931805 w 1438561"/>
                            <a:gd name="connsiteY2" fmla="*/ 14190 h 521900"/>
                            <a:gd name="connsiteX3" fmla="*/ 1438561 w 1438561"/>
                            <a:gd name="connsiteY3" fmla="*/ 232432 h 521900"/>
                            <a:gd name="connsiteX4" fmla="*/ 1366403 w 1438561"/>
                            <a:gd name="connsiteY4" fmla="*/ 243546 h 521900"/>
                            <a:gd name="connsiteX5" fmla="*/ 884414 w 1438561"/>
                            <a:gd name="connsiteY5" fmla="*/ 161681 h 521900"/>
                            <a:gd name="connsiteX6" fmla="*/ 646156 w 1438561"/>
                            <a:gd name="connsiteY6" fmla="*/ 167644 h 521900"/>
                            <a:gd name="connsiteX7" fmla="*/ 286973 w 1438561"/>
                            <a:gd name="connsiteY7" fmla="*/ 478953 h 521900"/>
                            <a:gd name="connsiteX8" fmla="*/ 95797 w 1438561"/>
                            <a:gd name="connsiteY8" fmla="*/ 521900 h 521900"/>
                            <a:gd name="connsiteX0" fmla="*/ 95797 w 1438561"/>
                            <a:gd name="connsiteY0" fmla="*/ 521900 h 535137"/>
                            <a:gd name="connsiteX1" fmla="*/ 524487 w 1438561"/>
                            <a:gd name="connsiteY1" fmla="*/ 34512 h 535137"/>
                            <a:gd name="connsiteX2" fmla="*/ 931805 w 1438561"/>
                            <a:gd name="connsiteY2" fmla="*/ 14190 h 535137"/>
                            <a:gd name="connsiteX3" fmla="*/ 1438561 w 1438561"/>
                            <a:gd name="connsiteY3" fmla="*/ 232432 h 535137"/>
                            <a:gd name="connsiteX4" fmla="*/ 1366403 w 1438561"/>
                            <a:gd name="connsiteY4" fmla="*/ 243546 h 535137"/>
                            <a:gd name="connsiteX5" fmla="*/ 884414 w 1438561"/>
                            <a:gd name="connsiteY5" fmla="*/ 161681 h 535137"/>
                            <a:gd name="connsiteX6" fmla="*/ 646156 w 1438561"/>
                            <a:gd name="connsiteY6" fmla="*/ 167644 h 535137"/>
                            <a:gd name="connsiteX7" fmla="*/ 153715 w 1438561"/>
                            <a:gd name="connsiteY7" fmla="*/ 535137 h 535137"/>
                            <a:gd name="connsiteX8" fmla="*/ 95797 w 1438561"/>
                            <a:gd name="connsiteY8" fmla="*/ 521900 h 5351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38561" h="535137">
                              <a:moveTo>
                                <a:pt x="95797" y="521900"/>
                              </a:moveTo>
                              <a:cubicBezTo>
                                <a:pt x="-134287" y="337786"/>
                                <a:pt x="66247" y="109793"/>
                                <a:pt x="524487" y="34512"/>
                              </a:cubicBezTo>
                              <a:cubicBezTo>
                                <a:pt x="654016" y="13232"/>
                                <a:pt x="779459" y="-18797"/>
                                <a:pt x="931805" y="14190"/>
                              </a:cubicBezTo>
                              <a:cubicBezTo>
                                <a:pt x="1084151" y="47177"/>
                                <a:pt x="1317345" y="129483"/>
                                <a:pt x="1438561" y="232432"/>
                              </a:cubicBezTo>
                              <a:cubicBezTo>
                                <a:pt x="1375583" y="245762"/>
                                <a:pt x="1429381" y="230216"/>
                                <a:pt x="1366403" y="243546"/>
                              </a:cubicBezTo>
                              <a:cubicBezTo>
                                <a:pt x="1253377" y="196953"/>
                                <a:pt x="1077595" y="167097"/>
                                <a:pt x="884414" y="161681"/>
                              </a:cubicBezTo>
                              <a:cubicBezTo>
                                <a:pt x="804427" y="159439"/>
                                <a:pt x="723726" y="161458"/>
                                <a:pt x="646156" y="167644"/>
                              </a:cubicBezTo>
                              <a:cubicBezTo>
                                <a:pt x="186226" y="204319"/>
                                <a:pt x="-134666" y="423128"/>
                                <a:pt x="153715" y="535137"/>
                              </a:cubicBezTo>
                              <a:lnTo>
                                <a:pt x="95797" y="52190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</a:gradFill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288" name="Fánk 28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77625" y="3295185"/>
                        <a:ext cx="3312000" cy="3312000"/>
                      </a:xfrm>
                      <a:prstGeom prst="donut">
                        <a:avLst>
                          <a:gd name="adj" fmla="val 3054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prst="slope"/>
                        <a:bevelB w="12700" prst="ribl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286" name="Téglalap 285"/>
                    <p:cNvSpPr/>
                    <p:nvPr/>
                  </p:nvSpPr>
                  <p:spPr>
                    <a:xfrm>
                      <a:off x="1117295" y="2470663"/>
                      <a:ext cx="664208" cy="8818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hu-HU" sz="4800" dirty="0" smtClean="0">
                          <a:solidFill>
                            <a:srgbClr val="AC5532"/>
                          </a:solidFill>
                        </a:rPr>
                        <a:t>+</a:t>
                      </a:r>
                      <a:endParaRPr lang="hu-HU" sz="4800" dirty="0">
                        <a:solidFill>
                          <a:srgbClr val="AC5532"/>
                        </a:solidFill>
                      </a:endParaRPr>
                    </a:p>
                  </p:txBody>
                </p:sp>
              </p:grpSp>
              <p:grpSp>
                <p:nvGrpSpPr>
                  <p:cNvPr id="292" name="Csoportba foglalás 291"/>
                  <p:cNvGrpSpPr/>
                  <p:nvPr/>
                </p:nvGrpSpPr>
                <p:grpSpPr>
                  <a:xfrm>
                    <a:off x="9331737" y="375664"/>
                    <a:ext cx="1618095" cy="936248"/>
                    <a:chOff x="163408" y="2451588"/>
                    <a:chExt cx="1618095" cy="936248"/>
                  </a:xfrm>
                </p:grpSpPr>
                <p:grpSp>
                  <p:nvGrpSpPr>
                    <p:cNvPr id="293" name="Csoportba foglalás 29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63408" y="2451588"/>
                      <a:ext cx="936248" cy="936248"/>
                      <a:chOff x="2777625" y="3295185"/>
                      <a:chExt cx="3312000" cy="3312000"/>
                    </a:xfrm>
                  </p:grpSpPr>
                  <p:grpSp>
                    <p:nvGrpSpPr>
                      <p:cNvPr id="295" name="Csoportba foglalás 294"/>
                      <p:cNvGrpSpPr/>
                      <p:nvPr/>
                    </p:nvGrpSpPr>
                    <p:grpSpPr>
                      <a:xfrm>
                        <a:off x="2845104" y="3362664"/>
                        <a:ext cx="3148013" cy="3148013"/>
                        <a:chOff x="2876550" y="1047750"/>
                        <a:chExt cx="3148013" cy="3148013"/>
                      </a:xfrm>
                    </p:grpSpPr>
                    <p:sp>
                      <p:nvSpPr>
                        <p:cNvPr id="297" name="Ellipszis 296"/>
                        <p:cNvSpPr/>
                        <p:nvPr/>
                      </p:nvSpPr>
                      <p:spPr>
                        <a:xfrm>
                          <a:off x="2876550" y="1047750"/>
                          <a:ext cx="3148013" cy="3148013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98" name="Szabadkézi sokszög 297"/>
                        <p:cNvSpPr/>
                        <p:nvPr/>
                      </p:nvSpPr>
                      <p:spPr>
                        <a:xfrm>
                          <a:off x="3655856" y="1629905"/>
                          <a:ext cx="1504257" cy="1988210"/>
                        </a:xfrm>
                        <a:custGeom>
                          <a:avLst/>
                          <a:gdLst>
                            <a:gd name="connsiteX0" fmla="*/ 694349 w 1589396"/>
                            <a:gd name="connsiteY0" fmla="*/ 329 h 1979815"/>
                            <a:gd name="connsiteX1" fmla="*/ 1194694 w 1589396"/>
                            <a:gd name="connsiteY1" fmla="*/ 91836 h 1979815"/>
                            <a:gd name="connsiteX2" fmla="*/ 1567109 w 1589396"/>
                            <a:gd name="connsiteY2" fmla="*/ 798352 h 1979815"/>
                            <a:gd name="connsiteX3" fmla="*/ 1340848 w 1589396"/>
                            <a:gd name="connsiteY3" fmla="*/ 1094953 h 1979815"/>
                            <a:gd name="connsiteX4" fmla="*/ 1304037 w 1589396"/>
                            <a:gd name="connsiteY4" fmla="*/ 1561962 h 1979815"/>
                            <a:gd name="connsiteX5" fmla="*/ 1100330 w 1589396"/>
                            <a:gd name="connsiteY5" fmla="*/ 1618527 h 1979815"/>
                            <a:gd name="connsiteX6" fmla="*/ 1039025 w 1589396"/>
                            <a:gd name="connsiteY6" fmla="*/ 1627586 h 1979815"/>
                            <a:gd name="connsiteX7" fmla="*/ 1039025 w 1589396"/>
                            <a:gd name="connsiteY7" fmla="*/ 1979815 h 1979815"/>
                            <a:gd name="connsiteX8" fmla="*/ 395147 w 1589396"/>
                            <a:gd name="connsiteY8" fmla="*/ 1979815 h 1979815"/>
                            <a:gd name="connsiteX9" fmla="*/ 395147 w 1589396"/>
                            <a:gd name="connsiteY9" fmla="*/ 1629127 h 1979815"/>
                            <a:gd name="connsiteX10" fmla="*/ 355674 w 1589396"/>
                            <a:gd name="connsiteY10" fmla="*/ 1615713 h 1979815"/>
                            <a:gd name="connsiteX11" fmla="*/ 321259 w 1589396"/>
                            <a:gd name="connsiteY11" fmla="*/ 1596562 h 1979815"/>
                            <a:gd name="connsiteX12" fmla="*/ 2205 w 1589396"/>
                            <a:gd name="connsiteY12" fmla="*/ 817384 h 1979815"/>
                            <a:gd name="connsiteX13" fmla="*/ 207587 w 1589396"/>
                            <a:gd name="connsiteY13" fmla="*/ 233522 h 1979815"/>
                            <a:gd name="connsiteX14" fmla="*/ 694349 w 1589396"/>
                            <a:gd name="connsiteY14" fmla="*/ 329 h 1979815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570357 h 1988210"/>
                            <a:gd name="connsiteX5" fmla="*/ 1100330 w 1504534"/>
                            <a:gd name="connsiteY5" fmla="*/ 1626922 h 1988210"/>
                            <a:gd name="connsiteX6" fmla="*/ 1039025 w 1504534"/>
                            <a:gd name="connsiteY6" fmla="*/ 1635981 h 1988210"/>
                            <a:gd name="connsiteX7" fmla="*/ 1039025 w 1504534"/>
                            <a:gd name="connsiteY7" fmla="*/ 1988210 h 1988210"/>
                            <a:gd name="connsiteX8" fmla="*/ 395147 w 1504534"/>
                            <a:gd name="connsiteY8" fmla="*/ 1988210 h 1988210"/>
                            <a:gd name="connsiteX9" fmla="*/ 395147 w 1504534"/>
                            <a:gd name="connsiteY9" fmla="*/ 1637522 h 1988210"/>
                            <a:gd name="connsiteX10" fmla="*/ 355674 w 1504534"/>
                            <a:gd name="connsiteY10" fmla="*/ 1624108 h 1988210"/>
                            <a:gd name="connsiteX11" fmla="*/ 321259 w 1504534"/>
                            <a:gd name="connsiteY11" fmla="*/ 1604957 h 1988210"/>
                            <a:gd name="connsiteX12" fmla="*/ 2205 w 1504534"/>
                            <a:gd name="connsiteY12" fmla="*/ 825779 h 1988210"/>
                            <a:gd name="connsiteX13" fmla="*/ 207587 w 1504534"/>
                            <a:gd name="connsiteY13" fmla="*/ 241917 h 1988210"/>
                            <a:gd name="connsiteX14" fmla="*/ 694349 w 1504534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39025 w 1504816"/>
                            <a:gd name="connsiteY6" fmla="*/ 1635981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07128 w 1504816"/>
                            <a:gd name="connsiteY6" fmla="*/ 1497758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007128 w 1504816"/>
                            <a:gd name="connsiteY5" fmla="*/ 1497758 h 1988210"/>
                            <a:gd name="connsiteX6" fmla="*/ 1039025 w 1504816"/>
                            <a:gd name="connsiteY6" fmla="*/ 1988210 h 1988210"/>
                            <a:gd name="connsiteX7" fmla="*/ 395147 w 1504816"/>
                            <a:gd name="connsiteY7" fmla="*/ 1988210 h 1988210"/>
                            <a:gd name="connsiteX8" fmla="*/ 395147 w 1504816"/>
                            <a:gd name="connsiteY8" fmla="*/ 1637522 h 1988210"/>
                            <a:gd name="connsiteX9" fmla="*/ 355674 w 1504816"/>
                            <a:gd name="connsiteY9" fmla="*/ 1624108 h 1988210"/>
                            <a:gd name="connsiteX10" fmla="*/ 321259 w 1504816"/>
                            <a:gd name="connsiteY10" fmla="*/ 1604957 h 1988210"/>
                            <a:gd name="connsiteX11" fmla="*/ 2205 w 1504816"/>
                            <a:gd name="connsiteY11" fmla="*/ 825779 h 1988210"/>
                            <a:gd name="connsiteX12" fmla="*/ 207587 w 1504816"/>
                            <a:gd name="connsiteY12" fmla="*/ 241917 h 1988210"/>
                            <a:gd name="connsiteX13" fmla="*/ 694349 w 1504816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497758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604083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321259 w 1504257"/>
                            <a:gd name="connsiteY10" fmla="*/ 1604957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72403 w 1504257"/>
                            <a:gd name="connsiteY10" fmla="*/ 1658119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61770 w 1504257"/>
                            <a:gd name="connsiteY10" fmla="*/ 1562426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504257" h="1988210">
                              <a:moveTo>
                                <a:pt x="694349" y="8724"/>
                              </a:moveTo>
                              <a:cubicBezTo>
                                <a:pt x="886743" y="3885"/>
                                <a:pt x="1063411" y="-34545"/>
                                <a:pt x="1194694" y="100231"/>
                              </a:cubicBezTo>
                              <a:cubicBezTo>
                                <a:pt x="1325977" y="235007"/>
                                <a:pt x="1393373" y="621873"/>
                                <a:pt x="1482049" y="817379"/>
                              </a:cubicBezTo>
                              <a:cubicBezTo>
                                <a:pt x="1570724" y="1012886"/>
                                <a:pt x="1366973" y="979624"/>
                                <a:pt x="1340848" y="1103348"/>
                              </a:cubicBezTo>
                              <a:cubicBezTo>
                                <a:pt x="1314723" y="1227072"/>
                                <a:pt x="1380922" y="1476269"/>
                                <a:pt x="1325302" y="1559725"/>
                              </a:cubicBezTo>
                              <a:cubicBezTo>
                                <a:pt x="1269682" y="1643181"/>
                                <a:pt x="1047752" y="1514948"/>
                                <a:pt x="1007128" y="1604083"/>
                              </a:cubicBezTo>
                              <a:lnTo>
                                <a:pt x="1039025" y="1988210"/>
                              </a:lnTo>
                              <a:lnTo>
                                <a:pt x="395147" y="1988210"/>
                              </a:lnTo>
                              <a:lnTo>
                                <a:pt x="395147" y="1637522"/>
                              </a:lnTo>
                              <a:lnTo>
                                <a:pt x="355674" y="1624108"/>
                              </a:lnTo>
                              <a:cubicBezTo>
                                <a:pt x="342386" y="1618390"/>
                                <a:pt x="171344" y="1569488"/>
                                <a:pt x="161770" y="1562426"/>
                              </a:cubicBezTo>
                              <a:cubicBezTo>
                                <a:pt x="8582" y="1449430"/>
                                <a:pt x="21151" y="1052952"/>
                                <a:pt x="2205" y="825779"/>
                              </a:cubicBezTo>
                              <a:cubicBezTo>
                                <a:pt x="-16741" y="598607"/>
                                <a:pt x="89327" y="362842"/>
                                <a:pt x="207587" y="241917"/>
                              </a:cubicBezTo>
                              <a:cubicBezTo>
                                <a:pt x="311825" y="72520"/>
                                <a:pt x="501955" y="13564"/>
                                <a:pt x="694349" y="8724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99" name="Szalagív 32"/>
                        <p:cNvSpPr/>
                        <p:nvPr/>
                      </p:nvSpPr>
                      <p:spPr>
                        <a:xfrm rot="19733323" flipH="1" flipV="1">
                          <a:off x="3531750" y="1971468"/>
                          <a:ext cx="1438561" cy="535137"/>
                        </a:xfrm>
                        <a:custGeom>
                          <a:avLst/>
                          <a:gdLst>
                            <a:gd name="connsiteX0" fmla="*/ 95509 w 1641465"/>
                            <a:gd name="connsiteY0" fmla="*/ 510895 h 695954"/>
                            <a:gd name="connsiteX1" fmla="*/ 524199 w 1641465"/>
                            <a:gd name="connsiteY1" fmla="*/ 23507 h 695954"/>
                            <a:gd name="connsiteX2" fmla="*/ 931517 w 1641465"/>
                            <a:gd name="connsiteY2" fmla="*/ 3185 h 695954"/>
                            <a:gd name="connsiteX3" fmla="*/ 1555049 w 1641465"/>
                            <a:gd name="connsiteY3" fmla="*/ 192552 h 695954"/>
                            <a:gd name="connsiteX4" fmla="*/ 1366115 w 1641465"/>
                            <a:gd name="connsiteY4" fmla="*/ 232541 h 695954"/>
                            <a:gd name="connsiteX5" fmla="*/ 884126 w 1641465"/>
                            <a:gd name="connsiteY5" fmla="*/ 150676 h 695954"/>
                            <a:gd name="connsiteX6" fmla="*/ 645868 w 1641465"/>
                            <a:gd name="connsiteY6" fmla="*/ 156639 h 695954"/>
                            <a:gd name="connsiteX7" fmla="*/ 286685 w 1641465"/>
                            <a:gd name="connsiteY7" fmla="*/ 467948 h 695954"/>
                            <a:gd name="connsiteX8" fmla="*/ 95509 w 1641465"/>
                            <a:gd name="connsiteY8" fmla="*/ 510895 h 695954"/>
                            <a:gd name="connsiteX0" fmla="*/ 95797 w 1438561"/>
                            <a:gd name="connsiteY0" fmla="*/ 521900 h 521900"/>
                            <a:gd name="connsiteX1" fmla="*/ 524487 w 1438561"/>
                            <a:gd name="connsiteY1" fmla="*/ 34512 h 521900"/>
                            <a:gd name="connsiteX2" fmla="*/ 931805 w 1438561"/>
                            <a:gd name="connsiteY2" fmla="*/ 14190 h 521900"/>
                            <a:gd name="connsiteX3" fmla="*/ 1438561 w 1438561"/>
                            <a:gd name="connsiteY3" fmla="*/ 232432 h 521900"/>
                            <a:gd name="connsiteX4" fmla="*/ 1366403 w 1438561"/>
                            <a:gd name="connsiteY4" fmla="*/ 243546 h 521900"/>
                            <a:gd name="connsiteX5" fmla="*/ 884414 w 1438561"/>
                            <a:gd name="connsiteY5" fmla="*/ 161681 h 521900"/>
                            <a:gd name="connsiteX6" fmla="*/ 646156 w 1438561"/>
                            <a:gd name="connsiteY6" fmla="*/ 167644 h 521900"/>
                            <a:gd name="connsiteX7" fmla="*/ 286973 w 1438561"/>
                            <a:gd name="connsiteY7" fmla="*/ 478953 h 521900"/>
                            <a:gd name="connsiteX8" fmla="*/ 95797 w 1438561"/>
                            <a:gd name="connsiteY8" fmla="*/ 521900 h 521900"/>
                            <a:gd name="connsiteX0" fmla="*/ 95797 w 1438561"/>
                            <a:gd name="connsiteY0" fmla="*/ 521900 h 535137"/>
                            <a:gd name="connsiteX1" fmla="*/ 524487 w 1438561"/>
                            <a:gd name="connsiteY1" fmla="*/ 34512 h 535137"/>
                            <a:gd name="connsiteX2" fmla="*/ 931805 w 1438561"/>
                            <a:gd name="connsiteY2" fmla="*/ 14190 h 535137"/>
                            <a:gd name="connsiteX3" fmla="*/ 1438561 w 1438561"/>
                            <a:gd name="connsiteY3" fmla="*/ 232432 h 535137"/>
                            <a:gd name="connsiteX4" fmla="*/ 1366403 w 1438561"/>
                            <a:gd name="connsiteY4" fmla="*/ 243546 h 535137"/>
                            <a:gd name="connsiteX5" fmla="*/ 884414 w 1438561"/>
                            <a:gd name="connsiteY5" fmla="*/ 161681 h 535137"/>
                            <a:gd name="connsiteX6" fmla="*/ 646156 w 1438561"/>
                            <a:gd name="connsiteY6" fmla="*/ 167644 h 535137"/>
                            <a:gd name="connsiteX7" fmla="*/ 153715 w 1438561"/>
                            <a:gd name="connsiteY7" fmla="*/ 535137 h 535137"/>
                            <a:gd name="connsiteX8" fmla="*/ 95797 w 1438561"/>
                            <a:gd name="connsiteY8" fmla="*/ 521900 h 5351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38561" h="535137">
                              <a:moveTo>
                                <a:pt x="95797" y="521900"/>
                              </a:moveTo>
                              <a:cubicBezTo>
                                <a:pt x="-134287" y="337786"/>
                                <a:pt x="66247" y="109793"/>
                                <a:pt x="524487" y="34512"/>
                              </a:cubicBezTo>
                              <a:cubicBezTo>
                                <a:pt x="654016" y="13232"/>
                                <a:pt x="779459" y="-18797"/>
                                <a:pt x="931805" y="14190"/>
                              </a:cubicBezTo>
                              <a:cubicBezTo>
                                <a:pt x="1084151" y="47177"/>
                                <a:pt x="1317345" y="129483"/>
                                <a:pt x="1438561" y="232432"/>
                              </a:cubicBezTo>
                              <a:cubicBezTo>
                                <a:pt x="1375583" y="245762"/>
                                <a:pt x="1429381" y="230216"/>
                                <a:pt x="1366403" y="243546"/>
                              </a:cubicBezTo>
                              <a:cubicBezTo>
                                <a:pt x="1253377" y="196953"/>
                                <a:pt x="1077595" y="167097"/>
                                <a:pt x="884414" y="161681"/>
                              </a:cubicBezTo>
                              <a:cubicBezTo>
                                <a:pt x="804427" y="159439"/>
                                <a:pt x="723726" y="161458"/>
                                <a:pt x="646156" y="167644"/>
                              </a:cubicBezTo>
                              <a:cubicBezTo>
                                <a:pt x="186226" y="204319"/>
                                <a:pt x="-134666" y="423128"/>
                                <a:pt x="153715" y="535137"/>
                              </a:cubicBezTo>
                              <a:lnTo>
                                <a:pt x="95797" y="52190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</a:gradFill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296" name="Fánk 29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77625" y="3295185"/>
                        <a:ext cx="3312000" cy="3312000"/>
                      </a:xfrm>
                      <a:prstGeom prst="donut">
                        <a:avLst>
                          <a:gd name="adj" fmla="val 3054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prst="slope"/>
                        <a:bevelB w="12700" prst="ribl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294" name="Téglalap 293"/>
                    <p:cNvSpPr/>
                    <p:nvPr/>
                  </p:nvSpPr>
                  <p:spPr>
                    <a:xfrm>
                      <a:off x="1117295" y="2470663"/>
                      <a:ext cx="664208" cy="8818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hu-HU" sz="4800" dirty="0" smtClean="0">
                          <a:solidFill>
                            <a:srgbClr val="AC5532"/>
                          </a:solidFill>
                        </a:rPr>
                        <a:t>+</a:t>
                      </a:r>
                      <a:endParaRPr lang="hu-HU" sz="4800" dirty="0">
                        <a:solidFill>
                          <a:srgbClr val="AC5532"/>
                        </a:solidFill>
                      </a:endParaRPr>
                    </a:p>
                  </p:txBody>
                </p:sp>
              </p:grpSp>
              <p:grpSp>
                <p:nvGrpSpPr>
                  <p:cNvPr id="300" name="Csoportba foglalás 299"/>
                  <p:cNvGrpSpPr/>
                  <p:nvPr/>
                </p:nvGrpSpPr>
                <p:grpSpPr>
                  <a:xfrm>
                    <a:off x="7655337" y="359401"/>
                    <a:ext cx="1618095" cy="936248"/>
                    <a:chOff x="163408" y="2451588"/>
                    <a:chExt cx="1618095" cy="936248"/>
                  </a:xfrm>
                </p:grpSpPr>
                <p:grpSp>
                  <p:nvGrpSpPr>
                    <p:cNvPr id="301" name="Csoportba foglalás 300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63408" y="2451588"/>
                      <a:ext cx="936248" cy="936248"/>
                      <a:chOff x="2777625" y="3295185"/>
                      <a:chExt cx="3312000" cy="3312000"/>
                    </a:xfrm>
                  </p:grpSpPr>
                  <p:grpSp>
                    <p:nvGrpSpPr>
                      <p:cNvPr id="303" name="Csoportba foglalás 302"/>
                      <p:cNvGrpSpPr/>
                      <p:nvPr/>
                    </p:nvGrpSpPr>
                    <p:grpSpPr>
                      <a:xfrm>
                        <a:off x="2845104" y="3362664"/>
                        <a:ext cx="3148013" cy="3148013"/>
                        <a:chOff x="2876550" y="1047750"/>
                        <a:chExt cx="3148013" cy="3148013"/>
                      </a:xfrm>
                    </p:grpSpPr>
                    <p:sp>
                      <p:nvSpPr>
                        <p:cNvPr id="305" name="Ellipszis 304"/>
                        <p:cNvSpPr/>
                        <p:nvPr/>
                      </p:nvSpPr>
                      <p:spPr>
                        <a:xfrm>
                          <a:off x="2876550" y="1047750"/>
                          <a:ext cx="3148013" cy="3148013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06" name="Szabadkézi sokszög 305"/>
                        <p:cNvSpPr/>
                        <p:nvPr/>
                      </p:nvSpPr>
                      <p:spPr>
                        <a:xfrm>
                          <a:off x="3655856" y="1629905"/>
                          <a:ext cx="1504257" cy="1988210"/>
                        </a:xfrm>
                        <a:custGeom>
                          <a:avLst/>
                          <a:gdLst>
                            <a:gd name="connsiteX0" fmla="*/ 694349 w 1589396"/>
                            <a:gd name="connsiteY0" fmla="*/ 329 h 1979815"/>
                            <a:gd name="connsiteX1" fmla="*/ 1194694 w 1589396"/>
                            <a:gd name="connsiteY1" fmla="*/ 91836 h 1979815"/>
                            <a:gd name="connsiteX2" fmla="*/ 1567109 w 1589396"/>
                            <a:gd name="connsiteY2" fmla="*/ 798352 h 1979815"/>
                            <a:gd name="connsiteX3" fmla="*/ 1340848 w 1589396"/>
                            <a:gd name="connsiteY3" fmla="*/ 1094953 h 1979815"/>
                            <a:gd name="connsiteX4" fmla="*/ 1304037 w 1589396"/>
                            <a:gd name="connsiteY4" fmla="*/ 1561962 h 1979815"/>
                            <a:gd name="connsiteX5" fmla="*/ 1100330 w 1589396"/>
                            <a:gd name="connsiteY5" fmla="*/ 1618527 h 1979815"/>
                            <a:gd name="connsiteX6" fmla="*/ 1039025 w 1589396"/>
                            <a:gd name="connsiteY6" fmla="*/ 1627586 h 1979815"/>
                            <a:gd name="connsiteX7" fmla="*/ 1039025 w 1589396"/>
                            <a:gd name="connsiteY7" fmla="*/ 1979815 h 1979815"/>
                            <a:gd name="connsiteX8" fmla="*/ 395147 w 1589396"/>
                            <a:gd name="connsiteY8" fmla="*/ 1979815 h 1979815"/>
                            <a:gd name="connsiteX9" fmla="*/ 395147 w 1589396"/>
                            <a:gd name="connsiteY9" fmla="*/ 1629127 h 1979815"/>
                            <a:gd name="connsiteX10" fmla="*/ 355674 w 1589396"/>
                            <a:gd name="connsiteY10" fmla="*/ 1615713 h 1979815"/>
                            <a:gd name="connsiteX11" fmla="*/ 321259 w 1589396"/>
                            <a:gd name="connsiteY11" fmla="*/ 1596562 h 1979815"/>
                            <a:gd name="connsiteX12" fmla="*/ 2205 w 1589396"/>
                            <a:gd name="connsiteY12" fmla="*/ 817384 h 1979815"/>
                            <a:gd name="connsiteX13" fmla="*/ 207587 w 1589396"/>
                            <a:gd name="connsiteY13" fmla="*/ 233522 h 1979815"/>
                            <a:gd name="connsiteX14" fmla="*/ 694349 w 1589396"/>
                            <a:gd name="connsiteY14" fmla="*/ 329 h 1979815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570357 h 1988210"/>
                            <a:gd name="connsiteX5" fmla="*/ 1100330 w 1504534"/>
                            <a:gd name="connsiteY5" fmla="*/ 1626922 h 1988210"/>
                            <a:gd name="connsiteX6" fmla="*/ 1039025 w 1504534"/>
                            <a:gd name="connsiteY6" fmla="*/ 1635981 h 1988210"/>
                            <a:gd name="connsiteX7" fmla="*/ 1039025 w 1504534"/>
                            <a:gd name="connsiteY7" fmla="*/ 1988210 h 1988210"/>
                            <a:gd name="connsiteX8" fmla="*/ 395147 w 1504534"/>
                            <a:gd name="connsiteY8" fmla="*/ 1988210 h 1988210"/>
                            <a:gd name="connsiteX9" fmla="*/ 395147 w 1504534"/>
                            <a:gd name="connsiteY9" fmla="*/ 1637522 h 1988210"/>
                            <a:gd name="connsiteX10" fmla="*/ 355674 w 1504534"/>
                            <a:gd name="connsiteY10" fmla="*/ 1624108 h 1988210"/>
                            <a:gd name="connsiteX11" fmla="*/ 321259 w 1504534"/>
                            <a:gd name="connsiteY11" fmla="*/ 1604957 h 1988210"/>
                            <a:gd name="connsiteX12" fmla="*/ 2205 w 1504534"/>
                            <a:gd name="connsiteY12" fmla="*/ 825779 h 1988210"/>
                            <a:gd name="connsiteX13" fmla="*/ 207587 w 1504534"/>
                            <a:gd name="connsiteY13" fmla="*/ 241917 h 1988210"/>
                            <a:gd name="connsiteX14" fmla="*/ 694349 w 1504534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39025 w 1504816"/>
                            <a:gd name="connsiteY6" fmla="*/ 1635981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07128 w 1504816"/>
                            <a:gd name="connsiteY6" fmla="*/ 1497758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007128 w 1504816"/>
                            <a:gd name="connsiteY5" fmla="*/ 1497758 h 1988210"/>
                            <a:gd name="connsiteX6" fmla="*/ 1039025 w 1504816"/>
                            <a:gd name="connsiteY6" fmla="*/ 1988210 h 1988210"/>
                            <a:gd name="connsiteX7" fmla="*/ 395147 w 1504816"/>
                            <a:gd name="connsiteY7" fmla="*/ 1988210 h 1988210"/>
                            <a:gd name="connsiteX8" fmla="*/ 395147 w 1504816"/>
                            <a:gd name="connsiteY8" fmla="*/ 1637522 h 1988210"/>
                            <a:gd name="connsiteX9" fmla="*/ 355674 w 1504816"/>
                            <a:gd name="connsiteY9" fmla="*/ 1624108 h 1988210"/>
                            <a:gd name="connsiteX10" fmla="*/ 321259 w 1504816"/>
                            <a:gd name="connsiteY10" fmla="*/ 1604957 h 1988210"/>
                            <a:gd name="connsiteX11" fmla="*/ 2205 w 1504816"/>
                            <a:gd name="connsiteY11" fmla="*/ 825779 h 1988210"/>
                            <a:gd name="connsiteX12" fmla="*/ 207587 w 1504816"/>
                            <a:gd name="connsiteY12" fmla="*/ 241917 h 1988210"/>
                            <a:gd name="connsiteX13" fmla="*/ 694349 w 1504816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497758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604083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321259 w 1504257"/>
                            <a:gd name="connsiteY10" fmla="*/ 1604957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72403 w 1504257"/>
                            <a:gd name="connsiteY10" fmla="*/ 1658119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61770 w 1504257"/>
                            <a:gd name="connsiteY10" fmla="*/ 1562426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504257" h="1988210">
                              <a:moveTo>
                                <a:pt x="694349" y="8724"/>
                              </a:moveTo>
                              <a:cubicBezTo>
                                <a:pt x="886743" y="3885"/>
                                <a:pt x="1063411" y="-34545"/>
                                <a:pt x="1194694" y="100231"/>
                              </a:cubicBezTo>
                              <a:cubicBezTo>
                                <a:pt x="1325977" y="235007"/>
                                <a:pt x="1393373" y="621873"/>
                                <a:pt x="1482049" y="817379"/>
                              </a:cubicBezTo>
                              <a:cubicBezTo>
                                <a:pt x="1570724" y="1012886"/>
                                <a:pt x="1366973" y="979624"/>
                                <a:pt x="1340848" y="1103348"/>
                              </a:cubicBezTo>
                              <a:cubicBezTo>
                                <a:pt x="1314723" y="1227072"/>
                                <a:pt x="1380922" y="1476269"/>
                                <a:pt x="1325302" y="1559725"/>
                              </a:cubicBezTo>
                              <a:cubicBezTo>
                                <a:pt x="1269682" y="1643181"/>
                                <a:pt x="1047752" y="1514948"/>
                                <a:pt x="1007128" y="1604083"/>
                              </a:cubicBezTo>
                              <a:lnTo>
                                <a:pt x="1039025" y="1988210"/>
                              </a:lnTo>
                              <a:lnTo>
                                <a:pt x="395147" y="1988210"/>
                              </a:lnTo>
                              <a:lnTo>
                                <a:pt x="395147" y="1637522"/>
                              </a:lnTo>
                              <a:lnTo>
                                <a:pt x="355674" y="1624108"/>
                              </a:lnTo>
                              <a:cubicBezTo>
                                <a:pt x="342386" y="1618390"/>
                                <a:pt x="171344" y="1569488"/>
                                <a:pt x="161770" y="1562426"/>
                              </a:cubicBezTo>
                              <a:cubicBezTo>
                                <a:pt x="8582" y="1449430"/>
                                <a:pt x="21151" y="1052952"/>
                                <a:pt x="2205" y="825779"/>
                              </a:cubicBezTo>
                              <a:cubicBezTo>
                                <a:pt x="-16741" y="598607"/>
                                <a:pt x="89327" y="362842"/>
                                <a:pt x="207587" y="241917"/>
                              </a:cubicBezTo>
                              <a:cubicBezTo>
                                <a:pt x="311825" y="72520"/>
                                <a:pt x="501955" y="13564"/>
                                <a:pt x="694349" y="8724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07" name="Szalagív 32"/>
                        <p:cNvSpPr/>
                        <p:nvPr/>
                      </p:nvSpPr>
                      <p:spPr>
                        <a:xfrm rot="19733323" flipH="1" flipV="1">
                          <a:off x="3531750" y="1971468"/>
                          <a:ext cx="1438561" cy="535137"/>
                        </a:xfrm>
                        <a:custGeom>
                          <a:avLst/>
                          <a:gdLst>
                            <a:gd name="connsiteX0" fmla="*/ 95509 w 1641465"/>
                            <a:gd name="connsiteY0" fmla="*/ 510895 h 695954"/>
                            <a:gd name="connsiteX1" fmla="*/ 524199 w 1641465"/>
                            <a:gd name="connsiteY1" fmla="*/ 23507 h 695954"/>
                            <a:gd name="connsiteX2" fmla="*/ 931517 w 1641465"/>
                            <a:gd name="connsiteY2" fmla="*/ 3185 h 695954"/>
                            <a:gd name="connsiteX3" fmla="*/ 1555049 w 1641465"/>
                            <a:gd name="connsiteY3" fmla="*/ 192552 h 695954"/>
                            <a:gd name="connsiteX4" fmla="*/ 1366115 w 1641465"/>
                            <a:gd name="connsiteY4" fmla="*/ 232541 h 695954"/>
                            <a:gd name="connsiteX5" fmla="*/ 884126 w 1641465"/>
                            <a:gd name="connsiteY5" fmla="*/ 150676 h 695954"/>
                            <a:gd name="connsiteX6" fmla="*/ 645868 w 1641465"/>
                            <a:gd name="connsiteY6" fmla="*/ 156639 h 695954"/>
                            <a:gd name="connsiteX7" fmla="*/ 286685 w 1641465"/>
                            <a:gd name="connsiteY7" fmla="*/ 467948 h 695954"/>
                            <a:gd name="connsiteX8" fmla="*/ 95509 w 1641465"/>
                            <a:gd name="connsiteY8" fmla="*/ 510895 h 695954"/>
                            <a:gd name="connsiteX0" fmla="*/ 95797 w 1438561"/>
                            <a:gd name="connsiteY0" fmla="*/ 521900 h 521900"/>
                            <a:gd name="connsiteX1" fmla="*/ 524487 w 1438561"/>
                            <a:gd name="connsiteY1" fmla="*/ 34512 h 521900"/>
                            <a:gd name="connsiteX2" fmla="*/ 931805 w 1438561"/>
                            <a:gd name="connsiteY2" fmla="*/ 14190 h 521900"/>
                            <a:gd name="connsiteX3" fmla="*/ 1438561 w 1438561"/>
                            <a:gd name="connsiteY3" fmla="*/ 232432 h 521900"/>
                            <a:gd name="connsiteX4" fmla="*/ 1366403 w 1438561"/>
                            <a:gd name="connsiteY4" fmla="*/ 243546 h 521900"/>
                            <a:gd name="connsiteX5" fmla="*/ 884414 w 1438561"/>
                            <a:gd name="connsiteY5" fmla="*/ 161681 h 521900"/>
                            <a:gd name="connsiteX6" fmla="*/ 646156 w 1438561"/>
                            <a:gd name="connsiteY6" fmla="*/ 167644 h 521900"/>
                            <a:gd name="connsiteX7" fmla="*/ 286973 w 1438561"/>
                            <a:gd name="connsiteY7" fmla="*/ 478953 h 521900"/>
                            <a:gd name="connsiteX8" fmla="*/ 95797 w 1438561"/>
                            <a:gd name="connsiteY8" fmla="*/ 521900 h 521900"/>
                            <a:gd name="connsiteX0" fmla="*/ 95797 w 1438561"/>
                            <a:gd name="connsiteY0" fmla="*/ 521900 h 535137"/>
                            <a:gd name="connsiteX1" fmla="*/ 524487 w 1438561"/>
                            <a:gd name="connsiteY1" fmla="*/ 34512 h 535137"/>
                            <a:gd name="connsiteX2" fmla="*/ 931805 w 1438561"/>
                            <a:gd name="connsiteY2" fmla="*/ 14190 h 535137"/>
                            <a:gd name="connsiteX3" fmla="*/ 1438561 w 1438561"/>
                            <a:gd name="connsiteY3" fmla="*/ 232432 h 535137"/>
                            <a:gd name="connsiteX4" fmla="*/ 1366403 w 1438561"/>
                            <a:gd name="connsiteY4" fmla="*/ 243546 h 535137"/>
                            <a:gd name="connsiteX5" fmla="*/ 884414 w 1438561"/>
                            <a:gd name="connsiteY5" fmla="*/ 161681 h 535137"/>
                            <a:gd name="connsiteX6" fmla="*/ 646156 w 1438561"/>
                            <a:gd name="connsiteY6" fmla="*/ 167644 h 535137"/>
                            <a:gd name="connsiteX7" fmla="*/ 153715 w 1438561"/>
                            <a:gd name="connsiteY7" fmla="*/ 535137 h 535137"/>
                            <a:gd name="connsiteX8" fmla="*/ 95797 w 1438561"/>
                            <a:gd name="connsiteY8" fmla="*/ 521900 h 5351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38561" h="535137">
                              <a:moveTo>
                                <a:pt x="95797" y="521900"/>
                              </a:moveTo>
                              <a:cubicBezTo>
                                <a:pt x="-134287" y="337786"/>
                                <a:pt x="66247" y="109793"/>
                                <a:pt x="524487" y="34512"/>
                              </a:cubicBezTo>
                              <a:cubicBezTo>
                                <a:pt x="654016" y="13232"/>
                                <a:pt x="779459" y="-18797"/>
                                <a:pt x="931805" y="14190"/>
                              </a:cubicBezTo>
                              <a:cubicBezTo>
                                <a:pt x="1084151" y="47177"/>
                                <a:pt x="1317345" y="129483"/>
                                <a:pt x="1438561" y="232432"/>
                              </a:cubicBezTo>
                              <a:cubicBezTo>
                                <a:pt x="1375583" y="245762"/>
                                <a:pt x="1429381" y="230216"/>
                                <a:pt x="1366403" y="243546"/>
                              </a:cubicBezTo>
                              <a:cubicBezTo>
                                <a:pt x="1253377" y="196953"/>
                                <a:pt x="1077595" y="167097"/>
                                <a:pt x="884414" y="161681"/>
                              </a:cubicBezTo>
                              <a:cubicBezTo>
                                <a:pt x="804427" y="159439"/>
                                <a:pt x="723726" y="161458"/>
                                <a:pt x="646156" y="167644"/>
                              </a:cubicBezTo>
                              <a:cubicBezTo>
                                <a:pt x="186226" y="204319"/>
                                <a:pt x="-134666" y="423128"/>
                                <a:pt x="153715" y="535137"/>
                              </a:cubicBezTo>
                              <a:lnTo>
                                <a:pt x="95797" y="52190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</a:gradFill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304" name="Fánk 30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77625" y="3295185"/>
                        <a:ext cx="3312000" cy="3312000"/>
                      </a:xfrm>
                      <a:prstGeom prst="donut">
                        <a:avLst>
                          <a:gd name="adj" fmla="val 3054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prst="slope"/>
                        <a:bevelB w="12700" prst="ribl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02" name="Téglalap 301"/>
                    <p:cNvSpPr/>
                    <p:nvPr/>
                  </p:nvSpPr>
                  <p:spPr>
                    <a:xfrm>
                      <a:off x="1117295" y="2470663"/>
                      <a:ext cx="664208" cy="8818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hu-HU" sz="4800" dirty="0" smtClean="0">
                          <a:solidFill>
                            <a:srgbClr val="AC5532"/>
                          </a:solidFill>
                        </a:rPr>
                        <a:t>+</a:t>
                      </a:r>
                      <a:endParaRPr lang="hu-HU" sz="4800" dirty="0">
                        <a:solidFill>
                          <a:srgbClr val="AC5532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309" name="Csoportba foglalás 308"/>
                <p:cNvGrpSpPr/>
                <p:nvPr/>
              </p:nvGrpSpPr>
              <p:grpSpPr>
                <a:xfrm>
                  <a:off x="1175197" y="2291440"/>
                  <a:ext cx="5449441" cy="524094"/>
                  <a:chOff x="1032025" y="359401"/>
                  <a:chExt cx="9917807" cy="992351"/>
                </a:xfrm>
              </p:grpSpPr>
              <p:grpSp>
                <p:nvGrpSpPr>
                  <p:cNvPr id="310" name="Csoportba foglalás 309"/>
                  <p:cNvGrpSpPr/>
                  <p:nvPr/>
                </p:nvGrpSpPr>
                <p:grpSpPr>
                  <a:xfrm>
                    <a:off x="2708425" y="415504"/>
                    <a:ext cx="1618095" cy="936248"/>
                    <a:chOff x="163408" y="2451588"/>
                    <a:chExt cx="1618095" cy="936248"/>
                  </a:xfrm>
                </p:grpSpPr>
                <p:grpSp>
                  <p:nvGrpSpPr>
                    <p:cNvPr id="351" name="Csoportba foglalás 350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63408" y="2451588"/>
                      <a:ext cx="936248" cy="936248"/>
                      <a:chOff x="2777625" y="3295185"/>
                      <a:chExt cx="3312000" cy="3312000"/>
                    </a:xfrm>
                  </p:grpSpPr>
                  <p:grpSp>
                    <p:nvGrpSpPr>
                      <p:cNvPr id="353" name="Csoportba foglalás 352"/>
                      <p:cNvGrpSpPr/>
                      <p:nvPr/>
                    </p:nvGrpSpPr>
                    <p:grpSpPr>
                      <a:xfrm>
                        <a:off x="2845104" y="3362664"/>
                        <a:ext cx="3148013" cy="3148013"/>
                        <a:chOff x="2876550" y="1047750"/>
                        <a:chExt cx="3148013" cy="3148013"/>
                      </a:xfrm>
                    </p:grpSpPr>
                    <p:sp>
                      <p:nvSpPr>
                        <p:cNvPr id="355" name="Ellipszis 354"/>
                        <p:cNvSpPr/>
                        <p:nvPr/>
                      </p:nvSpPr>
                      <p:spPr>
                        <a:xfrm>
                          <a:off x="2876550" y="1047750"/>
                          <a:ext cx="3148013" cy="3148013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56" name="Szabadkézi sokszög 355"/>
                        <p:cNvSpPr/>
                        <p:nvPr/>
                      </p:nvSpPr>
                      <p:spPr>
                        <a:xfrm>
                          <a:off x="3655856" y="1629905"/>
                          <a:ext cx="1504257" cy="1988210"/>
                        </a:xfrm>
                        <a:custGeom>
                          <a:avLst/>
                          <a:gdLst>
                            <a:gd name="connsiteX0" fmla="*/ 694349 w 1589396"/>
                            <a:gd name="connsiteY0" fmla="*/ 329 h 1979815"/>
                            <a:gd name="connsiteX1" fmla="*/ 1194694 w 1589396"/>
                            <a:gd name="connsiteY1" fmla="*/ 91836 h 1979815"/>
                            <a:gd name="connsiteX2" fmla="*/ 1567109 w 1589396"/>
                            <a:gd name="connsiteY2" fmla="*/ 798352 h 1979815"/>
                            <a:gd name="connsiteX3" fmla="*/ 1340848 w 1589396"/>
                            <a:gd name="connsiteY3" fmla="*/ 1094953 h 1979815"/>
                            <a:gd name="connsiteX4" fmla="*/ 1304037 w 1589396"/>
                            <a:gd name="connsiteY4" fmla="*/ 1561962 h 1979815"/>
                            <a:gd name="connsiteX5" fmla="*/ 1100330 w 1589396"/>
                            <a:gd name="connsiteY5" fmla="*/ 1618527 h 1979815"/>
                            <a:gd name="connsiteX6" fmla="*/ 1039025 w 1589396"/>
                            <a:gd name="connsiteY6" fmla="*/ 1627586 h 1979815"/>
                            <a:gd name="connsiteX7" fmla="*/ 1039025 w 1589396"/>
                            <a:gd name="connsiteY7" fmla="*/ 1979815 h 1979815"/>
                            <a:gd name="connsiteX8" fmla="*/ 395147 w 1589396"/>
                            <a:gd name="connsiteY8" fmla="*/ 1979815 h 1979815"/>
                            <a:gd name="connsiteX9" fmla="*/ 395147 w 1589396"/>
                            <a:gd name="connsiteY9" fmla="*/ 1629127 h 1979815"/>
                            <a:gd name="connsiteX10" fmla="*/ 355674 w 1589396"/>
                            <a:gd name="connsiteY10" fmla="*/ 1615713 h 1979815"/>
                            <a:gd name="connsiteX11" fmla="*/ 321259 w 1589396"/>
                            <a:gd name="connsiteY11" fmla="*/ 1596562 h 1979815"/>
                            <a:gd name="connsiteX12" fmla="*/ 2205 w 1589396"/>
                            <a:gd name="connsiteY12" fmla="*/ 817384 h 1979815"/>
                            <a:gd name="connsiteX13" fmla="*/ 207587 w 1589396"/>
                            <a:gd name="connsiteY13" fmla="*/ 233522 h 1979815"/>
                            <a:gd name="connsiteX14" fmla="*/ 694349 w 1589396"/>
                            <a:gd name="connsiteY14" fmla="*/ 329 h 1979815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570357 h 1988210"/>
                            <a:gd name="connsiteX5" fmla="*/ 1100330 w 1504534"/>
                            <a:gd name="connsiteY5" fmla="*/ 1626922 h 1988210"/>
                            <a:gd name="connsiteX6" fmla="*/ 1039025 w 1504534"/>
                            <a:gd name="connsiteY6" fmla="*/ 1635981 h 1988210"/>
                            <a:gd name="connsiteX7" fmla="*/ 1039025 w 1504534"/>
                            <a:gd name="connsiteY7" fmla="*/ 1988210 h 1988210"/>
                            <a:gd name="connsiteX8" fmla="*/ 395147 w 1504534"/>
                            <a:gd name="connsiteY8" fmla="*/ 1988210 h 1988210"/>
                            <a:gd name="connsiteX9" fmla="*/ 395147 w 1504534"/>
                            <a:gd name="connsiteY9" fmla="*/ 1637522 h 1988210"/>
                            <a:gd name="connsiteX10" fmla="*/ 355674 w 1504534"/>
                            <a:gd name="connsiteY10" fmla="*/ 1624108 h 1988210"/>
                            <a:gd name="connsiteX11" fmla="*/ 321259 w 1504534"/>
                            <a:gd name="connsiteY11" fmla="*/ 1604957 h 1988210"/>
                            <a:gd name="connsiteX12" fmla="*/ 2205 w 1504534"/>
                            <a:gd name="connsiteY12" fmla="*/ 825779 h 1988210"/>
                            <a:gd name="connsiteX13" fmla="*/ 207587 w 1504534"/>
                            <a:gd name="connsiteY13" fmla="*/ 241917 h 1988210"/>
                            <a:gd name="connsiteX14" fmla="*/ 694349 w 1504534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39025 w 1504816"/>
                            <a:gd name="connsiteY6" fmla="*/ 1635981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07128 w 1504816"/>
                            <a:gd name="connsiteY6" fmla="*/ 1497758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007128 w 1504816"/>
                            <a:gd name="connsiteY5" fmla="*/ 1497758 h 1988210"/>
                            <a:gd name="connsiteX6" fmla="*/ 1039025 w 1504816"/>
                            <a:gd name="connsiteY6" fmla="*/ 1988210 h 1988210"/>
                            <a:gd name="connsiteX7" fmla="*/ 395147 w 1504816"/>
                            <a:gd name="connsiteY7" fmla="*/ 1988210 h 1988210"/>
                            <a:gd name="connsiteX8" fmla="*/ 395147 w 1504816"/>
                            <a:gd name="connsiteY8" fmla="*/ 1637522 h 1988210"/>
                            <a:gd name="connsiteX9" fmla="*/ 355674 w 1504816"/>
                            <a:gd name="connsiteY9" fmla="*/ 1624108 h 1988210"/>
                            <a:gd name="connsiteX10" fmla="*/ 321259 w 1504816"/>
                            <a:gd name="connsiteY10" fmla="*/ 1604957 h 1988210"/>
                            <a:gd name="connsiteX11" fmla="*/ 2205 w 1504816"/>
                            <a:gd name="connsiteY11" fmla="*/ 825779 h 1988210"/>
                            <a:gd name="connsiteX12" fmla="*/ 207587 w 1504816"/>
                            <a:gd name="connsiteY12" fmla="*/ 241917 h 1988210"/>
                            <a:gd name="connsiteX13" fmla="*/ 694349 w 1504816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497758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604083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321259 w 1504257"/>
                            <a:gd name="connsiteY10" fmla="*/ 1604957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72403 w 1504257"/>
                            <a:gd name="connsiteY10" fmla="*/ 1658119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61770 w 1504257"/>
                            <a:gd name="connsiteY10" fmla="*/ 1562426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504257" h="1988210">
                              <a:moveTo>
                                <a:pt x="694349" y="8724"/>
                              </a:moveTo>
                              <a:cubicBezTo>
                                <a:pt x="886743" y="3885"/>
                                <a:pt x="1063411" y="-34545"/>
                                <a:pt x="1194694" y="100231"/>
                              </a:cubicBezTo>
                              <a:cubicBezTo>
                                <a:pt x="1325977" y="235007"/>
                                <a:pt x="1393373" y="621873"/>
                                <a:pt x="1482049" y="817379"/>
                              </a:cubicBezTo>
                              <a:cubicBezTo>
                                <a:pt x="1570724" y="1012886"/>
                                <a:pt x="1366973" y="979624"/>
                                <a:pt x="1340848" y="1103348"/>
                              </a:cubicBezTo>
                              <a:cubicBezTo>
                                <a:pt x="1314723" y="1227072"/>
                                <a:pt x="1380922" y="1476269"/>
                                <a:pt x="1325302" y="1559725"/>
                              </a:cubicBezTo>
                              <a:cubicBezTo>
                                <a:pt x="1269682" y="1643181"/>
                                <a:pt x="1047752" y="1514948"/>
                                <a:pt x="1007128" y="1604083"/>
                              </a:cubicBezTo>
                              <a:lnTo>
                                <a:pt x="1039025" y="1988210"/>
                              </a:lnTo>
                              <a:lnTo>
                                <a:pt x="395147" y="1988210"/>
                              </a:lnTo>
                              <a:lnTo>
                                <a:pt x="395147" y="1637522"/>
                              </a:lnTo>
                              <a:lnTo>
                                <a:pt x="355674" y="1624108"/>
                              </a:lnTo>
                              <a:cubicBezTo>
                                <a:pt x="342386" y="1618390"/>
                                <a:pt x="171344" y="1569488"/>
                                <a:pt x="161770" y="1562426"/>
                              </a:cubicBezTo>
                              <a:cubicBezTo>
                                <a:pt x="8582" y="1449430"/>
                                <a:pt x="21151" y="1052952"/>
                                <a:pt x="2205" y="825779"/>
                              </a:cubicBezTo>
                              <a:cubicBezTo>
                                <a:pt x="-16741" y="598607"/>
                                <a:pt x="89327" y="362842"/>
                                <a:pt x="207587" y="241917"/>
                              </a:cubicBezTo>
                              <a:cubicBezTo>
                                <a:pt x="311825" y="72520"/>
                                <a:pt x="501955" y="13564"/>
                                <a:pt x="694349" y="8724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57" name="Szalagív 32"/>
                        <p:cNvSpPr/>
                        <p:nvPr/>
                      </p:nvSpPr>
                      <p:spPr>
                        <a:xfrm rot="19733323" flipH="1" flipV="1">
                          <a:off x="3531750" y="1971468"/>
                          <a:ext cx="1438561" cy="535137"/>
                        </a:xfrm>
                        <a:custGeom>
                          <a:avLst/>
                          <a:gdLst>
                            <a:gd name="connsiteX0" fmla="*/ 95509 w 1641465"/>
                            <a:gd name="connsiteY0" fmla="*/ 510895 h 695954"/>
                            <a:gd name="connsiteX1" fmla="*/ 524199 w 1641465"/>
                            <a:gd name="connsiteY1" fmla="*/ 23507 h 695954"/>
                            <a:gd name="connsiteX2" fmla="*/ 931517 w 1641465"/>
                            <a:gd name="connsiteY2" fmla="*/ 3185 h 695954"/>
                            <a:gd name="connsiteX3" fmla="*/ 1555049 w 1641465"/>
                            <a:gd name="connsiteY3" fmla="*/ 192552 h 695954"/>
                            <a:gd name="connsiteX4" fmla="*/ 1366115 w 1641465"/>
                            <a:gd name="connsiteY4" fmla="*/ 232541 h 695954"/>
                            <a:gd name="connsiteX5" fmla="*/ 884126 w 1641465"/>
                            <a:gd name="connsiteY5" fmla="*/ 150676 h 695954"/>
                            <a:gd name="connsiteX6" fmla="*/ 645868 w 1641465"/>
                            <a:gd name="connsiteY6" fmla="*/ 156639 h 695954"/>
                            <a:gd name="connsiteX7" fmla="*/ 286685 w 1641465"/>
                            <a:gd name="connsiteY7" fmla="*/ 467948 h 695954"/>
                            <a:gd name="connsiteX8" fmla="*/ 95509 w 1641465"/>
                            <a:gd name="connsiteY8" fmla="*/ 510895 h 695954"/>
                            <a:gd name="connsiteX0" fmla="*/ 95797 w 1438561"/>
                            <a:gd name="connsiteY0" fmla="*/ 521900 h 521900"/>
                            <a:gd name="connsiteX1" fmla="*/ 524487 w 1438561"/>
                            <a:gd name="connsiteY1" fmla="*/ 34512 h 521900"/>
                            <a:gd name="connsiteX2" fmla="*/ 931805 w 1438561"/>
                            <a:gd name="connsiteY2" fmla="*/ 14190 h 521900"/>
                            <a:gd name="connsiteX3" fmla="*/ 1438561 w 1438561"/>
                            <a:gd name="connsiteY3" fmla="*/ 232432 h 521900"/>
                            <a:gd name="connsiteX4" fmla="*/ 1366403 w 1438561"/>
                            <a:gd name="connsiteY4" fmla="*/ 243546 h 521900"/>
                            <a:gd name="connsiteX5" fmla="*/ 884414 w 1438561"/>
                            <a:gd name="connsiteY5" fmla="*/ 161681 h 521900"/>
                            <a:gd name="connsiteX6" fmla="*/ 646156 w 1438561"/>
                            <a:gd name="connsiteY6" fmla="*/ 167644 h 521900"/>
                            <a:gd name="connsiteX7" fmla="*/ 286973 w 1438561"/>
                            <a:gd name="connsiteY7" fmla="*/ 478953 h 521900"/>
                            <a:gd name="connsiteX8" fmla="*/ 95797 w 1438561"/>
                            <a:gd name="connsiteY8" fmla="*/ 521900 h 521900"/>
                            <a:gd name="connsiteX0" fmla="*/ 95797 w 1438561"/>
                            <a:gd name="connsiteY0" fmla="*/ 521900 h 535137"/>
                            <a:gd name="connsiteX1" fmla="*/ 524487 w 1438561"/>
                            <a:gd name="connsiteY1" fmla="*/ 34512 h 535137"/>
                            <a:gd name="connsiteX2" fmla="*/ 931805 w 1438561"/>
                            <a:gd name="connsiteY2" fmla="*/ 14190 h 535137"/>
                            <a:gd name="connsiteX3" fmla="*/ 1438561 w 1438561"/>
                            <a:gd name="connsiteY3" fmla="*/ 232432 h 535137"/>
                            <a:gd name="connsiteX4" fmla="*/ 1366403 w 1438561"/>
                            <a:gd name="connsiteY4" fmla="*/ 243546 h 535137"/>
                            <a:gd name="connsiteX5" fmla="*/ 884414 w 1438561"/>
                            <a:gd name="connsiteY5" fmla="*/ 161681 h 535137"/>
                            <a:gd name="connsiteX6" fmla="*/ 646156 w 1438561"/>
                            <a:gd name="connsiteY6" fmla="*/ 167644 h 535137"/>
                            <a:gd name="connsiteX7" fmla="*/ 153715 w 1438561"/>
                            <a:gd name="connsiteY7" fmla="*/ 535137 h 535137"/>
                            <a:gd name="connsiteX8" fmla="*/ 95797 w 1438561"/>
                            <a:gd name="connsiteY8" fmla="*/ 521900 h 5351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38561" h="535137">
                              <a:moveTo>
                                <a:pt x="95797" y="521900"/>
                              </a:moveTo>
                              <a:cubicBezTo>
                                <a:pt x="-134287" y="337786"/>
                                <a:pt x="66247" y="109793"/>
                                <a:pt x="524487" y="34512"/>
                              </a:cubicBezTo>
                              <a:cubicBezTo>
                                <a:pt x="654016" y="13232"/>
                                <a:pt x="779459" y="-18797"/>
                                <a:pt x="931805" y="14190"/>
                              </a:cubicBezTo>
                              <a:cubicBezTo>
                                <a:pt x="1084151" y="47177"/>
                                <a:pt x="1317345" y="129483"/>
                                <a:pt x="1438561" y="232432"/>
                              </a:cubicBezTo>
                              <a:cubicBezTo>
                                <a:pt x="1375583" y="245762"/>
                                <a:pt x="1429381" y="230216"/>
                                <a:pt x="1366403" y="243546"/>
                              </a:cubicBezTo>
                              <a:cubicBezTo>
                                <a:pt x="1253377" y="196953"/>
                                <a:pt x="1077595" y="167097"/>
                                <a:pt x="884414" y="161681"/>
                              </a:cubicBezTo>
                              <a:cubicBezTo>
                                <a:pt x="804427" y="159439"/>
                                <a:pt x="723726" y="161458"/>
                                <a:pt x="646156" y="167644"/>
                              </a:cubicBezTo>
                              <a:cubicBezTo>
                                <a:pt x="186226" y="204319"/>
                                <a:pt x="-134666" y="423128"/>
                                <a:pt x="153715" y="535137"/>
                              </a:cubicBezTo>
                              <a:lnTo>
                                <a:pt x="95797" y="52190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</a:gradFill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354" name="Fánk 35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77625" y="3295185"/>
                        <a:ext cx="3312000" cy="3312000"/>
                      </a:xfrm>
                      <a:prstGeom prst="donut">
                        <a:avLst>
                          <a:gd name="adj" fmla="val 3054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prst="slope"/>
                        <a:bevelB w="12700" prst="ribl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52" name="Téglalap 351"/>
                    <p:cNvSpPr/>
                    <p:nvPr/>
                  </p:nvSpPr>
                  <p:spPr>
                    <a:xfrm>
                      <a:off x="1117295" y="2470663"/>
                      <a:ext cx="664208" cy="8818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hu-HU" sz="4800" dirty="0" smtClean="0">
                          <a:solidFill>
                            <a:srgbClr val="AC5532"/>
                          </a:solidFill>
                        </a:rPr>
                        <a:t>+</a:t>
                      </a:r>
                      <a:endParaRPr lang="hu-HU" sz="4800" dirty="0">
                        <a:solidFill>
                          <a:srgbClr val="AC5532"/>
                        </a:solidFill>
                      </a:endParaRPr>
                    </a:p>
                  </p:txBody>
                </p:sp>
              </p:grpSp>
              <p:grpSp>
                <p:nvGrpSpPr>
                  <p:cNvPr id="311" name="Csoportba foglalás 310"/>
                  <p:cNvGrpSpPr/>
                  <p:nvPr/>
                </p:nvGrpSpPr>
                <p:grpSpPr>
                  <a:xfrm>
                    <a:off x="1032025" y="399241"/>
                    <a:ext cx="1618095" cy="936248"/>
                    <a:chOff x="163408" y="2451588"/>
                    <a:chExt cx="1618095" cy="936248"/>
                  </a:xfrm>
                </p:grpSpPr>
                <p:grpSp>
                  <p:nvGrpSpPr>
                    <p:cNvPr id="344" name="Csoportba foglalás 343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63408" y="2451588"/>
                      <a:ext cx="936248" cy="936248"/>
                      <a:chOff x="2777625" y="3295185"/>
                      <a:chExt cx="3312000" cy="3312000"/>
                    </a:xfrm>
                  </p:grpSpPr>
                  <p:grpSp>
                    <p:nvGrpSpPr>
                      <p:cNvPr id="346" name="Csoportba foglalás 345"/>
                      <p:cNvGrpSpPr/>
                      <p:nvPr/>
                    </p:nvGrpSpPr>
                    <p:grpSpPr>
                      <a:xfrm>
                        <a:off x="2845104" y="3362664"/>
                        <a:ext cx="3148013" cy="3148013"/>
                        <a:chOff x="2876550" y="1047750"/>
                        <a:chExt cx="3148013" cy="3148013"/>
                      </a:xfrm>
                    </p:grpSpPr>
                    <p:sp>
                      <p:nvSpPr>
                        <p:cNvPr id="348" name="Ellipszis 347"/>
                        <p:cNvSpPr/>
                        <p:nvPr/>
                      </p:nvSpPr>
                      <p:spPr>
                        <a:xfrm>
                          <a:off x="2876550" y="1047750"/>
                          <a:ext cx="3148013" cy="3148013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49" name="Szabadkézi sokszög 348"/>
                        <p:cNvSpPr/>
                        <p:nvPr/>
                      </p:nvSpPr>
                      <p:spPr>
                        <a:xfrm>
                          <a:off x="3655856" y="1629905"/>
                          <a:ext cx="1504257" cy="1988210"/>
                        </a:xfrm>
                        <a:custGeom>
                          <a:avLst/>
                          <a:gdLst>
                            <a:gd name="connsiteX0" fmla="*/ 694349 w 1589396"/>
                            <a:gd name="connsiteY0" fmla="*/ 329 h 1979815"/>
                            <a:gd name="connsiteX1" fmla="*/ 1194694 w 1589396"/>
                            <a:gd name="connsiteY1" fmla="*/ 91836 h 1979815"/>
                            <a:gd name="connsiteX2" fmla="*/ 1567109 w 1589396"/>
                            <a:gd name="connsiteY2" fmla="*/ 798352 h 1979815"/>
                            <a:gd name="connsiteX3" fmla="*/ 1340848 w 1589396"/>
                            <a:gd name="connsiteY3" fmla="*/ 1094953 h 1979815"/>
                            <a:gd name="connsiteX4" fmla="*/ 1304037 w 1589396"/>
                            <a:gd name="connsiteY4" fmla="*/ 1561962 h 1979815"/>
                            <a:gd name="connsiteX5" fmla="*/ 1100330 w 1589396"/>
                            <a:gd name="connsiteY5" fmla="*/ 1618527 h 1979815"/>
                            <a:gd name="connsiteX6" fmla="*/ 1039025 w 1589396"/>
                            <a:gd name="connsiteY6" fmla="*/ 1627586 h 1979815"/>
                            <a:gd name="connsiteX7" fmla="*/ 1039025 w 1589396"/>
                            <a:gd name="connsiteY7" fmla="*/ 1979815 h 1979815"/>
                            <a:gd name="connsiteX8" fmla="*/ 395147 w 1589396"/>
                            <a:gd name="connsiteY8" fmla="*/ 1979815 h 1979815"/>
                            <a:gd name="connsiteX9" fmla="*/ 395147 w 1589396"/>
                            <a:gd name="connsiteY9" fmla="*/ 1629127 h 1979815"/>
                            <a:gd name="connsiteX10" fmla="*/ 355674 w 1589396"/>
                            <a:gd name="connsiteY10" fmla="*/ 1615713 h 1979815"/>
                            <a:gd name="connsiteX11" fmla="*/ 321259 w 1589396"/>
                            <a:gd name="connsiteY11" fmla="*/ 1596562 h 1979815"/>
                            <a:gd name="connsiteX12" fmla="*/ 2205 w 1589396"/>
                            <a:gd name="connsiteY12" fmla="*/ 817384 h 1979815"/>
                            <a:gd name="connsiteX13" fmla="*/ 207587 w 1589396"/>
                            <a:gd name="connsiteY13" fmla="*/ 233522 h 1979815"/>
                            <a:gd name="connsiteX14" fmla="*/ 694349 w 1589396"/>
                            <a:gd name="connsiteY14" fmla="*/ 329 h 1979815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570357 h 1988210"/>
                            <a:gd name="connsiteX5" fmla="*/ 1100330 w 1504534"/>
                            <a:gd name="connsiteY5" fmla="*/ 1626922 h 1988210"/>
                            <a:gd name="connsiteX6" fmla="*/ 1039025 w 1504534"/>
                            <a:gd name="connsiteY6" fmla="*/ 1635981 h 1988210"/>
                            <a:gd name="connsiteX7" fmla="*/ 1039025 w 1504534"/>
                            <a:gd name="connsiteY7" fmla="*/ 1988210 h 1988210"/>
                            <a:gd name="connsiteX8" fmla="*/ 395147 w 1504534"/>
                            <a:gd name="connsiteY8" fmla="*/ 1988210 h 1988210"/>
                            <a:gd name="connsiteX9" fmla="*/ 395147 w 1504534"/>
                            <a:gd name="connsiteY9" fmla="*/ 1637522 h 1988210"/>
                            <a:gd name="connsiteX10" fmla="*/ 355674 w 1504534"/>
                            <a:gd name="connsiteY10" fmla="*/ 1624108 h 1988210"/>
                            <a:gd name="connsiteX11" fmla="*/ 321259 w 1504534"/>
                            <a:gd name="connsiteY11" fmla="*/ 1604957 h 1988210"/>
                            <a:gd name="connsiteX12" fmla="*/ 2205 w 1504534"/>
                            <a:gd name="connsiteY12" fmla="*/ 825779 h 1988210"/>
                            <a:gd name="connsiteX13" fmla="*/ 207587 w 1504534"/>
                            <a:gd name="connsiteY13" fmla="*/ 241917 h 1988210"/>
                            <a:gd name="connsiteX14" fmla="*/ 694349 w 1504534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39025 w 1504816"/>
                            <a:gd name="connsiteY6" fmla="*/ 1635981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07128 w 1504816"/>
                            <a:gd name="connsiteY6" fmla="*/ 1497758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007128 w 1504816"/>
                            <a:gd name="connsiteY5" fmla="*/ 1497758 h 1988210"/>
                            <a:gd name="connsiteX6" fmla="*/ 1039025 w 1504816"/>
                            <a:gd name="connsiteY6" fmla="*/ 1988210 h 1988210"/>
                            <a:gd name="connsiteX7" fmla="*/ 395147 w 1504816"/>
                            <a:gd name="connsiteY7" fmla="*/ 1988210 h 1988210"/>
                            <a:gd name="connsiteX8" fmla="*/ 395147 w 1504816"/>
                            <a:gd name="connsiteY8" fmla="*/ 1637522 h 1988210"/>
                            <a:gd name="connsiteX9" fmla="*/ 355674 w 1504816"/>
                            <a:gd name="connsiteY9" fmla="*/ 1624108 h 1988210"/>
                            <a:gd name="connsiteX10" fmla="*/ 321259 w 1504816"/>
                            <a:gd name="connsiteY10" fmla="*/ 1604957 h 1988210"/>
                            <a:gd name="connsiteX11" fmla="*/ 2205 w 1504816"/>
                            <a:gd name="connsiteY11" fmla="*/ 825779 h 1988210"/>
                            <a:gd name="connsiteX12" fmla="*/ 207587 w 1504816"/>
                            <a:gd name="connsiteY12" fmla="*/ 241917 h 1988210"/>
                            <a:gd name="connsiteX13" fmla="*/ 694349 w 1504816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497758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604083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321259 w 1504257"/>
                            <a:gd name="connsiteY10" fmla="*/ 1604957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72403 w 1504257"/>
                            <a:gd name="connsiteY10" fmla="*/ 1658119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61770 w 1504257"/>
                            <a:gd name="connsiteY10" fmla="*/ 1562426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504257" h="1988210">
                              <a:moveTo>
                                <a:pt x="694349" y="8724"/>
                              </a:moveTo>
                              <a:cubicBezTo>
                                <a:pt x="886743" y="3885"/>
                                <a:pt x="1063411" y="-34545"/>
                                <a:pt x="1194694" y="100231"/>
                              </a:cubicBezTo>
                              <a:cubicBezTo>
                                <a:pt x="1325977" y="235007"/>
                                <a:pt x="1393373" y="621873"/>
                                <a:pt x="1482049" y="817379"/>
                              </a:cubicBezTo>
                              <a:cubicBezTo>
                                <a:pt x="1570724" y="1012886"/>
                                <a:pt x="1366973" y="979624"/>
                                <a:pt x="1340848" y="1103348"/>
                              </a:cubicBezTo>
                              <a:cubicBezTo>
                                <a:pt x="1314723" y="1227072"/>
                                <a:pt x="1380922" y="1476269"/>
                                <a:pt x="1325302" y="1559725"/>
                              </a:cubicBezTo>
                              <a:cubicBezTo>
                                <a:pt x="1269682" y="1643181"/>
                                <a:pt x="1047752" y="1514948"/>
                                <a:pt x="1007128" y="1604083"/>
                              </a:cubicBezTo>
                              <a:lnTo>
                                <a:pt x="1039025" y="1988210"/>
                              </a:lnTo>
                              <a:lnTo>
                                <a:pt x="395147" y="1988210"/>
                              </a:lnTo>
                              <a:lnTo>
                                <a:pt x="395147" y="1637522"/>
                              </a:lnTo>
                              <a:lnTo>
                                <a:pt x="355674" y="1624108"/>
                              </a:lnTo>
                              <a:cubicBezTo>
                                <a:pt x="342386" y="1618390"/>
                                <a:pt x="171344" y="1569488"/>
                                <a:pt x="161770" y="1562426"/>
                              </a:cubicBezTo>
                              <a:cubicBezTo>
                                <a:pt x="8582" y="1449430"/>
                                <a:pt x="21151" y="1052952"/>
                                <a:pt x="2205" y="825779"/>
                              </a:cubicBezTo>
                              <a:cubicBezTo>
                                <a:pt x="-16741" y="598607"/>
                                <a:pt x="89327" y="362842"/>
                                <a:pt x="207587" y="241917"/>
                              </a:cubicBezTo>
                              <a:cubicBezTo>
                                <a:pt x="311825" y="72520"/>
                                <a:pt x="501955" y="13564"/>
                                <a:pt x="694349" y="8724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50" name="Szalagív 32"/>
                        <p:cNvSpPr/>
                        <p:nvPr/>
                      </p:nvSpPr>
                      <p:spPr>
                        <a:xfrm rot="19733323" flipH="1" flipV="1">
                          <a:off x="3531750" y="1971468"/>
                          <a:ext cx="1438561" cy="535137"/>
                        </a:xfrm>
                        <a:custGeom>
                          <a:avLst/>
                          <a:gdLst>
                            <a:gd name="connsiteX0" fmla="*/ 95509 w 1641465"/>
                            <a:gd name="connsiteY0" fmla="*/ 510895 h 695954"/>
                            <a:gd name="connsiteX1" fmla="*/ 524199 w 1641465"/>
                            <a:gd name="connsiteY1" fmla="*/ 23507 h 695954"/>
                            <a:gd name="connsiteX2" fmla="*/ 931517 w 1641465"/>
                            <a:gd name="connsiteY2" fmla="*/ 3185 h 695954"/>
                            <a:gd name="connsiteX3" fmla="*/ 1555049 w 1641465"/>
                            <a:gd name="connsiteY3" fmla="*/ 192552 h 695954"/>
                            <a:gd name="connsiteX4" fmla="*/ 1366115 w 1641465"/>
                            <a:gd name="connsiteY4" fmla="*/ 232541 h 695954"/>
                            <a:gd name="connsiteX5" fmla="*/ 884126 w 1641465"/>
                            <a:gd name="connsiteY5" fmla="*/ 150676 h 695954"/>
                            <a:gd name="connsiteX6" fmla="*/ 645868 w 1641465"/>
                            <a:gd name="connsiteY6" fmla="*/ 156639 h 695954"/>
                            <a:gd name="connsiteX7" fmla="*/ 286685 w 1641465"/>
                            <a:gd name="connsiteY7" fmla="*/ 467948 h 695954"/>
                            <a:gd name="connsiteX8" fmla="*/ 95509 w 1641465"/>
                            <a:gd name="connsiteY8" fmla="*/ 510895 h 695954"/>
                            <a:gd name="connsiteX0" fmla="*/ 95797 w 1438561"/>
                            <a:gd name="connsiteY0" fmla="*/ 521900 h 521900"/>
                            <a:gd name="connsiteX1" fmla="*/ 524487 w 1438561"/>
                            <a:gd name="connsiteY1" fmla="*/ 34512 h 521900"/>
                            <a:gd name="connsiteX2" fmla="*/ 931805 w 1438561"/>
                            <a:gd name="connsiteY2" fmla="*/ 14190 h 521900"/>
                            <a:gd name="connsiteX3" fmla="*/ 1438561 w 1438561"/>
                            <a:gd name="connsiteY3" fmla="*/ 232432 h 521900"/>
                            <a:gd name="connsiteX4" fmla="*/ 1366403 w 1438561"/>
                            <a:gd name="connsiteY4" fmla="*/ 243546 h 521900"/>
                            <a:gd name="connsiteX5" fmla="*/ 884414 w 1438561"/>
                            <a:gd name="connsiteY5" fmla="*/ 161681 h 521900"/>
                            <a:gd name="connsiteX6" fmla="*/ 646156 w 1438561"/>
                            <a:gd name="connsiteY6" fmla="*/ 167644 h 521900"/>
                            <a:gd name="connsiteX7" fmla="*/ 286973 w 1438561"/>
                            <a:gd name="connsiteY7" fmla="*/ 478953 h 521900"/>
                            <a:gd name="connsiteX8" fmla="*/ 95797 w 1438561"/>
                            <a:gd name="connsiteY8" fmla="*/ 521900 h 521900"/>
                            <a:gd name="connsiteX0" fmla="*/ 95797 w 1438561"/>
                            <a:gd name="connsiteY0" fmla="*/ 521900 h 535137"/>
                            <a:gd name="connsiteX1" fmla="*/ 524487 w 1438561"/>
                            <a:gd name="connsiteY1" fmla="*/ 34512 h 535137"/>
                            <a:gd name="connsiteX2" fmla="*/ 931805 w 1438561"/>
                            <a:gd name="connsiteY2" fmla="*/ 14190 h 535137"/>
                            <a:gd name="connsiteX3" fmla="*/ 1438561 w 1438561"/>
                            <a:gd name="connsiteY3" fmla="*/ 232432 h 535137"/>
                            <a:gd name="connsiteX4" fmla="*/ 1366403 w 1438561"/>
                            <a:gd name="connsiteY4" fmla="*/ 243546 h 535137"/>
                            <a:gd name="connsiteX5" fmla="*/ 884414 w 1438561"/>
                            <a:gd name="connsiteY5" fmla="*/ 161681 h 535137"/>
                            <a:gd name="connsiteX6" fmla="*/ 646156 w 1438561"/>
                            <a:gd name="connsiteY6" fmla="*/ 167644 h 535137"/>
                            <a:gd name="connsiteX7" fmla="*/ 153715 w 1438561"/>
                            <a:gd name="connsiteY7" fmla="*/ 535137 h 535137"/>
                            <a:gd name="connsiteX8" fmla="*/ 95797 w 1438561"/>
                            <a:gd name="connsiteY8" fmla="*/ 521900 h 5351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38561" h="535137">
                              <a:moveTo>
                                <a:pt x="95797" y="521900"/>
                              </a:moveTo>
                              <a:cubicBezTo>
                                <a:pt x="-134287" y="337786"/>
                                <a:pt x="66247" y="109793"/>
                                <a:pt x="524487" y="34512"/>
                              </a:cubicBezTo>
                              <a:cubicBezTo>
                                <a:pt x="654016" y="13232"/>
                                <a:pt x="779459" y="-18797"/>
                                <a:pt x="931805" y="14190"/>
                              </a:cubicBezTo>
                              <a:cubicBezTo>
                                <a:pt x="1084151" y="47177"/>
                                <a:pt x="1317345" y="129483"/>
                                <a:pt x="1438561" y="232432"/>
                              </a:cubicBezTo>
                              <a:cubicBezTo>
                                <a:pt x="1375583" y="245762"/>
                                <a:pt x="1429381" y="230216"/>
                                <a:pt x="1366403" y="243546"/>
                              </a:cubicBezTo>
                              <a:cubicBezTo>
                                <a:pt x="1253377" y="196953"/>
                                <a:pt x="1077595" y="167097"/>
                                <a:pt x="884414" y="161681"/>
                              </a:cubicBezTo>
                              <a:cubicBezTo>
                                <a:pt x="804427" y="159439"/>
                                <a:pt x="723726" y="161458"/>
                                <a:pt x="646156" y="167644"/>
                              </a:cubicBezTo>
                              <a:cubicBezTo>
                                <a:pt x="186226" y="204319"/>
                                <a:pt x="-134666" y="423128"/>
                                <a:pt x="153715" y="535137"/>
                              </a:cubicBezTo>
                              <a:lnTo>
                                <a:pt x="95797" y="52190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</a:gradFill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347" name="Fánk 34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77625" y="3295185"/>
                        <a:ext cx="3312000" cy="3312000"/>
                      </a:xfrm>
                      <a:prstGeom prst="donut">
                        <a:avLst>
                          <a:gd name="adj" fmla="val 3054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prst="slope"/>
                        <a:bevelB w="12700" prst="ribl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45" name="Téglalap 344"/>
                    <p:cNvSpPr/>
                    <p:nvPr/>
                  </p:nvSpPr>
                  <p:spPr>
                    <a:xfrm>
                      <a:off x="1117295" y="2470663"/>
                      <a:ext cx="664208" cy="8818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hu-HU" sz="4800" dirty="0" smtClean="0">
                          <a:solidFill>
                            <a:srgbClr val="AC5532"/>
                          </a:solidFill>
                        </a:rPr>
                        <a:t>+</a:t>
                      </a:r>
                      <a:endParaRPr lang="hu-HU" sz="4800" dirty="0">
                        <a:solidFill>
                          <a:srgbClr val="AC5532"/>
                        </a:solidFill>
                      </a:endParaRPr>
                    </a:p>
                  </p:txBody>
                </p:sp>
              </p:grpSp>
              <p:grpSp>
                <p:nvGrpSpPr>
                  <p:cNvPr id="312" name="Csoportba foglalás 311"/>
                  <p:cNvGrpSpPr/>
                  <p:nvPr/>
                </p:nvGrpSpPr>
                <p:grpSpPr>
                  <a:xfrm>
                    <a:off x="6020081" y="395584"/>
                    <a:ext cx="1618095" cy="936248"/>
                    <a:chOff x="163408" y="2451588"/>
                    <a:chExt cx="1618095" cy="936248"/>
                  </a:xfrm>
                </p:grpSpPr>
                <p:grpSp>
                  <p:nvGrpSpPr>
                    <p:cNvPr id="337" name="Csoportba foglalás 336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63408" y="2451588"/>
                      <a:ext cx="936248" cy="936248"/>
                      <a:chOff x="2777625" y="3295185"/>
                      <a:chExt cx="3312000" cy="3312000"/>
                    </a:xfrm>
                  </p:grpSpPr>
                  <p:grpSp>
                    <p:nvGrpSpPr>
                      <p:cNvPr id="339" name="Csoportba foglalás 338"/>
                      <p:cNvGrpSpPr/>
                      <p:nvPr/>
                    </p:nvGrpSpPr>
                    <p:grpSpPr>
                      <a:xfrm>
                        <a:off x="2845104" y="3362664"/>
                        <a:ext cx="3148013" cy="3148013"/>
                        <a:chOff x="2876550" y="1047750"/>
                        <a:chExt cx="3148013" cy="3148013"/>
                      </a:xfrm>
                    </p:grpSpPr>
                    <p:sp>
                      <p:nvSpPr>
                        <p:cNvPr id="341" name="Ellipszis 340"/>
                        <p:cNvSpPr/>
                        <p:nvPr/>
                      </p:nvSpPr>
                      <p:spPr>
                        <a:xfrm>
                          <a:off x="2876550" y="1047750"/>
                          <a:ext cx="3148013" cy="3148013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42" name="Szabadkézi sokszög 341"/>
                        <p:cNvSpPr/>
                        <p:nvPr/>
                      </p:nvSpPr>
                      <p:spPr>
                        <a:xfrm>
                          <a:off x="3655856" y="1629905"/>
                          <a:ext cx="1504257" cy="1988210"/>
                        </a:xfrm>
                        <a:custGeom>
                          <a:avLst/>
                          <a:gdLst>
                            <a:gd name="connsiteX0" fmla="*/ 694349 w 1589396"/>
                            <a:gd name="connsiteY0" fmla="*/ 329 h 1979815"/>
                            <a:gd name="connsiteX1" fmla="*/ 1194694 w 1589396"/>
                            <a:gd name="connsiteY1" fmla="*/ 91836 h 1979815"/>
                            <a:gd name="connsiteX2" fmla="*/ 1567109 w 1589396"/>
                            <a:gd name="connsiteY2" fmla="*/ 798352 h 1979815"/>
                            <a:gd name="connsiteX3" fmla="*/ 1340848 w 1589396"/>
                            <a:gd name="connsiteY3" fmla="*/ 1094953 h 1979815"/>
                            <a:gd name="connsiteX4" fmla="*/ 1304037 w 1589396"/>
                            <a:gd name="connsiteY4" fmla="*/ 1561962 h 1979815"/>
                            <a:gd name="connsiteX5" fmla="*/ 1100330 w 1589396"/>
                            <a:gd name="connsiteY5" fmla="*/ 1618527 h 1979815"/>
                            <a:gd name="connsiteX6" fmla="*/ 1039025 w 1589396"/>
                            <a:gd name="connsiteY6" fmla="*/ 1627586 h 1979815"/>
                            <a:gd name="connsiteX7" fmla="*/ 1039025 w 1589396"/>
                            <a:gd name="connsiteY7" fmla="*/ 1979815 h 1979815"/>
                            <a:gd name="connsiteX8" fmla="*/ 395147 w 1589396"/>
                            <a:gd name="connsiteY8" fmla="*/ 1979815 h 1979815"/>
                            <a:gd name="connsiteX9" fmla="*/ 395147 w 1589396"/>
                            <a:gd name="connsiteY9" fmla="*/ 1629127 h 1979815"/>
                            <a:gd name="connsiteX10" fmla="*/ 355674 w 1589396"/>
                            <a:gd name="connsiteY10" fmla="*/ 1615713 h 1979815"/>
                            <a:gd name="connsiteX11" fmla="*/ 321259 w 1589396"/>
                            <a:gd name="connsiteY11" fmla="*/ 1596562 h 1979815"/>
                            <a:gd name="connsiteX12" fmla="*/ 2205 w 1589396"/>
                            <a:gd name="connsiteY12" fmla="*/ 817384 h 1979815"/>
                            <a:gd name="connsiteX13" fmla="*/ 207587 w 1589396"/>
                            <a:gd name="connsiteY13" fmla="*/ 233522 h 1979815"/>
                            <a:gd name="connsiteX14" fmla="*/ 694349 w 1589396"/>
                            <a:gd name="connsiteY14" fmla="*/ 329 h 1979815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570357 h 1988210"/>
                            <a:gd name="connsiteX5" fmla="*/ 1100330 w 1504534"/>
                            <a:gd name="connsiteY5" fmla="*/ 1626922 h 1988210"/>
                            <a:gd name="connsiteX6" fmla="*/ 1039025 w 1504534"/>
                            <a:gd name="connsiteY6" fmla="*/ 1635981 h 1988210"/>
                            <a:gd name="connsiteX7" fmla="*/ 1039025 w 1504534"/>
                            <a:gd name="connsiteY7" fmla="*/ 1988210 h 1988210"/>
                            <a:gd name="connsiteX8" fmla="*/ 395147 w 1504534"/>
                            <a:gd name="connsiteY8" fmla="*/ 1988210 h 1988210"/>
                            <a:gd name="connsiteX9" fmla="*/ 395147 w 1504534"/>
                            <a:gd name="connsiteY9" fmla="*/ 1637522 h 1988210"/>
                            <a:gd name="connsiteX10" fmla="*/ 355674 w 1504534"/>
                            <a:gd name="connsiteY10" fmla="*/ 1624108 h 1988210"/>
                            <a:gd name="connsiteX11" fmla="*/ 321259 w 1504534"/>
                            <a:gd name="connsiteY11" fmla="*/ 1604957 h 1988210"/>
                            <a:gd name="connsiteX12" fmla="*/ 2205 w 1504534"/>
                            <a:gd name="connsiteY12" fmla="*/ 825779 h 1988210"/>
                            <a:gd name="connsiteX13" fmla="*/ 207587 w 1504534"/>
                            <a:gd name="connsiteY13" fmla="*/ 241917 h 1988210"/>
                            <a:gd name="connsiteX14" fmla="*/ 694349 w 1504534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39025 w 1504816"/>
                            <a:gd name="connsiteY6" fmla="*/ 1635981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07128 w 1504816"/>
                            <a:gd name="connsiteY6" fmla="*/ 1497758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007128 w 1504816"/>
                            <a:gd name="connsiteY5" fmla="*/ 1497758 h 1988210"/>
                            <a:gd name="connsiteX6" fmla="*/ 1039025 w 1504816"/>
                            <a:gd name="connsiteY6" fmla="*/ 1988210 h 1988210"/>
                            <a:gd name="connsiteX7" fmla="*/ 395147 w 1504816"/>
                            <a:gd name="connsiteY7" fmla="*/ 1988210 h 1988210"/>
                            <a:gd name="connsiteX8" fmla="*/ 395147 w 1504816"/>
                            <a:gd name="connsiteY8" fmla="*/ 1637522 h 1988210"/>
                            <a:gd name="connsiteX9" fmla="*/ 355674 w 1504816"/>
                            <a:gd name="connsiteY9" fmla="*/ 1624108 h 1988210"/>
                            <a:gd name="connsiteX10" fmla="*/ 321259 w 1504816"/>
                            <a:gd name="connsiteY10" fmla="*/ 1604957 h 1988210"/>
                            <a:gd name="connsiteX11" fmla="*/ 2205 w 1504816"/>
                            <a:gd name="connsiteY11" fmla="*/ 825779 h 1988210"/>
                            <a:gd name="connsiteX12" fmla="*/ 207587 w 1504816"/>
                            <a:gd name="connsiteY12" fmla="*/ 241917 h 1988210"/>
                            <a:gd name="connsiteX13" fmla="*/ 694349 w 1504816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497758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604083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321259 w 1504257"/>
                            <a:gd name="connsiteY10" fmla="*/ 1604957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72403 w 1504257"/>
                            <a:gd name="connsiteY10" fmla="*/ 1658119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61770 w 1504257"/>
                            <a:gd name="connsiteY10" fmla="*/ 1562426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504257" h="1988210">
                              <a:moveTo>
                                <a:pt x="694349" y="8724"/>
                              </a:moveTo>
                              <a:cubicBezTo>
                                <a:pt x="886743" y="3885"/>
                                <a:pt x="1063411" y="-34545"/>
                                <a:pt x="1194694" y="100231"/>
                              </a:cubicBezTo>
                              <a:cubicBezTo>
                                <a:pt x="1325977" y="235007"/>
                                <a:pt x="1393373" y="621873"/>
                                <a:pt x="1482049" y="817379"/>
                              </a:cubicBezTo>
                              <a:cubicBezTo>
                                <a:pt x="1570724" y="1012886"/>
                                <a:pt x="1366973" y="979624"/>
                                <a:pt x="1340848" y="1103348"/>
                              </a:cubicBezTo>
                              <a:cubicBezTo>
                                <a:pt x="1314723" y="1227072"/>
                                <a:pt x="1380922" y="1476269"/>
                                <a:pt x="1325302" y="1559725"/>
                              </a:cubicBezTo>
                              <a:cubicBezTo>
                                <a:pt x="1269682" y="1643181"/>
                                <a:pt x="1047752" y="1514948"/>
                                <a:pt x="1007128" y="1604083"/>
                              </a:cubicBezTo>
                              <a:lnTo>
                                <a:pt x="1039025" y="1988210"/>
                              </a:lnTo>
                              <a:lnTo>
                                <a:pt x="395147" y="1988210"/>
                              </a:lnTo>
                              <a:lnTo>
                                <a:pt x="395147" y="1637522"/>
                              </a:lnTo>
                              <a:lnTo>
                                <a:pt x="355674" y="1624108"/>
                              </a:lnTo>
                              <a:cubicBezTo>
                                <a:pt x="342386" y="1618390"/>
                                <a:pt x="171344" y="1569488"/>
                                <a:pt x="161770" y="1562426"/>
                              </a:cubicBezTo>
                              <a:cubicBezTo>
                                <a:pt x="8582" y="1449430"/>
                                <a:pt x="21151" y="1052952"/>
                                <a:pt x="2205" y="825779"/>
                              </a:cubicBezTo>
                              <a:cubicBezTo>
                                <a:pt x="-16741" y="598607"/>
                                <a:pt x="89327" y="362842"/>
                                <a:pt x="207587" y="241917"/>
                              </a:cubicBezTo>
                              <a:cubicBezTo>
                                <a:pt x="311825" y="72520"/>
                                <a:pt x="501955" y="13564"/>
                                <a:pt x="694349" y="8724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43" name="Szalagív 32"/>
                        <p:cNvSpPr/>
                        <p:nvPr/>
                      </p:nvSpPr>
                      <p:spPr>
                        <a:xfrm rot="19733323" flipH="1" flipV="1">
                          <a:off x="3531750" y="1971468"/>
                          <a:ext cx="1438561" cy="535137"/>
                        </a:xfrm>
                        <a:custGeom>
                          <a:avLst/>
                          <a:gdLst>
                            <a:gd name="connsiteX0" fmla="*/ 95509 w 1641465"/>
                            <a:gd name="connsiteY0" fmla="*/ 510895 h 695954"/>
                            <a:gd name="connsiteX1" fmla="*/ 524199 w 1641465"/>
                            <a:gd name="connsiteY1" fmla="*/ 23507 h 695954"/>
                            <a:gd name="connsiteX2" fmla="*/ 931517 w 1641465"/>
                            <a:gd name="connsiteY2" fmla="*/ 3185 h 695954"/>
                            <a:gd name="connsiteX3" fmla="*/ 1555049 w 1641465"/>
                            <a:gd name="connsiteY3" fmla="*/ 192552 h 695954"/>
                            <a:gd name="connsiteX4" fmla="*/ 1366115 w 1641465"/>
                            <a:gd name="connsiteY4" fmla="*/ 232541 h 695954"/>
                            <a:gd name="connsiteX5" fmla="*/ 884126 w 1641465"/>
                            <a:gd name="connsiteY5" fmla="*/ 150676 h 695954"/>
                            <a:gd name="connsiteX6" fmla="*/ 645868 w 1641465"/>
                            <a:gd name="connsiteY6" fmla="*/ 156639 h 695954"/>
                            <a:gd name="connsiteX7" fmla="*/ 286685 w 1641465"/>
                            <a:gd name="connsiteY7" fmla="*/ 467948 h 695954"/>
                            <a:gd name="connsiteX8" fmla="*/ 95509 w 1641465"/>
                            <a:gd name="connsiteY8" fmla="*/ 510895 h 695954"/>
                            <a:gd name="connsiteX0" fmla="*/ 95797 w 1438561"/>
                            <a:gd name="connsiteY0" fmla="*/ 521900 h 521900"/>
                            <a:gd name="connsiteX1" fmla="*/ 524487 w 1438561"/>
                            <a:gd name="connsiteY1" fmla="*/ 34512 h 521900"/>
                            <a:gd name="connsiteX2" fmla="*/ 931805 w 1438561"/>
                            <a:gd name="connsiteY2" fmla="*/ 14190 h 521900"/>
                            <a:gd name="connsiteX3" fmla="*/ 1438561 w 1438561"/>
                            <a:gd name="connsiteY3" fmla="*/ 232432 h 521900"/>
                            <a:gd name="connsiteX4" fmla="*/ 1366403 w 1438561"/>
                            <a:gd name="connsiteY4" fmla="*/ 243546 h 521900"/>
                            <a:gd name="connsiteX5" fmla="*/ 884414 w 1438561"/>
                            <a:gd name="connsiteY5" fmla="*/ 161681 h 521900"/>
                            <a:gd name="connsiteX6" fmla="*/ 646156 w 1438561"/>
                            <a:gd name="connsiteY6" fmla="*/ 167644 h 521900"/>
                            <a:gd name="connsiteX7" fmla="*/ 286973 w 1438561"/>
                            <a:gd name="connsiteY7" fmla="*/ 478953 h 521900"/>
                            <a:gd name="connsiteX8" fmla="*/ 95797 w 1438561"/>
                            <a:gd name="connsiteY8" fmla="*/ 521900 h 521900"/>
                            <a:gd name="connsiteX0" fmla="*/ 95797 w 1438561"/>
                            <a:gd name="connsiteY0" fmla="*/ 521900 h 535137"/>
                            <a:gd name="connsiteX1" fmla="*/ 524487 w 1438561"/>
                            <a:gd name="connsiteY1" fmla="*/ 34512 h 535137"/>
                            <a:gd name="connsiteX2" fmla="*/ 931805 w 1438561"/>
                            <a:gd name="connsiteY2" fmla="*/ 14190 h 535137"/>
                            <a:gd name="connsiteX3" fmla="*/ 1438561 w 1438561"/>
                            <a:gd name="connsiteY3" fmla="*/ 232432 h 535137"/>
                            <a:gd name="connsiteX4" fmla="*/ 1366403 w 1438561"/>
                            <a:gd name="connsiteY4" fmla="*/ 243546 h 535137"/>
                            <a:gd name="connsiteX5" fmla="*/ 884414 w 1438561"/>
                            <a:gd name="connsiteY5" fmla="*/ 161681 h 535137"/>
                            <a:gd name="connsiteX6" fmla="*/ 646156 w 1438561"/>
                            <a:gd name="connsiteY6" fmla="*/ 167644 h 535137"/>
                            <a:gd name="connsiteX7" fmla="*/ 153715 w 1438561"/>
                            <a:gd name="connsiteY7" fmla="*/ 535137 h 535137"/>
                            <a:gd name="connsiteX8" fmla="*/ 95797 w 1438561"/>
                            <a:gd name="connsiteY8" fmla="*/ 521900 h 5351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38561" h="535137">
                              <a:moveTo>
                                <a:pt x="95797" y="521900"/>
                              </a:moveTo>
                              <a:cubicBezTo>
                                <a:pt x="-134287" y="337786"/>
                                <a:pt x="66247" y="109793"/>
                                <a:pt x="524487" y="34512"/>
                              </a:cubicBezTo>
                              <a:cubicBezTo>
                                <a:pt x="654016" y="13232"/>
                                <a:pt x="779459" y="-18797"/>
                                <a:pt x="931805" y="14190"/>
                              </a:cubicBezTo>
                              <a:cubicBezTo>
                                <a:pt x="1084151" y="47177"/>
                                <a:pt x="1317345" y="129483"/>
                                <a:pt x="1438561" y="232432"/>
                              </a:cubicBezTo>
                              <a:cubicBezTo>
                                <a:pt x="1375583" y="245762"/>
                                <a:pt x="1429381" y="230216"/>
                                <a:pt x="1366403" y="243546"/>
                              </a:cubicBezTo>
                              <a:cubicBezTo>
                                <a:pt x="1253377" y="196953"/>
                                <a:pt x="1077595" y="167097"/>
                                <a:pt x="884414" y="161681"/>
                              </a:cubicBezTo>
                              <a:cubicBezTo>
                                <a:pt x="804427" y="159439"/>
                                <a:pt x="723726" y="161458"/>
                                <a:pt x="646156" y="167644"/>
                              </a:cubicBezTo>
                              <a:cubicBezTo>
                                <a:pt x="186226" y="204319"/>
                                <a:pt x="-134666" y="423128"/>
                                <a:pt x="153715" y="535137"/>
                              </a:cubicBezTo>
                              <a:lnTo>
                                <a:pt x="95797" y="52190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</a:gradFill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340" name="Fánk 33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77625" y="3295185"/>
                        <a:ext cx="3312000" cy="3312000"/>
                      </a:xfrm>
                      <a:prstGeom prst="donut">
                        <a:avLst>
                          <a:gd name="adj" fmla="val 3054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prst="slope"/>
                        <a:bevelB w="12700" prst="ribl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38" name="Téglalap 337"/>
                    <p:cNvSpPr/>
                    <p:nvPr/>
                  </p:nvSpPr>
                  <p:spPr>
                    <a:xfrm>
                      <a:off x="1117295" y="2470663"/>
                      <a:ext cx="664208" cy="8818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hu-HU" sz="4800" dirty="0" smtClean="0">
                          <a:solidFill>
                            <a:srgbClr val="AC5532"/>
                          </a:solidFill>
                        </a:rPr>
                        <a:t>+</a:t>
                      </a:r>
                      <a:endParaRPr lang="hu-HU" sz="4800" dirty="0">
                        <a:solidFill>
                          <a:srgbClr val="AC5532"/>
                        </a:solidFill>
                      </a:endParaRPr>
                    </a:p>
                  </p:txBody>
                </p:sp>
              </p:grpSp>
              <p:grpSp>
                <p:nvGrpSpPr>
                  <p:cNvPr id="313" name="Csoportba foglalás 312"/>
                  <p:cNvGrpSpPr/>
                  <p:nvPr/>
                </p:nvGrpSpPr>
                <p:grpSpPr>
                  <a:xfrm>
                    <a:off x="4343681" y="379321"/>
                    <a:ext cx="1618095" cy="936248"/>
                    <a:chOff x="163408" y="2451588"/>
                    <a:chExt cx="1618095" cy="936248"/>
                  </a:xfrm>
                </p:grpSpPr>
                <p:grpSp>
                  <p:nvGrpSpPr>
                    <p:cNvPr id="330" name="Csoportba foglalás 329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63408" y="2451588"/>
                      <a:ext cx="936248" cy="936248"/>
                      <a:chOff x="2777625" y="3295185"/>
                      <a:chExt cx="3312000" cy="3312000"/>
                    </a:xfrm>
                  </p:grpSpPr>
                  <p:grpSp>
                    <p:nvGrpSpPr>
                      <p:cNvPr id="332" name="Csoportba foglalás 331"/>
                      <p:cNvGrpSpPr/>
                      <p:nvPr/>
                    </p:nvGrpSpPr>
                    <p:grpSpPr>
                      <a:xfrm>
                        <a:off x="2845104" y="3362664"/>
                        <a:ext cx="3148013" cy="3148013"/>
                        <a:chOff x="2876550" y="1047750"/>
                        <a:chExt cx="3148013" cy="3148013"/>
                      </a:xfrm>
                    </p:grpSpPr>
                    <p:sp>
                      <p:nvSpPr>
                        <p:cNvPr id="334" name="Ellipszis 333"/>
                        <p:cNvSpPr/>
                        <p:nvPr/>
                      </p:nvSpPr>
                      <p:spPr>
                        <a:xfrm>
                          <a:off x="2876550" y="1047750"/>
                          <a:ext cx="3148013" cy="3148013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35" name="Szabadkézi sokszög 334"/>
                        <p:cNvSpPr/>
                        <p:nvPr/>
                      </p:nvSpPr>
                      <p:spPr>
                        <a:xfrm>
                          <a:off x="3655856" y="1629905"/>
                          <a:ext cx="1504257" cy="1988210"/>
                        </a:xfrm>
                        <a:custGeom>
                          <a:avLst/>
                          <a:gdLst>
                            <a:gd name="connsiteX0" fmla="*/ 694349 w 1589396"/>
                            <a:gd name="connsiteY0" fmla="*/ 329 h 1979815"/>
                            <a:gd name="connsiteX1" fmla="*/ 1194694 w 1589396"/>
                            <a:gd name="connsiteY1" fmla="*/ 91836 h 1979815"/>
                            <a:gd name="connsiteX2" fmla="*/ 1567109 w 1589396"/>
                            <a:gd name="connsiteY2" fmla="*/ 798352 h 1979815"/>
                            <a:gd name="connsiteX3" fmla="*/ 1340848 w 1589396"/>
                            <a:gd name="connsiteY3" fmla="*/ 1094953 h 1979815"/>
                            <a:gd name="connsiteX4" fmla="*/ 1304037 w 1589396"/>
                            <a:gd name="connsiteY4" fmla="*/ 1561962 h 1979815"/>
                            <a:gd name="connsiteX5" fmla="*/ 1100330 w 1589396"/>
                            <a:gd name="connsiteY5" fmla="*/ 1618527 h 1979815"/>
                            <a:gd name="connsiteX6" fmla="*/ 1039025 w 1589396"/>
                            <a:gd name="connsiteY6" fmla="*/ 1627586 h 1979815"/>
                            <a:gd name="connsiteX7" fmla="*/ 1039025 w 1589396"/>
                            <a:gd name="connsiteY7" fmla="*/ 1979815 h 1979815"/>
                            <a:gd name="connsiteX8" fmla="*/ 395147 w 1589396"/>
                            <a:gd name="connsiteY8" fmla="*/ 1979815 h 1979815"/>
                            <a:gd name="connsiteX9" fmla="*/ 395147 w 1589396"/>
                            <a:gd name="connsiteY9" fmla="*/ 1629127 h 1979815"/>
                            <a:gd name="connsiteX10" fmla="*/ 355674 w 1589396"/>
                            <a:gd name="connsiteY10" fmla="*/ 1615713 h 1979815"/>
                            <a:gd name="connsiteX11" fmla="*/ 321259 w 1589396"/>
                            <a:gd name="connsiteY11" fmla="*/ 1596562 h 1979815"/>
                            <a:gd name="connsiteX12" fmla="*/ 2205 w 1589396"/>
                            <a:gd name="connsiteY12" fmla="*/ 817384 h 1979815"/>
                            <a:gd name="connsiteX13" fmla="*/ 207587 w 1589396"/>
                            <a:gd name="connsiteY13" fmla="*/ 233522 h 1979815"/>
                            <a:gd name="connsiteX14" fmla="*/ 694349 w 1589396"/>
                            <a:gd name="connsiteY14" fmla="*/ 329 h 1979815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570357 h 1988210"/>
                            <a:gd name="connsiteX5" fmla="*/ 1100330 w 1504534"/>
                            <a:gd name="connsiteY5" fmla="*/ 1626922 h 1988210"/>
                            <a:gd name="connsiteX6" fmla="*/ 1039025 w 1504534"/>
                            <a:gd name="connsiteY6" fmla="*/ 1635981 h 1988210"/>
                            <a:gd name="connsiteX7" fmla="*/ 1039025 w 1504534"/>
                            <a:gd name="connsiteY7" fmla="*/ 1988210 h 1988210"/>
                            <a:gd name="connsiteX8" fmla="*/ 395147 w 1504534"/>
                            <a:gd name="connsiteY8" fmla="*/ 1988210 h 1988210"/>
                            <a:gd name="connsiteX9" fmla="*/ 395147 w 1504534"/>
                            <a:gd name="connsiteY9" fmla="*/ 1637522 h 1988210"/>
                            <a:gd name="connsiteX10" fmla="*/ 355674 w 1504534"/>
                            <a:gd name="connsiteY10" fmla="*/ 1624108 h 1988210"/>
                            <a:gd name="connsiteX11" fmla="*/ 321259 w 1504534"/>
                            <a:gd name="connsiteY11" fmla="*/ 1604957 h 1988210"/>
                            <a:gd name="connsiteX12" fmla="*/ 2205 w 1504534"/>
                            <a:gd name="connsiteY12" fmla="*/ 825779 h 1988210"/>
                            <a:gd name="connsiteX13" fmla="*/ 207587 w 1504534"/>
                            <a:gd name="connsiteY13" fmla="*/ 241917 h 1988210"/>
                            <a:gd name="connsiteX14" fmla="*/ 694349 w 1504534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39025 w 1504816"/>
                            <a:gd name="connsiteY6" fmla="*/ 1635981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07128 w 1504816"/>
                            <a:gd name="connsiteY6" fmla="*/ 1497758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007128 w 1504816"/>
                            <a:gd name="connsiteY5" fmla="*/ 1497758 h 1988210"/>
                            <a:gd name="connsiteX6" fmla="*/ 1039025 w 1504816"/>
                            <a:gd name="connsiteY6" fmla="*/ 1988210 h 1988210"/>
                            <a:gd name="connsiteX7" fmla="*/ 395147 w 1504816"/>
                            <a:gd name="connsiteY7" fmla="*/ 1988210 h 1988210"/>
                            <a:gd name="connsiteX8" fmla="*/ 395147 w 1504816"/>
                            <a:gd name="connsiteY8" fmla="*/ 1637522 h 1988210"/>
                            <a:gd name="connsiteX9" fmla="*/ 355674 w 1504816"/>
                            <a:gd name="connsiteY9" fmla="*/ 1624108 h 1988210"/>
                            <a:gd name="connsiteX10" fmla="*/ 321259 w 1504816"/>
                            <a:gd name="connsiteY10" fmla="*/ 1604957 h 1988210"/>
                            <a:gd name="connsiteX11" fmla="*/ 2205 w 1504816"/>
                            <a:gd name="connsiteY11" fmla="*/ 825779 h 1988210"/>
                            <a:gd name="connsiteX12" fmla="*/ 207587 w 1504816"/>
                            <a:gd name="connsiteY12" fmla="*/ 241917 h 1988210"/>
                            <a:gd name="connsiteX13" fmla="*/ 694349 w 1504816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497758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604083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321259 w 1504257"/>
                            <a:gd name="connsiteY10" fmla="*/ 1604957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72403 w 1504257"/>
                            <a:gd name="connsiteY10" fmla="*/ 1658119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61770 w 1504257"/>
                            <a:gd name="connsiteY10" fmla="*/ 1562426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504257" h="1988210">
                              <a:moveTo>
                                <a:pt x="694349" y="8724"/>
                              </a:moveTo>
                              <a:cubicBezTo>
                                <a:pt x="886743" y="3885"/>
                                <a:pt x="1063411" y="-34545"/>
                                <a:pt x="1194694" y="100231"/>
                              </a:cubicBezTo>
                              <a:cubicBezTo>
                                <a:pt x="1325977" y="235007"/>
                                <a:pt x="1393373" y="621873"/>
                                <a:pt x="1482049" y="817379"/>
                              </a:cubicBezTo>
                              <a:cubicBezTo>
                                <a:pt x="1570724" y="1012886"/>
                                <a:pt x="1366973" y="979624"/>
                                <a:pt x="1340848" y="1103348"/>
                              </a:cubicBezTo>
                              <a:cubicBezTo>
                                <a:pt x="1314723" y="1227072"/>
                                <a:pt x="1380922" y="1476269"/>
                                <a:pt x="1325302" y="1559725"/>
                              </a:cubicBezTo>
                              <a:cubicBezTo>
                                <a:pt x="1269682" y="1643181"/>
                                <a:pt x="1047752" y="1514948"/>
                                <a:pt x="1007128" y="1604083"/>
                              </a:cubicBezTo>
                              <a:lnTo>
                                <a:pt x="1039025" y="1988210"/>
                              </a:lnTo>
                              <a:lnTo>
                                <a:pt x="395147" y="1988210"/>
                              </a:lnTo>
                              <a:lnTo>
                                <a:pt x="395147" y="1637522"/>
                              </a:lnTo>
                              <a:lnTo>
                                <a:pt x="355674" y="1624108"/>
                              </a:lnTo>
                              <a:cubicBezTo>
                                <a:pt x="342386" y="1618390"/>
                                <a:pt x="171344" y="1569488"/>
                                <a:pt x="161770" y="1562426"/>
                              </a:cubicBezTo>
                              <a:cubicBezTo>
                                <a:pt x="8582" y="1449430"/>
                                <a:pt x="21151" y="1052952"/>
                                <a:pt x="2205" y="825779"/>
                              </a:cubicBezTo>
                              <a:cubicBezTo>
                                <a:pt x="-16741" y="598607"/>
                                <a:pt x="89327" y="362842"/>
                                <a:pt x="207587" y="241917"/>
                              </a:cubicBezTo>
                              <a:cubicBezTo>
                                <a:pt x="311825" y="72520"/>
                                <a:pt x="501955" y="13564"/>
                                <a:pt x="694349" y="8724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36" name="Szalagív 32"/>
                        <p:cNvSpPr/>
                        <p:nvPr/>
                      </p:nvSpPr>
                      <p:spPr>
                        <a:xfrm rot="19733323" flipH="1" flipV="1">
                          <a:off x="3531750" y="1971468"/>
                          <a:ext cx="1438561" cy="535137"/>
                        </a:xfrm>
                        <a:custGeom>
                          <a:avLst/>
                          <a:gdLst>
                            <a:gd name="connsiteX0" fmla="*/ 95509 w 1641465"/>
                            <a:gd name="connsiteY0" fmla="*/ 510895 h 695954"/>
                            <a:gd name="connsiteX1" fmla="*/ 524199 w 1641465"/>
                            <a:gd name="connsiteY1" fmla="*/ 23507 h 695954"/>
                            <a:gd name="connsiteX2" fmla="*/ 931517 w 1641465"/>
                            <a:gd name="connsiteY2" fmla="*/ 3185 h 695954"/>
                            <a:gd name="connsiteX3" fmla="*/ 1555049 w 1641465"/>
                            <a:gd name="connsiteY3" fmla="*/ 192552 h 695954"/>
                            <a:gd name="connsiteX4" fmla="*/ 1366115 w 1641465"/>
                            <a:gd name="connsiteY4" fmla="*/ 232541 h 695954"/>
                            <a:gd name="connsiteX5" fmla="*/ 884126 w 1641465"/>
                            <a:gd name="connsiteY5" fmla="*/ 150676 h 695954"/>
                            <a:gd name="connsiteX6" fmla="*/ 645868 w 1641465"/>
                            <a:gd name="connsiteY6" fmla="*/ 156639 h 695954"/>
                            <a:gd name="connsiteX7" fmla="*/ 286685 w 1641465"/>
                            <a:gd name="connsiteY7" fmla="*/ 467948 h 695954"/>
                            <a:gd name="connsiteX8" fmla="*/ 95509 w 1641465"/>
                            <a:gd name="connsiteY8" fmla="*/ 510895 h 695954"/>
                            <a:gd name="connsiteX0" fmla="*/ 95797 w 1438561"/>
                            <a:gd name="connsiteY0" fmla="*/ 521900 h 521900"/>
                            <a:gd name="connsiteX1" fmla="*/ 524487 w 1438561"/>
                            <a:gd name="connsiteY1" fmla="*/ 34512 h 521900"/>
                            <a:gd name="connsiteX2" fmla="*/ 931805 w 1438561"/>
                            <a:gd name="connsiteY2" fmla="*/ 14190 h 521900"/>
                            <a:gd name="connsiteX3" fmla="*/ 1438561 w 1438561"/>
                            <a:gd name="connsiteY3" fmla="*/ 232432 h 521900"/>
                            <a:gd name="connsiteX4" fmla="*/ 1366403 w 1438561"/>
                            <a:gd name="connsiteY4" fmla="*/ 243546 h 521900"/>
                            <a:gd name="connsiteX5" fmla="*/ 884414 w 1438561"/>
                            <a:gd name="connsiteY5" fmla="*/ 161681 h 521900"/>
                            <a:gd name="connsiteX6" fmla="*/ 646156 w 1438561"/>
                            <a:gd name="connsiteY6" fmla="*/ 167644 h 521900"/>
                            <a:gd name="connsiteX7" fmla="*/ 286973 w 1438561"/>
                            <a:gd name="connsiteY7" fmla="*/ 478953 h 521900"/>
                            <a:gd name="connsiteX8" fmla="*/ 95797 w 1438561"/>
                            <a:gd name="connsiteY8" fmla="*/ 521900 h 521900"/>
                            <a:gd name="connsiteX0" fmla="*/ 95797 w 1438561"/>
                            <a:gd name="connsiteY0" fmla="*/ 521900 h 535137"/>
                            <a:gd name="connsiteX1" fmla="*/ 524487 w 1438561"/>
                            <a:gd name="connsiteY1" fmla="*/ 34512 h 535137"/>
                            <a:gd name="connsiteX2" fmla="*/ 931805 w 1438561"/>
                            <a:gd name="connsiteY2" fmla="*/ 14190 h 535137"/>
                            <a:gd name="connsiteX3" fmla="*/ 1438561 w 1438561"/>
                            <a:gd name="connsiteY3" fmla="*/ 232432 h 535137"/>
                            <a:gd name="connsiteX4" fmla="*/ 1366403 w 1438561"/>
                            <a:gd name="connsiteY4" fmla="*/ 243546 h 535137"/>
                            <a:gd name="connsiteX5" fmla="*/ 884414 w 1438561"/>
                            <a:gd name="connsiteY5" fmla="*/ 161681 h 535137"/>
                            <a:gd name="connsiteX6" fmla="*/ 646156 w 1438561"/>
                            <a:gd name="connsiteY6" fmla="*/ 167644 h 535137"/>
                            <a:gd name="connsiteX7" fmla="*/ 153715 w 1438561"/>
                            <a:gd name="connsiteY7" fmla="*/ 535137 h 535137"/>
                            <a:gd name="connsiteX8" fmla="*/ 95797 w 1438561"/>
                            <a:gd name="connsiteY8" fmla="*/ 521900 h 5351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38561" h="535137">
                              <a:moveTo>
                                <a:pt x="95797" y="521900"/>
                              </a:moveTo>
                              <a:cubicBezTo>
                                <a:pt x="-134287" y="337786"/>
                                <a:pt x="66247" y="109793"/>
                                <a:pt x="524487" y="34512"/>
                              </a:cubicBezTo>
                              <a:cubicBezTo>
                                <a:pt x="654016" y="13232"/>
                                <a:pt x="779459" y="-18797"/>
                                <a:pt x="931805" y="14190"/>
                              </a:cubicBezTo>
                              <a:cubicBezTo>
                                <a:pt x="1084151" y="47177"/>
                                <a:pt x="1317345" y="129483"/>
                                <a:pt x="1438561" y="232432"/>
                              </a:cubicBezTo>
                              <a:cubicBezTo>
                                <a:pt x="1375583" y="245762"/>
                                <a:pt x="1429381" y="230216"/>
                                <a:pt x="1366403" y="243546"/>
                              </a:cubicBezTo>
                              <a:cubicBezTo>
                                <a:pt x="1253377" y="196953"/>
                                <a:pt x="1077595" y="167097"/>
                                <a:pt x="884414" y="161681"/>
                              </a:cubicBezTo>
                              <a:cubicBezTo>
                                <a:pt x="804427" y="159439"/>
                                <a:pt x="723726" y="161458"/>
                                <a:pt x="646156" y="167644"/>
                              </a:cubicBezTo>
                              <a:cubicBezTo>
                                <a:pt x="186226" y="204319"/>
                                <a:pt x="-134666" y="423128"/>
                                <a:pt x="153715" y="535137"/>
                              </a:cubicBezTo>
                              <a:lnTo>
                                <a:pt x="95797" y="52190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</a:gradFill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333" name="Fánk 33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77625" y="3295185"/>
                        <a:ext cx="3312000" cy="3312000"/>
                      </a:xfrm>
                      <a:prstGeom prst="donut">
                        <a:avLst>
                          <a:gd name="adj" fmla="val 3054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prst="slope"/>
                        <a:bevelB w="12700" prst="ribl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31" name="Téglalap 330"/>
                    <p:cNvSpPr/>
                    <p:nvPr/>
                  </p:nvSpPr>
                  <p:spPr>
                    <a:xfrm>
                      <a:off x="1117295" y="2470663"/>
                      <a:ext cx="664208" cy="8818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hu-HU" sz="4800" dirty="0" smtClean="0">
                          <a:solidFill>
                            <a:srgbClr val="AC5532"/>
                          </a:solidFill>
                        </a:rPr>
                        <a:t>+</a:t>
                      </a:r>
                      <a:endParaRPr lang="hu-HU" sz="4800" dirty="0">
                        <a:solidFill>
                          <a:srgbClr val="AC5532"/>
                        </a:solidFill>
                      </a:endParaRPr>
                    </a:p>
                  </p:txBody>
                </p:sp>
              </p:grpSp>
              <p:grpSp>
                <p:nvGrpSpPr>
                  <p:cNvPr id="314" name="Csoportba foglalás 313"/>
                  <p:cNvGrpSpPr/>
                  <p:nvPr/>
                </p:nvGrpSpPr>
                <p:grpSpPr>
                  <a:xfrm>
                    <a:off x="9331737" y="375664"/>
                    <a:ext cx="1618095" cy="936248"/>
                    <a:chOff x="163408" y="2451588"/>
                    <a:chExt cx="1618095" cy="936248"/>
                  </a:xfrm>
                </p:grpSpPr>
                <p:grpSp>
                  <p:nvGrpSpPr>
                    <p:cNvPr id="323" name="Csoportba foglalás 32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63408" y="2451588"/>
                      <a:ext cx="936248" cy="936248"/>
                      <a:chOff x="2777625" y="3295185"/>
                      <a:chExt cx="3312000" cy="3312000"/>
                    </a:xfrm>
                  </p:grpSpPr>
                  <p:grpSp>
                    <p:nvGrpSpPr>
                      <p:cNvPr id="325" name="Csoportba foglalás 324"/>
                      <p:cNvGrpSpPr/>
                      <p:nvPr/>
                    </p:nvGrpSpPr>
                    <p:grpSpPr>
                      <a:xfrm>
                        <a:off x="2845104" y="3362664"/>
                        <a:ext cx="3148013" cy="3148013"/>
                        <a:chOff x="2876550" y="1047750"/>
                        <a:chExt cx="3148013" cy="3148013"/>
                      </a:xfrm>
                    </p:grpSpPr>
                    <p:sp>
                      <p:nvSpPr>
                        <p:cNvPr id="327" name="Ellipszis 326"/>
                        <p:cNvSpPr/>
                        <p:nvPr/>
                      </p:nvSpPr>
                      <p:spPr>
                        <a:xfrm>
                          <a:off x="2876550" y="1047750"/>
                          <a:ext cx="3148013" cy="3148013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28" name="Szabadkézi sokszög 327"/>
                        <p:cNvSpPr/>
                        <p:nvPr/>
                      </p:nvSpPr>
                      <p:spPr>
                        <a:xfrm>
                          <a:off x="3655856" y="1629905"/>
                          <a:ext cx="1504257" cy="1988210"/>
                        </a:xfrm>
                        <a:custGeom>
                          <a:avLst/>
                          <a:gdLst>
                            <a:gd name="connsiteX0" fmla="*/ 694349 w 1589396"/>
                            <a:gd name="connsiteY0" fmla="*/ 329 h 1979815"/>
                            <a:gd name="connsiteX1" fmla="*/ 1194694 w 1589396"/>
                            <a:gd name="connsiteY1" fmla="*/ 91836 h 1979815"/>
                            <a:gd name="connsiteX2" fmla="*/ 1567109 w 1589396"/>
                            <a:gd name="connsiteY2" fmla="*/ 798352 h 1979815"/>
                            <a:gd name="connsiteX3" fmla="*/ 1340848 w 1589396"/>
                            <a:gd name="connsiteY3" fmla="*/ 1094953 h 1979815"/>
                            <a:gd name="connsiteX4" fmla="*/ 1304037 w 1589396"/>
                            <a:gd name="connsiteY4" fmla="*/ 1561962 h 1979815"/>
                            <a:gd name="connsiteX5" fmla="*/ 1100330 w 1589396"/>
                            <a:gd name="connsiteY5" fmla="*/ 1618527 h 1979815"/>
                            <a:gd name="connsiteX6" fmla="*/ 1039025 w 1589396"/>
                            <a:gd name="connsiteY6" fmla="*/ 1627586 h 1979815"/>
                            <a:gd name="connsiteX7" fmla="*/ 1039025 w 1589396"/>
                            <a:gd name="connsiteY7" fmla="*/ 1979815 h 1979815"/>
                            <a:gd name="connsiteX8" fmla="*/ 395147 w 1589396"/>
                            <a:gd name="connsiteY8" fmla="*/ 1979815 h 1979815"/>
                            <a:gd name="connsiteX9" fmla="*/ 395147 w 1589396"/>
                            <a:gd name="connsiteY9" fmla="*/ 1629127 h 1979815"/>
                            <a:gd name="connsiteX10" fmla="*/ 355674 w 1589396"/>
                            <a:gd name="connsiteY10" fmla="*/ 1615713 h 1979815"/>
                            <a:gd name="connsiteX11" fmla="*/ 321259 w 1589396"/>
                            <a:gd name="connsiteY11" fmla="*/ 1596562 h 1979815"/>
                            <a:gd name="connsiteX12" fmla="*/ 2205 w 1589396"/>
                            <a:gd name="connsiteY12" fmla="*/ 817384 h 1979815"/>
                            <a:gd name="connsiteX13" fmla="*/ 207587 w 1589396"/>
                            <a:gd name="connsiteY13" fmla="*/ 233522 h 1979815"/>
                            <a:gd name="connsiteX14" fmla="*/ 694349 w 1589396"/>
                            <a:gd name="connsiteY14" fmla="*/ 329 h 1979815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570357 h 1988210"/>
                            <a:gd name="connsiteX5" fmla="*/ 1100330 w 1504534"/>
                            <a:gd name="connsiteY5" fmla="*/ 1626922 h 1988210"/>
                            <a:gd name="connsiteX6" fmla="*/ 1039025 w 1504534"/>
                            <a:gd name="connsiteY6" fmla="*/ 1635981 h 1988210"/>
                            <a:gd name="connsiteX7" fmla="*/ 1039025 w 1504534"/>
                            <a:gd name="connsiteY7" fmla="*/ 1988210 h 1988210"/>
                            <a:gd name="connsiteX8" fmla="*/ 395147 w 1504534"/>
                            <a:gd name="connsiteY8" fmla="*/ 1988210 h 1988210"/>
                            <a:gd name="connsiteX9" fmla="*/ 395147 w 1504534"/>
                            <a:gd name="connsiteY9" fmla="*/ 1637522 h 1988210"/>
                            <a:gd name="connsiteX10" fmla="*/ 355674 w 1504534"/>
                            <a:gd name="connsiteY10" fmla="*/ 1624108 h 1988210"/>
                            <a:gd name="connsiteX11" fmla="*/ 321259 w 1504534"/>
                            <a:gd name="connsiteY11" fmla="*/ 1604957 h 1988210"/>
                            <a:gd name="connsiteX12" fmla="*/ 2205 w 1504534"/>
                            <a:gd name="connsiteY12" fmla="*/ 825779 h 1988210"/>
                            <a:gd name="connsiteX13" fmla="*/ 207587 w 1504534"/>
                            <a:gd name="connsiteY13" fmla="*/ 241917 h 1988210"/>
                            <a:gd name="connsiteX14" fmla="*/ 694349 w 1504534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39025 w 1504816"/>
                            <a:gd name="connsiteY6" fmla="*/ 1635981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07128 w 1504816"/>
                            <a:gd name="connsiteY6" fmla="*/ 1497758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007128 w 1504816"/>
                            <a:gd name="connsiteY5" fmla="*/ 1497758 h 1988210"/>
                            <a:gd name="connsiteX6" fmla="*/ 1039025 w 1504816"/>
                            <a:gd name="connsiteY6" fmla="*/ 1988210 h 1988210"/>
                            <a:gd name="connsiteX7" fmla="*/ 395147 w 1504816"/>
                            <a:gd name="connsiteY7" fmla="*/ 1988210 h 1988210"/>
                            <a:gd name="connsiteX8" fmla="*/ 395147 w 1504816"/>
                            <a:gd name="connsiteY8" fmla="*/ 1637522 h 1988210"/>
                            <a:gd name="connsiteX9" fmla="*/ 355674 w 1504816"/>
                            <a:gd name="connsiteY9" fmla="*/ 1624108 h 1988210"/>
                            <a:gd name="connsiteX10" fmla="*/ 321259 w 1504816"/>
                            <a:gd name="connsiteY10" fmla="*/ 1604957 h 1988210"/>
                            <a:gd name="connsiteX11" fmla="*/ 2205 w 1504816"/>
                            <a:gd name="connsiteY11" fmla="*/ 825779 h 1988210"/>
                            <a:gd name="connsiteX12" fmla="*/ 207587 w 1504816"/>
                            <a:gd name="connsiteY12" fmla="*/ 241917 h 1988210"/>
                            <a:gd name="connsiteX13" fmla="*/ 694349 w 1504816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497758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604083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321259 w 1504257"/>
                            <a:gd name="connsiteY10" fmla="*/ 1604957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72403 w 1504257"/>
                            <a:gd name="connsiteY10" fmla="*/ 1658119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61770 w 1504257"/>
                            <a:gd name="connsiteY10" fmla="*/ 1562426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504257" h="1988210">
                              <a:moveTo>
                                <a:pt x="694349" y="8724"/>
                              </a:moveTo>
                              <a:cubicBezTo>
                                <a:pt x="886743" y="3885"/>
                                <a:pt x="1063411" y="-34545"/>
                                <a:pt x="1194694" y="100231"/>
                              </a:cubicBezTo>
                              <a:cubicBezTo>
                                <a:pt x="1325977" y="235007"/>
                                <a:pt x="1393373" y="621873"/>
                                <a:pt x="1482049" y="817379"/>
                              </a:cubicBezTo>
                              <a:cubicBezTo>
                                <a:pt x="1570724" y="1012886"/>
                                <a:pt x="1366973" y="979624"/>
                                <a:pt x="1340848" y="1103348"/>
                              </a:cubicBezTo>
                              <a:cubicBezTo>
                                <a:pt x="1314723" y="1227072"/>
                                <a:pt x="1380922" y="1476269"/>
                                <a:pt x="1325302" y="1559725"/>
                              </a:cubicBezTo>
                              <a:cubicBezTo>
                                <a:pt x="1269682" y="1643181"/>
                                <a:pt x="1047752" y="1514948"/>
                                <a:pt x="1007128" y="1604083"/>
                              </a:cubicBezTo>
                              <a:lnTo>
                                <a:pt x="1039025" y="1988210"/>
                              </a:lnTo>
                              <a:lnTo>
                                <a:pt x="395147" y="1988210"/>
                              </a:lnTo>
                              <a:lnTo>
                                <a:pt x="395147" y="1637522"/>
                              </a:lnTo>
                              <a:lnTo>
                                <a:pt x="355674" y="1624108"/>
                              </a:lnTo>
                              <a:cubicBezTo>
                                <a:pt x="342386" y="1618390"/>
                                <a:pt x="171344" y="1569488"/>
                                <a:pt x="161770" y="1562426"/>
                              </a:cubicBezTo>
                              <a:cubicBezTo>
                                <a:pt x="8582" y="1449430"/>
                                <a:pt x="21151" y="1052952"/>
                                <a:pt x="2205" y="825779"/>
                              </a:cubicBezTo>
                              <a:cubicBezTo>
                                <a:pt x="-16741" y="598607"/>
                                <a:pt x="89327" y="362842"/>
                                <a:pt x="207587" y="241917"/>
                              </a:cubicBezTo>
                              <a:cubicBezTo>
                                <a:pt x="311825" y="72520"/>
                                <a:pt x="501955" y="13564"/>
                                <a:pt x="694349" y="8724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29" name="Szalagív 32"/>
                        <p:cNvSpPr/>
                        <p:nvPr/>
                      </p:nvSpPr>
                      <p:spPr>
                        <a:xfrm rot="19733323" flipH="1" flipV="1">
                          <a:off x="3531750" y="1971468"/>
                          <a:ext cx="1438561" cy="535137"/>
                        </a:xfrm>
                        <a:custGeom>
                          <a:avLst/>
                          <a:gdLst>
                            <a:gd name="connsiteX0" fmla="*/ 95509 w 1641465"/>
                            <a:gd name="connsiteY0" fmla="*/ 510895 h 695954"/>
                            <a:gd name="connsiteX1" fmla="*/ 524199 w 1641465"/>
                            <a:gd name="connsiteY1" fmla="*/ 23507 h 695954"/>
                            <a:gd name="connsiteX2" fmla="*/ 931517 w 1641465"/>
                            <a:gd name="connsiteY2" fmla="*/ 3185 h 695954"/>
                            <a:gd name="connsiteX3" fmla="*/ 1555049 w 1641465"/>
                            <a:gd name="connsiteY3" fmla="*/ 192552 h 695954"/>
                            <a:gd name="connsiteX4" fmla="*/ 1366115 w 1641465"/>
                            <a:gd name="connsiteY4" fmla="*/ 232541 h 695954"/>
                            <a:gd name="connsiteX5" fmla="*/ 884126 w 1641465"/>
                            <a:gd name="connsiteY5" fmla="*/ 150676 h 695954"/>
                            <a:gd name="connsiteX6" fmla="*/ 645868 w 1641465"/>
                            <a:gd name="connsiteY6" fmla="*/ 156639 h 695954"/>
                            <a:gd name="connsiteX7" fmla="*/ 286685 w 1641465"/>
                            <a:gd name="connsiteY7" fmla="*/ 467948 h 695954"/>
                            <a:gd name="connsiteX8" fmla="*/ 95509 w 1641465"/>
                            <a:gd name="connsiteY8" fmla="*/ 510895 h 695954"/>
                            <a:gd name="connsiteX0" fmla="*/ 95797 w 1438561"/>
                            <a:gd name="connsiteY0" fmla="*/ 521900 h 521900"/>
                            <a:gd name="connsiteX1" fmla="*/ 524487 w 1438561"/>
                            <a:gd name="connsiteY1" fmla="*/ 34512 h 521900"/>
                            <a:gd name="connsiteX2" fmla="*/ 931805 w 1438561"/>
                            <a:gd name="connsiteY2" fmla="*/ 14190 h 521900"/>
                            <a:gd name="connsiteX3" fmla="*/ 1438561 w 1438561"/>
                            <a:gd name="connsiteY3" fmla="*/ 232432 h 521900"/>
                            <a:gd name="connsiteX4" fmla="*/ 1366403 w 1438561"/>
                            <a:gd name="connsiteY4" fmla="*/ 243546 h 521900"/>
                            <a:gd name="connsiteX5" fmla="*/ 884414 w 1438561"/>
                            <a:gd name="connsiteY5" fmla="*/ 161681 h 521900"/>
                            <a:gd name="connsiteX6" fmla="*/ 646156 w 1438561"/>
                            <a:gd name="connsiteY6" fmla="*/ 167644 h 521900"/>
                            <a:gd name="connsiteX7" fmla="*/ 286973 w 1438561"/>
                            <a:gd name="connsiteY7" fmla="*/ 478953 h 521900"/>
                            <a:gd name="connsiteX8" fmla="*/ 95797 w 1438561"/>
                            <a:gd name="connsiteY8" fmla="*/ 521900 h 521900"/>
                            <a:gd name="connsiteX0" fmla="*/ 95797 w 1438561"/>
                            <a:gd name="connsiteY0" fmla="*/ 521900 h 535137"/>
                            <a:gd name="connsiteX1" fmla="*/ 524487 w 1438561"/>
                            <a:gd name="connsiteY1" fmla="*/ 34512 h 535137"/>
                            <a:gd name="connsiteX2" fmla="*/ 931805 w 1438561"/>
                            <a:gd name="connsiteY2" fmla="*/ 14190 h 535137"/>
                            <a:gd name="connsiteX3" fmla="*/ 1438561 w 1438561"/>
                            <a:gd name="connsiteY3" fmla="*/ 232432 h 535137"/>
                            <a:gd name="connsiteX4" fmla="*/ 1366403 w 1438561"/>
                            <a:gd name="connsiteY4" fmla="*/ 243546 h 535137"/>
                            <a:gd name="connsiteX5" fmla="*/ 884414 w 1438561"/>
                            <a:gd name="connsiteY5" fmla="*/ 161681 h 535137"/>
                            <a:gd name="connsiteX6" fmla="*/ 646156 w 1438561"/>
                            <a:gd name="connsiteY6" fmla="*/ 167644 h 535137"/>
                            <a:gd name="connsiteX7" fmla="*/ 153715 w 1438561"/>
                            <a:gd name="connsiteY7" fmla="*/ 535137 h 535137"/>
                            <a:gd name="connsiteX8" fmla="*/ 95797 w 1438561"/>
                            <a:gd name="connsiteY8" fmla="*/ 521900 h 5351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38561" h="535137">
                              <a:moveTo>
                                <a:pt x="95797" y="521900"/>
                              </a:moveTo>
                              <a:cubicBezTo>
                                <a:pt x="-134287" y="337786"/>
                                <a:pt x="66247" y="109793"/>
                                <a:pt x="524487" y="34512"/>
                              </a:cubicBezTo>
                              <a:cubicBezTo>
                                <a:pt x="654016" y="13232"/>
                                <a:pt x="779459" y="-18797"/>
                                <a:pt x="931805" y="14190"/>
                              </a:cubicBezTo>
                              <a:cubicBezTo>
                                <a:pt x="1084151" y="47177"/>
                                <a:pt x="1317345" y="129483"/>
                                <a:pt x="1438561" y="232432"/>
                              </a:cubicBezTo>
                              <a:cubicBezTo>
                                <a:pt x="1375583" y="245762"/>
                                <a:pt x="1429381" y="230216"/>
                                <a:pt x="1366403" y="243546"/>
                              </a:cubicBezTo>
                              <a:cubicBezTo>
                                <a:pt x="1253377" y="196953"/>
                                <a:pt x="1077595" y="167097"/>
                                <a:pt x="884414" y="161681"/>
                              </a:cubicBezTo>
                              <a:cubicBezTo>
                                <a:pt x="804427" y="159439"/>
                                <a:pt x="723726" y="161458"/>
                                <a:pt x="646156" y="167644"/>
                              </a:cubicBezTo>
                              <a:cubicBezTo>
                                <a:pt x="186226" y="204319"/>
                                <a:pt x="-134666" y="423128"/>
                                <a:pt x="153715" y="535137"/>
                              </a:cubicBezTo>
                              <a:lnTo>
                                <a:pt x="95797" y="52190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</a:gradFill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326" name="Fánk 32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77625" y="3295185"/>
                        <a:ext cx="3312000" cy="3312000"/>
                      </a:xfrm>
                      <a:prstGeom prst="donut">
                        <a:avLst>
                          <a:gd name="adj" fmla="val 3054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prst="slope"/>
                        <a:bevelB w="12700" prst="ribl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24" name="Téglalap 323"/>
                    <p:cNvSpPr/>
                    <p:nvPr/>
                  </p:nvSpPr>
                  <p:spPr>
                    <a:xfrm>
                      <a:off x="1117295" y="2470663"/>
                      <a:ext cx="664208" cy="8818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hu-HU" sz="4800" dirty="0" smtClean="0">
                          <a:solidFill>
                            <a:srgbClr val="AC5532"/>
                          </a:solidFill>
                        </a:rPr>
                        <a:t>+</a:t>
                      </a:r>
                      <a:endParaRPr lang="hu-HU" sz="4800" dirty="0">
                        <a:solidFill>
                          <a:srgbClr val="AC5532"/>
                        </a:solidFill>
                      </a:endParaRPr>
                    </a:p>
                  </p:txBody>
                </p:sp>
              </p:grpSp>
              <p:grpSp>
                <p:nvGrpSpPr>
                  <p:cNvPr id="315" name="Csoportba foglalás 314"/>
                  <p:cNvGrpSpPr/>
                  <p:nvPr/>
                </p:nvGrpSpPr>
                <p:grpSpPr>
                  <a:xfrm>
                    <a:off x="7655337" y="359401"/>
                    <a:ext cx="1618095" cy="936248"/>
                    <a:chOff x="163408" y="2451588"/>
                    <a:chExt cx="1618095" cy="936248"/>
                  </a:xfrm>
                </p:grpSpPr>
                <p:grpSp>
                  <p:nvGrpSpPr>
                    <p:cNvPr id="316" name="Csoportba foglalás 315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63408" y="2451588"/>
                      <a:ext cx="936248" cy="936248"/>
                      <a:chOff x="2777625" y="3295185"/>
                      <a:chExt cx="3312000" cy="3312000"/>
                    </a:xfrm>
                  </p:grpSpPr>
                  <p:grpSp>
                    <p:nvGrpSpPr>
                      <p:cNvPr id="318" name="Csoportba foglalás 317"/>
                      <p:cNvGrpSpPr/>
                      <p:nvPr/>
                    </p:nvGrpSpPr>
                    <p:grpSpPr>
                      <a:xfrm>
                        <a:off x="2845104" y="3362664"/>
                        <a:ext cx="3148013" cy="3148013"/>
                        <a:chOff x="2876550" y="1047750"/>
                        <a:chExt cx="3148013" cy="3148013"/>
                      </a:xfrm>
                    </p:grpSpPr>
                    <p:sp>
                      <p:nvSpPr>
                        <p:cNvPr id="320" name="Ellipszis 319"/>
                        <p:cNvSpPr/>
                        <p:nvPr/>
                      </p:nvSpPr>
                      <p:spPr>
                        <a:xfrm>
                          <a:off x="2876550" y="1047750"/>
                          <a:ext cx="3148013" cy="3148013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21" name="Szabadkézi sokszög 320"/>
                        <p:cNvSpPr/>
                        <p:nvPr/>
                      </p:nvSpPr>
                      <p:spPr>
                        <a:xfrm>
                          <a:off x="3655856" y="1629905"/>
                          <a:ext cx="1504257" cy="1988210"/>
                        </a:xfrm>
                        <a:custGeom>
                          <a:avLst/>
                          <a:gdLst>
                            <a:gd name="connsiteX0" fmla="*/ 694349 w 1589396"/>
                            <a:gd name="connsiteY0" fmla="*/ 329 h 1979815"/>
                            <a:gd name="connsiteX1" fmla="*/ 1194694 w 1589396"/>
                            <a:gd name="connsiteY1" fmla="*/ 91836 h 1979815"/>
                            <a:gd name="connsiteX2" fmla="*/ 1567109 w 1589396"/>
                            <a:gd name="connsiteY2" fmla="*/ 798352 h 1979815"/>
                            <a:gd name="connsiteX3" fmla="*/ 1340848 w 1589396"/>
                            <a:gd name="connsiteY3" fmla="*/ 1094953 h 1979815"/>
                            <a:gd name="connsiteX4" fmla="*/ 1304037 w 1589396"/>
                            <a:gd name="connsiteY4" fmla="*/ 1561962 h 1979815"/>
                            <a:gd name="connsiteX5" fmla="*/ 1100330 w 1589396"/>
                            <a:gd name="connsiteY5" fmla="*/ 1618527 h 1979815"/>
                            <a:gd name="connsiteX6" fmla="*/ 1039025 w 1589396"/>
                            <a:gd name="connsiteY6" fmla="*/ 1627586 h 1979815"/>
                            <a:gd name="connsiteX7" fmla="*/ 1039025 w 1589396"/>
                            <a:gd name="connsiteY7" fmla="*/ 1979815 h 1979815"/>
                            <a:gd name="connsiteX8" fmla="*/ 395147 w 1589396"/>
                            <a:gd name="connsiteY8" fmla="*/ 1979815 h 1979815"/>
                            <a:gd name="connsiteX9" fmla="*/ 395147 w 1589396"/>
                            <a:gd name="connsiteY9" fmla="*/ 1629127 h 1979815"/>
                            <a:gd name="connsiteX10" fmla="*/ 355674 w 1589396"/>
                            <a:gd name="connsiteY10" fmla="*/ 1615713 h 1979815"/>
                            <a:gd name="connsiteX11" fmla="*/ 321259 w 1589396"/>
                            <a:gd name="connsiteY11" fmla="*/ 1596562 h 1979815"/>
                            <a:gd name="connsiteX12" fmla="*/ 2205 w 1589396"/>
                            <a:gd name="connsiteY12" fmla="*/ 817384 h 1979815"/>
                            <a:gd name="connsiteX13" fmla="*/ 207587 w 1589396"/>
                            <a:gd name="connsiteY13" fmla="*/ 233522 h 1979815"/>
                            <a:gd name="connsiteX14" fmla="*/ 694349 w 1589396"/>
                            <a:gd name="connsiteY14" fmla="*/ 329 h 1979815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570357 h 1988210"/>
                            <a:gd name="connsiteX5" fmla="*/ 1100330 w 1504534"/>
                            <a:gd name="connsiteY5" fmla="*/ 1626922 h 1988210"/>
                            <a:gd name="connsiteX6" fmla="*/ 1039025 w 1504534"/>
                            <a:gd name="connsiteY6" fmla="*/ 1635981 h 1988210"/>
                            <a:gd name="connsiteX7" fmla="*/ 1039025 w 1504534"/>
                            <a:gd name="connsiteY7" fmla="*/ 1988210 h 1988210"/>
                            <a:gd name="connsiteX8" fmla="*/ 395147 w 1504534"/>
                            <a:gd name="connsiteY8" fmla="*/ 1988210 h 1988210"/>
                            <a:gd name="connsiteX9" fmla="*/ 395147 w 1504534"/>
                            <a:gd name="connsiteY9" fmla="*/ 1637522 h 1988210"/>
                            <a:gd name="connsiteX10" fmla="*/ 355674 w 1504534"/>
                            <a:gd name="connsiteY10" fmla="*/ 1624108 h 1988210"/>
                            <a:gd name="connsiteX11" fmla="*/ 321259 w 1504534"/>
                            <a:gd name="connsiteY11" fmla="*/ 1604957 h 1988210"/>
                            <a:gd name="connsiteX12" fmla="*/ 2205 w 1504534"/>
                            <a:gd name="connsiteY12" fmla="*/ 825779 h 1988210"/>
                            <a:gd name="connsiteX13" fmla="*/ 207587 w 1504534"/>
                            <a:gd name="connsiteY13" fmla="*/ 241917 h 1988210"/>
                            <a:gd name="connsiteX14" fmla="*/ 694349 w 1504534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39025 w 1504816"/>
                            <a:gd name="connsiteY6" fmla="*/ 1635981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07128 w 1504816"/>
                            <a:gd name="connsiteY6" fmla="*/ 1497758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007128 w 1504816"/>
                            <a:gd name="connsiteY5" fmla="*/ 1497758 h 1988210"/>
                            <a:gd name="connsiteX6" fmla="*/ 1039025 w 1504816"/>
                            <a:gd name="connsiteY6" fmla="*/ 1988210 h 1988210"/>
                            <a:gd name="connsiteX7" fmla="*/ 395147 w 1504816"/>
                            <a:gd name="connsiteY7" fmla="*/ 1988210 h 1988210"/>
                            <a:gd name="connsiteX8" fmla="*/ 395147 w 1504816"/>
                            <a:gd name="connsiteY8" fmla="*/ 1637522 h 1988210"/>
                            <a:gd name="connsiteX9" fmla="*/ 355674 w 1504816"/>
                            <a:gd name="connsiteY9" fmla="*/ 1624108 h 1988210"/>
                            <a:gd name="connsiteX10" fmla="*/ 321259 w 1504816"/>
                            <a:gd name="connsiteY10" fmla="*/ 1604957 h 1988210"/>
                            <a:gd name="connsiteX11" fmla="*/ 2205 w 1504816"/>
                            <a:gd name="connsiteY11" fmla="*/ 825779 h 1988210"/>
                            <a:gd name="connsiteX12" fmla="*/ 207587 w 1504816"/>
                            <a:gd name="connsiteY12" fmla="*/ 241917 h 1988210"/>
                            <a:gd name="connsiteX13" fmla="*/ 694349 w 1504816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497758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604083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321259 w 1504257"/>
                            <a:gd name="connsiteY10" fmla="*/ 1604957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72403 w 1504257"/>
                            <a:gd name="connsiteY10" fmla="*/ 1658119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61770 w 1504257"/>
                            <a:gd name="connsiteY10" fmla="*/ 1562426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504257" h="1988210">
                              <a:moveTo>
                                <a:pt x="694349" y="8724"/>
                              </a:moveTo>
                              <a:cubicBezTo>
                                <a:pt x="886743" y="3885"/>
                                <a:pt x="1063411" y="-34545"/>
                                <a:pt x="1194694" y="100231"/>
                              </a:cubicBezTo>
                              <a:cubicBezTo>
                                <a:pt x="1325977" y="235007"/>
                                <a:pt x="1393373" y="621873"/>
                                <a:pt x="1482049" y="817379"/>
                              </a:cubicBezTo>
                              <a:cubicBezTo>
                                <a:pt x="1570724" y="1012886"/>
                                <a:pt x="1366973" y="979624"/>
                                <a:pt x="1340848" y="1103348"/>
                              </a:cubicBezTo>
                              <a:cubicBezTo>
                                <a:pt x="1314723" y="1227072"/>
                                <a:pt x="1380922" y="1476269"/>
                                <a:pt x="1325302" y="1559725"/>
                              </a:cubicBezTo>
                              <a:cubicBezTo>
                                <a:pt x="1269682" y="1643181"/>
                                <a:pt x="1047752" y="1514948"/>
                                <a:pt x="1007128" y="1604083"/>
                              </a:cubicBezTo>
                              <a:lnTo>
                                <a:pt x="1039025" y="1988210"/>
                              </a:lnTo>
                              <a:lnTo>
                                <a:pt x="395147" y="1988210"/>
                              </a:lnTo>
                              <a:lnTo>
                                <a:pt x="395147" y="1637522"/>
                              </a:lnTo>
                              <a:lnTo>
                                <a:pt x="355674" y="1624108"/>
                              </a:lnTo>
                              <a:cubicBezTo>
                                <a:pt x="342386" y="1618390"/>
                                <a:pt x="171344" y="1569488"/>
                                <a:pt x="161770" y="1562426"/>
                              </a:cubicBezTo>
                              <a:cubicBezTo>
                                <a:pt x="8582" y="1449430"/>
                                <a:pt x="21151" y="1052952"/>
                                <a:pt x="2205" y="825779"/>
                              </a:cubicBezTo>
                              <a:cubicBezTo>
                                <a:pt x="-16741" y="598607"/>
                                <a:pt x="89327" y="362842"/>
                                <a:pt x="207587" y="241917"/>
                              </a:cubicBezTo>
                              <a:cubicBezTo>
                                <a:pt x="311825" y="72520"/>
                                <a:pt x="501955" y="13564"/>
                                <a:pt x="694349" y="8724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22" name="Szalagív 32"/>
                        <p:cNvSpPr/>
                        <p:nvPr/>
                      </p:nvSpPr>
                      <p:spPr>
                        <a:xfrm rot="19733323" flipH="1" flipV="1">
                          <a:off x="3531750" y="1971468"/>
                          <a:ext cx="1438561" cy="535137"/>
                        </a:xfrm>
                        <a:custGeom>
                          <a:avLst/>
                          <a:gdLst>
                            <a:gd name="connsiteX0" fmla="*/ 95509 w 1641465"/>
                            <a:gd name="connsiteY0" fmla="*/ 510895 h 695954"/>
                            <a:gd name="connsiteX1" fmla="*/ 524199 w 1641465"/>
                            <a:gd name="connsiteY1" fmla="*/ 23507 h 695954"/>
                            <a:gd name="connsiteX2" fmla="*/ 931517 w 1641465"/>
                            <a:gd name="connsiteY2" fmla="*/ 3185 h 695954"/>
                            <a:gd name="connsiteX3" fmla="*/ 1555049 w 1641465"/>
                            <a:gd name="connsiteY3" fmla="*/ 192552 h 695954"/>
                            <a:gd name="connsiteX4" fmla="*/ 1366115 w 1641465"/>
                            <a:gd name="connsiteY4" fmla="*/ 232541 h 695954"/>
                            <a:gd name="connsiteX5" fmla="*/ 884126 w 1641465"/>
                            <a:gd name="connsiteY5" fmla="*/ 150676 h 695954"/>
                            <a:gd name="connsiteX6" fmla="*/ 645868 w 1641465"/>
                            <a:gd name="connsiteY6" fmla="*/ 156639 h 695954"/>
                            <a:gd name="connsiteX7" fmla="*/ 286685 w 1641465"/>
                            <a:gd name="connsiteY7" fmla="*/ 467948 h 695954"/>
                            <a:gd name="connsiteX8" fmla="*/ 95509 w 1641465"/>
                            <a:gd name="connsiteY8" fmla="*/ 510895 h 695954"/>
                            <a:gd name="connsiteX0" fmla="*/ 95797 w 1438561"/>
                            <a:gd name="connsiteY0" fmla="*/ 521900 h 521900"/>
                            <a:gd name="connsiteX1" fmla="*/ 524487 w 1438561"/>
                            <a:gd name="connsiteY1" fmla="*/ 34512 h 521900"/>
                            <a:gd name="connsiteX2" fmla="*/ 931805 w 1438561"/>
                            <a:gd name="connsiteY2" fmla="*/ 14190 h 521900"/>
                            <a:gd name="connsiteX3" fmla="*/ 1438561 w 1438561"/>
                            <a:gd name="connsiteY3" fmla="*/ 232432 h 521900"/>
                            <a:gd name="connsiteX4" fmla="*/ 1366403 w 1438561"/>
                            <a:gd name="connsiteY4" fmla="*/ 243546 h 521900"/>
                            <a:gd name="connsiteX5" fmla="*/ 884414 w 1438561"/>
                            <a:gd name="connsiteY5" fmla="*/ 161681 h 521900"/>
                            <a:gd name="connsiteX6" fmla="*/ 646156 w 1438561"/>
                            <a:gd name="connsiteY6" fmla="*/ 167644 h 521900"/>
                            <a:gd name="connsiteX7" fmla="*/ 286973 w 1438561"/>
                            <a:gd name="connsiteY7" fmla="*/ 478953 h 521900"/>
                            <a:gd name="connsiteX8" fmla="*/ 95797 w 1438561"/>
                            <a:gd name="connsiteY8" fmla="*/ 521900 h 521900"/>
                            <a:gd name="connsiteX0" fmla="*/ 95797 w 1438561"/>
                            <a:gd name="connsiteY0" fmla="*/ 521900 h 535137"/>
                            <a:gd name="connsiteX1" fmla="*/ 524487 w 1438561"/>
                            <a:gd name="connsiteY1" fmla="*/ 34512 h 535137"/>
                            <a:gd name="connsiteX2" fmla="*/ 931805 w 1438561"/>
                            <a:gd name="connsiteY2" fmla="*/ 14190 h 535137"/>
                            <a:gd name="connsiteX3" fmla="*/ 1438561 w 1438561"/>
                            <a:gd name="connsiteY3" fmla="*/ 232432 h 535137"/>
                            <a:gd name="connsiteX4" fmla="*/ 1366403 w 1438561"/>
                            <a:gd name="connsiteY4" fmla="*/ 243546 h 535137"/>
                            <a:gd name="connsiteX5" fmla="*/ 884414 w 1438561"/>
                            <a:gd name="connsiteY5" fmla="*/ 161681 h 535137"/>
                            <a:gd name="connsiteX6" fmla="*/ 646156 w 1438561"/>
                            <a:gd name="connsiteY6" fmla="*/ 167644 h 535137"/>
                            <a:gd name="connsiteX7" fmla="*/ 153715 w 1438561"/>
                            <a:gd name="connsiteY7" fmla="*/ 535137 h 535137"/>
                            <a:gd name="connsiteX8" fmla="*/ 95797 w 1438561"/>
                            <a:gd name="connsiteY8" fmla="*/ 521900 h 5351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38561" h="535137">
                              <a:moveTo>
                                <a:pt x="95797" y="521900"/>
                              </a:moveTo>
                              <a:cubicBezTo>
                                <a:pt x="-134287" y="337786"/>
                                <a:pt x="66247" y="109793"/>
                                <a:pt x="524487" y="34512"/>
                              </a:cubicBezTo>
                              <a:cubicBezTo>
                                <a:pt x="654016" y="13232"/>
                                <a:pt x="779459" y="-18797"/>
                                <a:pt x="931805" y="14190"/>
                              </a:cubicBezTo>
                              <a:cubicBezTo>
                                <a:pt x="1084151" y="47177"/>
                                <a:pt x="1317345" y="129483"/>
                                <a:pt x="1438561" y="232432"/>
                              </a:cubicBezTo>
                              <a:cubicBezTo>
                                <a:pt x="1375583" y="245762"/>
                                <a:pt x="1429381" y="230216"/>
                                <a:pt x="1366403" y="243546"/>
                              </a:cubicBezTo>
                              <a:cubicBezTo>
                                <a:pt x="1253377" y="196953"/>
                                <a:pt x="1077595" y="167097"/>
                                <a:pt x="884414" y="161681"/>
                              </a:cubicBezTo>
                              <a:cubicBezTo>
                                <a:pt x="804427" y="159439"/>
                                <a:pt x="723726" y="161458"/>
                                <a:pt x="646156" y="167644"/>
                              </a:cubicBezTo>
                              <a:cubicBezTo>
                                <a:pt x="186226" y="204319"/>
                                <a:pt x="-134666" y="423128"/>
                                <a:pt x="153715" y="535137"/>
                              </a:cubicBezTo>
                              <a:lnTo>
                                <a:pt x="95797" y="52190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</a:gradFill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319" name="Fánk 31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77625" y="3295185"/>
                        <a:ext cx="3312000" cy="3312000"/>
                      </a:xfrm>
                      <a:prstGeom prst="donut">
                        <a:avLst>
                          <a:gd name="adj" fmla="val 3054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prst="slope"/>
                        <a:bevelB w="12700" prst="ribl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17" name="Téglalap 316"/>
                    <p:cNvSpPr/>
                    <p:nvPr/>
                  </p:nvSpPr>
                  <p:spPr>
                    <a:xfrm>
                      <a:off x="1117295" y="2470663"/>
                      <a:ext cx="664208" cy="8818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hu-HU" sz="4800" dirty="0" smtClean="0">
                          <a:solidFill>
                            <a:srgbClr val="AC5532"/>
                          </a:solidFill>
                        </a:rPr>
                        <a:t>+</a:t>
                      </a:r>
                      <a:endParaRPr lang="hu-HU" sz="4800" dirty="0">
                        <a:solidFill>
                          <a:srgbClr val="AC5532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10" name="Csoportba foglalás 409"/>
                <p:cNvGrpSpPr/>
                <p:nvPr/>
              </p:nvGrpSpPr>
              <p:grpSpPr>
                <a:xfrm>
                  <a:off x="2096312" y="2944848"/>
                  <a:ext cx="889079" cy="494464"/>
                  <a:chOff x="163408" y="2451588"/>
                  <a:chExt cx="1618095" cy="936248"/>
                </a:xfrm>
              </p:grpSpPr>
              <p:grpSp>
                <p:nvGrpSpPr>
                  <p:cNvPr id="451" name="Csoportba foglalás 450"/>
                  <p:cNvGrpSpPr>
                    <a:grpSpLocks noChangeAspect="1"/>
                  </p:cNvGrpSpPr>
                  <p:nvPr/>
                </p:nvGrpSpPr>
                <p:grpSpPr>
                  <a:xfrm>
                    <a:off x="163408" y="2451588"/>
                    <a:ext cx="936248" cy="936248"/>
                    <a:chOff x="2777625" y="3295185"/>
                    <a:chExt cx="3312000" cy="3312000"/>
                  </a:xfrm>
                </p:grpSpPr>
                <p:grpSp>
                  <p:nvGrpSpPr>
                    <p:cNvPr id="453" name="Csoportba foglalás 452"/>
                    <p:cNvGrpSpPr/>
                    <p:nvPr/>
                  </p:nvGrpSpPr>
                  <p:grpSpPr>
                    <a:xfrm>
                      <a:off x="2845104" y="3362664"/>
                      <a:ext cx="3148013" cy="3148013"/>
                      <a:chOff x="2876550" y="1047750"/>
                      <a:chExt cx="3148013" cy="3148013"/>
                    </a:xfrm>
                  </p:grpSpPr>
                  <p:sp>
                    <p:nvSpPr>
                      <p:cNvPr id="455" name="Ellipszis 454"/>
                      <p:cNvSpPr/>
                      <p:nvPr/>
                    </p:nvSpPr>
                    <p:spPr>
                      <a:xfrm>
                        <a:off x="2876550" y="1047750"/>
                        <a:ext cx="3148013" cy="3148013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456" name="Szabadkézi sokszög 455"/>
                      <p:cNvSpPr/>
                      <p:nvPr/>
                    </p:nvSpPr>
                    <p:spPr>
                      <a:xfrm>
                        <a:off x="3655856" y="1629905"/>
                        <a:ext cx="1504257" cy="1988210"/>
                      </a:xfrm>
                      <a:custGeom>
                        <a:avLst/>
                        <a:gdLst>
                          <a:gd name="connsiteX0" fmla="*/ 694349 w 1589396"/>
                          <a:gd name="connsiteY0" fmla="*/ 329 h 1979815"/>
                          <a:gd name="connsiteX1" fmla="*/ 1194694 w 1589396"/>
                          <a:gd name="connsiteY1" fmla="*/ 91836 h 1979815"/>
                          <a:gd name="connsiteX2" fmla="*/ 1567109 w 1589396"/>
                          <a:gd name="connsiteY2" fmla="*/ 798352 h 1979815"/>
                          <a:gd name="connsiteX3" fmla="*/ 1340848 w 1589396"/>
                          <a:gd name="connsiteY3" fmla="*/ 1094953 h 1979815"/>
                          <a:gd name="connsiteX4" fmla="*/ 1304037 w 1589396"/>
                          <a:gd name="connsiteY4" fmla="*/ 1561962 h 1979815"/>
                          <a:gd name="connsiteX5" fmla="*/ 1100330 w 1589396"/>
                          <a:gd name="connsiteY5" fmla="*/ 1618527 h 1979815"/>
                          <a:gd name="connsiteX6" fmla="*/ 1039025 w 1589396"/>
                          <a:gd name="connsiteY6" fmla="*/ 1627586 h 1979815"/>
                          <a:gd name="connsiteX7" fmla="*/ 1039025 w 1589396"/>
                          <a:gd name="connsiteY7" fmla="*/ 1979815 h 1979815"/>
                          <a:gd name="connsiteX8" fmla="*/ 395147 w 1589396"/>
                          <a:gd name="connsiteY8" fmla="*/ 1979815 h 1979815"/>
                          <a:gd name="connsiteX9" fmla="*/ 395147 w 1589396"/>
                          <a:gd name="connsiteY9" fmla="*/ 1629127 h 1979815"/>
                          <a:gd name="connsiteX10" fmla="*/ 355674 w 1589396"/>
                          <a:gd name="connsiteY10" fmla="*/ 1615713 h 1979815"/>
                          <a:gd name="connsiteX11" fmla="*/ 321259 w 1589396"/>
                          <a:gd name="connsiteY11" fmla="*/ 1596562 h 1979815"/>
                          <a:gd name="connsiteX12" fmla="*/ 2205 w 1589396"/>
                          <a:gd name="connsiteY12" fmla="*/ 817384 h 1979815"/>
                          <a:gd name="connsiteX13" fmla="*/ 207587 w 1589396"/>
                          <a:gd name="connsiteY13" fmla="*/ 233522 h 1979815"/>
                          <a:gd name="connsiteX14" fmla="*/ 694349 w 1589396"/>
                          <a:gd name="connsiteY14" fmla="*/ 329 h 1979815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570357 h 1988210"/>
                          <a:gd name="connsiteX5" fmla="*/ 1100330 w 1504534"/>
                          <a:gd name="connsiteY5" fmla="*/ 1626922 h 1988210"/>
                          <a:gd name="connsiteX6" fmla="*/ 1039025 w 1504534"/>
                          <a:gd name="connsiteY6" fmla="*/ 1635981 h 1988210"/>
                          <a:gd name="connsiteX7" fmla="*/ 1039025 w 1504534"/>
                          <a:gd name="connsiteY7" fmla="*/ 1988210 h 1988210"/>
                          <a:gd name="connsiteX8" fmla="*/ 395147 w 1504534"/>
                          <a:gd name="connsiteY8" fmla="*/ 1988210 h 1988210"/>
                          <a:gd name="connsiteX9" fmla="*/ 395147 w 1504534"/>
                          <a:gd name="connsiteY9" fmla="*/ 1637522 h 1988210"/>
                          <a:gd name="connsiteX10" fmla="*/ 355674 w 1504534"/>
                          <a:gd name="connsiteY10" fmla="*/ 1624108 h 1988210"/>
                          <a:gd name="connsiteX11" fmla="*/ 321259 w 1504534"/>
                          <a:gd name="connsiteY11" fmla="*/ 1604957 h 1988210"/>
                          <a:gd name="connsiteX12" fmla="*/ 2205 w 1504534"/>
                          <a:gd name="connsiteY12" fmla="*/ 825779 h 1988210"/>
                          <a:gd name="connsiteX13" fmla="*/ 207587 w 1504534"/>
                          <a:gd name="connsiteY13" fmla="*/ 241917 h 1988210"/>
                          <a:gd name="connsiteX14" fmla="*/ 694349 w 1504534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100330 w 1504816"/>
                          <a:gd name="connsiteY5" fmla="*/ 1626922 h 1988210"/>
                          <a:gd name="connsiteX6" fmla="*/ 1039025 w 1504816"/>
                          <a:gd name="connsiteY6" fmla="*/ 1635981 h 1988210"/>
                          <a:gd name="connsiteX7" fmla="*/ 1039025 w 1504816"/>
                          <a:gd name="connsiteY7" fmla="*/ 1988210 h 1988210"/>
                          <a:gd name="connsiteX8" fmla="*/ 395147 w 1504816"/>
                          <a:gd name="connsiteY8" fmla="*/ 1988210 h 1988210"/>
                          <a:gd name="connsiteX9" fmla="*/ 395147 w 1504816"/>
                          <a:gd name="connsiteY9" fmla="*/ 1637522 h 1988210"/>
                          <a:gd name="connsiteX10" fmla="*/ 355674 w 1504816"/>
                          <a:gd name="connsiteY10" fmla="*/ 1624108 h 1988210"/>
                          <a:gd name="connsiteX11" fmla="*/ 321259 w 1504816"/>
                          <a:gd name="connsiteY11" fmla="*/ 1604957 h 1988210"/>
                          <a:gd name="connsiteX12" fmla="*/ 2205 w 1504816"/>
                          <a:gd name="connsiteY12" fmla="*/ 825779 h 1988210"/>
                          <a:gd name="connsiteX13" fmla="*/ 207587 w 1504816"/>
                          <a:gd name="connsiteY13" fmla="*/ 241917 h 1988210"/>
                          <a:gd name="connsiteX14" fmla="*/ 694349 w 1504816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100330 w 1504816"/>
                          <a:gd name="connsiteY5" fmla="*/ 1626922 h 1988210"/>
                          <a:gd name="connsiteX6" fmla="*/ 1007128 w 1504816"/>
                          <a:gd name="connsiteY6" fmla="*/ 1497758 h 1988210"/>
                          <a:gd name="connsiteX7" fmla="*/ 1039025 w 1504816"/>
                          <a:gd name="connsiteY7" fmla="*/ 1988210 h 1988210"/>
                          <a:gd name="connsiteX8" fmla="*/ 395147 w 1504816"/>
                          <a:gd name="connsiteY8" fmla="*/ 1988210 h 1988210"/>
                          <a:gd name="connsiteX9" fmla="*/ 395147 w 1504816"/>
                          <a:gd name="connsiteY9" fmla="*/ 1637522 h 1988210"/>
                          <a:gd name="connsiteX10" fmla="*/ 355674 w 1504816"/>
                          <a:gd name="connsiteY10" fmla="*/ 1624108 h 1988210"/>
                          <a:gd name="connsiteX11" fmla="*/ 321259 w 1504816"/>
                          <a:gd name="connsiteY11" fmla="*/ 1604957 h 1988210"/>
                          <a:gd name="connsiteX12" fmla="*/ 2205 w 1504816"/>
                          <a:gd name="connsiteY12" fmla="*/ 825779 h 1988210"/>
                          <a:gd name="connsiteX13" fmla="*/ 207587 w 1504816"/>
                          <a:gd name="connsiteY13" fmla="*/ 241917 h 1988210"/>
                          <a:gd name="connsiteX14" fmla="*/ 694349 w 1504816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007128 w 1504816"/>
                          <a:gd name="connsiteY5" fmla="*/ 1497758 h 1988210"/>
                          <a:gd name="connsiteX6" fmla="*/ 1039025 w 1504816"/>
                          <a:gd name="connsiteY6" fmla="*/ 1988210 h 1988210"/>
                          <a:gd name="connsiteX7" fmla="*/ 395147 w 1504816"/>
                          <a:gd name="connsiteY7" fmla="*/ 1988210 h 1988210"/>
                          <a:gd name="connsiteX8" fmla="*/ 395147 w 1504816"/>
                          <a:gd name="connsiteY8" fmla="*/ 1637522 h 1988210"/>
                          <a:gd name="connsiteX9" fmla="*/ 355674 w 1504816"/>
                          <a:gd name="connsiteY9" fmla="*/ 1624108 h 1988210"/>
                          <a:gd name="connsiteX10" fmla="*/ 321259 w 1504816"/>
                          <a:gd name="connsiteY10" fmla="*/ 1604957 h 1988210"/>
                          <a:gd name="connsiteX11" fmla="*/ 2205 w 1504816"/>
                          <a:gd name="connsiteY11" fmla="*/ 825779 h 1988210"/>
                          <a:gd name="connsiteX12" fmla="*/ 207587 w 1504816"/>
                          <a:gd name="connsiteY12" fmla="*/ 241917 h 1988210"/>
                          <a:gd name="connsiteX13" fmla="*/ 694349 w 1504816"/>
                          <a:gd name="connsiteY13" fmla="*/ 8724 h 1988210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474664 h 1988210"/>
                          <a:gd name="connsiteX5" fmla="*/ 1007128 w 1504534"/>
                          <a:gd name="connsiteY5" fmla="*/ 1497758 h 1988210"/>
                          <a:gd name="connsiteX6" fmla="*/ 1039025 w 1504534"/>
                          <a:gd name="connsiteY6" fmla="*/ 1988210 h 1988210"/>
                          <a:gd name="connsiteX7" fmla="*/ 395147 w 1504534"/>
                          <a:gd name="connsiteY7" fmla="*/ 1988210 h 1988210"/>
                          <a:gd name="connsiteX8" fmla="*/ 395147 w 1504534"/>
                          <a:gd name="connsiteY8" fmla="*/ 1637522 h 1988210"/>
                          <a:gd name="connsiteX9" fmla="*/ 355674 w 1504534"/>
                          <a:gd name="connsiteY9" fmla="*/ 1624108 h 1988210"/>
                          <a:gd name="connsiteX10" fmla="*/ 321259 w 1504534"/>
                          <a:gd name="connsiteY10" fmla="*/ 1604957 h 1988210"/>
                          <a:gd name="connsiteX11" fmla="*/ 2205 w 1504534"/>
                          <a:gd name="connsiteY11" fmla="*/ 825779 h 1988210"/>
                          <a:gd name="connsiteX12" fmla="*/ 207587 w 1504534"/>
                          <a:gd name="connsiteY12" fmla="*/ 241917 h 1988210"/>
                          <a:gd name="connsiteX13" fmla="*/ 694349 w 1504534"/>
                          <a:gd name="connsiteY13" fmla="*/ 8724 h 1988210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474664 h 1988210"/>
                          <a:gd name="connsiteX5" fmla="*/ 1007128 w 1504534"/>
                          <a:gd name="connsiteY5" fmla="*/ 1604083 h 1988210"/>
                          <a:gd name="connsiteX6" fmla="*/ 1039025 w 1504534"/>
                          <a:gd name="connsiteY6" fmla="*/ 1988210 h 1988210"/>
                          <a:gd name="connsiteX7" fmla="*/ 395147 w 1504534"/>
                          <a:gd name="connsiteY7" fmla="*/ 1988210 h 1988210"/>
                          <a:gd name="connsiteX8" fmla="*/ 395147 w 1504534"/>
                          <a:gd name="connsiteY8" fmla="*/ 1637522 h 1988210"/>
                          <a:gd name="connsiteX9" fmla="*/ 355674 w 1504534"/>
                          <a:gd name="connsiteY9" fmla="*/ 1624108 h 1988210"/>
                          <a:gd name="connsiteX10" fmla="*/ 321259 w 1504534"/>
                          <a:gd name="connsiteY10" fmla="*/ 1604957 h 1988210"/>
                          <a:gd name="connsiteX11" fmla="*/ 2205 w 1504534"/>
                          <a:gd name="connsiteY11" fmla="*/ 825779 h 1988210"/>
                          <a:gd name="connsiteX12" fmla="*/ 207587 w 1504534"/>
                          <a:gd name="connsiteY12" fmla="*/ 241917 h 1988210"/>
                          <a:gd name="connsiteX13" fmla="*/ 694349 w 1504534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321259 w 1504257"/>
                          <a:gd name="connsiteY10" fmla="*/ 1604957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172403 w 1504257"/>
                          <a:gd name="connsiteY10" fmla="*/ 1658119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161770 w 1504257"/>
                          <a:gd name="connsiteY10" fmla="*/ 1562426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504257" h="1988210">
                            <a:moveTo>
                              <a:pt x="694349" y="8724"/>
                            </a:moveTo>
                            <a:cubicBezTo>
                              <a:pt x="886743" y="3885"/>
                              <a:pt x="1063411" y="-34545"/>
                              <a:pt x="1194694" y="100231"/>
                            </a:cubicBezTo>
                            <a:cubicBezTo>
                              <a:pt x="1325977" y="235007"/>
                              <a:pt x="1393373" y="621873"/>
                              <a:pt x="1482049" y="817379"/>
                            </a:cubicBezTo>
                            <a:cubicBezTo>
                              <a:pt x="1570724" y="1012886"/>
                              <a:pt x="1366973" y="979624"/>
                              <a:pt x="1340848" y="1103348"/>
                            </a:cubicBezTo>
                            <a:cubicBezTo>
                              <a:pt x="1314723" y="1227072"/>
                              <a:pt x="1380922" y="1476269"/>
                              <a:pt x="1325302" y="1559725"/>
                            </a:cubicBezTo>
                            <a:cubicBezTo>
                              <a:pt x="1269682" y="1643181"/>
                              <a:pt x="1047752" y="1514948"/>
                              <a:pt x="1007128" y="1604083"/>
                            </a:cubicBezTo>
                            <a:lnTo>
                              <a:pt x="1039025" y="1988210"/>
                            </a:lnTo>
                            <a:lnTo>
                              <a:pt x="395147" y="1988210"/>
                            </a:lnTo>
                            <a:lnTo>
                              <a:pt x="395147" y="1637522"/>
                            </a:lnTo>
                            <a:lnTo>
                              <a:pt x="355674" y="1624108"/>
                            </a:lnTo>
                            <a:cubicBezTo>
                              <a:pt x="342386" y="1618390"/>
                              <a:pt x="171344" y="1569488"/>
                              <a:pt x="161770" y="1562426"/>
                            </a:cubicBezTo>
                            <a:cubicBezTo>
                              <a:pt x="8582" y="1449430"/>
                              <a:pt x="21151" y="1052952"/>
                              <a:pt x="2205" y="825779"/>
                            </a:cubicBezTo>
                            <a:cubicBezTo>
                              <a:pt x="-16741" y="598607"/>
                              <a:pt x="89327" y="362842"/>
                              <a:pt x="207587" y="241917"/>
                            </a:cubicBezTo>
                            <a:cubicBezTo>
                              <a:pt x="311825" y="72520"/>
                              <a:pt x="501955" y="13564"/>
                              <a:pt x="694349" y="8724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  <a:tileRect l="-100000" b="-100000"/>
                      </a:gradFill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457" name="Szalagív 32"/>
                      <p:cNvSpPr/>
                      <p:nvPr/>
                    </p:nvSpPr>
                    <p:spPr>
                      <a:xfrm rot="19733323" flipH="1" flipV="1">
                        <a:off x="3531750" y="1971468"/>
                        <a:ext cx="1438561" cy="535137"/>
                      </a:xfrm>
                      <a:custGeom>
                        <a:avLst/>
                        <a:gdLst>
                          <a:gd name="connsiteX0" fmla="*/ 95509 w 1641465"/>
                          <a:gd name="connsiteY0" fmla="*/ 510895 h 695954"/>
                          <a:gd name="connsiteX1" fmla="*/ 524199 w 1641465"/>
                          <a:gd name="connsiteY1" fmla="*/ 23507 h 695954"/>
                          <a:gd name="connsiteX2" fmla="*/ 931517 w 1641465"/>
                          <a:gd name="connsiteY2" fmla="*/ 3185 h 695954"/>
                          <a:gd name="connsiteX3" fmla="*/ 1555049 w 1641465"/>
                          <a:gd name="connsiteY3" fmla="*/ 192552 h 695954"/>
                          <a:gd name="connsiteX4" fmla="*/ 1366115 w 1641465"/>
                          <a:gd name="connsiteY4" fmla="*/ 232541 h 695954"/>
                          <a:gd name="connsiteX5" fmla="*/ 884126 w 1641465"/>
                          <a:gd name="connsiteY5" fmla="*/ 150676 h 695954"/>
                          <a:gd name="connsiteX6" fmla="*/ 645868 w 1641465"/>
                          <a:gd name="connsiteY6" fmla="*/ 156639 h 695954"/>
                          <a:gd name="connsiteX7" fmla="*/ 286685 w 1641465"/>
                          <a:gd name="connsiteY7" fmla="*/ 467948 h 695954"/>
                          <a:gd name="connsiteX8" fmla="*/ 95509 w 1641465"/>
                          <a:gd name="connsiteY8" fmla="*/ 510895 h 695954"/>
                          <a:gd name="connsiteX0" fmla="*/ 95797 w 1438561"/>
                          <a:gd name="connsiteY0" fmla="*/ 521900 h 521900"/>
                          <a:gd name="connsiteX1" fmla="*/ 524487 w 1438561"/>
                          <a:gd name="connsiteY1" fmla="*/ 34512 h 521900"/>
                          <a:gd name="connsiteX2" fmla="*/ 931805 w 1438561"/>
                          <a:gd name="connsiteY2" fmla="*/ 14190 h 521900"/>
                          <a:gd name="connsiteX3" fmla="*/ 1438561 w 1438561"/>
                          <a:gd name="connsiteY3" fmla="*/ 232432 h 521900"/>
                          <a:gd name="connsiteX4" fmla="*/ 1366403 w 1438561"/>
                          <a:gd name="connsiteY4" fmla="*/ 243546 h 521900"/>
                          <a:gd name="connsiteX5" fmla="*/ 884414 w 1438561"/>
                          <a:gd name="connsiteY5" fmla="*/ 161681 h 521900"/>
                          <a:gd name="connsiteX6" fmla="*/ 646156 w 1438561"/>
                          <a:gd name="connsiteY6" fmla="*/ 167644 h 521900"/>
                          <a:gd name="connsiteX7" fmla="*/ 286973 w 1438561"/>
                          <a:gd name="connsiteY7" fmla="*/ 478953 h 521900"/>
                          <a:gd name="connsiteX8" fmla="*/ 95797 w 1438561"/>
                          <a:gd name="connsiteY8" fmla="*/ 521900 h 521900"/>
                          <a:gd name="connsiteX0" fmla="*/ 95797 w 1438561"/>
                          <a:gd name="connsiteY0" fmla="*/ 521900 h 535137"/>
                          <a:gd name="connsiteX1" fmla="*/ 524487 w 1438561"/>
                          <a:gd name="connsiteY1" fmla="*/ 34512 h 535137"/>
                          <a:gd name="connsiteX2" fmla="*/ 931805 w 1438561"/>
                          <a:gd name="connsiteY2" fmla="*/ 14190 h 535137"/>
                          <a:gd name="connsiteX3" fmla="*/ 1438561 w 1438561"/>
                          <a:gd name="connsiteY3" fmla="*/ 232432 h 535137"/>
                          <a:gd name="connsiteX4" fmla="*/ 1366403 w 1438561"/>
                          <a:gd name="connsiteY4" fmla="*/ 243546 h 535137"/>
                          <a:gd name="connsiteX5" fmla="*/ 884414 w 1438561"/>
                          <a:gd name="connsiteY5" fmla="*/ 161681 h 535137"/>
                          <a:gd name="connsiteX6" fmla="*/ 646156 w 1438561"/>
                          <a:gd name="connsiteY6" fmla="*/ 167644 h 535137"/>
                          <a:gd name="connsiteX7" fmla="*/ 153715 w 1438561"/>
                          <a:gd name="connsiteY7" fmla="*/ 535137 h 535137"/>
                          <a:gd name="connsiteX8" fmla="*/ 95797 w 1438561"/>
                          <a:gd name="connsiteY8" fmla="*/ 521900 h 5351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438561" h="535137">
                            <a:moveTo>
                              <a:pt x="95797" y="521900"/>
                            </a:moveTo>
                            <a:cubicBezTo>
                              <a:pt x="-134287" y="337786"/>
                              <a:pt x="66247" y="109793"/>
                              <a:pt x="524487" y="34512"/>
                            </a:cubicBezTo>
                            <a:cubicBezTo>
                              <a:pt x="654016" y="13232"/>
                              <a:pt x="779459" y="-18797"/>
                              <a:pt x="931805" y="14190"/>
                            </a:cubicBezTo>
                            <a:cubicBezTo>
                              <a:pt x="1084151" y="47177"/>
                              <a:pt x="1317345" y="129483"/>
                              <a:pt x="1438561" y="232432"/>
                            </a:cubicBezTo>
                            <a:cubicBezTo>
                              <a:pt x="1375583" y="245762"/>
                              <a:pt x="1429381" y="230216"/>
                              <a:pt x="1366403" y="243546"/>
                            </a:cubicBezTo>
                            <a:cubicBezTo>
                              <a:pt x="1253377" y="196953"/>
                              <a:pt x="1077595" y="167097"/>
                              <a:pt x="884414" y="161681"/>
                            </a:cubicBezTo>
                            <a:cubicBezTo>
                              <a:pt x="804427" y="159439"/>
                              <a:pt x="723726" y="161458"/>
                              <a:pt x="646156" y="167644"/>
                            </a:cubicBezTo>
                            <a:cubicBezTo>
                              <a:pt x="186226" y="204319"/>
                              <a:pt x="-134666" y="423128"/>
                              <a:pt x="153715" y="535137"/>
                            </a:cubicBezTo>
                            <a:lnTo>
                              <a:pt x="95797" y="521900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54" name="Fánk 453"/>
                    <p:cNvSpPr>
                      <a:spLocks noChangeAspect="1"/>
                    </p:cNvSpPr>
                    <p:nvPr/>
                  </p:nvSpPr>
                  <p:spPr>
                    <a:xfrm>
                      <a:off x="2777625" y="3295185"/>
                      <a:ext cx="3312000" cy="3312000"/>
                    </a:xfrm>
                    <a:prstGeom prst="donut">
                      <a:avLst>
                        <a:gd name="adj" fmla="val 3054"/>
                      </a:avLst>
                    </a:prstGeom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52531">
                          <a:srgbClr val="C1C1C1"/>
                        </a:gs>
                        <a:gs pos="78000">
                          <a:schemeClr val="bg1">
                            <a:lumMod val="65000"/>
                          </a:schemeClr>
                        </a:gs>
                        <a:gs pos="20334">
                          <a:srgbClr val="ADADAD"/>
                        </a:gs>
                        <a:gs pos="13566">
                          <a:schemeClr val="bg1">
                            <a:lumMod val="65000"/>
                          </a:schemeClr>
                        </a:gs>
                        <a:gs pos="38000">
                          <a:schemeClr val="bg1">
                            <a:lumMod val="75000"/>
                          </a:schemeClr>
                        </a:gs>
                        <a:gs pos="62713">
                          <a:srgbClr val="C3C3C3"/>
                        </a:gs>
                        <a:gs pos="100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88900" prst="slope"/>
                      <a:bevelB w="127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452" name="Téglalap 451"/>
                  <p:cNvSpPr/>
                  <p:nvPr/>
                </p:nvSpPr>
                <p:spPr>
                  <a:xfrm>
                    <a:off x="1117295" y="2470663"/>
                    <a:ext cx="664208" cy="8818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hu-HU" sz="4800" dirty="0" smtClean="0">
                        <a:solidFill>
                          <a:srgbClr val="AC5532"/>
                        </a:solidFill>
                      </a:rPr>
                      <a:t>+</a:t>
                    </a:r>
                    <a:endParaRPr lang="hu-HU" sz="4800" dirty="0">
                      <a:solidFill>
                        <a:srgbClr val="AC5532"/>
                      </a:solidFill>
                    </a:endParaRPr>
                  </a:p>
                </p:txBody>
              </p:sp>
            </p:grpSp>
            <p:grpSp>
              <p:nvGrpSpPr>
                <p:cNvPr id="411" name="Csoportba foglalás 410"/>
                <p:cNvGrpSpPr/>
                <p:nvPr/>
              </p:nvGrpSpPr>
              <p:grpSpPr>
                <a:xfrm>
                  <a:off x="1175197" y="2936259"/>
                  <a:ext cx="889079" cy="494464"/>
                  <a:chOff x="163408" y="2451588"/>
                  <a:chExt cx="1618095" cy="936248"/>
                </a:xfrm>
              </p:grpSpPr>
              <p:grpSp>
                <p:nvGrpSpPr>
                  <p:cNvPr id="444" name="Csoportba foglalás 443"/>
                  <p:cNvGrpSpPr>
                    <a:grpSpLocks noChangeAspect="1"/>
                  </p:cNvGrpSpPr>
                  <p:nvPr/>
                </p:nvGrpSpPr>
                <p:grpSpPr>
                  <a:xfrm>
                    <a:off x="163408" y="2451588"/>
                    <a:ext cx="936248" cy="936248"/>
                    <a:chOff x="2777625" y="3295185"/>
                    <a:chExt cx="3312000" cy="3312000"/>
                  </a:xfrm>
                </p:grpSpPr>
                <p:grpSp>
                  <p:nvGrpSpPr>
                    <p:cNvPr id="446" name="Csoportba foglalás 445"/>
                    <p:cNvGrpSpPr/>
                    <p:nvPr/>
                  </p:nvGrpSpPr>
                  <p:grpSpPr>
                    <a:xfrm>
                      <a:off x="2845104" y="3362664"/>
                      <a:ext cx="3148013" cy="3148013"/>
                      <a:chOff x="2876550" y="1047750"/>
                      <a:chExt cx="3148013" cy="3148013"/>
                    </a:xfrm>
                  </p:grpSpPr>
                  <p:sp>
                    <p:nvSpPr>
                      <p:cNvPr id="448" name="Ellipszis 447"/>
                      <p:cNvSpPr/>
                      <p:nvPr/>
                    </p:nvSpPr>
                    <p:spPr>
                      <a:xfrm>
                        <a:off x="2876550" y="1047750"/>
                        <a:ext cx="3148013" cy="3148013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449" name="Szabadkézi sokszög 448"/>
                      <p:cNvSpPr/>
                      <p:nvPr/>
                    </p:nvSpPr>
                    <p:spPr>
                      <a:xfrm>
                        <a:off x="3655856" y="1629905"/>
                        <a:ext cx="1504257" cy="1988210"/>
                      </a:xfrm>
                      <a:custGeom>
                        <a:avLst/>
                        <a:gdLst>
                          <a:gd name="connsiteX0" fmla="*/ 694349 w 1589396"/>
                          <a:gd name="connsiteY0" fmla="*/ 329 h 1979815"/>
                          <a:gd name="connsiteX1" fmla="*/ 1194694 w 1589396"/>
                          <a:gd name="connsiteY1" fmla="*/ 91836 h 1979815"/>
                          <a:gd name="connsiteX2" fmla="*/ 1567109 w 1589396"/>
                          <a:gd name="connsiteY2" fmla="*/ 798352 h 1979815"/>
                          <a:gd name="connsiteX3" fmla="*/ 1340848 w 1589396"/>
                          <a:gd name="connsiteY3" fmla="*/ 1094953 h 1979815"/>
                          <a:gd name="connsiteX4" fmla="*/ 1304037 w 1589396"/>
                          <a:gd name="connsiteY4" fmla="*/ 1561962 h 1979815"/>
                          <a:gd name="connsiteX5" fmla="*/ 1100330 w 1589396"/>
                          <a:gd name="connsiteY5" fmla="*/ 1618527 h 1979815"/>
                          <a:gd name="connsiteX6" fmla="*/ 1039025 w 1589396"/>
                          <a:gd name="connsiteY6" fmla="*/ 1627586 h 1979815"/>
                          <a:gd name="connsiteX7" fmla="*/ 1039025 w 1589396"/>
                          <a:gd name="connsiteY7" fmla="*/ 1979815 h 1979815"/>
                          <a:gd name="connsiteX8" fmla="*/ 395147 w 1589396"/>
                          <a:gd name="connsiteY8" fmla="*/ 1979815 h 1979815"/>
                          <a:gd name="connsiteX9" fmla="*/ 395147 w 1589396"/>
                          <a:gd name="connsiteY9" fmla="*/ 1629127 h 1979815"/>
                          <a:gd name="connsiteX10" fmla="*/ 355674 w 1589396"/>
                          <a:gd name="connsiteY10" fmla="*/ 1615713 h 1979815"/>
                          <a:gd name="connsiteX11" fmla="*/ 321259 w 1589396"/>
                          <a:gd name="connsiteY11" fmla="*/ 1596562 h 1979815"/>
                          <a:gd name="connsiteX12" fmla="*/ 2205 w 1589396"/>
                          <a:gd name="connsiteY12" fmla="*/ 817384 h 1979815"/>
                          <a:gd name="connsiteX13" fmla="*/ 207587 w 1589396"/>
                          <a:gd name="connsiteY13" fmla="*/ 233522 h 1979815"/>
                          <a:gd name="connsiteX14" fmla="*/ 694349 w 1589396"/>
                          <a:gd name="connsiteY14" fmla="*/ 329 h 1979815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570357 h 1988210"/>
                          <a:gd name="connsiteX5" fmla="*/ 1100330 w 1504534"/>
                          <a:gd name="connsiteY5" fmla="*/ 1626922 h 1988210"/>
                          <a:gd name="connsiteX6" fmla="*/ 1039025 w 1504534"/>
                          <a:gd name="connsiteY6" fmla="*/ 1635981 h 1988210"/>
                          <a:gd name="connsiteX7" fmla="*/ 1039025 w 1504534"/>
                          <a:gd name="connsiteY7" fmla="*/ 1988210 h 1988210"/>
                          <a:gd name="connsiteX8" fmla="*/ 395147 w 1504534"/>
                          <a:gd name="connsiteY8" fmla="*/ 1988210 h 1988210"/>
                          <a:gd name="connsiteX9" fmla="*/ 395147 w 1504534"/>
                          <a:gd name="connsiteY9" fmla="*/ 1637522 h 1988210"/>
                          <a:gd name="connsiteX10" fmla="*/ 355674 w 1504534"/>
                          <a:gd name="connsiteY10" fmla="*/ 1624108 h 1988210"/>
                          <a:gd name="connsiteX11" fmla="*/ 321259 w 1504534"/>
                          <a:gd name="connsiteY11" fmla="*/ 1604957 h 1988210"/>
                          <a:gd name="connsiteX12" fmla="*/ 2205 w 1504534"/>
                          <a:gd name="connsiteY12" fmla="*/ 825779 h 1988210"/>
                          <a:gd name="connsiteX13" fmla="*/ 207587 w 1504534"/>
                          <a:gd name="connsiteY13" fmla="*/ 241917 h 1988210"/>
                          <a:gd name="connsiteX14" fmla="*/ 694349 w 1504534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100330 w 1504816"/>
                          <a:gd name="connsiteY5" fmla="*/ 1626922 h 1988210"/>
                          <a:gd name="connsiteX6" fmla="*/ 1039025 w 1504816"/>
                          <a:gd name="connsiteY6" fmla="*/ 1635981 h 1988210"/>
                          <a:gd name="connsiteX7" fmla="*/ 1039025 w 1504816"/>
                          <a:gd name="connsiteY7" fmla="*/ 1988210 h 1988210"/>
                          <a:gd name="connsiteX8" fmla="*/ 395147 w 1504816"/>
                          <a:gd name="connsiteY8" fmla="*/ 1988210 h 1988210"/>
                          <a:gd name="connsiteX9" fmla="*/ 395147 w 1504816"/>
                          <a:gd name="connsiteY9" fmla="*/ 1637522 h 1988210"/>
                          <a:gd name="connsiteX10" fmla="*/ 355674 w 1504816"/>
                          <a:gd name="connsiteY10" fmla="*/ 1624108 h 1988210"/>
                          <a:gd name="connsiteX11" fmla="*/ 321259 w 1504816"/>
                          <a:gd name="connsiteY11" fmla="*/ 1604957 h 1988210"/>
                          <a:gd name="connsiteX12" fmla="*/ 2205 w 1504816"/>
                          <a:gd name="connsiteY12" fmla="*/ 825779 h 1988210"/>
                          <a:gd name="connsiteX13" fmla="*/ 207587 w 1504816"/>
                          <a:gd name="connsiteY13" fmla="*/ 241917 h 1988210"/>
                          <a:gd name="connsiteX14" fmla="*/ 694349 w 1504816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100330 w 1504816"/>
                          <a:gd name="connsiteY5" fmla="*/ 1626922 h 1988210"/>
                          <a:gd name="connsiteX6" fmla="*/ 1007128 w 1504816"/>
                          <a:gd name="connsiteY6" fmla="*/ 1497758 h 1988210"/>
                          <a:gd name="connsiteX7" fmla="*/ 1039025 w 1504816"/>
                          <a:gd name="connsiteY7" fmla="*/ 1988210 h 1988210"/>
                          <a:gd name="connsiteX8" fmla="*/ 395147 w 1504816"/>
                          <a:gd name="connsiteY8" fmla="*/ 1988210 h 1988210"/>
                          <a:gd name="connsiteX9" fmla="*/ 395147 w 1504816"/>
                          <a:gd name="connsiteY9" fmla="*/ 1637522 h 1988210"/>
                          <a:gd name="connsiteX10" fmla="*/ 355674 w 1504816"/>
                          <a:gd name="connsiteY10" fmla="*/ 1624108 h 1988210"/>
                          <a:gd name="connsiteX11" fmla="*/ 321259 w 1504816"/>
                          <a:gd name="connsiteY11" fmla="*/ 1604957 h 1988210"/>
                          <a:gd name="connsiteX12" fmla="*/ 2205 w 1504816"/>
                          <a:gd name="connsiteY12" fmla="*/ 825779 h 1988210"/>
                          <a:gd name="connsiteX13" fmla="*/ 207587 w 1504816"/>
                          <a:gd name="connsiteY13" fmla="*/ 241917 h 1988210"/>
                          <a:gd name="connsiteX14" fmla="*/ 694349 w 1504816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007128 w 1504816"/>
                          <a:gd name="connsiteY5" fmla="*/ 1497758 h 1988210"/>
                          <a:gd name="connsiteX6" fmla="*/ 1039025 w 1504816"/>
                          <a:gd name="connsiteY6" fmla="*/ 1988210 h 1988210"/>
                          <a:gd name="connsiteX7" fmla="*/ 395147 w 1504816"/>
                          <a:gd name="connsiteY7" fmla="*/ 1988210 h 1988210"/>
                          <a:gd name="connsiteX8" fmla="*/ 395147 w 1504816"/>
                          <a:gd name="connsiteY8" fmla="*/ 1637522 h 1988210"/>
                          <a:gd name="connsiteX9" fmla="*/ 355674 w 1504816"/>
                          <a:gd name="connsiteY9" fmla="*/ 1624108 h 1988210"/>
                          <a:gd name="connsiteX10" fmla="*/ 321259 w 1504816"/>
                          <a:gd name="connsiteY10" fmla="*/ 1604957 h 1988210"/>
                          <a:gd name="connsiteX11" fmla="*/ 2205 w 1504816"/>
                          <a:gd name="connsiteY11" fmla="*/ 825779 h 1988210"/>
                          <a:gd name="connsiteX12" fmla="*/ 207587 w 1504816"/>
                          <a:gd name="connsiteY12" fmla="*/ 241917 h 1988210"/>
                          <a:gd name="connsiteX13" fmla="*/ 694349 w 1504816"/>
                          <a:gd name="connsiteY13" fmla="*/ 8724 h 1988210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474664 h 1988210"/>
                          <a:gd name="connsiteX5" fmla="*/ 1007128 w 1504534"/>
                          <a:gd name="connsiteY5" fmla="*/ 1497758 h 1988210"/>
                          <a:gd name="connsiteX6" fmla="*/ 1039025 w 1504534"/>
                          <a:gd name="connsiteY6" fmla="*/ 1988210 h 1988210"/>
                          <a:gd name="connsiteX7" fmla="*/ 395147 w 1504534"/>
                          <a:gd name="connsiteY7" fmla="*/ 1988210 h 1988210"/>
                          <a:gd name="connsiteX8" fmla="*/ 395147 w 1504534"/>
                          <a:gd name="connsiteY8" fmla="*/ 1637522 h 1988210"/>
                          <a:gd name="connsiteX9" fmla="*/ 355674 w 1504534"/>
                          <a:gd name="connsiteY9" fmla="*/ 1624108 h 1988210"/>
                          <a:gd name="connsiteX10" fmla="*/ 321259 w 1504534"/>
                          <a:gd name="connsiteY10" fmla="*/ 1604957 h 1988210"/>
                          <a:gd name="connsiteX11" fmla="*/ 2205 w 1504534"/>
                          <a:gd name="connsiteY11" fmla="*/ 825779 h 1988210"/>
                          <a:gd name="connsiteX12" fmla="*/ 207587 w 1504534"/>
                          <a:gd name="connsiteY12" fmla="*/ 241917 h 1988210"/>
                          <a:gd name="connsiteX13" fmla="*/ 694349 w 1504534"/>
                          <a:gd name="connsiteY13" fmla="*/ 8724 h 1988210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474664 h 1988210"/>
                          <a:gd name="connsiteX5" fmla="*/ 1007128 w 1504534"/>
                          <a:gd name="connsiteY5" fmla="*/ 1604083 h 1988210"/>
                          <a:gd name="connsiteX6" fmla="*/ 1039025 w 1504534"/>
                          <a:gd name="connsiteY6" fmla="*/ 1988210 h 1988210"/>
                          <a:gd name="connsiteX7" fmla="*/ 395147 w 1504534"/>
                          <a:gd name="connsiteY7" fmla="*/ 1988210 h 1988210"/>
                          <a:gd name="connsiteX8" fmla="*/ 395147 w 1504534"/>
                          <a:gd name="connsiteY8" fmla="*/ 1637522 h 1988210"/>
                          <a:gd name="connsiteX9" fmla="*/ 355674 w 1504534"/>
                          <a:gd name="connsiteY9" fmla="*/ 1624108 h 1988210"/>
                          <a:gd name="connsiteX10" fmla="*/ 321259 w 1504534"/>
                          <a:gd name="connsiteY10" fmla="*/ 1604957 h 1988210"/>
                          <a:gd name="connsiteX11" fmla="*/ 2205 w 1504534"/>
                          <a:gd name="connsiteY11" fmla="*/ 825779 h 1988210"/>
                          <a:gd name="connsiteX12" fmla="*/ 207587 w 1504534"/>
                          <a:gd name="connsiteY12" fmla="*/ 241917 h 1988210"/>
                          <a:gd name="connsiteX13" fmla="*/ 694349 w 1504534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321259 w 1504257"/>
                          <a:gd name="connsiteY10" fmla="*/ 1604957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172403 w 1504257"/>
                          <a:gd name="connsiteY10" fmla="*/ 1658119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161770 w 1504257"/>
                          <a:gd name="connsiteY10" fmla="*/ 1562426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504257" h="1988210">
                            <a:moveTo>
                              <a:pt x="694349" y="8724"/>
                            </a:moveTo>
                            <a:cubicBezTo>
                              <a:pt x="886743" y="3885"/>
                              <a:pt x="1063411" y="-34545"/>
                              <a:pt x="1194694" y="100231"/>
                            </a:cubicBezTo>
                            <a:cubicBezTo>
                              <a:pt x="1325977" y="235007"/>
                              <a:pt x="1393373" y="621873"/>
                              <a:pt x="1482049" y="817379"/>
                            </a:cubicBezTo>
                            <a:cubicBezTo>
                              <a:pt x="1570724" y="1012886"/>
                              <a:pt x="1366973" y="979624"/>
                              <a:pt x="1340848" y="1103348"/>
                            </a:cubicBezTo>
                            <a:cubicBezTo>
                              <a:pt x="1314723" y="1227072"/>
                              <a:pt x="1380922" y="1476269"/>
                              <a:pt x="1325302" y="1559725"/>
                            </a:cubicBezTo>
                            <a:cubicBezTo>
                              <a:pt x="1269682" y="1643181"/>
                              <a:pt x="1047752" y="1514948"/>
                              <a:pt x="1007128" y="1604083"/>
                            </a:cubicBezTo>
                            <a:lnTo>
                              <a:pt x="1039025" y="1988210"/>
                            </a:lnTo>
                            <a:lnTo>
                              <a:pt x="395147" y="1988210"/>
                            </a:lnTo>
                            <a:lnTo>
                              <a:pt x="395147" y="1637522"/>
                            </a:lnTo>
                            <a:lnTo>
                              <a:pt x="355674" y="1624108"/>
                            </a:lnTo>
                            <a:cubicBezTo>
                              <a:pt x="342386" y="1618390"/>
                              <a:pt x="171344" y="1569488"/>
                              <a:pt x="161770" y="1562426"/>
                            </a:cubicBezTo>
                            <a:cubicBezTo>
                              <a:pt x="8582" y="1449430"/>
                              <a:pt x="21151" y="1052952"/>
                              <a:pt x="2205" y="825779"/>
                            </a:cubicBezTo>
                            <a:cubicBezTo>
                              <a:pt x="-16741" y="598607"/>
                              <a:pt x="89327" y="362842"/>
                              <a:pt x="207587" y="241917"/>
                            </a:cubicBezTo>
                            <a:cubicBezTo>
                              <a:pt x="311825" y="72520"/>
                              <a:pt x="501955" y="13564"/>
                              <a:pt x="694349" y="8724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  <a:tileRect l="-100000" b="-100000"/>
                      </a:gradFill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450" name="Szalagív 32"/>
                      <p:cNvSpPr/>
                      <p:nvPr/>
                    </p:nvSpPr>
                    <p:spPr>
                      <a:xfrm rot="19733323" flipH="1" flipV="1">
                        <a:off x="3531750" y="1971468"/>
                        <a:ext cx="1438561" cy="535137"/>
                      </a:xfrm>
                      <a:custGeom>
                        <a:avLst/>
                        <a:gdLst>
                          <a:gd name="connsiteX0" fmla="*/ 95509 w 1641465"/>
                          <a:gd name="connsiteY0" fmla="*/ 510895 h 695954"/>
                          <a:gd name="connsiteX1" fmla="*/ 524199 w 1641465"/>
                          <a:gd name="connsiteY1" fmla="*/ 23507 h 695954"/>
                          <a:gd name="connsiteX2" fmla="*/ 931517 w 1641465"/>
                          <a:gd name="connsiteY2" fmla="*/ 3185 h 695954"/>
                          <a:gd name="connsiteX3" fmla="*/ 1555049 w 1641465"/>
                          <a:gd name="connsiteY3" fmla="*/ 192552 h 695954"/>
                          <a:gd name="connsiteX4" fmla="*/ 1366115 w 1641465"/>
                          <a:gd name="connsiteY4" fmla="*/ 232541 h 695954"/>
                          <a:gd name="connsiteX5" fmla="*/ 884126 w 1641465"/>
                          <a:gd name="connsiteY5" fmla="*/ 150676 h 695954"/>
                          <a:gd name="connsiteX6" fmla="*/ 645868 w 1641465"/>
                          <a:gd name="connsiteY6" fmla="*/ 156639 h 695954"/>
                          <a:gd name="connsiteX7" fmla="*/ 286685 w 1641465"/>
                          <a:gd name="connsiteY7" fmla="*/ 467948 h 695954"/>
                          <a:gd name="connsiteX8" fmla="*/ 95509 w 1641465"/>
                          <a:gd name="connsiteY8" fmla="*/ 510895 h 695954"/>
                          <a:gd name="connsiteX0" fmla="*/ 95797 w 1438561"/>
                          <a:gd name="connsiteY0" fmla="*/ 521900 h 521900"/>
                          <a:gd name="connsiteX1" fmla="*/ 524487 w 1438561"/>
                          <a:gd name="connsiteY1" fmla="*/ 34512 h 521900"/>
                          <a:gd name="connsiteX2" fmla="*/ 931805 w 1438561"/>
                          <a:gd name="connsiteY2" fmla="*/ 14190 h 521900"/>
                          <a:gd name="connsiteX3" fmla="*/ 1438561 w 1438561"/>
                          <a:gd name="connsiteY3" fmla="*/ 232432 h 521900"/>
                          <a:gd name="connsiteX4" fmla="*/ 1366403 w 1438561"/>
                          <a:gd name="connsiteY4" fmla="*/ 243546 h 521900"/>
                          <a:gd name="connsiteX5" fmla="*/ 884414 w 1438561"/>
                          <a:gd name="connsiteY5" fmla="*/ 161681 h 521900"/>
                          <a:gd name="connsiteX6" fmla="*/ 646156 w 1438561"/>
                          <a:gd name="connsiteY6" fmla="*/ 167644 h 521900"/>
                          <a:gd name="connsiteX7" fmla="*/ 286973 w 1438561"/>
                          <a:gd name="connsiteY7" fmla="*/ 478953 h 521900"/>
                          <a:gd name="connsiteX8" fmla="*/ 95797 w 1438561"/>
                          <a:gd name="connsiteY8" fmla="*/ 521900 h 521900"/>
                          <a:gd name="connsiteX0" fmla="*/ 95797 w 1438561"/>
                          <a:gd name="connsiteY0" fmla="*/ 521900 h 535137"/>
                          <a:gd name="connsiteX1" fmla="*/ 524487 w 1438561"/>
                          <a:gd name="connsiteY1" fmla="*/ 34512 h 535137"/>
                          <a:gd name="connsiteX2" fmla="*/ 931805 w 1438561"/>
                          <a:gd name="connsiteY2" fmla="*/ 14190 h 535137"/>
                          <a:gd name="connsiteX3" fmla="*/ 1438561 w 1438561"/>
                          <a:gd name="connsiteY3" fmla="*/ 232432 h 535137"/>
                          <a:gd name="connsiteX4" fmla="*/ 1366403 w 1438561"/>
                          <a:gd name="connsiteY4" fmla="*/ 243546 h 535137"/>
                          <a:gd name="connsiteX5" fmla="*/ 884414 w 1438561"/>
                          <a:gd name="connsiteY5" fmla="*/ 161681 h 535137"/>
                          <a:gd name="connsiteX6" fmla="*/ 646156 w 1438561"/>
                          <a:gd name="connsiteY6" fmla="*/ 167644 h 535137"/>
                          <a:gd name="connsiteX7" fmla="*/ 153715 w 1438561"/>
                          <a:gd name="connsiteY7" fmla="*/ 535137 h 535137"/>
                          <a:gd name="connsiteX8" fmla="*/ 95797 w 1438561"/>
                          <a:gd name="connsiteY8" fmla="*/ 521900 h 5351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438561" h="535137">
                            <a:moveTo>
                              <a:pt x="95797" y="521900"/>
                            </a:moveTo>
                            <a:cubicBezTo>
                              <a:pt x="-134287" y="337786"/>
                              <a:pt x="66247" y="109793"/>
                              <a:pt x="524487" y="34512"/>
                            </a:cubicBezTo>
                            <a:cubicBezTo>
                              <a:pt x="654016" y="13232"/>
                              <a:pt x="779459" y="-18797"/>
                              <a:pt x="931805" y="14190"/>
                            </a:cubicBezTo>
                            <a:cubicBezTo>
                              <a:pt x="1084151" y="47177"/>
                              <a:pt x="1317345" y="129483"/>
                              <a:pt x="1438561" y="232432"/>
                            </a:cubicBezTo>
                            <a:cubicBezTo>
                              <a:pt x="1375583" y="245762"/>
                              <a:pt x="1429381" y="230216"/>
                              <a:pt x="1366403" y="243546"/>
                            </a:cubicBezTo>
                            <a:cubicBezTo>
                              <a:pt x="1253377" y="196953"/>
                              <a:pt x="1077595" y="167097"/>
                              <a:pt x="884414" y="161681"/>
                            </a:cubicBezTo>
                            <a:cubicBezTo>
                              <a:pt x="804427" y="159439"/>
                              <a:pt x="723726" y="161458"/>
                              <a:pt x="646156" y="167644"/>
                            </a:cubicBezTo>
                            <a:cubicBezTo>
                              <a:pt x="186226" y="204319"/>
                              <a:pt x="-134666" y="423128"/>
                              <a:pt x="153715" y="535137"/>
                            </a:cubicBezTo>
                            <a:lnTo>
                              <a:pt x="95797" y="521900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47" name="Fánk 446"/>
                    <p:cNvSpPr>
                      <a:spLocks noChangeAspect="1"/>
                    </p:cNvSpPr>
                    <p:nvPr/>
                  </p:nvSpPr>
                  <p:spPr>
                    <a:xfrm>
                      <a:off x="2777625" y="3295185"/>
                      <a:ext cx="3312000" cy="3312000"/>
                    </a:xfrm>
                    <a:prstGeom prst="donut">
                      <a:avLst>
                        <a:gd name="adj" fmla="val 3054"/>
                      </a:avLst>
                    </a:prstGeom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52531">
                          <a:srgbClr val="C1C1C1"/>
                        </a:gs>
                        <a:gs pos="78000">
                          <a:schemeClr val="bg1">
                            <a:lumMod val="65000"/>
                          </a:schemeClr>
                        </a:gs>
                        <a:gs pos="20334">
                          <a:srgbClr val="ADADAD"/>
                        </a:gs>
                        <a:gs pos="13566">
                          <a:schemeClr val="bg1">
                            <a:lumMod val="65000"/>
                          </a:schemeClr>
                        </a:gs>
                        <a:gs pos="38000">
                          <a:schemeClr val="bg1">
                            <a:lumMod val="75000"/>
                          </a:schemeClr>
                        </a:gs>
                        <a:gs pos="62713">
                          <a:srgbClr val="C3C3C3"/>
                        </a:gs>
                        <a:gs pos="100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88900" prst="slope"/>
                      <a:bevelB w="127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445" name="Téglalap 444"/>
                  <p:cNvSpPr/>
                  <p:nvPr/>
                </p:nvSpPr>
                <p:spPr>
                  <a:xfrm>
                    <a:off x="1117295" y="2470663"/>
                    <a:ext cx="664208" cy="8818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hu-HU" sz="4800" dirty="0" smtClean="0">
                        <a:solidFill>
                          <a:srgbClr val="AC5532"/>
                        </a:solidFill>
                      </a:rPr>
                      <a:t>+</a:t>
                    </a:r>
                    <a:endParaRPr lang="hu-HU" sz="4800" dirty="0">
                      <a:solidFill>
                        <a:srgbClr val="AC5532"/>
                      </a:solidFill>
                    </a:endParaRPr>
                  </a:p>
                </p:txBody>
              </p:sp>
            </p:grpSp>
            <p:grpSp>
              <p:nvGrpSpPr>
                <p:cNvPr id="412" name="Csoportba foglalás 411"/>
                <p:cNvGrpSpPr/>
                <p:nvPr/>
              </p:nvGrpSpPr>
              <p:grpSpPr>
                <a:xfrm>
                  <a:off x="3915936" y="2934328"/>
                  <a:ext cx="889079" cy="494464"/>
                  <a:chOff x="163408" y="2451588"/>
                  <a:chExt cx="1618095" cy="936248"/>
                </a:xfrm>
              </p:grpSpPr>
              <p:grpSp>
                <p:nvGrpSpPr>
                  <p:cNvPr id="437" name="Csoportba foglalás 436"/>
                  <p:cNvGrpSpPr>
                    <a:grpSpLocks noChangeAspect="1"/>
                  </p:cNvGrpSpPr>
                  <p:nvPr/>
                </p:nvGrpSpPr>
                <p:grpSpPr>
                  <a:xfrm>
                    <a:off x="163408" y="2451588"/>
                    <a:ext cx="936248" cy="936248"/>
                    <a:chOff x="2777625" y="3295185"/>
                    <a:chExt cx="3312000" cy="3312000"/>
                  </a:xfrm>
                </p:grpSpPr>
                <p:grpSp>
                  <p:nvGrpSpPr>
                    <p:cNvPr id="439" name="Csoportba foglalás 438"/>
                    <p:cNvGrpSpPr/>
                    <p:nvPr/>
                  </p:nvGrpSpPr>
                  <p:grpSpPr>
                    <a:xfrm>
                      <a:off x="2845104" y="3362664"/>
                      <a:ext cx="3148013" cy="3148013"/>
                      <a:chOff x="2876550" y="1047750"/>
                      <a:chExt cx="3148013" cy="3148013"/>
                    </a:xfrm>
                  </p:grpSpPr>
                  <p:sp>
                    <p:nvSpPr>
                      <p:cNvPr id="441" name="Ellipszis 440"/>
                      <p:cNvSpPr/>
                      <p:nvPr/>
                    </p:nvSpPr>
                    <p:spPr>
                      <a:xfrm>
                        <a:off x="2876550" y="1047750"/>
                        <a:ext cx="3148013" cy="3148013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442" name="Szabadkézi sokszög 441"/>
                      <p:cNvSpPr/>
                      <p:nvPr/>
                    </p:nvSpPr>
                    <p:spPr>
                      <a:xfrm>
                        <a:off x="3655856" y="1629905"/>
                        <a:ext cx="1504257" cy="1988210"/>
                      </a:xfrm>
                      <a:custGeom>
                        <a:avLst/>
                        <a:gdLst>
                          <a:gd name="connsiteX0" fmla="*/ 694349 w 1589396"/>
                          <a:gd name="connsiteY0" fmla="*/ 329 h 1979815"/>
                          <a:gd name="connsiteX1" fmla="*/ 1194694 w 1589396"/>
                          <a:gd name="connsiteY1" fmla="*/ 91836 h 1979815"/>
                          <a:gd name="connsiteX2" fmla="*/ 1567109 w 1589396"/>
                          <a:gd name="connsiteY2" fmla="*/ 798352 h 1979815"/>
                          <a:gd name="connsiteX3" fmla="*/ 1340848 w 1589396"/>
                          <a:gd name="connsiteY3" fmla="*/ 1094953 h 1979815"/>
                          <a:gd name="connsiteX4" fmla="*/ 1304037 w 1589396"/>
                          <a:gd name="connsiteY4" fmla="*/ 1561962 h 1979815"/>
                          <a:gd name="connsiteX5" fmla="*/ 1100330 w 1589396"/>
                          <a:gd name="connsiteY5" fmla="*/ 1618527 h 1979815"/>
                          <a:gd name="connsiteX6" fmla="*/ 1039025 w 1589396"/>
                          <a:gd name="connsiteY6" fmla="*/ 1627586 h 1979815"/>
                          <a:gd name="connsiteX7" fmla="*/ 1039025 w 1589396"/>
                          <a:gd name="connsiteY7" fmla="*/ 1979815 h 1979815"/>
                          <a:gd name="connsiteX8" fmla="*/ 395147 w 1589396"/>
                          <a:gd name="connsiteY8" fmla="*/ 1979815 h 1979815"/>
                          <a:gd name="connsiteX9" fmla="*/ 395147 w 1589396"/>
                          <a:gd name="connsiteY9" fmla="*/ 1629127 h 1979815"/>
                          <a:gd name="connsiteX10" fmla="*/ 355674 w 1589396"/>
                          <a:gd name="connsiteY10" fmla="*/ 1615713 h 1979815"/>
                          <a:gd name="connsiteX11" fmla="*/ 321259 w 1589396"/>
                          <a:gd name="connsiteY11" fmla="*/ 1596562 h 1979815"/>
                          <a:gd name="connsiteX12" fmla="*/ 2205 w 1589396"/>
                          <a:gd name="connsiteY12" fmla="*/ 817384 h 1979815"/>
                          <a:gd name="connsiteX13" fmla="*/ 207587 w 1589396"/>
                          <a:gd name="connsiteY13" fmla="*/ 233522 h 1979815"/>
                          <a:gd name="connsiteX14" fmla="*/ 694349 w 1589396"/>
                          <a:gd name="connsiteY14" fmla="*/ 329 h 1979815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570357 h 1988210"/>
                          <a:gd name="connsiteX5" fmla="*/ 1100330 w 1504534"/>
                          <a:gd name="connsiteY5" fmla="*/ 1626922 h 1988210"/>
                          <a:gd name="connsiteX6" fmla="*/ 1039025 w 1504534"/>
                          <a:gd name="connsiteY6" fmla="*/ 1635981 h 1988210"/>
                          <a:gd name="connsiteX7" fmla="*/ 1039025 w 1504534"/>
                          <a:gd name="connsiteY7" fmla="*/ 1988210 h 1988210"/>
                          <a:gd name="connsiteX8" fmla="*/ 395147 w 1504534"/>
                          <a:gd name="connsiteY8" fmla="*/ 1988210 h 1988210"/>
                          <a:gd name="connsiteX9" fmla="*/ 395147 w 1504534"/>
                          <a:gd name="connsiteY9" fmla="*/ 1637522 h 1988210"/>
                          <a:gd name="connsiteX10" fmla="*/ 355674 w 1504534"/>
                          <a:gd name="connsiteY10" fmla="*/ 1624108 h 1988210"/>
                          <a:gd name="connsiteX11" fmla="*/ 321259 w 1504534"/>
                          <a:gd name="connsiteY11" fmla="*/ 1604957 h 1988210"/>
                          <a:gd name="connsiteX12" fmla="*/ 2205 w 1504534"/>
                          <a:gd name="connsiteY12" fmla="*/ 825779 h 1988210"/>
                          <a:gd name="connsiteX13" fmla="*/ 207587 w 1504534"/>
                          <a:gd name="connsiteY13" fmla="*/ 241917 h 1988210"/>
                          <a:gd name="connsiteX14" fmla="*/ 694349 w 1504534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100330 w 1504816"/>
                          <a:gd name="connsiteY5" fmla="*/ 1626922 h 1988210"/>
                          <a:gd name="connsiteX6" fmla="*/ 1039025 w 1504816"/>
                          <a:gd name="connsiteY6" fmla="*/ 1635981 h 1988210"/>
                          <a:gd name="connsiteX7" fmla="*/ 1039025 w 1504816"/>
                          <a:gd name="connsiteY7" fmla="*/ 1988210 h 1988210"/>
                          <a:gd name="connsiteX8" fmla="*/ 395147 w 1504816"/>
                          <a:gd name="connsiteY8" fmla="*/ 1988210 h 1988210"/>
                          <a:gd name="connsiteX9" fmla="*/ 395147 w 1504816"/>
                          <a:gd name="connsiteY9" fmla="*/ 1637522 h 1988210"/>
                          <a:gd name="connsiteX10" fmla="*/ 355674 w 1504816"/>
                          <a:gd name="connsiteY10" fmla="*/ 1624108 h 1988210"/>
                          <a:gd name="connsiteX11" fmla="*/ 321259 w 1504816"/>
                          <a:gd name="connsiteY11" fmla="*/ 1604957 h 1988210"/>
                          <a:gd name="connsiteX12" fmla="*/ 2205 w 1504816"/>
                          <a:gd name="connsiteY12" fmla="*/ 825779 h 1988210"/>
                          <a:gd name="connsiteX13" fmla="*/ 207587 w 1504816"/>
                          <a:gd name="connsiteY13" fmla="*/ 241917 h 1988210"/>
                          <a:gd name="connsiteX14" fmla="*/ 694349 w 1504816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100330 w 1504816"/>
                          <a:gd name="connsiteY5" fmla="*/ 1626922 h 1988210"/>
                          <a:gd name="connsiteX6" fmla="*/ 1007128 w 1504816"/>
                          <a:gd name="connsiteY6" fmla="*/ 1497758 h 1988210"/>
                          <a:gd name="connsiteX7" fmla="*/ 1039025 w 1504816"/>
                          <a:gd name="connsiteY7" fmla="*/ 1988210 h 1988210"/>
                          <a:gd name="connsiteX8" fmla="*/ 395147 w 1504816"/>
                          <a:gd name="connsiteY8" fmla="*/ 1988210 h 1988210"/>
                          <a:gd name="connsiteX9" fmla="*/ 395147 w 1504816"/>
                          <a:gd name="connsiteY9" fmla="*/ 1637522 h 1988210"/>
                          <a:gd name="connsiteX10" fmla="*/ 355674 w 1504816"/>
                          <a:gd name="connsiteY10" fmla="*/ 1624108 h 1988210"/>
                          <a:gd name="connsiteX11" fmla="*/ 321259 w 1504816"/>
                          <a:gd name="connsiteY11" fmla="*/ 1604957 h 1988210"/>
                          <a:gd name="connsiteX12" fmla="*/ 2205 w 1504816"/>
                          <a:gd name="connsiteY12" fmla="*/ 825779 h 1988210"/>
                          <a:gd name="connsiteX13" fmla="*/ 207587 w 1504816"/>
                          <a:gd name="connsiteY13" fmla="*/ 241917 h 1988210"/>
                          <a:gd name="connsiteX14" fmla="*/ 694349 w 1504816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007128 w 1504816"/>
                          <a:gd name="connsiteY5" fmla="*/ 1497758 h 1988210"/>
                          <a:gd name="connsiteX6" fmla="*/ 1039025 w 1504816"/>
                          <a:gd name="connsiteY6" fmla="*/ 1988210 h 1988210"/>
                          <a:gd name="connsiteX7" fmla="*/ 395147 w 1504816"/>
                          <a:gd name="connsiteY7" fmla="*/ 1988210 h 1988210"/>
                          <a:gd name="connsiteX8" fmla="*/ 395147 w 1504816"/>
                          <a:gd name="connsiteY8" fmla="*/ 1637522 h 1988210"/>
                          <a:gd name="connsiteX9" fmla="*/ 355674 w 1504816"/>
                          <a:gd name="connsiteY9" fmla="*/ 1624108 h 1988210"/>
                          <a:gd name="connsiteX10" fmla="*/ 321259 w 1504816"/>
                          <a:gd name="connsiteY10" fmla="*/ 1604957 h 1988210"/>
                          <a:gd name="connsiteX11" fmla="*/ 2205 w 1504816"/>
                          <a:gd name="connsiteY11" fmla="*/ 825779 h 1988210"/>
                          <a:gd name="connsiteX12" fmla="*/ 207587 w 1504816"/>
                          <a:gd name="connsiteY12" fmla="*/ 241917 h 1988210"/>
                          <a:gd name="connsiteX13" fmla="*/ 694349 w 1504816"/>
                          <a:gd name="connsiteY13" fmla="*/ 8724 h 1988210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474664 h 1988210"/>
                          <a:gd name="connsiteX5" fmla="*/ 1007128 w 1504534"/>
                          <a:gd name="connsiteY5" fmla="*/ 1497758 h 1988210"/>
                          <a:gd name="connsiteX6" fmla="*/ 1039025 w 1504534"/>
                          <a:gd name="connsiteY6" fmla="*/ 1988210 h 1988210"/>
                          <a:gd name="connsiteX7" fmla="*/ 395147 w 1504534"/>
                          <a:gd name="connsiteY7" fmla="*/ 1988210 h 1988210"/>
                          <a:gd name="connsiteX8" fmla="*/ 395147 w 1504534"/>
                          <a:gd name="connsiteY8" fmla="*/ 1637522 h 1988210"/>
                          <a:gd name="connsiteX9" fmla="*/ 355674 w 1504534"/>
                          <a:gd name="connsiteY9" fmla="*/ 1624108 h 1988210"/>
                          <a:gd name="connsiteX10" fmla="*/ 321259 w 1504534"/>
                          <a:gd name="connsiteY10" fmla="*/ 1604957 h 1988210"/>
                          <a:gd name="connsiteX11" fmla="*/ 2205 w 1504534"/>
                          <a:gd name="connsiteY11" fmla="*/ 825779 h 1988210"/>
                          <a:gd name="connsiteX12" fmla="*/ 207587 w 1504534"/>
                          <a:gd name="connsiteY12" fmla="*/ 241917 h 1988210"/>
                          <a:gd name="connsiteX13" fmla="*/ 694349 w 1504534"/>
                          <a:gd name="connsiteY13" fmla="*/ 8724 h 1988210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474664 h 1988210"/>
                          <a:gd name="connsiteX5" fmla="*/ 1007128 w 1504534"/>
                          <a:gd name="connsiteY5" fmla="*/ 1604083 h 1988210"/>
                          <a:gd name="connsiteX6" fmla="*/ 1039025 w 1504534"/>
                          <a:gd name="connsiteY6" fmla="*/ 1988210 h 1988210"/>
                          <a:gd name="connsiteX7" fmla="*/ 395147 w 1504534"/>
                          <a:gd name="connsiteY7" fmla="*/ 1988210 h 1988210"/>
                          <a:gd name="connsiteX8" fmla="*/ 395147 w 1504534"/>
                          <a:gd name="connsiteY8" fmla="*/ 1637522 h 1988210"/>
                          <a:gd name="connsiteX9" fmla="*/ 355674 w 1504534"/>
                          <a:gd name="connsiteY9" fmla="*/ 1624108 h 1988210"/>
                          <a:gd name="connsiteX10" fmla="*/ 321259 w 1504534"/>
                          <a:gd name="connsiteY10" fmla="*/ 1604957 h 1988210"/>
                          <a:gd name="connsiteX11" fmla="*/ 2205 w 1504534"/>
                          <a:gd name="connsiteY11" fmla="*/ 825779 h 1988210"/>
                          <a:gd name="connsiteX12" fmla="*/ 207587 w 1504534"/>
                          <a:gd name="connsiteY12" fmla="*/ 241917 h 1988210"/>
                          <a:gd name="connsiteX13" fmla="*/ 694349 w 1504534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321259 w 1504257"/>
                          <a:gd name="connsiteY10" fmla="*/ 1604957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172403 w 1504257"/>
                          <a:gd name="connsiteY10" fmla="*/ 1658119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161770 w 1504257"/>
                          <a:gd name="connsiteY10" fmla="*/ 1562426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504257" h="1988210">
                            <a:moveTo>
                              <a:pt x="694349" y="8724"/>
                            </a:moveTo>
                            <a:cubicBezTo>
                              <a:pt x="886743" y="3885"/>
                              <a:pt x="1063411" y="-34545"/>
                              <a:pt x="1194694" y="100231"/>
                            </a:cubicBezTo>
                            <a:cubicBezTo>
                              <a:pt x="1325977" y="235007"/>
                              <a:pt x="1393373" y="621873"/>
                              <a:pt x="1482049" y="817379"/>
                            </a:cubicBezTo>
                            <a:cubicBezTo>
                              <a:pt x="1570724" y="1012886"/>
                              <a:pt x="1366973" y="979624"/>
                              <a:pt x="1340848" y="1103348"/>
                            </a:cubicBezTo>
                            <a:cubicBezTo>
                              <a:pt x="1314723" y="1227072"/>
                              <a:pt x="1380922" y="1476269"/>
                              <a:pt x="1325302" y="1559725"/>
                            </a:cubicBezTo>
                            <a:cubicBezTo>
                              <a:pt x="1269682" y="1643181"/>
                              <a:pt x="1047752" y="1514948"/>
                              <a:pt x="1007128" y="1604083"/>
                            </a:cubicBezTo>
                            <a:lnTo>
                              <a:pt x="1039025" y="1988210"/>
                            </a:lnTo>
                            <a:lnTo>
                              <a:pt x="395147" y="1988210"/>
                            </a:lnTo>
                            <a:lnTo>
                              <a:pt x="395147" y="1637522"/>
                            </a:lnTo>
                            <a:lnTo>
                              <a:pt x="355674" y="1624108"/>
                            </a:lnTo>
                            <a:cubicBezTo>
                              <a:pt x="342386" y="1618390"/>
                              <a:pt x="171344" y="1569488"/>
                              <a:pt x="161770" y="1562426"/>
                            </a:cubicBezTo>
                            <a:cubicBezTo>
                              <a:pt x="8582" y="1449430"/>
                              <a:pt x="21151" y="1052952"/>
                              <a:pt x="2205" y="825779"/>
                            </a:cubicBezTo>
                            <a:cubicBezTo>
                              <a:pt x="-16741" y="598607"/>
                              <a:pt x="89327" y="362842"/>
                              <a:pt x="207587" y="241917"/>
                            </a:cubicBezTo>
                            <a:cubicBezTo>
                              <a:pt x="311825" y="72520"/>
                              <a:pt x="501955" y="13564"/>
                              <a:pt x="694349" y="8724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  <a:tileRect l="-100000" b="-100000"/>
                      </a:gradFill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443" name="Szalagív 32"/>
                      <p:cNvSpPr/>
                      <p:nvPr/>
                    </p:nvSpPr>
                    <p:spPr>
                      <a:xfrm rot="19733323" flipH="1" flipV="1">
                        <a:off x="3531750" y="1971468"/>
                        <a:ext cx="1438561" cy="535137"/>
                      </a:xfrm>
                      <a:custGeom>
                        <a:avLst/>
                        <a:gdLst>
                          <a:gd name="connsiteX0" fmla="*/ 95509 w 1641465"/>
                          <a:gd name="connsiteY0" fmla="*/ 510895 h 695954"/>
                          <a:gd name="connsiteX1" fmla="*/ 524199 w 1641465"/>
                          <a:gd name="connsiteY1" fmla="*/ 23507 h 695954"/>
                          <a:gd name="connsiteX2" fmla="*/ 931517 w 1641465"/>
                          <a:gd name="connsiteY2" fmla="*/ 3185 h 695954"/>
                          <a:gd name="connsiteX3" fmla="*/ 1555049 w 1641465"/>
                          <a:gd name="connsiteY3" fmla="*/ 192552 h 695954"/>
                          <a:gd name="connsiteX4" fmla="*/ 1366115 w 1641465"/>
                          <a:gd name="connsiteY4" fmla="*/ 232541 h 695954"/>
                          <a:gd name="connsiteX5" fmla="*/ 884126 w 1641465"/>
                          <a:gd name="connsiteY5" fmla="*/ 150676 h 695954"/>
                          <a:gd name="connsiteX6" fmla="*/ 645868 w 1641465"/>
                          <a:gd name="connsiteY6" fmla="*/ 156639 h 695954"/>
                          <a:gd name="connsiteX7" fmla="*/ 286685 w 1641465"/>
                          <a:gd name="connsiteY7" fmla="*/ 467948 h 695954"/>
                          <a:gd name="connsiteX8" fmla="*/ 95509 w 1641465"/>
                          <a:gd name="connsiteY8" fmla="*/ 510895 h 695954"/>
                          <a:gd name="connsiteX0" fmla="*/ 95797 w 1438561"/>
                          <a:gd name="connsiteY0" fmla="*/ 521900 h 521900"/>
                          <a:gd name="connsiteX1" fmla="*/ 524487 w 1438561"/>
                          <a:gd name="connsiteY1" fmla="*/ 34512 h 521900"/>
                          <a:gd name="connsiteX2" fmla="*/ 931805 w 1438561"/>
                          <a:gd name="connsiteY2" fmla="*/ 14190 h 521900"/>
                          <a:gd name="connsiteX3" fmla="*/ 1438561 w 1438561"/>
                          <a:gd name="connsiteY3" fmla="*/ 232432 h 521900"/>
                          <a:gd name="connsiteX4" fmla="*/ 1366403 w 1438561"/>
                          <a:gd name="connsiteY4" fmla="*/ 243546 h 521900"/>
                          <a:gd name="connsiteX5" fmla="*/ 884414 w 1438561"/>
                          <a:gd name="connsiteY5" fmla="*/ 161681 h 521900"/>
                          <a:gd name="connsiteX6" fmla="*/ 646156 w 1438561"/>
                          <a:gd name="connsiteY6" fmla="*/ 167644 h 521900"/>
                          <a:gd name="connsiteX7" fmla="*/ 286973 w 1438561"/>
                          <a:gd name="connsiteY7" fmla="*/ 478953 h 521900"/>
                          <a:gd name="connsiteX8" fmla="*/ 95797 w 1438561"/>
                          <a:gd name="connsiteY8" fmla="*/ 521900 h 521900"/>
                          <a:gd name="connsiteX0" fmla="*/ 95797 w 1438561"/>
                          <a:gd name="connsiteY0" fmla="*/ 521900 h 535137"/>
                          <a:gd name="connsiteX1" fmla="*/ 524487 w 1438561"/>
                          <a:gd name="connsiteY1" fmla="*/ 34512 h 535137"/>
                          <a:gd name="connsiteX2" fmla="*/ 931805 w 1438561"/>
                          <a:gd name="connsiteY2" fmla="*/ 14190 h 535137"/>
                          <a:gd name="connsiteX3" fmla="*/ 1438561 w 1438561"/>
                          <a:gd name="connsiteY3" fmla="*/ 232432 h 535137"/>
                          <a:gd name="connsiteX4" fmla="*/ 1366403 w 1438561"/>
                          <a:gd name="connsiteY4" fmla="*/ 243546 h 535137"/>
                          <a:gd name="connsiteX5" fmla="*/ 884414 w 1438561"/>
                          <a:gd name="connsiteY5" fmla="*/ 161681 h 535137"/>
                          <a:gd name="connsiteX6" fmla="*/ 646156 w 1438561"/>
                          <a:gd name="connsiteY6" fmla="*/ 167644 h 535137"/>
                          <a:gd name="connsiteX7" fmla="*/ 153715 w 1438561"/>
                          <a:gd name="connsiteY7" fmla="*/ 535137 h 535137"/>
                          <a:gd name="connsiteX8" fmla="*/ 95797 w 1438561"/>
                          <a:gd name="connsiteY8" fmla="*/ 521900 h 5351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438561" h="535137">
                            <a:moveTo>
                              <a:pt x="95797" y="521900"/>
                            </a:moveTo>
                            <a:cubicBezTo>
                              <a:pt x="-134287" y="337786"/>
                              <a:pt x="66247" y="109793"/>
                              <a:pt x="524487" y="34512"/>
                            </a:cubicBezTo>
                            <a:cubicBezTo>
                              <a:pt x="654016" y="13232"/>
                              <a:pt x="779459" y="-18797"/>
                              <a:pt x="931805" y="14190"/>
                            </a:cubicBezTo>
                            <a:cubicBezTo>
                              <a:pt x="1084151" y="47177"/>
                              <a:pt x="1317345" y="129483"/>
                              <a:pt x="1438561" y="232432"/>
                            </a:cubicBezTo>
                            <a:cubicBezTo>
                              <a:pt x="1375583" y="245762"/>
                              <a:pt x="1429381" y="230216"/>
                              <a:pt x="1366403" y="243546"/>
                            </a:cubicBezTo>
                            <a:cubicBezTo>
                              <a:pt x="1253377" y="196953"/>
                              <a:pt x="1077595" y="167097"/>
                              <a:pt x="884414" y="161681"/>
                            </a:cubicBezTo>
                            <a:cubicBezTo>
                              <a:pt x="804427" y="159439"/>
                              <a:pt x="723726" y="161458"/>
                              <a:pt x="646156" y="167644"/>
                            </a:cubicBezTo>
                            <a:cubicBezTo>
                              <a:pt x="186226" y="204319"/>
                              <a:pt x="-134666" y="423128"/>
                              <a:pt x="153715" y="535137"/>
                            </a:cubicBezTo>
                            <a:lnTo>
                              <a:pt x="95797" y="521900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40" name="Fánk 439"/>
                    <p:cNvSpPr>
                      <a:spLocks noChangeAspect="1"/>
                    </p:cNvSpPr>
                    <p:nvPr/>
                  </p:nvSpPr>
                  <p:spPr>
                    <a:xfrm>
                      <a:off x="2777625" y="3295185"/>
                      <a:ext cx="3312000" cy="3312000"/>
                    </a:xfrm>
                    <a:prstGeom prst="donut">
                      <a:avLst>
                        <a:gd name="adj" fmla="val 3054"/>
                      </a:avLst>
                    </a:prstGeom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52531">
                          <a:srgbClr val="C1C1C1"/>
                        </a:gs>
                        <a:gs pos="78000">
                          <a:schemeClr val="bg1">
                            <a:lumMod val="65000"/>
                          </a:schemeClr>
                        </a:gs>
                        <a:gs pos="20334">
                          <a:srgbClr val="ADADAD"/>
                        </a:gs>
                        <a:gs pos="13566">
                          <a:schemeClr val="bg1">
                            <a:lumMod val="65000"/>
                          </a:schemeClr>
                        </a:gs>
                        <a:gs pos="38000">
                          <a:schemeClr val="bg1">
                            <a:lumMod val="75000"/>
                          </a:schemeClr>
                        </a:gs>
                        <a:gs pos="62713">
                          <a:srgbClr val="C3C3C3"/>
                        </a:gs>
                        <a:gs pos="100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88900" prst="slope"/>
                      <a:bevelB w="127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438" name="Téglalap 437"/>
                  <p:cNvSpPr/>
                  <p:nvPr/>
                </p:nvSpPr>
                <p:spPr>
                  <a:xfrm>
                    <a:off x="1117295" y="2470663"/>
                    <a:ext cx="664208" cy="8818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hu-HU" sz="4800" dirty="0" smtClean="0">
                        <a:solidFill>
                          <a:srgbClr val="AC5532"/>
                        </a:solidFill>
                      </a:rPr>
                      <a:t>+</a:t>
                    </a:r>
                    <a:endParaRPr lang="hu-HU" sz="4800" dirty="0">
                      <a:solidFill>
                        <a:srgbClr val="AC5532"/>
                      </a:solidFill>
                    </a:endParaRPr>
                  </a:p>
                </p:txBody>
              </p:sp>
            </p:grpSp>
            <p:grpSp>
              <p:nvGrpSpPr>
                <p:cNvPr id="413" name="Csoportba foglalás 412"/>
                <p:cNvGrpSpPr/>
                <p:nvPr/>
              </p:nvGrpSpPr>
              <p:grpSpPr>
                <a:xfrm>
                  <a:off x="2994820" y="2925739"/>
                  <a:ext cx="889079" cy="494464"/>
                  <a:chOff x="163408" y="2451588"/>
                  <a:chExt cx="1618095" cy="936248"/>
                </a:xfrm>
              </p:grpSpPr>
              <p:grpSp>
                <p:nvGrpSpPr>
                  <p:cNvPr id="430" name="Csoportba foglalás 429"/>
                  <p:cNvGrpSpPr>
                    <a:grpSpLocks noChangeAspect="1"/>
                  </p:cNvGrpSpPr>
                  <p:nvPr/>
                </p:nvGrpSpPr>
                <p:grpSpPr>
                  <a:xfrm>
                    <a:off x="163408" y="2451588"/>
                    <a:ext cx="936248" cy="936248"/>
                    <a:chOff x="2777625" y="3295185"/>
                    <a:chExt cx="3312000" cy="3312000"/>
                  </a:xfrm>
                </p:grpSpPr>
                <p:grpSp>
                  <p:nvGrpSpPr>
                    <p:cNvPr id="432" name="Csoportba foglalás 431"/>
                    <p:cNvGrpSpPr/>
                    <p:nvPr/>
                  </p:nvGrpSpPr>
                  <p:grpSpPr>
                    <a:xfrm>
                      <a:off x="2845104" y="3362664"/>
                      <a:ext cx="3148013" cy="3148013"/>
                      <a:chOff x="2876550" y="1047750"/>
                      <a:chExt cx="3148013" cy="3148013"/>
                    </a:xfrm>
                  </p:grpSpPr>
                  <p:sp>
                    <p:nvSpPr>
                      <p:cNvPr id="434" name="Ellipszis 433"/>
                      <p:cNvSpPr/>
                      <p:nvPr/>
                    </p:nvSpPr>
                    <p:spPr>
                      <a:xfrm>
                        <a:off x="2876550" y="1047750"/>
                        <a:ext cx="3148013" cy="3148013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435" name="Szabadkézi sokszög 434"/>
                      <p:cNvSpPr/>
                      <p:nvPr/>
                    </p:nvSpPr>
                    <p:spPr>
                      <a:xfrm>
                        <a:off x="3655856" y="1629905"/>
                        <a:ext cx="1504257" cy="1988210"/>
                      </a:xfrm>
                      <a:custGeom>
                        <a:avLst/>
                        <a:gdLst>
                          <a:gd name="connsiteX0" fmla="*/ 694349 w 1589396"/>
                          <a:gd name="connsiteY0" fmla="*/ 329 h 1979815"/>
                          <a:gd name="connsiteX1" fmla="*/ 1194694 w 1589396"/>
                          <a:gd name="connsiteY1" fmla="*/ 91836 h 1979815"/>
                          <a:gd name="connsiteX2" fmla="*/ 1567109 w 1589396"/>
                          <a:gd name="connsiteY2" fmla="*/ 798352 h 1979815"/>
                          <a:gd name="connsiteX3" fmla="*/ 1340848 w 1589396"/>
                          <a:gd name="connsiteY3" fmla="*/ 1094953 h 1979815"/>
                          <a:gd name="connsiteX4" fmla="*/ 1304037 w 1589396"/>
                          <a:gd name="connsiteY4" fmla="*/ 1561962 h 1979815"/>
                          <a:gd name="connsiteX5" fmla="*/ 1100330 w 1589396"/>
                          <a:gd name="connsiteY5" fmla="*/ 1618527 h 1979815"/>
                          <a:gd name="connsiteX6" fmla="*/ 1039025 w 1589396"/>
                          <a:gd name="connsiteY6" fmla="*/ 1627586 h 1979815"/>
                          <a:gd name="connsiteX7" fmla="*/ 1039025 w 1589396"/>
                          <a:gd name="connsiteY7" fmla="*/ 1979815 h 1979815"/>
                          <a:gd name="connsiteX8" fmla="*/ 395147 w 1589396"/>
                          <a:gd name="connsiteY8" fmla="*/ 1979815 h 1979815"/>
                          <a:gd name="connsiteX9" fmla="*/ 395147 w 1589396"/>
                          <a:gd name="connsiteY9" fmla="*/ 1629127 h 1979815"/>
                          <a:gd name="connsiteX10" fmla="*/ 355674 w 1589396"/>
                          <a:gd name="connsiteY10" fmla="*/ 1615713 h 1979815"/>
                          <a:gd name="connsiteX11" fmla="*/ 321259 w 1589396"/>
                          <a:gd name="connsiteY11" fmla="*/ 1596562 h 1979815"/>
                          <a:gd name="connsiteX12" fmla="*/ 2205 w 1589396"/>
                          <a:gd name="connsiteY12" fmla="*/ 817384 h 1979815"/>
                          <a:gd name="connsiteX13" fmla="*/ 207587 w 1589396"/>
                          <a:gd name="connsiteY13" fmla="*/ 233522 h 1979815"/>
                          <a:gd name="connsiteX14" fmla="*/ 694349 w 1589396"/>
                          <a:gd name="connsiteY14" fmla="*/ 329 h 1979815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570357 h 1988210"/>
                          <a:gd name="connsiteX5" fmla="*/ 1100330 w 1504534"/>
                          <a:gd name="connsiteY5" fmla="*/ 1626922 h 1988210"/>
                          <a:gd name="connsiteX6" fmla="*/ 1039025 w 1504534"/>
                          <a:gd name="connsiteY6" fmla="*/ 1635981 h 1988210"/>
                          <a:gd name="connsiteX7" fmla="*/ 1039025 w 1504534"/>
                          <a:gd name="connsiteY7" fmla="*/ 1988210 h 1988210"/>
                          <a:gd name="connsiteX8" fmla="*/ 395147 w 1504534"/>
                          <a:gd name="connsiteY8" fmla="*/ 1988210 h 1988210"/>
                          <a:gd name="connsiteX9" fmla="*/ 395147 w 1504534"/>
                          <a:gd name="connsiteY9" fmla="*/ 1637522 h 1988210"/>
                          <a:gd name="connsiteX10" fmla="*/ 355674 w 1504534"/>
                          <a:gd name="connsiteY10" fmla="*/ 1624108 h 1988210"/>
                          <a:gd name="connsiteX11" fmla="*/ 321259 w 1504534"/>
                          <a:gd name="connsiteY11" fmla="*/ 1604957 h 1988210"/>
                          <a:gd name="connsiteX12" fmla="*/ 2205 w 1504534"/>
                          <a:gd name="connsiteY12" fmla="*/ 825779 h 1988210"/>
                          <a:gd name="connsiteX13" fmla="*/ 207587 w 1504534"/>
                          <a:gd name="connsiteY13" fmla="*/ 241917 h 1988210"/>
                          <a:gd name="connsiteX14" fmla="*/ 694349 w 1504534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100330 w 1504816"/>
                          <a:gd name="connsiteY5" fmla="*/ 1626922 h 1988210"/>
                          <a:gd name="connsiteX6" fmla="*/ 1039025 w 1504816"/>
                          <a:gd name="connsiteY6" fmla="*/ 1635981 h 1988210"/>
                          <a:gd name="connsiteX7" fmla="*/ 1039025 w 1504816"/>
                          <a:gd name="connsiteY7" fmla="*/ 1988210 h 1988210"/>
                          <a:gd name="connsiteX8" fmla="*/ 395147 w 1504816"/>
                          <a:gd name="connsiteY8" fmla="*/ 1988210 h 1988210"/>
                          <a:gd name="connsiteX9" fmla="*/ 395147 w 1504816"/>
                          <a:gd name="connsiteY9" fmla="*/ 1637522 h 1988210"/>
                          <a:gd name="connsiteX10" fmla="*/ 355674 w 1504816"/>
                          <a:gd name="connsiteY10" fmla="*/ 1624108 h 1988210"/>
                          <a:gd name="connsiteX11" fmla="*/ 321259 w 1504816"/>
                          <a:gd name="connsiteY11" fmla="*/ 1604957 h 1988210"/>
                          <a:gd name="connsiteX12" fmla="*/ 2205 w 1504816"/>
                          <a:gd name="connsiteY12" fmla="*/ 825779 h 1988210"/>
                          <a:gd name="connsiteX13" fmla="*/ 207587 w 1504816"/>
                          <a:gd name="connsiteY13" fmla="*/ 241917 h 1988210"/>
                          <a:gd name="connsiteX14" fmla="*/ 694349 w 1504816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100330 w 1504816"/>
                          <a:gd name="connsiteY5" fmla="*/ 1626922 h 1988210"/>
                          <a:gd name="connsiteX6" fmla="*/ 1007128 w 1504816"/>
                          <a:gd name="connsiteY6" fmla="*/ 1497758 h 1988210"/>
                          <a:gd name="connsiteX7" fmla="*/ 1039025 w 1504816"/>
                          <a:gd name="connsiteY7" fmla="*/ 1988210 h 1988210"/>
                          <a:gd name="connsiteX8" fmla="*/ 395147 w 1504816"/>
                          <a:gd name="connsiteY8" fmla="*/ 1988210 h 1988210"/>
                          <a:gd name="connsiteX9" fmla="*/ 395147 w 1504816"/>
                          <a:gd name="connsiteY9" fmla="*/ 1637522 h 1988210"/>
                          <a:gd name="connsiteX10" fmla="*/ 355674 w 1504816"/>
                          <a:gd name="connsiteY10" fmla="*/ 1624108 h 1988210"/>
                          <a:gd name="connsiteX11" fmla="*/ 321259 w 1504816"/>
                          <a:gd name="connsiteY11" fmla="*/ 1604957 h 1988210"/>
                          <a:gd name="connsiteX12" fmla="*/ 2205 w 1504816"/>
                          <a:gd name="connsiteY12" fmla="*/ 825779 h 1988210"/>
                          <a:gd name="connsiteX13" fmla="*/ 207587 w 1504816"/>
                          <a:gd name="connsiteY13" fmla="*/ 241917 h 1988210"/>
                          <a:gd name="connsiteX14" fmla="*/ 694349 w 1504816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007128 w 1504816"/>
                          <a:gd name="connsiteY5" fmla="*/ 1497758 h 1988210"/>
                          <a:gd name="connsiteX6" fmla="*/ 1039025 w 1504816"/>
                          <a:gd name="connsiteY6" fmla="*/ 1988210 h 1988210"/>
                          <a:gd name="connsiteX7" fmla="*/ 395147 w 1504816"/>
                          <a:gd name="connsiteY7" fmla="*/ 1988210 h 1988210"/>
                          <a:gd name="connsiteX8" fmla="*/ 395147 w 1504816"/>
                          <a:gd name="connsiteY8" fmla="*/ 1637522 h 1988210"/>
                          <a:gd name="connsiteX9" fmla="*/ 355674 w 1504816"/>
                          <a:gd name="connsiteY9" fmla="*/ 1624108 h 1988210"/>
                          <a:gd name="connsiteX10" fmla="*/ 321259 w 1504816"/>
                          <a:gd name="connsiteY10" fmla="*/ 1604957 h 1988210"/>
                          <a:gd name="connsiteX11" fmla="*/ 2205 w 1504816"/>
                          <a:gd name="connsiteY11" fmla="*/ 825779 h 1988210"/>
                          <a:gd name="connsiteX12" fmla="*/ 207587 w 1504816"/>
                          <a:gd name="connsiteY12" fmla="*/ 241917 h 1988210"/>
                          <a:gd name="connsiteX13" fmla="*/ 694349 w 1504816"/>
                          <a:gd name="connsiteY13" fmla="*/ 8724 h 1988210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474664 h 1988210"/>
                          <a:gd name="connsiteX5" fmla="*/ 1007128 w 1504534"/>
                          <a:gd name="connsiteY5" fmla="*/ 1497758 h 1988210"/>
                          <a:gd name="connsiteX6" fmla="*/ 1039025 w 1504534"/>
                          <a:gd name="connsiteY6" fmla="*/ 1988210 h 1988210"/>
                          <a:gd name="connsiteX7" fmla="*/ 395147 w 1504534"/>
                          <a:gd name="connsiteY7" fmla="*/ 1988210 h 1988210"/>
                          <a:gd name="connsiteX8" fmla="*/ 395147 w 1504534"/>
                          <a:gd name="connsiteY8" fmla="*/ 1637522 h 1988210"/>
                          <a:gd name="connsiteX9" fmla="*/ 355674 w 1504534"/>
                          <a:gd name="connsiteY9" fmla="*/ 1624108 h 1988210"/>
                          <a:gd name="connsiteX10" fmla="*/ 321259 w 1504534"/>
                          <a:gd name="connsiteY10" fmla="*/ 1604957 h 1988210"/>
                          <a:gd name="connsiteX11" fmla="*/ 2205 w 1504534"/>
                          <a:gd name="connsiteY11" fmla="*/ 825779 h 1988210"/>
                          <a:gd name="connsiteX12" fmla="*/ 207587 w 1504534"/>
                          <a:gd name="connsiteY12" fmla="*/ 241917 h 1988210"/>
                          <a:gd name="connsiteX13" fmla="*/ 694349 w 1504534"/>
                          <a:gd name="connsiteY13" fmla="*/ 8724 h 1988210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474664 h 1988210"/>
                          <a:gd name="connsiteX5" fmla="*/ 1007128 w 1504534"/>
                          <a:gd name="connsiteY5" fmla="*/ 1604083 h 1988210"/>
                          <a:gd name="connsiteX6" fmla="*/ 1039025 w 1504534"/>
                          <a:gd name="connsiteY6" fmla="*/ 1988210 h 1988210"/>
                          <a:gd name="connsiteX7" fmla="*/ 395147 w 1504534"/>
                          <a:gd name="connsiteY7" fmla="*/ 1988210 h 1988210"/>
                          <a:gd name="connsiteX8" fmla="*/ 395147 w 1504534"/>
                          <a:gd name="connsiteY8" fmla="*/ 1637522 h 1988210"/>
                          <a:gd name="connsiteX9" fmla="*/ 355674 w 1504534"/>
                          <a:gd name="connsiteY9" fmla="*/ 1624108 h 1988210"/>
                          <a:gd name="connsiteX10" fmla="*/ 321259 w 1504534"/>
                          <a:gd name="connsiteY10" fmla="*/ 1604957 h 1988210"/>
                          <a:gd name="connsiteX11" fmla="*/ 2205 w 1504534"/>
                          <a:gd name="connsiteY11" fmla="*/ 825779 h 1988210"/>
                          <a:gd name="connsiteX12" fmla="*/ 207587 w 1504534"/>
                          <a:gd name="connsiteY12" fmla="*/ 241917 h 1988210"/>
                          <a:gd name="connsiteX13" fmla="*/ 694349 w 1504534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321259 w 1504257"/>
                          <a:gd name="connsiteY10" fmla="*/ 1604957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172403 w 1504257"/>
                          <a:gd name="connsiteY10" fmla="*/ 1658119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161770 w 1504257"/>
                          <a:gd name="connsiteY10" fmla="*/ 1562426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504257" h="1988210">
                            <a:moveTo>
                              <a:pt x="694349" y="8724"/>
                            </a:moveTo>
                            <a:cubicBezTo>
                              <a:pt x="886743" y="3885"/>
                              <a:pt x="1063411" y="-34545"/>
                              <a:pt x="1194694" y="100231"/>
                            </a:cubicBezTo>
                            <a:cubicBezTo>
                              <a:pt x="1325977" y="235007"/>
                              <a:pt x="1393373" y="621873"/>
                              <a:pt x="1482049" y="817379"/>
                            </a:cubicBezTo>
                            <a:cubicBezTo>
                              <a:pt x="1570724" y="1012886"/>
                              <a:pt x="1366973" y="979624"/>
                              <a:pt x="1340848" y="1103348"/>
                            </a:cubicBezTo>
                            <a:cubicBezTo>
                              <a:pt x="1314723" y="1227072"/>
                              <a:pt x="1380922" y="1476269"/>
                              <a:pt x="1325302" y="1559725"/>
                            </a:cubicBezTo>
                            <a:cubicBezTo>
                              <a:pt x="1269682" y="1643181"/>
                              <a:pt x="1047752" y="1514948"/>
                              <a:pt x="1007128" y="1604083"/>
                            </a:cubicBezTo>
                            <a:lnTo>
                              <a:pt x="1039025" y="1988210"/>
                            </a:lnTo>
                            <a:lnTo>
                              <a:pt x="395147" y="1988210"/>
                            </a:lnTo>
                            <a:lnTo>
                              <a:pt x="395147" y="1637522"/>
                            </a:lnTo>
                            <a:lnTo>
                              <a:pt x="355674" y="1624108"/>
                            </a:lnTo>
                            <a:cubicBezTo>
                              <a:pt x="342386" y="1618390"/>
                              <a:pt x="171344" y="1569488"/>
                              <a:pt x="161770" y="1562426"/>
                            </a:cubicBezTo>
                            <a:cubicBezTo>
                              <a:pt x="8582" y="1449430"/>
                              <a:pt x="21151" y="1052952"/>
                              <a:pt x="2205" y="825779"/>
                            </a:cubicBezTo>
                            <a:cubicBezTo>
                              <a:pt x="-16741" y="598607"/>
                              <a:pt x="89327" y="362842"/>
                              <a:pt x="207587" y="241917"/>
                            </a:cubicBezTo>
                            <a:cubicBezTo>
                              <a:pt x="311825" y="72520"/>
                              <a:pt x="501955" y="13564"/>
                              <a:pt x="694349" y="8724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  <a:tileRect l="-100000" b="-100000"/>
                      </a:gradFill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436" name="Szalagív 32"/>
                      <p:cNvSpPr/>
                      <p:nvPr/>
                    </p:nvSpPr>
                    <p:spPr>
                      <a:xfrm rot="19733323" flipH="1" flipV="1">
                        <a:off x="3531750" y="1971468"/>
                        <a:ext cx="1438561" cy="535137"/>
                      </a:xfrm>
                      <a:custGeom>
                        <a:avLst/>
                        <a:gdLst>
                          <a:gd name="connsiteX0" fmla="*/ 95509 w 1641465"/>
                          <a:gd name="connsiteY0" fmla="*/ 510895 h 695954"/>
                          <a:gd name="connsiteX1" fmla="*/ 524199 w 1641465"/>
                          <a:gd name="connsiteY1" fmla="*/ 23507 h 695954"/>
                          <a:gd name="connsiteX2" fmla="*/ 931517 w 1641465"/>
                          <a:gd name="connsiteY2" fmla="*/ 3185 h 695954"/>
                          <a:gd name="connsiteX3" fmla="*/ 1555049 w 1641465"/>
                          <a:gd name="connsiteY3" fmla="*/ 192552 h 695954"/>
                          <a:gd name="connsiteX4" fmla="*/ 1366115 w 1641465"/>
                          <a:gd name="connsiteY4" fmla="*/ 232541 h 695954"/>
                          <a:gd name="connsiteX5" fmla="*/ 884126 w 1641465"/>
                          <a:gd name="connsiteY5" fmla="*/ 150676 h 695954"/>
                          <a:gd name="connsiteX6" fmla="*/ 645868 w 1641465"/>
                          <a:gd name="connsiteY6" fmla="*/ 156639 h 695954"/>
                          <a:gd name="connsiteX7" fmla="*/ 286685 w 1641465"/>
                          <a:gd name="connsiteY7" fmla="*/ 467948 h 695954"/>
                          <a:gd name="connsiteX8" fmla="*/ 95509 w 1641465"/>
                          <a:gd name="connsiteY8" fmla="*/ 510895 h 695954"/>
                          <a:gd name="connsiteX0" fmla="*/ 95797 w 1438561"/>
                          <a:gd name="connsiteY0" fmla="*/ 521900 h 521900"/>
                          <a:gd name="connsiteX1" fmla="*/ 524487 w 1438561"/>
                          <a:gd name="connsiteY1" fmla="*/ 34512 h 521900"/>
                          <a:gd name="connsiteX2" fmla="*/ 931805 w 1438561"/>
                          <a:gd name="connsiteY2" fmla="*/ 14190 h 521900"/>
                          <a:gd name="connsiteX3" fmla="*/ 1438561 w 1438561"/>
                          <a:gd name="connsiteY3" fmla="*/ 232432 h 521900"/>
                          <a:gd name="connsiteX4" fmla="*/ 1366403 w 1438561"/>
                          <a:gd name="connsiteY4" fmla="*/ 243546 h 521900"/>
                          <a:gd name="connsiteX5" fmla="*/ 884414 w 1438561"/>
                          <a:gd name="connsiteY5" fmla="*/ 161681 h 521900"/>
                          <a:gd name="connsiteX6" fmla="*/ 646156 w 1438561"/>
                          <a:gd name="connsiteY6" fmla="*/ 167644 h 521900"/>
                          <a:gd name="connsiteX7" fmla="*/ 286973 w 1438561"/>
                          <a:gd name="connsiteY7" fmla="*/ 478953 h 521900"/>
                          <a:gd name="connsiteX8" fmla="*/ 95797 w 1438561"/>
                          <a:gd name="connsiteY8" fmla="*/ 521900 h 521900"/>
                          <a:gd name="connsiteX0" fmla="*/ 95797 w 1438561"/>
                          <a:gd name="connsiteY0" fmla="*/ 521900 h 535137"/>
                          <a:gd name="connsiteX1" fmla="*/ 524487 w 1438561"/>
                          <a:gd name="connsiteY1" fmla="*/ 34512 h 535137"/>
                          <a:gd name="connsiteX2" fmla="*/ 931805 w 1438561"/>
                          <a:gd name="connsiteY2" fmla="*/ 14190 h 535137"/>
                          <a:gd name="connsiteX3" fmla="*/ 1438561 w 1438561"/>
                          <a:gd name="connsiteY3" fmla="*/ 232432 h 535137"/>
                          <a:gd name="connsiteX4" fmla="*/ 1366403 w 1438561"/>
                          <a:gd name="connsiteY4" fmla="*/ 243546 h 535137"/>
                          <a:gd name="connsiteX5" fmla="*/ 884414 w 1438561"/>
                          <a:gd name="connsiteY5" fmla="*/ 161681 h 535137"/>
                          <a:gd name="connsiteX6" fmla="*/ 646156 w 1438561"/>
                          <a:gd name="connsiteY6" fmla="*/ 167644 h 535137"/>
                          <a:gd name="connsiteX7" fmla="*/ 153715 w 1438561"/>
                          <a:gd name="connsiteY7" fmla="*/ 535137 h 535137"/>
                          <a:gd name="connsiteX8" fmla="*/ 95797 w 1438561"/>
                          <a:gd name="connsiteY8" fmla="*/ 521900 h 5351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438561" h="535137">
                            <a:moveTo>
                              <a:pt x="95797" y="521900"/>
                            </a:moveTo>
                            <a:cubicBezTo>
                              <a:pt x="-134287" y="337786"/>
                              <a:pt x="66247" y="109793"/>
                              <a:pt x="524487" y="34512"/>
                            </a:cubicBezTo>
                            <a:cubicBezTo>
                              <a:pt x="654016" y="13232"/>
                              <a:pt x="779459" y="-18797"/>
                              <a:pt x="931805" y="14190"/>
                            </a:cubicBezTo>
                            <a:cubicBezTo>
                              <a:pt x="1084151" y="47177"/>
                              <a:pt x="1317345" y="129483"/>
                              <a:pt x="1438561" y="232432"/>
                            </a:cubicBezTo>
                            <a:cubicBezTo>
                              <a:pt x="1375583" y="245762"/>
                              <a:pt x="1429381" y="230216"/>
                              <a:pt x="1366403" y="243546"/>
                            </a:cubicBezTo>
                            <a:cubicBezTo>
                              <a:pt x="1253377" y="196953"/>
                              <a:pt x="1077595" y="167097"/>
                              <a:pt x="884414" y="161681"/>
                            </a:cubicBezTo>
                            <a:cubicBezTo>
                              <a:pt x="804427" y="159439"/>
                              <a:pt x="723726" y="161458"/>
                              <a:pt x="646156" y="167644"/>
                            </a:cubicBezTo>
                            <a:cubicBezTo>
                              <a:pt x="186226" y="204319"/>
                              <a:pt x="-134666" y="423128"/>
                              <a:pt x="153715" y="535137"/>
                            </a:cubicBezTo>
                            <a:lnTo>
                              <a:pt x="95797" y="521900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33" name="Fánk 432"/>
                    <p:cNvSpPr>
                      <a:spLocks noChangeAspect="1"/>
                    </p:cNvSpPr>
                    <p:nvPr/>
                  </p:nvSpPr>
                  <p:spPr>
                    <a:xfrm>
                      <a:off x="2777625" y="3295185"/>
                      <a:ext cx="3312000" cy="3312000"/>
                    </a:xfrm>
                    <a:prstGeom prst="donut">
                      <a:avLst>
                        <a:gd name="adj" fmla="val 3054"/>
                      </a:avLst>
                    </a:prstGeom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52531">
                          <a:srgbClr val="C1C1C1"/>
                        </a:gs>
                        <a:gs pos="78000">
                          <a:schemeClr val="bg1">
                            <a:lumMod val="65000"/>
                          </a:schemeClr>
                        </a:gs>
                        <a:gs pos="20334">
                          <a:srgbClr val="ADADAD"/>
                        </a:gs>
                        <a:gs pos="13566">
                          <a:schemeClr val="bg1">
                            <a:lumMod val="65000"/>
                          </a:schemeClr>
                        </a:gs>
                        <a:gs pos="38000">
                          <a:schemeClr val="bg1">
                            <a:lumMod val="75000"/>
                          </a:schemeClr>
                        </a:gs>
                        <a:gs pos="62713">
                          <a:srgbClr val="C3C3C3"/>
                        </a:gs>
                        <a:gs pos="100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88900" prst="slope"/>
                      <a:bevelB w="127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431" name="Téglalap 430"/>
                  <p:cNvSpPr/>
                  <p:nvPr/>
                </p:nvSpPr>
                <p:spPr>
                  <a:xfrm>
                    <a:off x="1117295" y="2470663"/>
                    <a:ext cx="664208" cy="8818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hu-HU" sz="4800" dirty="0" smtClean="0">
                        <a:solidFill>
                          <a:srgbClr val="AC5532"/>
                        </a:solidFill>
                      </a:rPr>
                      <a:t>+</a:t>
                    </a:r>
                    <a:endParaRPr lang="hu-HU" sz="4800" dirty="0">
                      <a:solidFill>
                        <a:srgbClr val="AC5532"/>
                      </a:solidFill>
                    </a:endParaRPr>
                  </a:p>
                </p:txBody>
              </p:sp>
            </p:grpSp>
            <p:grpSp>
              <p:nvGrpSpPr>
                <p:cNvPr id="414" name="Csoportba foglalás 413"/>
                <p:cNvGrpSpPr/>
                <p:nvPr/>
              </p:nvGrpSpPr>
              <p:grpSpPr>
                <a:xfrm>
                  <a:off x="5735559" y="2923807"/>
                  <a:ext cx="889079" cy="494464"/>
                  <a:chOff x="163408" y="2451588"/>
                  <a:chExt cx="1618095" cy="936248"/>
                </a:xfrm>
              </p:grpSpPr>
              <p:grpSp>
                <p:nvGrpSpPr>
                  <p:cNvPr id="423" name="Csoportba foglalás 422"/>
                  <p:cNvGrpSpPr>
                    <a:grpSpLocks noChangeAspect="1"/>
                  </p:cNvGrpSpPr>
                  <p:nvPr/>
                </p:nvGrpSpPr>
                <p:grpSpPr>
                  <a:xfrm>
                    <a:off x="163408" y="2451588"/>
                    <a:ext cx="936248" cy="936248"/>
                    <a:chOff x="2777625" y="3295185"/>
                    <a:chExt cx="3312000" cy="3312000"/>
                  </a:xfrm>
                </p:grpSpPr>
                <p:grpSp>
                  <p:nvGrpSpPr>
                    <p:cNvPr id="425" name="Csoportba foglalás 424"/>
                    <p:cNvGrpSpPr/>
                    <p:nvPr/>
                  </p:nvGrpSpPr>
                  <p:grpSpPr>
                    <a:xfrm>
                      <a:off x="2845104" y="3362664"/>
                      <a:ext cx="3148013" cy="3148013"/>
                      <a:chOff x="2876550" y="1047750"/>
                      <a:chExt cx="3148013" cy="3148013"/>
                    </a:xfrm>
                  </p:grpSpPr>
                  <p:sp>
                    <p:nvSpPr>
                      <p:cNvPr id="427" name="Ellipszis 426"/>
                      <p:cNvSpPr/>
                      <p:nvPr/>
                    </p:nvSpPr>
                    <p:spPr>
                      <a:xfrm>
                        <a:off x="2876550" y="1047750"/>
                        <a:ext cx="3148013" cy="3148013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428" name="Szabadkézi sokszög 427"/>
                      <p:cNvSpPr/>
                      <p:nvPr/>
                    </p:nvSpPr>
                    <p:spPr>
                      <a:xfrm>
                        <a:off x="3655856" y="1629905"/>
                        <a:ext cx="1504257" cy="1988210"/>
                      </a:xfrm>
                      <a:custGeom>
                        <a:avLst/>
                        <a:gdLst>
                          <a:gd name="connsiteX0" fmla="*/ 694349 w 1589396"/>
                          <a:gd name="connsiteY0" fmla="*/ 329 h 1979815"/>
                          <a:gd name="connsiteX1" fmla="*/ 1194694 w 1589396"/>
                          <a:gd name="connsiteY1" fmla="*/ 91836 h 1979815"/>
                          <a:gd name="connsiteX2" fmla="*/ 1567109 w 1589396"/>
                          <a:gd name="connsiteY2" fmla="*/ 798352 h 1979815"/>
                          <a:gd name="connsiteX3" fmla="*/ 1340848 w 1589396"/>
                          <a:gd name="connsiteY3" fmla="*/ 1094953 h 1979815"/>
                          <a:gd name="connsiteX4" fmla="*/ 1304037 w 1589396"/>
                          <a:gd name="connsiteY4" fmla="*/ 1561962 h 1979815"/>
                          <a:gd name="connsiteX5" fmla="*/ 1100330 w 1589396"/>
                          <a:gd name="connsiteY5" fmla="*/ 1618527 h 1979815"/>
                          <a:gd name="connsiteX6" fmla="*/ 1039025 w 1589396"/>
                          <a:gd name="connsiteY6" fmla="*/ 1627586 h 1979815"/>
                          <a:gd name="connsiteX7" fmla="*/ 1039025 w 1589396"/>
                          <a:gd name="connsiteY7" fmla="*/ 1979815 h 1979815"/>
                          <a:gd name="connsiteX8" fmla="*/ 395147 w 1589396"/>
                          <a:gd name="connsiteY8" fmla="*/ 1979815 h 1979815"/>
                          <a:gd name="connsiteX9" fmla="*/ 395147 w 1589396"/>
                          <a:gd name="connsiteY9" fmla="*/ 1629127 h 1979815"/>
                          <a:gd name="connsiteX10" fmla="*/ 355674 w 1589396"/>
                          <a:gd name="connsiteY10" fmla="*/ 1615713 h 1979815"/>
                          <a:gd name="connsiteX11" fmla="*/ 321259 w 1589396"/>
                          <a:gd name="connsiteY11" fmla="*/ 1596562 h 1979815"/>
                          <a:gd name="connsiteX12" fmla="*/ 2205 w 1589396"/>
                          <a:gd name="connsiteY12" fmla="*/ 817384 h 1979815"/>
                          <a:gd name="connsiteX13" fmla="*/ 207587 w 1589396"/>
                          <a:gd name="connsiteY13" fmla="*/ 233522 h 1979815"/>
                          <a:gd name="connsiteX14" fmla="*/ 694349 w 1589396"/>
                          <a:gd name="connsiteY14" fmla="*/ 329 h 1979815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570357 h 1988210"/>
                          <a:gd name="connsiteX5" fmla="*/ 1100330 w 1504534"/>
                          <a:gd name="connsiteY5" fmla="*/ 1626922 h 1988210"/>
                          <a:gd name="connsiteX6" fmla="*/ 1039025 w 1504534"/>
                          <a:gd name="connsiteY6" fmla="*/ 1635981 h 1988210"/>
                          <a:gd name="connsiteX7" fmla="*/ 1039025 w 1504534"/>
                          <a:gd name="connsiteY7" fmla="*/ 1988210 h 1988210"/>
                          <a:gd name="connsiteX8" fmla="*/ 395147 w 1504534"/>
                          <a:gd name="connsiteY8" fmla="*/ 1988210 h 1988210"/>
                          <a:gd name="connsiteX9" fmla="*/ 395147 w 1504534"/>
                          <a:gd name="connsiteY9" fmla="*/ 1637522 h 1988210"/>
                          <a:gd name="connsiteX10" fmla="*/ 355674 w 1504534"/>
                          <a:gd name="connsiteY10" fmla="*/ 1624108 h 1988210"/>
                          <a:gd name="connsiteX11" fmla="*/ 321259 w 1504534"/>
                          <a:gd name="connsiteY11" fmla="*/ 1604957 h 1988210"/>
                          <a:gd name="connsiteX12" fmla="*/ 2205 w 1504534"/>
                          <a:gd name="connsiteY12" fmla="*/ 825779 h 1988210"/>
                          <a:gd name="connsiteX13" fmla="*/ 207587 w 1504534"/>
                          <a:gd name="connsiteY13" fmla="*/ 241917 h 1988210"/>
                          <a:gd name="connsiteX14" fmla="*/ 694349 w 1504534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100330 w 1504816"/>
                          <a:gd name="connsiteY5" fmla="*/ 1626922 h 1988210"/>
                          <a:gd name="connsiteX6" fmla="*/ 1039025 w 1504816"/>
                          <a:gd name="connsiteY6" fmla="*/ 1635981 h 1988210"/>
                          <a:gd name="connsiteX7" fmla="*/ 1039025 w 1504816"/>
                          <a:gd name="connsiteY7" fmla="*/ 1988210 h 1988210"/>
                          <a:gd name="connsiteX8" fmla="*/ 395147 w 1504816"/>
                          <a:gd name="connsiteY8" fmla="*/ 1988210 h 1988210"/>
                          <a:gd name="connsiteX9" fmla="*/ 395147 w 1504816"/>
                          <a:gd name="connsiteY9" fmla="*/ 1637522 h 1988210"/>
                          <a:gd name="connsiteX10" fmla="*/ 355674 w 1504816"/>
                          <a:gd name="connsiteY10" fmla="*/ 1624108 h 1988210"/>
                          <a:gd name="connsiteX11" fmla="*/ 321259 w 1504816"/>
                          <a:gd name="connsiteY11" fmla="*/ 1604957 h 1988210"/>
                          <a:gd name="connsiteX12" fmla="*/ 2205 w 1504816"/>
                          <a:gd name="connsiteY12" fmla="*/ 825779 h 1988210"/>
                          <a:gd name="connsiteX13" fmla="*/ 207587 w 1504816"/>
                          <a:gd name="connsiteY13" fmla="*/ 241917 h 1988210"/>
                          <a:gd name="connsiteX14" fmla="*/ 694349 w 1504816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100330 w 1504816"/>
                          <a:gd name="connsiteY5" fmla="*/ 1626922 h 1988210"/>
                          <a:gd name="connsiteX6" fmla="*/ 1007128 w 1504816"/>
                          <a:gd name="connsiteY6" fmla="*/ 1497758 h 1988210"/>
                          <a:gd name="connsiteX7" fmla="*/ 1039025 w 1504816"/>
                          <a:gd name="connsiteY7" fmla="*/ 1988210 h 1988210"/>
                          <a:gd name="connsiteX8" fmla="*/ 395147 w 1504816"/>
                          <a:gd name="connsiteY8" fmla="*/ 1988210 h 1988210"/>
                          <a:gd name="connsiteX9" fmla="*/ 395147 w 1504816"/>
                          <a:gd name="connsiteY9" fmla="*/ 1637522 h 1988210"/>
                          <a:gd name="connsiteX10" fmla="*/ 355674 w 1504816"/>
                          <a:gd name="connsiteY10" fmla="*/ 1624108 h 1988210"/>
                          <a:gd name="connsiteX11" fmla="*/ 321259 w 1504816"/>
                          <a:gd name="connsiteY11" fmla="*/ 1604957 h 1988210"/>
                          <a:gd name="connsiteX12" fmla="*/ 2205 w 1504816"/>
                          <a:gd name="connsiteY12" fmla="*/ 825779 h 1988210"/>
                          <a:gd name="connsiteX13" fmla="*/ 207587 w 1504816"/>
                          <a:gd name="connsiteY13" fmla="*/ 241917 h 1988210"/>
                          <a:gd name="connsiteX14" fmla="*/ 694349 w 1504816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007128 w 1504816"/>
                          <a:gd name="connsiteY5" fmla="*/ 1497758 h 1988210"/>
                          <a:gd name="connsiteX6" fmla="*/ 1039025 w 1504816"/>
                          <a:gd name="connsiteY6" fmla="*/ 1988210 h 1988210"/>
                          <a:gd name="connsiteX7" fmla="*/ 395147 w 1504816"/>
                          <a:gd name="connsiteY7" fmla="*/ 1988210 h 1988210"/>
                          <a:gd name="connsiteX8" fmla="*/ 395147 w 1504816"/>
                          <a:gd name="connsiteY8" fmla="*/ 1637522 h 1988210"/>
                          <a:gd name="connsiteX9" fmla="*/ 355674 w 1504816"/>
                          <a:gd name="connsiteY9" fmla="*/ 1624108 h 1988210"/>
                          <a:gd name="connsiteX10" fmla="*/ 321259 w 1504816"/>
                          <a:gd name="connsiteY10" fmla="*/ 1604957 h 1988210"/>
                          <a:gd name="connsiteX11" fmla="*/ 2205 w 1504816"/>
                          <a:gd name="connsiteY11" fmla="*/ 825779 h 1988210"/>
                          <a:gd name="connsiteX12" fmla="*/ 207587 w 1504816"/>
                          <a:gd name="connsiteY12" fmla="*/ 241917 h 1988210"/>
                          <a:gd name="connsiteX13" fmla="*/ 694349 w 1504816"/>
                          <a:gd name="connsiteY13" fmla="*/ 8724 h 1988210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474664 h 1988210"/>
                          <a:gd name="connsiteX5" fmla="*/ 1007128 w 1504534"/>
                          <a:gd name="connsiteY5" fmla="*/ 1497758 h 1988210"/>
                          <a:gd name="connsiteX6" fmla="*/ 1039025 w 1504534"/>
                          <a:gd name="connsiteY6" fmla="*/ 1988210 h 1988210"/>
                          <a:gd name="connsiteX7" fmla="*/ 395147 w 1504534"/>
                          <a:gd name="connsiteY7" fmla="*/ 1988210 h 1988210"/>
                          <a:gd name="connsiteX8" fmla="*/ 395147 w 1504534"/>
                          <a:gd name="connsiteY8" fmla="*/ 1637522 h 1988210"/>
                          <a:gd name="connsiteX9" fmla="*/ 355674 w 1504534"/>
                          <a:gd name="connsiteY9" fmla="*/ 1624108 h 1988210"/>
                          <a:gd name="connsiteX10" fmla="*/ 321259 w 1504534"/>
                          <a:gd name="connsiteY10" fmla="*/ 1604957 h 1988210"/>
                          <a:gd name="connsiteX11" fmla="*/ 2205 w 1504534"/>
                          <a:gd name="connsiteY11" fmla="*/ 825779 h 1988210"/>
                          <a:gd name="connsiteX12" fmla="*/ 207587 w 1504534"/>
                          <a:gd name="connsiteY12" fmla="*/ 241917 h 1988210"/>
                          <a:gd name="connsiteX13" fmla="*/ 694349 w 1504534"/>
                          <a:gd name="connsiteY13" fmla="*/ 8724 h 1988210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474664 h 1988210"/>
                          <a:gd name="connsiteX5" fmla="*/ 1007128 w 1504534"/>
                          <a:gd name="connsiteY5" fmla="*/ 1604083 h 1988210"/>
                          <a:gd name="connsiteX6" fmla="*/ 1039025 w 1504534"/>
                          <a:gd name="connsiteY6" fmla="*/ 1988210 h 1988210"/>
                          <a:gd name="connsiteX7" fmla="*/ 395147 w 1504534"/>
                          <a:gd name="connsiteY7" fmla="*/ 1988210 h 1988210"/>
                          <a:gd name="connsiteX8" fmla="*/ 395147 w 1504534"/>
                          <a:gd name="connsiteY8" fmla="*/ 1637522 h 1988210"/>
                          <a:gd name="connsiteX9" fmla="*/ 355674 w 1504534"/>
                          <a:gd name="connsiteY9" fmla="*/ 1624108 h 1988210"/>
                          <a:gd name="connsiteX10" fmla="*/ 321259 w 1504534"/>
                          <a:gd name="connsiteY10" fmla="*/ 1604957 h 1988210"/>
                          <a:gd name="connsiteX11" fmla="*/ 2205 w 1504534"/>
                          <a:gd name="connsiteY11" fmla="*/ 825779 h 1988210"/>
                          <a:gd name="connsiteX12" fmla="*/ 207587 w 1504534"/>
                          <a:gd name="connsiteY12" fmla="*/ 241917 h 1988210"/>
                          <a:gd name="connsiteX13" fmla="*/ 694349 w 1504534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321259 w 1504257"/>
                          <a:gd name="connsiteY10" fmla="*/ 1604957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172403 w 1504257"/>
                          <a:gd name="connsiteY10" fmla="*/ 1658119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161770 w 1504257"/>
                          <a:gd name="connsiteY10" fmla="*/ 1562426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504257" h="1988210">
                            <a:moveTo>
                              <a:pt x="694349" y="8724"/>
                            </a:moveTo>
                            <a:cubicBezTo>
                              <a:pt x="886743" y="3885"/>
                              <a:pt x="1063411" y="-34545"/>
                              <a:pt x="1194694" y="100231"/>
                            </a:cubicBezTo>
                            <a:cubicBezTo>
                              <a:pt x="1325977" y="235007"/>
                              <a:pt x="1393373" y="621873"/>
                              <a:pt x="1482049" y="817379"/>
                            </a:cubicBezTo>
                            <a:cubicBezTo>
                              <a:pt x="1570724" y="1012886"/>
                              <a:pt x="1366973" y="979624"/>
                              <a:pt x="1340848" y="1103348"/>
                            </a:cubicBezTo>
                            <a:cubicBezTo>
                              <a:pt x="1314723" y="1227072"/>
                              <a:pt x="1380922" y="1476269"/>
                              <a:pt x="1325302" y="1559725"/>
                            </a:cubicBezTo>
                            <a:cubicBezTo>
                              <a:pt x="1269682" y="1643181"/>
                              <a:pt x="1047752" y="1514948"/>
                              <a:pt x="1007128" y="1604083"/>
                            </a:cubicBezTo>
                            <a:lnTo>
                              <a:pt x="1039025" y="1988210"/>
                            </a:lnTo>
                            <a:lnTo>
                              <a:pt x="395147" y="1988210"/>
                            </a:lnTo>
                            <a:lnTo>
                              <a:pt x="395147" y="1637522"/>
                            </a:lnTo>
                            <a:lnTo>
                              <a:pt x="355674" y="1624108"/>
                            </a:lnTo>
                            <a:cubicBezTo>
                              <a:pt x="342386" y="1618390"/>
                              <a:pt x="171344" y="1569488"/>
                              <a:pt x="161770" y="1562426"/>
                            </a:cubicBezTo>
                            <a:cubicBezTo>
                              <a:pt x="8582" y="1449430"/>
                              <a:pt x="21151" y="1052952"/>
                              <a:pt x="2205" y="825779"/>
                            </a:cubicBezTo>
                            <a:cubicBezTo>
                              <a:pt x="-16741" y="598607"/>
                              <a:pt x="89327" y="362842"/>
                              <a:pt x="207587" y="241917"/>
                            </a:cubicBezTo>
                            <a:cubicBezTo>
                              <a:pt x="311825" y="72520"/>
                              <a:pt x="501955" y="13564"/>
                              <a:pt x="694349" y="8724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  <a:tileRect l="-100000" b="-100000"/>
                      </a:gradFill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429" name="Szalagív 32"/>
                      <p:cNvSpPr/>
                      <p:nvPr/>
                    </p:nvSpPr>
                    <p:spPr>
                      <a:xfrm rot="19733323" flipH="1" flipV="1">
                        <a:off x="3531750" y="1971468"/>
                        <a:ext cx="1438561" cy="535137"/>
                      </a:xfrm>
                      <a:custGeom>
                        <a:avLst/>
                        <a:gdLst>
                          <a:gd name="connsiteX0" fmla="*/ 95509 w 1641465"/>
                          <a:gd name="connsiteY0" fmla="*/ 510895 h 695954"/>
                          <a:gd name="connsiteX1" fmla="*/ 524199 w 1641465"/>
                          <a:gd name="connsiteY1" fmla="*/ 23507 h 695954"/>
                          <a:gd name="connsiteX2" fmla="*/ 931517 w 1641465"/>
                          <a:gd name="connsiteY2" fmla="*/ 3185 h 695954"/>
                          <a:gd name="connsiteX3" fmla="*/ 1555049 w 1641465"/>
                          <a:gd name="connsiteY3" fmla="*/ 192552 h 695954"/>
                          <a:gd name="connsiteX4" fmla="*/ 1366115 w 1641465"/>
                          <a:gd name="connsiteY4" fmla="*/ 232541 h 695954"/>
                          <a:gd name="connsiteX5" fmla="*/ 884126 w 1641465"/>
                          <a:gd name="connsiteY5" fmla="*/ 150676 h 695954"/>
                          <a:gd name="connsiteX6" fmla="*/ 645868 w 1641465"/>
                          <a:gd name="connsiteY6" fmla="*/ 156639 h 695954"/>
                          <a:gd name="connsiteX7" fmla="*/ 286685 w 1641465"/>
                          <a:gd name="connsiteY7" fmla="*/ 467948 h 695954"/>
                          <a:gd name="connsiteX8" fmla="*/ 95509 w 1641465"/>
                          <a:gd name="connsiteY8" fmla="*/ 510895 h 695954"/>
                          <a:gd name="connsiteX0" fmla="*/ 95797 w 1438561"/>
                          <a:gd name="connsiteY0" fmla="*/ 521900 h 521900"/>
                          <a:gd name="connsiteX1" fmla="*/ 524487 w 1438561"/>
                          <a:gd name="connsiteY1" fmla="*/ 34512 h 521900"/>
                          <a:gd name="connsiteX2" fmla="*/ 931805 w 1438561"/>
                          <a:gd name="connsiteY2" fmla="*/ 14190 h 521900"/>
                          <a:gd name="connsiteX3" fmla="*/ 1438561 w 1438561"/>
                          <a:gd name="connsiteY3" fmla="*/ 232432 h 521900"/>
                          <a:gd name="connsiteX4" fmla="*/ 1366403 w 1438561"/>
                          <a:gd name="connsiteY4" fmla="*/ 243546 h 521900"/>
                          <a:gd name="connsiteX5" fmla="*/ 884414 w 1438561"/>
                          <a:gd name="connsiteY5" fmla="*/ 161681 h 521900"/>
                          <a:gd name="connsiteX6" fmla="*/ 646156 w 1438561"/>
                          <a:gd name="connsiteY6" fmla="*/ 167644 h 521900"/>
                          <a:gd name="connsiteX7" fmla="*/ 286973 w 1438561"/>
                          <a:gd name="connsiteY7" fmla="*/ 478953 h 521900"/>
                          <a:gd name="connsiteX8" fmla="*/ 95797 w 1438561"/>
                          <a:gd name="connsiteY8" fmla="*/ 521900 h 521900"/>
                          <a:gd name="connsiteX0" fmla="*/ 95797 w 1438561"/>
                          <a:gd name="connsiteY0" fmla="*/ 521900 h 535137"/>
                          <a:gd name="connsiteX1" fmla="*/ 524487 w 1438561"/>
                          <a:gd name="connsiteY1" fmla="*/ 34512 h 535137"/>
                          <a:gd name="connsiteX2" fmla="*/ 931805 w 1438561"/>
                          <a:gd name="connsiteY2" fmla="*/ 14190 h 535137"/>
                          <a:gd name="connsiteX3" fmla="*/ 1438561 w 1438561"/>
                          <a:gd name="connsiteY3" fmla="*/ 232432 h 535137"/>
                          <a:gd name="connsiteX4" fmla="*/ 1366403 w 1438561"/>
                          <a:gd name="connsiteY4" fmla="*/ 243546 h 535137"/>
                          <a:gd name="connsiteX5" fmla="*/ 884414 w 1438561"/>
                          <a:gd name="connsiteY5" fmla="*/ 161681 h 535137"/>
                          <a:gd name="connsiteX6" fmla="*/ 646156 w 1438561"/>
                          <a:gd name="connsiteY6" fmla="*/ 167644 h 535137"/>
                          <a:gd name="connsiteX7" fmla="*/ 153715 w 1438561"/>
                          <a:gd name="connsiteY7" fmla="*/ 535137 h 535137"/>
                          <a:gd name="connsiteX8" fmla="*/ 95797 w 1438561"/>
                          <a:gd name="connsiteY8" fmla="*/ 521900 h 5351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438561" h="535137">
                            <a:moveTo>
                              <a:pt x="95797" y="521900"/>
                            </a:moveTo>
                            <a:cubicBezTo>
                              <a:pt x="-134287" y="337786"/>
                              <a:pt x="66247" y="109793"/>
                              <a:pt x="524487" y="34512"/>
                            </a:cubicBezTo>
                            <a:cubicBezTo>
                              <a:pt x="654016" y="13232"/>
                              <a:pt x="779459" y="-18797"/>
                              <a:pt x="931805" y="14190"/>
                            </a:cubicBezTo>
                            <a:cubicBezTo>
                              <a:pt x="1084151" y="47177"/>
                              <a:pt x="1317345" y="129483"/>
                              <a:pt x="1438561" y="232432"/>
                            </a:cubicBezTo>
                            <a:cubicBezTo>
                              <a:pt x="1375583" y="245762"/>
                              <a:pt x="1429381" y="230216"/>
                              <a:pt x="1366403" y="243546"/>
                            </a:cubicBezTo>
                            <a:cubicBezTo>
                              <a:pt x="1253377" y="196953"/>
                              <a:pt x="1077595" y="167097"/>
                              <a:pt x="884414" y="161681"/>
                            </a:cubicBezTo>
                            <a:cubicBezTo>
                              <a:pt x="804427" y="159439"/>
                              <a:pt x="723726" y="161458"/>
                              <a:pt x="646156" y="167644"/>
                            </a:cubicBezTo>
                            <a:cubicBezTo>
                              <a:pt x="186226" y="204319"/>
                              <a:pt x="-134666" y="423128"/>
                              <a:pt x="153715" y="535137"/>
                            </a:cubicBezTo>
                            <a:lnTo>
                              <a:pt x="95797" y="521900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26" name="Fánk 425"/>
                    <p:cNvSpPr>
                      <a:spLocks noChangeAspect="1"/>
                    </p:cNvSpPr>
                    <p:nvPr/>
                  </p:nvSpPr>
                  <p:spPr>
                    <a:xfrm>
                      <a:off x="2777625" y="3295185"/>
                      <a:ext cx="3312000" cy="3312000"/>
                    </a:xfrm>
                    <a:prstGeom prst="donut">
                      <a:avLst>
                        <a:gd name="adj" fmla="val 3054"/>
                      </a:avLst>
                    </a:prstGeom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52531">
                          <a:srgbClr val="C1C1C1"/>
                        </a:gs>
                        <a:gs pos="78000">
                          <a:schemeClr val="bg1">
                            <a:lumMod val="65000"/>
                          </a:schemeClr>
                        </a:gs>
                        <a:gs pos="20334">
                          <a:srgbClr val="ADADAD"/>
                        </a:gs>
                        <a:gs pos="13566">
                          <a:schemeClr val="bg1">
                            <a:lumMod val="65000"/>
                          </a:schemeClr>
                        </a:gs>
                        <a:gs pos="38000">
                          <a:schemeClr val="bg1">
                            <a:lumMod val="75000"/>
                          </a:schemeClr>
                        </a:gs>
                        <a:gs pos="62713">
                          <a:srgbClr val="C3C3C3"/>
                        </a:gs>
                        <a:gs pos="100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88900" prst="slope"/>
                      <a:bevelB w="127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424" name="Téglalap 423"/>
                  <p:cNvSpPr/>
                  <p:nvPr/>
                </p:nvSpPr>
                <p:spPr>
                  <a:xfrm>
                    <a:off x="1117295" y="2470663"/>
                    <a:ext cx="664208" cy="8818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hu-HU" sz="4800" dirty="0" smtClean="0">
                        <a:solidFill>
                          <a:srgbClr val="AC5532"/>
                        </a:solidFill>
                      </a:rPr>
                      <a:t>+</a:t>
                    </a:r>
                    <a:endParaRPr lang="hu-HU" sz="4800" dirty="0">
                      <a:solidFill>
                        <a:srgbClr val="AC5532"/>
                      </a:solidFill>
                    </a:endParaRPr>
                  </a:p>
                </p:txBody>
              </p:sp>
            </p:grpSp>
            <p:grpSp>
              <p:nvGrpSpPr>
                <p:cNvPr id="415" name="Csoportba foglalás 414"/>
                <p:cNvGrpSpPr/>
                <p:nvPr/>
              </p:nvGrpSpPr>
              <p:grpSpPr>
                <a:xfrm>
                  <a:off x="4814444" y="2915218"/>
                  <a:ext cx="889079" cy="494464"/>
                  <a:chOff x="163408" y="2451588"/>
                  <a:chExt cx="1618095" cy="936248"/>
                </a:xfrm>
              </p:grpSpPr>
              <p:grpSp>
                <p:nvGrpSpPr>
                  <p:cNvPr id="416" name="Csoportba foglalás 415"/>
                  <p:cNvGrpSpPr>
                    <a:grpSpLocks noChangeAspect="1"/>
                  </p:cNvGrpSpPr>
                  <p:nvPr/>
                </p:nvGrpSpPr>
                <p:grpSpPr>
                  <a:xfrm>
                    <a:off x="163408" y="2451588"/>
                    <a:ext cx="936248" cy="936248"/>
                    <a:chOff x="2777625" y="3295185"/>
                    <a:chExt cx="3312000" cy="3312000"/>
                  </a:xfrm>
                </p:grpSpPr>
                <p:grpSp>
                  <p:nvGrpSpPr>
                    <p:cNvPr id="418" name="Csoportba foglalás 417"/>
                    <p:cNvGrpSpPr/>
                    <p:nvPr/>
                  </p:nvGrpSpPr>
                  <p:grpSpPr>
                    <a:xfrm>
                      <a:off x="2845104" y="3362664"/>
                      <a:ext cx="3148013" cy="3148013"/>
                      <a:chOff x="2876550" y="1047750"/>
                      <a:chExt cx="3148013" cy="3148013"/>
                    </a:xfrm>
                  </p:grpSpPr>
                  <p:sp>
                    <p:nvSpPr>
                      <p:cNvPr id="420" name="Ellipszis 419"/>
                      <p:cNvSpPr/>
                      <p:nvPr/>
                    </p:nvSpPr>
                    <p:spPr>
                      <a:xfrm>
                        <a:off x="2876550" y="1047750"/>
                        <a:ext cx="3148013" cy="3148013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421" name="Szabadkézi sokszög 420"/>
                      <p:cNvSpPr/>
                      <p:nvPr/>
                    </p:nvSpPr>
                    <p:spPr>
                      <a:xfrm>
                        <a:off x="3655856" y="1629905"/>
                        <a:ext cx="1504257" cy="1988210"/>
                      </a:xfrm>
                      <a:custGeom>
                        <a:avLst/>
                        <a:gdLst>
                          <a:gd name="connsiteX0" fmla="*/ 694349 w 1589396"/>
                          <a:gd name="connsiteY0" fmla="*/ 329 h 1979815"/>
                          <a:gd name="connsiteX1" fmla="*/ 1194694 w 1589396"/>
                          <a:gd name="connsiteY1" fmla="*/ 91836 h 1979815"/>
                          <a:gd name="connsiteX2" fmla="*/ 1567109 w 1589396"/>
                          <a:gd name="connsiteY2" fmla="*/ 798352 h 1979815"/>
                          <a:gd name="connsiteX3" fmla="*/ 1340848 w 1589396"/>
                          <a:gd name="connsiteY3" fmla="*/ 1094953 h 1979815"/>
                          <a:gd name="connsiteX4" fmla="*/ 1304037 w 1589396"/>
                          <a:gd name="connsiteY4" fmla="*/ 1561962 h 1979815"/>
                          <a:gd name="connsiteX5" fmla="*/ 1100330 w 1589396"/>
                          <a:gd name="connsiteY5" fmla="*/ 1618527 h 1979815"/>
                          <a:gd name="connsiteX6" fmla="*/ 1039025 w 1589396"/>
                          <a:gd name="connsiteY6" fmla="*/ 1627586 h 1979815"/>
                          <a:gd name="connsiteX7" fmla="*/ 1039025 w 1589396"/>
                          <a:gd name="connsiteY7" fmla="*/ 1979815 h 1979815"/>
                          <a:gd name="connsiteX8" fmla="*/ 395147 w 1589396"/>
                          <a:gd name="connsiteY8" fmla="*/ 1979815 h 1979815"/>
                          <a:gd name="connsiteX9" fmla="*/ 395147 w 1589396"/>
                          <a:gd name="connsiteY9" fmla="*/ 1629127 h 1979815"/>
                          <a:gd name="connsiteX10" fmla="*/ 355674 w 1589396"/>
                          <a:gd name="connsiteY10" fmla="*/ 1615713 h 1979815"/>
                          <a:gd name="connsiteX11" fmla="*/ 321259 w 1589396"/>
                          <a:gd name="connsiteY11" fmla="*/ 1596562 h 1979815"/>
                          <a:gd name="connsiteX12" fmla="*/ 2205 w 1589396"/>
                          <a:gd name="connsiteY12" fmla="*/ 817384 h 1979815"/>
                          <a:gd name="connsiteX13" fmla="*/ 207587 w 1589396"/>
                          <a:gd name="connsiteY13" fmla="*/ 233522 h 1979815"/>
                          <a:gd name="connsiteX14" fmla="*/ 694349 w 1589396"/>
                          <a:gd name="connsiteY14" fmla="*/ 329 h 1979815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570357 h 1988210"/>
                          <a:gd name="connsiteX5" fmla="*/ 1100330 w 1504534"/>
                          <a:gd name="connsiteY5" fmla="*/ 1626922 h 1988210"/>
                          <a:gd name="connsiteX6" fmla="*/ 1039025 w 1504534"/>
                          <a:gd name="connsiteY6" fmla="*/ 1635981 h 1988210"/>
                          <a:gd name="connsiteX7" fmla="*/ 1039025 w 1504534"/>
                          <a:gd name="connsiteY7" fmla="*/ 1988210 h 1988210"/>
                          <a:gd name="connsiteX8" fmla="*/ 395147 w 1504534"/>
                          <a:gd name="connsiteY8" fmla="*/ 1988210 h 1988210"/>
                          <a:gd name="connsiteX9" fmla="*/ 395147 w 1504534"/>
                          <a:gd name="connsiteY9" fmla="*/ 1637522 h 1988210"/>
                          <a:gd name="connsiteX10" fmla="*/ 355674 w 1504534"/>
                          <a:gd name="connsiteY10" fmla="*/ 1624108 h 1988210"/>
                          <a:gd name="connsiteX11" fmla="*/ 321259 w 1504534"/>
                          <a:gd name="connsiteY11" fmla="*/ 1604957 h 1988210"/>
                          <a:gd name="connsiteX12" fmla="*/ 2205 w 1504534"/>
                          <a:gd name="connsiteY12" fmla="*/ 825779 h 1988210"/>
                          <a:gd name="connsiteX13" fmla="*/ 207587 w 1504534"/>
                          <a:gd name="connsiteY13" fmla="*/ 241917 h 1988210"/>
                          <a:gd name="connsiteX14" fmla="*/ 694349 w 1504534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100330 w 1504816"/>
                          <a:gd name="connsiteY5" fmla="*/ 1626922 h 1988210"/>
                          <a:gd name="connsiteX6" fmla="*/ 1039025 w 1504816"/>
                          <a:gd name="connsiteY6" fmla="*/ 1635981 h 1988210"/>
                          <a:gd name="connsiteX7" fmla="*/ 1039025 w 1504816"/>
                          <a:gd name="connsiteY7" fmla="*/ 1988210 h 1988210"/>
                          <a:gd name="connsiteX8" fmla="*/ 395147 w 1504816"/>
                          <a:gd name="connsiteY8" fmla="*/ 1988210 h 1988210"/>
                          <a:gd name="connsiteX9" fmla="*/ 395147 w 1504816"/>
                          <a:gd name="connsiteY9" fmla="*/ 1637522 h 1988210"/>
                          <a:gd name="connsiteX10" fmla="*/ 355674 w 1504816"/>
                          <a:gd name="connsiteY10" fmla="*/ 1624108 h 1988210"/>
                          <a:gd name="connsiteX11" fmla="*/ 321259 w 1504816"/>
                          <a:gd name="connsiteY11" fmla="*/ 1604957 h 1988210"/>
                          <a:gd name="connsiteX12" fmla="*/ 2205 w 1504816"/>
                          <a:gd name="connsiteY12" fmla="*/ 825779 h 1988210"/>
                          <a:gd name="connsiteX13" fmla="*/ 207587 w 1504816"/>
                          <a:gd name="connsiteY13" fmla="*/ 241917 h 1988210"/>
                          <a:gd name="connsiteX14" fmla="*/ 694349 w 1504816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100330 w 1504816"/>
                          <a:gd name="connsiteY5" fmla="*/ 1626922 h 1988210"/>
                          <a:gd name="connsiteX6" fmla="*/ 1007128 w 1504816"/>
                          <a:gd name="connsiteY6" fmla="*/ 1497758 h 1988210"/>
                          <a:gd name="connsiteX7" fmla="*/ 1039025 w 1504816"/>
                          <a:gd name="connsiteY7" fmla="*/ 1988210 h 1988210"/>
                          <a:gd name="connsiteX8" fmla="*/ 395147 w 1504816"/>
                          <a:gd name="connsiteY8" fmla="*/ 1988210 h 1988210"/>
                          <a:gd name="connsiteX9" fmla="*/ 395147 w 1504816"/>
                          <a:gd name="connsiteY9" fmla="*/ 1637522 h 1988210"/>
                          <a:gd name="connsiteX10" fmla="*/ 355674 w 1504816"/>
                          <a:gd name="connsiteY10" fmla="*/ 1624108 h 1988210"/>
                          <a:gd name="connsiteX11" fmla="*/ 321259 w 1504816"/>
                          <a:gd name="connsiteY11" fmla="*/ 1604957 h 1988210"/>
                          <a:gd name="connsiteX12" fmla="*/ 2205 w 1504816"/>
                          <a:gd name="connsiteY12" fmla="*/ 825779 h 1988210"/>
                          <a:gd name="connsiteX13" fmla="*/ 207587 w 1504816"/>
                          <a:gd name="connsiteY13" fmla="*/ 241917 h 1988210"/>
                          <a:gd name="connsiteX14" fmla="*/ 694349 w 1504816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007128 w 1504816"/>
                          <a:gd name="connsiteY5" fmla="*/ 1497758 h 1988210"/>
                          <a:gd name="connsiteX6" fmla="*/ 1039025 w 1504816"/>
                          <a:gd name="connsiteY6" fmla="*/ 1988210 h 1988210"/>
                          <a:gd name="connsiteX7" fmla="*/ 395147 w 1504816"/>
                          <a:gd name="connsiteY7" fmla="*/ 1988210 h 1988210"/>
                          <a:gd name="connsiteX8" fmla="*/ 395147 w 1504816"/>
                          <a:gd name="connsiteY8" fmla="*/ 1637522 h 1988210"/>
                          <a:gd name="connsiteX9" fmla="*/ 355674 w 1504816"/>
                          <a:gd name="connsiteY9" fmla="*/ 1624108 h 1988210"/>
                          <a:gd name="connsiteX10" fmla="*/ 321259 w 1504816"/>
                          <a:gd name="connsiteY10" fmla="*/ 1604957 h 1988210"/>
                          <a:gd name="connsiteX11" fmla="*/ 2205 w 1504816"/>
                          <a:gd name="connsiteY11" fmla="*/ 825779 h 1988210"/>
                          <a:gd name="connsiteX12" fmla="*/ 207587 w 1504816"/>
                          <a:gd name="connsiteY12" fmla="*/ 241917 h 1988210"/>
                          <a:gd name="connsiteX13" fmla="*/ 694349 w 1504816"/>
                          <a:gd name="connsiteY13" fmla="*/ 8724 h 1988210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474664 h 1988210"/>
                          <a:gd name="connsiteX5" fmla="*/ 1007128 w 1504534"/>
                          <a:gd name="connsiteY5" fmla="*/ 1497758 h 1988210"/>
                          <a:gd name="connsiteX6" fmla="*/ 1039025 w 1504534"/>
                          <a:gd name="connsiteY6" fmla="*/ 1988210 h 1988210"/>
                          <a:gd name="connsiteX7" fmla="*/ 395147 w 1504534"/>
                          <a:gd name="connsiteY7" fmla="*/ 1988210 h 1988210"/>
                          <a:gd name="connsiteX8" fmla="*/ 395147 w 1504534"/>
                          <a:gd name="connsiteY8" fmla="*/ 1637522 h 1988210"/>
                          <a:gd name="connsiteX9" fmla="*/ 355674 w 1504534"/>
                          <a:gd name="connsiteY9" fmla="*/ 1624108 h 1988210"/>
                          <a:gd name="connsiteX10" fmla="*/ 321259 w 1504534"/>
                          <a:gd name="connsiteY10" fmla="*/ 1604957 h 1988210"/>
                          <a:gd name="connsiteX11" fmla="*/ 2205 w 1504534"/>
                          <a:gd name="connsiteY11" fmla="*/ 825779 h 1988210"/>
                          <a:gd name="connsiteX12" fmla="*/ 207587 w 1504534"/>
                          <a:gd name="connsiteY12" fmla="*/ 241917 h 1988210"/>
                          <a:gd name="connsiteX13" fmla="*/ 694349 w 1504534"/>
                          <a:gd name="connsiteY13" fmla="*/ 8724 h 1988210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474664 h 1988210"/>
                          <a:gd name="connsiteX5" fmla="*/ 1007128 w 1504534"/>
                          <a:gd name="connsiteY5" fmla="*/ 1604083 h 1988210"/>
                          <a:gd name="connsiteX6" fmla="*/ 1039025 w 1504534"/>
                          <a:gd name="connsiteY6" fmla="*/ 1988210 h 1988210"/>
                          <a:gd name="connsiteX7" fmla="*/ 395147 w 1504534"/>
                          <a:gd name="connsiteY7" fmla="*/ 1988210 h 1988210"/>
                          <a:gd name="connsiteX8" fmla="*/ 395147 w 1504534"/>
                          <a:gd name="connsiteY8" fmla="*/ 1637522 h 1988210"/>
                          <a:gd name="connsiteX9" fmla="*/ 355674 w 1504534"/>
                          <a:gd name="connsiteY9" fmla="*/ 1624108 h 1988210"/>
                          <a:gd name="connsiteX10" fmla="*/ 321259 w 1504534"/>
                          <a:gd name="connsiteY10" fmla="*/ 1604957 h 1988210"/>
                          <a:gd name="connsiteX11" fmla="*/ 2205 w 1504534"/>
                          <a:gd name="connsiteY11" fmla="*/ 825779 h 1988210"/>
                          <a:gd name="connsiteX12" fmla="*/ 207587 w 1504534"/>
                          <a:gd name="connsiteY12" fmla="*/ 241917 h 1988210"/>
                          <a:gd name="connsiteX13" fmla="*/ 694349 w 1504534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321259 w 1504257"/>
                          <a:gd name="connsiteY10" fmla="*/ 1604957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172403 w 1504257"/>
                          <a:gd name="connsiteY10" fmla="*/ 1658119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161770 w 1504257"/>
                          <a:gd name="connsiteY10" fmla="*/ 1562426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504257" h="1988210">
                            <a:moveTo>
                              <a:pt x="694349" y="8724"/>
                            </a:moveTo>
                            <a:cubicBezTo>
                              <a:pt x="886743" y="3885"/>
                              <a:pt x="1063411" y="-34545"/>
                              <a:pt x="1194694" y="100231"/>
                            </a:cubicBezTo>
                            <a:cubicBezTo>
                              <a:pt x="1325977" y="235007"/>
                              <a:pt x="1393373" y="621873"/>
                              <a:pt x="1482049" y="817379"/>
                            </a:cubicBezTo>
                            <a:cubicBezTo>
                              <a:pt x="1570724" y="1012886"/>
                              <a:pt x="1366973" y="979624"/>
                              <a:pt x="1340848" y="1103348"/>
                            </a:cubicBezTo>
                            <a:cubicBezTo>
                              <a:pt x="1314723" y="1227072"/>
                              <a:pt x="1380922" y="1476269"/>
                              <a:pt x="1325302" y="1559725"/>
                            </a:cubicBezTo>
                            <a:cubicBezTo>
                              <a:pt x="1269682" y="1643181"/>
                              <a:pt x="1047752" y="1514948"/>
                              <a:pt x="1007128" y="1604083"/>
                            </a:cubicBezTo>
                            <a:lnTo>
                              <a:pt x="1039025" y="1988210"/>
                            </a:lnTo>
                            <a:lnTo>
                              <a:pt x="395147" y="1988210"/>
                            </a:lnTo>
                            <a:lnTo>
                              <a:pt x="395147" y="1637522"/>
                            </a:lnTo>
                            <a:lnTo>
                              <a:pt x="355674" y="1624108"/>
                            </a:lnTo>
                            <a:cubicBezTo>
                              <a:pt x="342386" y="1618390"/>
                              <a:pt x="171344" y="1569488"/>
                              <a:pt x="161770" y="1562426"/>
                            </a:cubicBezTo>
                            <a:cubicBezTo>
                              <a:pt x="8582" y="1449430"/>
                              <a:pt x="21151" y="1052952"/>
                              <a:pt x="2205" y="825779"/>
                            </a:cubicBezTo>
                            <a:cubicBezTo>
                              <a:pt x="-16741" y="598607"/>
                              <a:pt x="89327" y="362842"/>
                              <a:pt x="207587" y="241917"/>
                            </a:cubicBezTo>
                            <a:cubicBezTo>
                              <a:pt x="311825" y="72520"/>
                              <a:pt x="501955" y="13564"/>
                              <a:pt x="694349" y="8724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  <a:tileRect l="-100000" b="-100000"/>
                      </a:gradFill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422" name="Szalagív 32"/>
                      <p:cNvSpPr/>
                      <p:nvPr/>
                    </p:nvSpPr>
                    <p:spPr>
                      <a:xfrm rot="19733323" flipH="1" flipV="1">
                        <a:off x="3531750" y="1971468"/>
                        <a:ext cx="1438561" cy="535137"/>
                      </a:xfrm>
                      <a:custGeom>
                        <a:avLst/>
                        <a:gdLst>
                          <a:gd name="connsiteX0" fmla="*/ 95509 w 1641465"/>
                          <a:gd name="connsiteY0" fmla="*/ 510895 h 695954"/>
                          <a:gd name="connsiteX1" fmla="*/ 524199 w 1641465"/>
                          <a:gd name="connsiteY1" fmla="*/ 23507 h 695954"/>
                          <a:gd name="connsiteX2" fmla="*/ 931517 w 1641465"/>
                          <a:gd name="connsiteY2" fmla="*/ 3185 h 695954"/>
                          <a:gd name="connsiteX3" fmla="*/ 1555049 w 1641465"/>
                          <a:gd name="connsiteY3" fmla="*/ 192552 h 695954"/>
                          <a:gd name="connsiteX4" fmla="*/ 1366115 w 1641465"/>
                          <a:gd name="connsiteY4" fmla="*/ 232541 h 695954"/>
                          <a:gd name="connsiteX5" fmla="*/ 884126 w 1641465"/>
                          <a:gd name="connsiteY5" fmla="*/ 150676 h 695954"/>
                          <a:gd name="connsiteX6" fmla="*/ 645868 w 1641465"/>
                          <a:gd name="connsiteY6" fmla="*/ 156639 h 695954"/>
                          <a:gd name="connsiteX7" fmla="*/ 286685 w 1641465"/>
                          <a:gd name="connsiteY7" fmla="*/ 467948 h 695954"/>
                          <a:gd name="connsiteX8" fmla="*/ 95509 w 1641465"/>
                          <a:gd name="connsiteY8" fmla="*/ 510895 h 695954"/>
                          <a:gd name="connsiteX0" fmla="*/ 95797 w 1438561"/>
                          <a:gd name="connsiteY0" fmla="*/ 521900 h 521900"/>
                          <a:gd name="connsiteX1" fmla="*/ 524487 w 1438561"/>
                          <a:gd name="connsiteY1" fmla="*/ 34512 h 521900"/>
                          <a:gd name="connsiteX2" fmla="*/ 931805 w 1438561"/>
                          <a:gd name="connsiteY2" fmla="*/ 14190 h 521900"/>
                          <a:gd name="connsiteX3" fmla="*/ 1438561 w 1438561"/>
                          <a:gd name="connsiteY3" fmla="*/ 232432 h 521900"/>
                          <a:gd name="connsiteX4" fmla="*/ 1366403 w 1438561"/>
                          <a:gd name="connsiteY4" fmla="*/ 243546 h 521900"/>
                          <a:gd name="connsiteX5" fmla="*/ 884414 w 1438561"/>
                          <a:gd name="connsiteY5" fmla="*/ 161681 h 521900"/>
                          <a:gd name="connsiteX6" fmla="*/ 646156 w 1438561"/>
                          <a:gd name="connsiteY6" fmla="*/ 167644 h 521900"/>
                          <a:gd name="connsiteX7" fmla="*/ 286973 w 1438561"/>
                          <a:gd name="connsiteY7" fmla="*/ 478953 h 521900"/>
                          <a:gd name="connsiteX8" fmla="*/ 95797 w 1438561"/>
                          <a:gd name="connsiteY8" fmla="*/ 521900 h 521900"/>
                          <a:gd name="connsiteX0" fmla="*/ 95797 w 1438561"/>
                          <a:gd name="connsiteY0" fmla="*/ 521900 h 535137"/>
                          <a:gd name="connsiteX1" fmla="*/ 524487 w 1438561"/>
                          <a:gd name="connsiteY1" fmla="*/ 34512 h 535137"/>
                          <a:gd name="connsiteX2" fmla="*/ 931805 w 1438561"/>
                          <a:gd name="connsiteY2" fmla="*/ 14190 h 535137"/>
                          <a:gd name="connsiteX3" fmla="*/ 1438561 w 1438561"/>
                          <a:gd name="connsiteY3" fmla="*/ 232432 h 535137"/>
                          <a:gd name="connsiteX4" fmla="*/ 1366403 w 1438561"/>
                          <a:gd name="connsiteY4" fmla="*/ 243546 h 535137"/>
                          <a:gd name="connsiteX5" fmla="*/ 884414 w 1438561"/>
                          <a:gd name="connsiteY5" fmla="*/ 161681 h 535137"/>
                          <a:gd name="connsiteX6" fmla="*/ 646156 w 1438561"/>
                          <a:gd name="connsiteY6" fmla="*/ 167644 h 535137"/>
                          <a:gd name="connsiteX7" fmla="*/ 153715 w 1438561"/>
                          <a:gd name="connsiteY7" fmla="*/ 535137 h 535137"/>
                          <a:gd name="connsiteX8" fmla="*/ 95797 w 1438561"/>
                          <a:gd name="connsiteY8" fmla="*/ 521900 h 5351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438561" h="535137">
                            <a:moveTo>
                              <a:pt x="95797" y="521900"/>
                            </a:moveTo>
                            <a:cubicBezTo>
                              <a:pt x="-134287" y="337786"/>
                              <a:pt x="66247" y="109793"/>
                              <a:pt x="524487" y="34512"/>
                            </a:cubicBezTo>
                            <a:cubicBezTo>
                              <a:pt x="654016" y="13232"/>
                              <a:pt x="779459" y="-18797"/>
                              <a:pt x="931805" y="14190"/>
                            </a:cubicBezTo>
                            <a:cubicBezTo>
                              <a:pt x="1084151" y="47177"/>
                              <a:pt x="1317345" y="129483"/>
                              <a:pt x="1438561" y="232432"/>
                            </a:cubicBezTo>
                            <a:cubicBezTo>
                              <a:pt x="1375583" y="245762"/>
                              <a:pt x="1429381" y="230216"/>
                              <a:pt x="1366403" y="243546"/>
                            </a:cubicBezTo>
                            <a:cubicBezTo>
                              <a:pt x="1253377" y="196953"/>
                              <a:pt x="1077595" y="167097"/>
                              <a:pt x="884414" y="161681"/>
                            </a:cubicBezTo>
                            <a:cubicBezTo>
                              <a:pt x="804427" y="159439"/>
                              <a:pt x="723726" y="161458"/>
                              <a:pt x="646156" y="167644"/>
                            </a:cubicBezTo>
                            <a:cubicBezTo>
                              <a:pt x="186226" y="204319"/>
                              <a:pt x="-134666" y="423128"/>
                              <a:pt x="153715" y="535137"/>
                            </a:cubicBezTo>
                            <a:lnTo>
                              <a:pt x="95797" y="521900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19" name="Fánk 418"/>
                    <p:cNvSpPr>
                      <a:spLocks noChangeAspect="1"/>
                    </p:cNvSpPr>
                    <p:nvPr/>
                  </p:nvSpPr>
                  <p:spPr>
                    <a:xfrm>
                      <a:off x="2777625" y="3295185"/>
                      <a:ext cx="3312000" cy="3312000"/>
                    </a:xfrm>
                    <a:prstGeom prst="donut">
                      <a:avLst>
                        <a:gd name="adj" fmla="val 3054"/>
                      </a:avLst>
                    </a:prstGeom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52531">
                          <a:srgbClr val="C1C1C1"/>
                        </a:gs>
                        <a:gs pos="78000">
                          <a:schemeClr val="bg1">
                            <a:lumMod val="65000"/>
                          </a:schemeClr>
                        </a:gs>
                        <a:gs pos="20334">
                          <a:srgbClr val="ADADAD"/>
                        </a:gs>
                        <a:gs pos="13566">
                          <a:schemeClr val="bg1">
                            <a:lumMod val="65000"/>
                          </a:schemeClr>
                        </a:gs>
                        <a:gs pos="38000">
                          <a:schemeClr val="bg1">
                            <a:lumMod val="75000"/>
                          </a:schemeClr>
                        </a:gs>
                        <a:gs pos="62713">
                          <a:srgbClr val="C3C3C3"/>
                        </a:gs>
                        <a:gs pos="100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88900" prst="slope"/>
                      <a:bevelB w="127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417" name="Téglalap 416"/>
                  <p:cNvSpPr/>
                  <p:nvPr/>
                </p:nvSpPr>
                <p:spPr>
                  <a:xfrm>
                    <a:off x="1117295" y="2470663"/>
                    <a:ext cx="664208" cy="8818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hu-HU" sz="4800" dirty="0" smtClean="0">
                        <a:solidFill>
                          <a:srgbClr val="AC5532"/>
                        </a:solidFill>
                      </a:rPr>
                      <a:t>+</a:t>
                    </a:r>
                    <a:endParaRPr lang="hu-HU" sz="4800" dirty="0">
                      <a:solidFill>
                        <a:srgbClr val="AC5532"/>
                      </a:solidFill>
                    </a:endParaRPr>
                  </a:p>
                </p:txBody>
              </p:sp>
            </p:grpSp>
            <p:grpSp>
              <p:nvGrpSpPr>
                <p:cNvPr id="503" name="Csoportba foglalás 502"/>
                <p:cNvGrpSpPr/>
                <p:nvPr/>
              </p:nvGrpSpPr>
              <p:grpSpPr>
                <a:xfrm>
                  <a:off x="1155475" y="3514717"/>
                  <a:ext cx="5449441" cy="524094"/>
                  <a:chOff x="1032025" y="359401"/>
                  <a:chExt cx="9917807" cy="992351"/>
                </a:xfrm>
              </p:grpSpPr>
              <p:grpSp>
                <p:nvGrpSpPr>
                  <p:cNvPr id="601" name="Csoportba foglalás 600"/>
                  <p:cNvGrpSpPr/>
                  <p:nvPr/>
                </p:nvGrpSpPr>
                <p:grpSpPr>
                  <a:xfrm>
                    <a:off x="2708425" y="415504"/>
                    <a:ext cx="1618095" cy="936248"/>
                    <a:chOff x="163408" y="2451588"/>
                    <a:chExt cx="1618095" cy="936248"/>
                  </a:xfrm>
                </p:grpSpPr>
                <p:grpSp>
                  <p:nvGrpSpPr>
                    <p:cNvPr id="642" name="Csoportba foglalás 641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63408" y="2451588"/>
                      <a:ext cx="936248" cy="936248"/>
                      <a:chOff x="2777625" y="3295185"/>
                      <a:chExt cx="3312000" cy="3312000"/>
                    </a:xfrm>
                  </p:grpSpPr>
                  <p:grpSp>
                    <p:nvGrpSpPr>
                      <p:cNvPr id="644" name="Csoportba foglalás 643"/>
                      <p:cNvGrpSpPr/>
                      <p:nvPr/>
                    </p:nvGrpSpPr>
                    <p:grpSpPr>
                      <a:xfrm>
                        <a:off x="2845104" y="3362664"/>
                        <a:ext cx="3148013" cy="3148013"/>
                        <a:chOff x="2876550" y="1047750"/>
                        <a:chExt cx="3148013" cy="3148013"/>
                      </a:xfrm>
                    </p:grpSpPr>
                    <p:sp>
                      <p:nvSpPr>
                        <p:cNvPr id="646" name="Ellipszis 645"/>
                        <p:cNvSpPr/>
                        <p:nvPr/>
                      </p:nvSpPr>
                      <p:spPr>
                        <a:xfrm>
                          <a:off x="2876550" y="1047750"/>
                          <a:ext cx="3148013" cy="3148013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47" name="Szabadkézi sokszög 646"/>
                        <p:cNvSpPr/>
                        <p:nvPr/>
                      </p:nvSpPr>
                      <p:spPr>
                        <a:xfrm>
                          <a:off x="3655856" y="1629905"/>
                          <a:ext cx="1504257" cy="1988210"/>
                        </a:xfrm>
                        <a:custGeom>
                          <a:avLst/>
                          <a:gdLst>
                            <a:gd name="connsiteX0" fmla="*/ 694349 w 1589396"/>
                            <a:gd name="connsiteY0" fmla="*/ 329 h 1979815"/>
                            <a:gd name="connsiteX1" fmla="*/ 1194694 w 1589396"/>
                            <a:gd name="connsiteY1" fmla="*/ 91836 h 1979815"/>
                            <a:gd name="connsiteX2" fmla="*/ 1567109 w 1589396"/>
                            <a:gd name="connsiteY2" fmla="*/ 798352 h 1979815"/>
                            <a:gd name="connsiteX3" fmla="*/ 1340848 w 1589396"/>
                            <a:gd name="connsiteY3" fmla="*/ 1094953 h 1979815"/>
                            <a:gd name="connsiteX4" fmla="*/ 1304037 w 1589396"/>
                            <a:gd name="connsiteY4" fmla="*/ 1561962 h 1979815"/>
                            <a:gd name="connsiteX5" fmla="*/ 1100330 w 1589396"/>
                            <a:gd name="connsiteY5" fmla="*/ 1618527 h 1979815"/>
                            <a:gd name="connsiteX6" fmla="*/ 1039025 w 1589396"/>
                            <a:gd name="connsiteY6" fmla="*/ 1627586 h 1979815"/>
                            <a:gd name="connsiteX7" fmla="*/ 1039025 w 1589396"/>
                            <a:gd name="connsiteY7" fmla="*/ 1979815 h 1979815"/>
                            <a:gd name="connsiteX8" fmla="*/ 395147 w 1589396"/>
                            <a:gd name="connsiteY8" fmla="*/ 1979815 h 1979815"/>
                            <a:gd name="connsiteX9" fmla="*/ 395147 w 1589396"/>
                            <a:gd name="connsiteY9" fmla="*/ 1629127 h 1979815"/>
                            <a:gd name="connsiteX10" fmla="*/ 355674 w 1589396"/>
                            <a:gd name="connsiteY10" fmla="*/ 1615713 h 1979815"/>
                            <a:gd name="connsiteX11" fmla="*/ 321259 w 1589396"/>
                            <a:gd name="connsiteY11" fmla="*/ 1596562 h 1979815"/>
                            <a:gd name="connsiteX12" fmla="*/ 2205 w 1589396"/>
                            <a:gd name="connsiteY12" fmla="*/ 817384 h 1979815"/>
                            <a:gd name="connsiteX13" fmla="*/ 207587 w 1589396"/>
                            <a:gd name="connsiteY13" fmla="*/ 233522 h 1979815"/>
                            <a:gd name="connsiteX14" fmla="*/ 694349 w 1589396"/>
                            <a:gd name="connsiteY14" fmla="*/ 329 h 1979815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570357 h 1988210"/>
                            <a:gd name="connsiteX5" fmla="*/ 1100330 w 1504534"/>
                            <a:gd name="connsiteY5" fmla="*/ 1626922 h 1988210"/>
                            <a:gd name="connsiteX6" fmla="*/ 1039025 w 1504534"/>
                            <a:gd name="connsiteY6" fmla="*/ 1635981 h 1988210"/>
                            <a:gd name="connsiteX7" fmla="*/ 1039025 w 1504534"/>
                            <a:gd name="connsiteY7" fmla="*/ 1988210 h 1988210"/>
                            <a:gd name="connsiteX8" fmla="*/ 395147 w 1504534"/>
                            <a:gd name="connsiteY8" fmla="*/ 1988210 h 1988210"/>
                            <a:gd name="connsiteX9" fmla="*/ 395147 w 1504534"/>
                            <a:gd name="connsiteY9" fmla="*/ 1637522 h 1988210"/>
                            <a:gd name="connsiteX10" fmla="*/ 355674 w 1504534"/>
                            <a:gd name="connsiteY10" fmla="*/ 1624108 h 1988210"/>
                            <a:gd name="connsiteX11" fmla="*/ 321259 w 1504534"/>
                            <a:gd name="connsiteY11" fmla="*/ 1604957 h 1988210"/>
                            <a:gd name="connsiteX12" fmla="*/ 2205 w 1504534"/>
                            <a:gd name="connsiteY12" fmla="*/ 825779 h 1988210"/>
                            <a:gd name="connsiteX13" fmla="*/ 207587 w 1504534"/>
                            <a:gd name="connsiteY13" fmla="*/ 241917 h 1988210"/>
                            <a:gd name="connsiteX14" fmla="*/ 694349 w 1504534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39025 w 1504816"/>
                            <a:gd name="connsiteY6" fmla="*/ 1635981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07128 w 1504816"/>
                            <a:gd name="connsiteY6" fmla="*/ 1497758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007128 w 1504816"/>
                            <a:gd name="connsiteY5" fmla="*/ 1497758 h 1988210"/>
                            <a:gd name="connsiteX6" fmla="*/ 1039025 w 1504816"/>
                            <a:gd name="connsiteY6" fmla="*/ 1988210 h 1988210"/>
                            <a:gd name="connsiteX7" fmla="*/ 395147 w 1504816"/>
                            <a:gd name="connsiteY7" fmla="*/ 1988210 h 1988210"/>
                            <a:gd name="connsiteX8" fmla="*/ 395147 w 1504816"/>
                            <a:gd name="connsiteY8" fmla="*/ 1637522 h 1988210"/>
                            <a:gd name="connsiteX9" fmla="*/ 355674 w 1504816"/>
                            <a:gd name="connsiteY9" fmla="*/ 1624108 h 1988210"/>
                            <a:gd name="connsiteX10" fmla="*/ 321259 w 1504816"/>
                            <a:gd name="connsiteY10" fmla="*/ 1604957 h 1988210"/>
                            <a:gd name="connsiteX11" fmla="*/ 2205 w 1504816"/>
                            <a:gd name="connsiteY11" fmla="*/ 825779 h 1988210"/>
                            <a:gd name="connsiteX12" fmla="*/ 207587 w 1504816"/>
                            <a:gd name="connsiteY12" fmla="*/ 241917 h 1988210"/>
                            <a:gd name="connsiteX13" fmla="*/ 694349 w 1504816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497758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604083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321259 w 1504257"/>
                            <a:gd name="connsiteY10" fmla="*/ 1604957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72403 w 1504257"/>
                            <a:gd name="connsiteY10" fmla="*/ 1658119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61770 w 1504257"/>
                            <a:gd name="connsiteY10" fmla="*/ 1562426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504257" h="1988210">
                              <a:moveTo>
                                <a:pt x="694349" y="8724"/>
                              </a:moveTo>
                              <a:cubicBezTo>
                                <a:pt x="886743" y="3885"/>
                                <a:pt x="1063411" y="-34545"/>
                                <a:pt x="1194694" y="100231"/>
                              </a:cubicBezTo>
                              <a:cubicBezTo>
                                <a:pt x="1325977" y="235007"/>
                                <a:pt x="1393373" y="621873"/>
                                <a:pt x="1482049" y="817379"/>
                              </a:cubicBezTo>
                              <a:cubicBezTo>
                                <a:pt x="1570724" y="1012886"/>
                                <a:pt x="1366973" y="979624"/>
                                <a:pt x="1340848" y="1103348"/>
                              </a:cubicBezTo>
                              <a:cubicBezTo>
                                <a:pt x="1314723" y="1227072"/>
                                <a:pt x="1380922" y="1476269"/>
                                <a:pt x="1325302" y="1559725"/>
                              </a:cubicBezTo>
                              <a:cubicBezTo>
                                <a:pt x="1269682" y="1643181"/>
                                <a:pt x="1047752" y="1514948"/>
                                <a:pt x="1007128" y="1604083"/>
                              </a:cubicBezTo>
                              <a:lnTo>
                                <a:pt x="1039025" y="1988210"/>
                              </a:lnTo>
                              <a:lnTo>
                                <a:pt x="395147" y="1988210"/>
                              </a:lnTo>
                              <a:lnTo>
                                <a:pt x="395147" y="1637522"/>
                              </a:lnTo>
                              <a:lnTo>
                                <a:pt x="355674" y="1624108"/>
                              </a:lnTo>
                              <a:cubicBezTo>
                                <a:pt x="342386" y="1618390"/>
                                <a:pt x="171344" y="1569488"/>
                                <a:pt x="161770" y="1562426"/>
                              </a:cubicBezTo>
                              <a:cubicBezTo>
                                <a:pt x="8582" y="1449430"/>
                                <a:pt x="21151" y="1052952"/>
                                <a:pt x="2205" y="825779"/>
                              </a:cubicBezTo>
                              <a:cubicBezTo>
                                <a:pt x="-16741" y="598607"/>
                                <a:pt x="89327" y="362842"/>
                                <a:pt x="207587" y="241917"/>
                              </a:cubicBezTo>
                              <a:cubicBezTo>
                                <a:pt x="311825" y="72520"/>
                                <a:pt x="501955" y="13564"/>
                                <a:pt x="694349" y="8724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48" name="Szalagív 32"/>
                        <p:cNvSpPr/>
                        <p:nvPr/>
                      </p:nvSpPr>
                      <p:spPr>
                        <a:xfrm rot="19733323" flipH="1" flipV="1">
                          <a:off x="3531750" y="1971468"/>
                          <a:ext cx="1438561" cy="535137"/>
                        </a:xfrm>
                        <a:custGeom>
                          <a:avLst/>
                          <a:gdLst>
                            <a:gd name="connsiteX0" fmla="*/ 95509 w 1641465"/>
                            <a:gd name="connsiteY0" fmla="*/ 510895 h 695954"/>
                            <a:gd name="connsiteX1" fmla="*/ 524199 w 1641465"/>
                            <a:gd name="connsiteY1" fmla="*/ 23507 h 695954"/>
                            <a:gd name="connsiteX2" fmla="*/ 931517 w 1641465"/>
                            <a:gd name="connsiteY2" fmla="*/ 3185 h 695954"/>
                            <a:gd name="connsiteX3" fmla="*/ 1555049 w 1641465"/>
                            <a:gd name="connsiteY3" fmla="*/ 192552 h 695954"/>
                            <a:gd name="connsiteX4" fmla="*/ 1366115 w 1641465"/>
                            <a:gd name="connsiteY4" fmla="*/ 232541 h 695954"/>
                            <a:gd name="connsiteX5" fmla="*/ 884126 w 1641465"/>
                            <a:gd name="connsiteY5" fmla="*/ 150676 h 695954"/>
                            <a:gd name="connsiteX6" fmla="*/ 645868 w 1641465"/>
                            <a:gd name="connsiteY6" fmla="*/ 156639 h 695954"/>
                            <a:gd name="connsiteX7" fmla="*/ 286685 w 1641465"/>
                            <a:gd name="connsiteY7" fmla="*/ 467948 h 695954"/>
                            <a:gd name="connsiteX8" fmla="*/ 95509 w 1641465"/>
                            <a:gd name="connsiteY8" fmla="*/ 510895 h 695954"/>
                            <a:gd name="connsiteX0" fmla="*/ 95797 w 1438561"/>
                            <a:gd name="connsiteY0" fmla="*/ 521900 h 521900"/>
                            <a:gd name="connsiteX1" fmla="*/ 524487 w 1438561"/>
                            <a:gd name="connsiteY1" fmla="*/ 34512 h 521900"/>
                            <a:gd name="connsiteX2" fmla="*/ 931805 w 1438561"/>
                            <a:gd name="connsiteY2" fmla="*/ 14190 h 521900"/>
                            <a:gd name="connsiteX3" fmla="*/ 1438561 w 1438561"/>
                            <a:gd name="connsiteY3" fmla="*/ 232432 h 521900"/>
                            <a:gd name="connsiteX4" fmla="*/ 1366403 w 1438561"/>
                            <a:gd name="connsiteY4" fmla="*/ 243546 h 521900"/>
                            <a:gd name="connsiteX5" fmla="*/ 884414 w 1438561"/>
                            <a:gd name="connsiteY5" fmla="*/ 161681 h 521900"/>
                            <a:gd name="connsiteX6" fmla="*/ 646156 w 1438561"/>
                            <a:gd name="connsiteY6" fmla="*/ 167644 h 521900"/>
                            <a:gd name="connsiteX7" fmla="*/ 286973 w 1438561"/>
                            <a:gd name="connsiteY7" fmla="*/ 478953 h 521900"/>
                            <a:gd name="connsiteX8" fmla="*/ 95797 w 1438561"/>
                            <a:gd name="connsiteY8" fmla="*/ 521900 h 521900"/>
                            <a:gd name="connsiteX0" fmla="*/ 95797 w 1438561"/>
                            <a:gd name="connsiteY0" fmla="*/ 521900 h 535137"/>
                            <a:gd name="connsiteX1" fmla="*/ 524487 w 1438561"/>
                            <a:gd name="connsiteY1" fmla="*/ 34512 h 535137"/>
                            <a:gd name="connsiteX2" fmla="*/ 931805 w 1438561"/>
                            <a:gd name="connsiteY2" fmla="*/ 14190 h 535137"/>
                            <a:gd name="connsiteX3" fmla="*/ 1438561 w 1438561"/>
                            <a:gd name="connsiteY3" fmla="*/ 232432 h 535137"/>
                            <a:gd name="connsiteX4" fmla="*/ 1366403 w 1438561"/>
                            <a:gd name="connsiteY4" fmla="*/ 243546 h 535137"/>
                            <a:gd name="connsiteX5" fmla="*/ 884414 w 1438561"/>
                            <a:gd name="connsiteY5" fmla="*/ 161681 h 535137"/>
                            <a:gd name="connsiteX6" fmla="*/ 646156 w 1438561"/>
                            <a:gd name="connsiteY6" fmla="*/ 167644 h 535137"/>
                            <a:gd name="connsiteX7" fmla="*/ 153715 w 1438561"/>
                            <a:gd name="connsiteY7" fmla="*/ 535137 h 535137"/>
                            <a:gd name="connsiteX8" fmla="*/ 95797 w 1438561"/>
                            <a:gd name="connsiteY8" fmla="*/ 521900 h 5351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38561" h="535137">
                              <a:moveTo>
                                <a:pt x="95797" y="521900"/>
                              </a:moveTo>
                              <a:cubicBezTo>
                                <a:pt x="-134287" y="337786"/>
                                <a:pt x="66247" y="109793"/>
                                <a:pt x="524487" y="34512"/>
                              </a:cubicBezTo>
                              <a:cubicBezTo>
                                <a:pt x="654016" y="13232"/>
                                <a:pt x="779459" y="-18797"/>
                                <a:pt x="931805" y="14190"/>
                              </a:cubicBezTo>
                              <a:cubicBezTo>
                                <a:pt x="1084151" y="47177"/>
                                <a:pt x="1317345" y="129483"/>
                                <a:pt x="1438561" y="232432"/>
                              </a:cubicBezTo>
                              <a:cubicBezTo>
                                <a:pt x="1375583" y="245762"/>
                                <a:pt x="1429381" y="230216"/>
                                <a:pt x="1366403" y="243546"/>
                              </a:cubicBezTo>
                              <a:cubicBezTo>
                                <a:pt x="1253377" y="196953"/>
                                <a:pt x="1077595" y="167097"/>
                                <a:pt x="884414" y="161681"/>
                              </a:cubicBezTo>
                              <a:cubicBezTo>
                                <a:pt x="804427" y="159439"/>
                                <a:pt x="723726" y="161458"/>
                                <a:pt x="646156" y="167644"/>
                              </a:cubicBezTo>
                              <a:cubicBezTo>
                                <a:pt x="186226" y="204319"/>
                                <a:pt x="-134666" y="423128"/>
                                <a:pt x="153715" y="535137"/>
                              </a:cubicBezTo>
                              <a:lnTo>
                                <a:pt x="95797" y="52190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</a:gradFill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645" name="Fánk 644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77625" y="3295185"/>
                        <a:ext cx="3312000" cy="3312000"/>
                      </a:xfrm>
                      <a:prstGeom prst="donut">
                        <a:avLst>
                          <a:gd name="adj" fmla="val 3054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prst="slope"/>
                        <a:bevelB w="12700" prst="ribl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643" name="Téglalap 642"/>
                    <p:cNvSpPr/>
                    <p:nvPr/>
                  </p:nvSpPr>
                  <p:spPr>
                    <a:xfrm>
                      <a:off x="1117295" y="2470663"/>
                      <a:ext cx="664208" cy="8818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hu-HU" sz="4800" dirty="0" smtClean="0">
                          <a:solidFill>
                            <a:srgbClr val="AC5532"/>
                          </a:solidFill>
                        </a:rPr>
                        <a:t>+</a:t>
                      </a:r>
                      <a:endParaRPr lang="hu-HU" sz="4800" dirty="0">
                        <a:solidFill>
                          <a:srgbClr val="AC5532"/>
                        </a:solidFill>
                      </a:endParaRPr>
                    </a:p>
                  </p:txBody>
                </p:sp>
              </p:grpSp>
              <p:grpSp>
                <p:nvGrpSpPr>
                  <p:cNvPr id="602" name="Csoportba foglalás 601"/>
                  <p:cNvGrpSpPr/>
                  <p:nvPr/>
                </p:nvGrpSpPr>
                <p:grpSpPr>
                  <a:xfrm>
                    <a:off x="1032025" y="399241"/>
                    <a:ext cx="1618095" cy="936248"/>
                    <a:chOff x="163408" y="2451588"/>
                    <a:chExt cx="1618095" cy="936248"/>
                  </a:xfrm>
                </p:grpSpPr>
                <p:grpSp>
                  <p:nvGrpSpPr>
                    <p:cNvPr id="635" name="Csoportba foglalás 634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63408" y="2451588"/>
                      <a:ext cx="936248" cy="936248"/>
                      <a:chOff x="2777625" y="3295185"/>
                      <a:chExt cx="3312000" cy="3312000"/>
                    </a:xfrm>
                  </p:grpSpPr>
                  <p:grpSp>
                    <p:nvGrpSpPr>
                      <p:cNvPr id="637" name="Csoportba foglalás 636"/>
                      <p:cNvGrpSpPr/>
                      <p:nvPr/>
                    </p:nvGrpSpPr>
                    <p:grpSpPr>
                      <a:xfrm>
                        <a:off x="2845104" y="3362664"/>
                        <a:ext cx="3148013" cy="3148013"/>
                        <a:chOff x="2876550" y="1047750"/>
                        <a:chExt cx="3148013" cy="3148013"/>
                      </a:xfrm>
                    </p:grpSpPr>
                    <p:sp>
                      <p:nvSpPr>
                        <p:cNvPr id="639" name="Ellipszis 638"/>
                        <p:cNvSpPr/>
                        <p:nvPr/>
                      </p:nvSpPr>
                      <p:spPr>
                        <a:xfrm>
                          <a:off x="2876550" y="1047750"/>
                          <a:ext cx="3148013" cy="3148013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40" name="Szabadkézi sokszög 639"/>
                        <p:cNvSpPr/>
                        <p:nvPr/>
                      </p:nvSpPr>
                      <p:spPr>
                        <a:xfrm>
                          <a:off x="3655856" y="1629905"/>
                          <a:ext cx="1504257" cy="1988210"/>
                        </a:xfrm>
                        <a:custGeom>
                          <a:avLst/>
                          <a:gdLst>
                            <a:gd name="connsiteX0" fmla="*/ 694349 w 1589396"/>
                            <a:gd name="connsiteY0" fmla="*/ 329 h 1979815"/>
                            <a:gd name="connsiteX1" fmla="*/ 1194694 w 1589396"/>
                            <a:gd name="connsiteY1" fmla="*/ 91836 h 1979815"/>
                            <a:gd name="connsiteX2" fmla="*/ 1567109 w 1589396"/>
                            <a:gd name="connsiteY2" fmla="*/ 798352 h 1979815"/>
                            <a:gd name="connsiteX3" fmla="*/ 1340848 w 1589396"/>
                            <a:gd name="connsiteY3" fmla="*/ 1094953 h 1979815"/>
                            <a:gd name="connsiteX4" fmla="*/ 1304037 w 1589396"/>
                            <a:gd name="connsiteY4" fmla="*/ 1561962 h 1979815"/>
                            <a:gd name="connsiteX5" fmla="*/ 1100330 w 1589396"/>
                            <a:gd name="connsiteY5" fmla="*/ 1618527 h 1979815"/>
                            <a:gd name="connsiteX6" fmla="*/ 1039025 w 1589396"/>
                            <a:gd name="connsiteY6" fmla="*/ 1627586 h 1979815"/>
                            <a:gd name="connsiteX7" fmla="*/ 1039025 w 1589396"/>
                            <a:gd name="connsiteY7" fmla="*/ 1979815 h 1979815"/>
                            <a:gd name="connsiteX8" fmla="*/ 395147 w 1589396"/>
                            <a:gd name="connsiteY8" fmla="*/ 1979815 h 1979815"/>
                            <a:gd name="connsiteX9" fmla="*/ 395147 w 1589396"/>
                            <a:gd name="connsiteY9" fmla="*/ 1629127 h 1979815"/>
                            <a:gd name="connsiteX10" fmla="*/ 355674 w 1589396"/>
                            <a:gd name="connsiteY10" fmla="*/ 1615713 h 1979815"/>
                            <a:gd name="connsiteX11" fmla="*/ 321259 w 1589396"/>
                            <a:gd name="connsiteY11" fmla="*/ 1596562 h 1979815"/>
                            <a:gd name="connsiteX12" fmla="*/ 2205 w 1589396"/>
                            <a:gd name="connsiteY12" fmla="*/ 817384 h 1979815"/>
                            <a:gd name="connsiteX13" fmla="*/ 207587 w 1589396"/>
                            <a:gd name="connsiteY13" fmla="*/ 233522 h 1979815"/>
                            <a:gd name="connsiteX14" fmla="*/ 694349 w 1589396"/>
                            <a:gd name="connsiteY14" fmla="*/ 329 h 1979815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570357 h 1988210"/>
                            <a:gd name="connsiteX5" fmla="*/ 1100330 w 1504534"/>
                            <a:gd name="connsiteY5" fmla="*/ 1626922 h 1988210"/>
                            <a:gd name="connsiteX6" fmla="*/ 1039025 w 1504534"/>
                            <a:gd name="connsiteY6" fmla="*/ 1635981 h 1988210"/>
                            <a:gd name="connsiteX7" fmla="*/ 1039025 w 1504534"/>
                            <a:gd name="connsiteY7" fmla="*/ 1988210 h 1988210"/>
                            <a:gd name="connsiteX8" fmla="*/ 395147 w 1504534"/>
                            <a:gd name="connsiteY8" fmla="*/ 1988210 h 1988210"/>
                            <a:gd name="connsiteX9" fmla="*/ 395147 w 1504534"/>
                            <a:gd name="connsiteY9" fmla="*/ 1637522 h 1988210"/>
                            <a:gd name="connsiteX10" fmla="*/ 355674 w 1504534"/>
                            <a:gd name="connsiteY10" fmla="*/ 1624108 h 1988210"/>
                            <a:gd name="connsiteX11" fmla="*/ 321259 w 1504534"/>
                            <a:gd name="connsiteY11" fmla="*/ 1604957 h 1988210"/>
                            <a:gd name="connsiteX12" fmla="*/ 2205 w 1504534"/>
                            <a:gd name="connsiteY12" fmla="*/ 825779 h 1988210"/>
                            <a:gd name="connsiteX13" fmla="*/ 207587 w 1504534"/>
                            <a:gd name="connsiteY13" fmla="*/ 241917 h 1988210"/>
                            <a:gd name="connsiteX14" fmla="*/ 694349 w 1504534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39025 w 1504816"/>
                            <a:gd name="connsiteY6" fmla="*/ 1635981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07128 w 1504816"/>
                            <a:gd name="connsiteY6" fmla="*/ 1497758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007128 w 1504816"/>
                            <a:gd name="connsiteY5" fmla="*/ 1497758 h 1988210"/>
                            <a:gd name="connsiteX6" fmla="*/ 1039025 w 1504816"/>
                            <a:gd name="connsiteY6" fmla="*/ 1988210 h 1988210"/>
                            <a:gd name="connsiteX7" fmla="*/ 395147 w 1504816"/>
                            <a:gd name="connsiteY7" fmla="*/ 1988210 h 1988210"/>
                            <a:gd name="connsiteX8" fmla="*/ 395147 w 1504816"/>
                            <a:gd name="connsiteY8" fmla="*/ 1637522 h 1988210"/>
                            <a:gd name="connsiteX9" fmla="*/ 355674 w 1504816"/>
                            <a:gd name="connsiteY9" fmla="*/ 1624108 h 1988210"/>
                            <a:gd name="connsiteX10" fmla="*/ 321259 w 1504816"/>
                            <a:gd name="connsiteY10" fmla="*/ 1604957 h 1988210"/>
                            <a:gd name="connsiteX11" fmla="*/ 2205 w 1504816"/>
                            <a:gd name="connsiteY11" fmla="*/ 825779 h 1988210"/>
                            <a:gd name="connsiteX12" fmla="*/ 207587 w 1504816"/>
                            <a:gd name="connsiteY12" fmla="*/ 241917 h 1988210"/>
                            <a:gd name="connsiteX13" fmla="*/ 694349 w 1504816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497758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604083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321259 w 1504257"/>
                            <a:gd name="connsiteY10" fmla="*/ 1604957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72403 w 1504257"/>
                            <a:gd name="connsiteY10" fmla="*/ 1658119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61770 w 1504257"/>
                            <a:gd name="connsiteY10" fmla="*/ 1562426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504257" h="1988210">
                              <a:moveTo>
                                <a:pt x="694349" y="8724"/>
                              </a:moveTo>
                              <a:cubicBezTo>
                                <a:pt x="886743" y="3885"/>
                                <a:pt x="1063411" y="-34545"/>
                                <a:pt x="1194694" y="100231"/>
                              </a:cubicBezTo>
                              <a:cubicBezTo>
                                <a:pt x="1325977" y="235007"/>
                                <a:pt x="1393373" y="621873"/>
                                <a:pt x="1482049" y="817379"/>
                              </a:cubicBezTo>
                              <a:cubicBezTo>
                                <a:pt x="1570724" y="1012886"/>
                                <a:pt x="1366973" y="979624"/>
                                <a:pt x="1340848" y="1103348"/>
                              </a:cubicBezTo>
                              <a:cubicBezTo>
                                <a:pt x="1314723" y="1227072"/>
                                <a:pt x="1380922" y="1476269"/>
                                <a:pt x="1325302" y="1559725"/>
                              </a:cubicBezTo>
                              <a:cubicBezTo>
                                <a:pt x="1269682" y="1643181"/>
                                <a:pt x="1047752" y="1514948"/>
                                <a:pt x="1007128" y="1604083"/>
                              </a:cubicBezTo>
                              <a:lnTo>
                                <a:pt x="1039025" y="1988210"/>
                              </a:lnTo>
                              <a:lnTo>
                                <a:pt x="395147" y="1988210"/>
                              </a:lnTo>
                              <a:lnTo>
                                <a:pt x="395147" y="1637522"/>
                              </a:lnTo>
                              <a:lnTo>
                                <a:pt x="355674" y="1624108"/>
                              </a:lnTo>
                              <a:cubicBezTo>
                                <a:pt x="342386" y="1618390"/>
                                <a:pt x="171344" y="1569488"/>
                                <a:pt x="161770" y="1562426"/>
                              </a:cubicBezTo>
                              <a:cubicBezTo>
                                <a:pt x="8582" y="1449430"/>
                                <a:pt x="21151" y="1052952"/>
                                <a:pt x="2205" y="825779"/>
                              </a:cubicBezTo>
                              <a:cubicBezTo>
                                <a:pt x="-16741" y="598607"/>
                                <a:pt x="89327" y="362842"/>
                                <a:pt x="207587" y="241917"/>
                              </a:cubicBezTo>
                              <a:cubicBezTo>
                                <a:pt x="311825" y="72520"/>
                                <a:pt x="501955" y="13564"/>
                                <a:pt x="694349" y="8724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41" name="Szalagív 32"/>
                        <p:cNvSpPr/>
                        <p:nvPr/>
                      </p:nvSpPr>
                      <p:spPr>
                        <a:xfrm rot="19733323" flipH="1" flipV="1">
                          <a:off x="3531750" y="1971468"/>
                          <a:ext cx="1438561" cy="535137"/>
                        </a:xfrm>
                        <a:custGeom>
                          <a:avLst/>
                          <a:gdLst>
                            <a:gd name="connsiteX0" fmla="*/ 95509 w 1641465"/>
                            <a:gd name="connsiteY0" fmla="*/ 510895 h 695954"/>
                            <a:gd name="connsiteX1" fmla="*/ 524199 w 1641465"/>
                            <a:gd name="connsiteY1" fmla="*/ 23507 h 695954"/>
                            <a:gd name="connsiteX2" fmla="*/ 931517 w 1641465"/>
                            <a:gd name="connsiteY2" fmla="*/ 3185 h 695954"/>
                            <a:gd name="connsiteX3" fmla="*/ 1555049 w 1641465"/>
                            <a:gd name="connsiteY3" fmla="*/ 192552 h 695954"/>
                            <a:gd name="connsiteX4" fmla="*/ 1366115 w 1641465"/>
                            <a:gd name="connsiteY4" fmla="*/ 232541 h 695954"/>
                            <a:gd name="connsiteX5" fmla="*/ 884126 w 1641465"/>
                            <a:gd name="connsiteY5" fmla="*/ 150676 h 695954"/>
                            <a:gd name="connsiteX6" fmla="*/ 645868 w 1641465"/>
                            <a:gd name="connsiteY6" fmla="*/ 156639 h 695954"/>
                            <a:gd name="connsiteX7" fmla="*/ 286685 w 1641465"/>
                            <a:gd name="connsiteY7" fmla="*/ 467948 h 695954"/>
                            <a:gd name="connsiteX8" fmla="*/ 95509 w 1641465"/>
                            <a:gd name="connsiteY8" fmla="*/ 510895 h 695954"/>
                            <a:gd name="connsiteX0" fmla="*/ 95797 w 1438561"/>
                            <a:gd name="connsiteY0" fmla="*/ 521900 h 521900"/>
                            <a:gd name="connsiteX1" fmla="*/ 524487 w 1438561"/>
                            <a:gd name="connsiteY1" fmla="*/ 34512 h 521900"/>
                            <a:gd name="connsiteX2" fmla="*/ 931805 w 1438561"/>
                            <a:gd name="connsiteY2" fmla="*/ 14190 h 521900"/>
                            <a:gd name="connsiteX3" fmla="*/ 1438561 w 1438561"/>
                            <a:gd name="connsiteY3" fmla="*/ 232432 h 521900"/>
                            <a:gd name="connsiteX4" fmla="*/ 1366403 w 1438561"/>
                            <a:gd name="connsiteY4" fmla="*/ 243546 h 521900"/>
                            <a:gd name="connsiteX5" fmla="*/ 884414 w 1438561"/>
                            <a:gd name="connsiteY5" fmla="*/ 161681 h 521900"/>
                            <a:gd name="connsiteX6" fmla="*/ 646156 w 1438561"/>
                            <a:gd name="connsiteY6" fmla="*/ 167644 h 521900"/>
                            <a:gd name="connsiteX7" fmla="*/ 286973 w 1438561"/>
                            <a:gd name="connsiteY7" fmla="*/ 478953 h 521900"/>
                            <a:gd name="connsiteX8" fmla="*/ 95797 w 1438561"/>
                            <a:gd name="connsiteY8" fmla="*/ 521900 h 521900"/>
                            <a:gd name="connsiteX0" fmla="*/ 95797 w 1438561"/>
                            <a:gd name="connsiteY0" fmla="*/ 521900 h 535137"/>
                            <a:gd name="connsiteX1" fmla="*/ 524487 w 1438561"/>
                            <a:gd name="connsiteY1" fmla="*/ 34512 h 535137"/>
                            <a:gd name="connsiteX2" fmla="*/ 931805 w 1438561"/>
                            <a:gd name="connsiteY2" fmla="*/ 14190 h 535137"/>
                            <a:gd name="connsiteX3" fmla="*/ 1438561 w 1438561"/>
                            <a:gd name="connsiteY3" fmla="*/ 232432 h 535137"/>
                            <a:gd name="connsiteX4" fmla="*/ 1366403 w 1438561"/>
                            <a:gd name="connsiteY4" fmla="*/ 243546 h 535137"/>
                            <a:gd name="connsiteX5" fmla="*/ 884414 w 1438561"/>
                            <a:gd name="connsiteY5" fmla="*/ 161681 h 535137"/>
                            <a:gd name="connsiteX6" fmla="*/ 646156 w 1438561"/>
                            <a:gd name="connsiteY6" fmla="*/ 167644 h 535137"/>
                            <a:gd name="connsiteX7" fmla="*/ 153715 w 1438561"/>
                            <a:gd name="connsiteY7" fmla="*/ 535137 h 535137"/>
                            <a:gd name="connsiteX8" fmla="*/ 95797 w 1438561"/>
                            <a:gd name="connsiteY8" fmla="*/ 521900 h 5351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38561" h="535137">
                              <a:moveTo>
                                <a:pt x="95797" y="521900"/>
                              </a:moveTo>
                              <a:cubicBezTo>
                                <a:pt x="-134287" y="337786"/>
                                <a:pt x="66247" y="109793"/>
                                <a:pt x="524487" y="34512"/>
                              </a:cubicBezTo>
                              <a:cubicBezTo>
                                <a:pt x="654016" y="13232"/>
                                <a:pt x="779459" y="-18797"/>
                                <a:pt x="931805" y="14190"/>
                              </a:cubicBezTo>
                              <a:cubicBezTo>
                                <a:pt x="1084151" y="47177"/>
                                <a:pt x="1317345" y="129483"/>
                                <a:pt x="1438561" y="232432"/>
                              </a:cubicBezTo>
                              <a:cubicBezTo>
                                <a:pt x="1375583" y="245762"/>
                                <a:pt x="1429381" y="230216"/>
                                <a:pt x="1366403" y="243546"/>
                              </a:cubicBezTo>
                              <a:cubicBezTo>
                                <a:pt x="1253377" y="196953"/>
                                <a:pt x="1077595" y="167097"/>
                                <a:pt x="884414" y="161681"/>
                              </a:cubicBezTo>
                              <a:cubicBezTo>
                                <a:pt x="804427" y="159439"/>
                                <a:pt x="723726" y="161458"/>
                                <a:pt x="646156" y="167644"/>
                              </a:cubicBezTo>
                              <a:cubicBezTo>
                                <a:pt x="186226" y="204319"/>
                                <a:pt x="-134666" y="423128"/>
                                <a:pt x="153715" y="535137"/>
                              </a:cubicBezTo>
                              <a:lnTo>
                                <a:pt x="95797" y="52190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</a:gradFill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638" name="Fánk 637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77625" y="3295185"/>
                        <a:ext cx="3312000" cy="3312000"/>
                      </a:xfrm>
                      <a:prstGeom prst="donut">
                        <a:avLst>
                          <a:gd name="adj" fmla="val 3054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prst="slope"/>
                        <a:bevelB w="12700" prst="ribl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636" name="Téglalap 635"/>
                    <p:cNvSpPr/>
                    <p:nvPr/>
                  </p:nvSpPr>
                  <p:spPr>
                    <a:xfrm>
                      <a:off x="1117295" y="2470663"/>
                      <a:ext cx="664208" cy="8818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hu-HU" sz="4800" dirty="0" smtClean="0">
                          <a:solidFill>
                            <a:srgbClr val="AC5532"/>
                          </a:solidFill>
                        </a:rPr>
                        <a:t>+</a:t>
                      </a:r>
                      <a:endParaRPr lang="hu-HU" sz="4800" dirty="0">
                        <a:solidFill>
                          <a:srgbClr val="AC5532"/>
                        </a:solidFill>
                      </a:endParaRPr>
                    </a:p>
                  </p:txBody>
                </p:sp>
              </p:grpSp>
              <p:grpSp>
                <p:nvGrpSpPr>
                  <p:cNvPr id="603" name="Csoportba foglalás 602"/>
                  <p:cNvGrpSpPr/>
                  <p:nvPr/>
                </p:nvGrpSpPr>
                <p:grpSpPr>
                  <a:xfrm>
                    <a:off x="6020081" y="395584"/>
                    <a:ext cx="1618095" cy="936248"/>
                    <a:chOff x="163408" y="2451588"/>
                    <a:chExt cx="1618095" cy="936248"/>
                  </a:xfrm>
                </p:grpSpPr>
                <p:grpSp>
                  <p:nvGrpSpPr>
                    <p:cNvPr id="628" name="Csoportba foglalás 62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63408" y="2451588"/>
                      <a:ext cx="936248" cy="936248"/>
                      <a:chOff x="2777625" y="3295185"/>
                      <a:chExt cx="3312000" cy="3312000"/>
                    </a:xfrm>
                  </p:grpSpPr>
                  <p:grpSp>
                    <p:nvGrpSpPr>
                      <p:cNvPr id="630" name="Csoportba foglalás 629"/>
                      <p:cNvGrpSpPr/>
                      <p:nvPr/>
                    </p:nvGrpSpPr>
                    <p:grpSpPr>
                      <a:xfrm>
                        <a:off x="2845104" y="3362664"/>
                        <a:ext cx="3148013" cy="3148013"/>
                        <a:chOff x="2876550" y="1047750"/>
                        <a:chExt cx="3148013" cy="3148013"/>
                      </a:xfrm>
                    </p:grpSpPr>
                    <p:sp>
                      <p:nvSpPr>
                        <p:cNvPr id="632" name="Ellipszis 631"/>
                        <p:cNvSpPr/>
                        <p:nvPr/>
                      </p:nvSpPr>
                      <p:spPr>
                        <a:xfrm>
                          <a:off x="2876550" y="1047750"/>
                          <a:ext cx="3148013" cy="3148013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33" name="Szabadkézi sokszög 632"/>
                        <p:cNvSpPr/>
                        <p:nvPr/>
                      </p:nvSpPr>
                      <p:spPr>
                        <a:xfrm>
                          <a:off x="3655856" y="1629905"/>
                          <a:ext cx="1504257" cy="1988210"/>
                        </a:xfrm>
                        <a:custGeom>
                          <a:avLst/>
                          <a:gdLst>
                            <a:gd name="connsiteX0" fmla="*/ 694349 w 1589396"/>
                            <a:gd name="connsiteY0" fmla="*/ 329 h 1979815"/>
                            <a:gd name="connsiteX1" fmla="*/ 1194694 w 1589396"/>
                            <a:gd name="connsiteY1" fmla="*/ 91836 h 1979815"/>
                            <a:gd name="connsiteX2" fmla="*/ 1567109 w 1589396"/>
                            <a:gd name="connsiteY2" fmla="*/ 798352 h 1979815"/>
                            <a:gd name="connsiteX3" fmla="*/ 1340848 w 1589396"/>
                            <a:gd name="connsiteY3" fmla="*/ 1094953 h 1979815"/>
                            <a:gd name="connsiteX4" fmla="*/ 1304037 w 1589396"/>
                            <a:gd name="connsiteY4" fmla="*/ 1561962 h 1979815"/>
                            <a:gd name="connsiteX5" fmla="*/ 1100330 w 1589396"/>
                            <a:gd name="connsiteY5" fmla="*/ 1618527 h 1979815"/>
                            <a:gd name="connsiteX6" fmla="*/ 1039025 w 1589396"/>
                            <a:gd name="connsiteY6" fmla="*/ 1627586 h 1979815"/>
                            <a:gd name="connsiteX7" fmla="*/ 1039025 w 1589396"/>
                            <a:gd name="connsiteY7" fmla="*/ 1979815 h 1979815"/>
                            <a:gd name="connsiteX8" fmla="*/ 395147 w 1589396"/>
                            <a:gd name="connsiteY8" fmla="*/ 1979815 h 1979815"/>
                            <a:gd name="connsiteX9" fmla="*/ 395147 w 1589396"/>
                            <a:gd name="connsiteY9" fmla="*/ 1629127 h 1979815"/>
                            <a:gd name="connsiteX10" fmla="*/ 355674 w 1589396"/>
                            <a:gd name="connsiteY10" fmla="*/ 1615713 h 1979815"/>
                            <a:gd name="connsiteX11" fmla="*/ 321259 w 1589396"/>
                            <a:gd name="connsiteY11" fmla="*/ 1596562 h 1979815"/>
                            <a:gd name="connsiteX12" fmla="*/ 2205 w 1589396"/>
                            <a:gd name="connsiteY12" fmla="*/ 817384 h 1979815"/>
                            <a:gd name="connsiteX13" fmla="*/ 207587 w 1589396"/>
                            <a:gd name="connsiteY13" fmla="*/ 233522 h 1979815"/>
                            <a:gd name="connsiteX14" fmla="*/ 694349 w 1589396"/>
                            <a:gd name="connsiteY14" fmla="*/ 329 h 1979815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570357 h 1988210"/>
                            <a:gd name="connsiteX5" fmla="*/ 1100330 w 1504534"/>
                            <a:gd name="connsiteY5" fmla="*/ 1626922 h 1988210"/>
                            <a:gd name="connsiteX6" fmla="*/ 1039025 w 1504534"/>
                            <a:gd name="connsiteY6" fmla="*/ 1635981 h 1988210"/>
                            <a:gd name="connsiteX7" fmla="*/ 1039025 w 1504534"/>
                            <a:gd name="connsiteY7" fmla="*/ 1988210 h 1988210"/>
                            <a:gd name="connsiteX8" fmla="*/ 395147 w 1504534"/>
                            <a:gd name="connsiteY8" fmla="*/ 1988210 h 1988210"/>
                            <a:gd name="connsiteX9" fmla="*/ 395147 w 1504534"/>
                            <a:gd name="connsiteY9" fmla="*/ 1637522 h 1988210"/>
                            <a:gd name="connsiteX10" fmla="*/ 355674 w 1504534"/>
                            <a:gd name="connsiteY10" fmla="*/ 1624108 h 1988210"/>
                            <a:gd name="connsiteX11" fmla="*/ 321259 w 1504534"/>
                            <a:gd name="connsiteY11" fmla="*/ 1604957 h 1988210"/>
                            <a:gd name="connsiteX12" fmla="*/ 2205 w 1504534"/>
                            <a:gd name="connsiteY12" fmla="*/ 825779 h 1988210"/>
                            <a:gd name="connsiteX13" fmla="*/ 207587 w 1504534"/>
                            <a:gd name="connsiteY13" fmla="*/ 241917 h 1988210"/>
                            <a:gd name="connsiteX14" fmla="*/ 694349 w 1504534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39025 w 1504816"/>
                            <a:gd name="connsiteY6" fmla="*/ 1635981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07128 w 1504816"/>
                            <a:gd name="connsiteY6" fmla="*/ 1497758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007128 w 1504816"/>
                            <a:gd name="connsiteY5" fmla="*/ 1497758 h 1988210"/>
                            <a:gd name="connsiteX6" fmla="*/ 1039025 w 1504816"/>
                            <a:gd name="connsiteY6" fmla="*/ 1988210 h 1988210"/>
                            <a:gd name="connsiteX7" fmla="*/ 395147 w 1504816"/>
                            <a:gd name="connsiteY7" fmla="*/ 1988210 h 1988210"/>
                            <a:gd name="connsiteX8" fmla="*/ 395147 w 1504816"/>
                            <a:gd name="connsiteY8" fmla="*/ 1637522 h 1988210"/>
                            <a:gd name="connsiteX9" fmla="*/ 355674 w 1504816"/>
                            <a:gd name="connsiteY9" fmla="*/ 1624108 h 1988210"/>
                            <a:gd name="connsiteX10" fmla="*/ 321259 w 1504816"/>
                            <a:gd name="connsiteY10" fmla="*/ 1604957 h 1988210"/>
                            <a:gd name="connsiteX11" fmla="*/ 2205 w 1504816"/>
                            <a:gd name="connsiteY11" fmla="*/ 825779 h 1988210"/>
                            <a:gd name="connsiteX12" fmla="*/ 207587 w 1504816"/>
                            <a:gd name="connsiteY12" fmla="*/ 241917 h 1988210"/>
                            <a:gd name="connsiteX13" fmla="*/ 694349 w 1504816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497758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604083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321259 w 1504257"/>
                            <a:gd name="connsiteY10" fmla="*/ 1604957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72403 w 1504257"/>
                            <a:gd name="connsiteY10" fmla="*/ 1658119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61770 w 1504257"/>
                            <a:gd name="connsiteY10" fmla="*/ 1562426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504257" h="1988210">
                              <a:moveTo>
                                <a:pt x="694349" y="8724"/>
                              </a:moveTo>
                              <a:cubicBezTo>
                                <a:pt x="886743" y="3885"/>
                                <a:pt x="1063411" y="-34545"/>
                                <a:pt x="1194694" y="100231"/>
                              </a:cubicBezTo>
                              <a:cubicBezTo>
                                <a:pt x="1325977" y="235007"/>
                                <a:pt x="1393373" y="621873"/>
                                <a:pt x="1482049" y="817379"/>
                              </a:cubicBezTo>
                              <a:cubicBezTo>
                                <a:pt x="1570724" y="1012886"/>
                                <a:pt x="1366973" y="979624"/>
                                <a:pt x="1340848" y="1103348"/>
                              </a:cubicBezTo>
                              <a:cubicBezTo>
                                <a:pt x="1314723" y="1227072"/>
                                <a:pt x="1380922" y="1476269"/>
                                <a:pt x="1325302" y="1559725"/>
                              </a:cubicBezTo>
                              <a:cubicBezTo>
                                <a:pt x="1269682" y="1643181"/>
                                <a:pt x="1047752" y="1514948"/>
                                <a:pt x="1007128" y="1604083"/>
                              </a:cubicBezTo>
                              <a:lnTo>
                                <a:pt x="1039025" y="1988210"/>
                              </a:lnTo>
                              <a:lnTo>
                                <a:pt x="395147" y="1988210"/>
                              </a:lnTo>
                              <a:lnTo>
                                <a:pt x="395147" y="1637522"/>
                              </a:lnTo>
                              <a:lnTo>
                                <a:pt x="355674" y="1624108"/>
                              </a:lnTo>
                              <a:cubicBezTo>
                                <a:pt x="342386" y="1618390"/>
                                <a:pt x="171344" y="1569488"/>
                                <a:pt x="161770" y="1562426"/>
                              </a:cubicBezTo>
                              <a:cubicBezTo>
                                <a:pt x="8582" y="1449430"/>
                                <a:pt x="21151" y="1052952"/>
                                <a:pt x="2205" y="825779"/>
                              </a:cubicBezTo>
                              <a:cubicBezTo>
                                <a:pt x="-16741" y="598607"/>
                                <a:pt x="89327" y="362842"/>
                                <a:pt x="207587" y="241917"/>
                              </a:cubicBezTo>
                              <a:cubicBezTo>
                                <a:pt x="311825" y="72520"/>
                                <a:pt x="501955" y="13564"/>
                                <a:pt x="694349" y="8724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34" name="Szalagív 32"/>
                        <p:cNvSpPr/>
                        <p:nvPr/>
                      </p:nvSpPr>
                      <p:spPr>
                        <a:xfrm rot="19733323" flipH="1" flipV="1">
                          <a:off x="3531750" y="1971468"/>
                          <a:ext cx="1438561" cy="535137"/>
                        </a:xfrm>
                        <a:custGeom>
                          <a:avLst/>
                          <a:gdLst>
                            <a:gd name="connsiteX0" fmla="*/ 95509 w 1641465"/>
                            <a:gd name="connsiteY0" fmla="*/ 510895 h 695954"/>
                            <a:gd name="connsiteX1" fmla="*/ 524199 w 1641465"/>
                            <a:gd name="connsiteY1" fmla="*/ 23507 h 695954"/>
                            <a:gd name="connsiteX2" fmla="*/ 931517 w 1641465"/>
                            <a:gd name="connsiteY2" fmla="*/ 3185 h 695954"/>
                            <a:gd name="connsiteX3" fmla="*/ 1555049 w 1641465"/>
                            <a:gd name="connsiteY3" fmla="*/ 192552 h 695954"/>
                            <a:gd name="connsiteX4" fmla="*/ 1366115 w 1641465"/>
                            <a:gd name="connsiteY4" fmla="*/ 232541 h 695954"/>
                            <a:gd name="connsiteX5" fmla="*/ 884126 w 1641465"/>
                            <a:gd name="connsiteY5" fmla="*/ 150676 h 695954"/>
                            <a:gd name="connsiteX6" fmla="*/ 645868 w 1641465"/>
                            <a:gd name="connsiteY6" fmla="*/ 156639 h 695954"/>
                            <a:gd name="connsiteX7" fmla="*/ 286685 w 1641465"/>
                            <a:gd name="connsiteY7" fmla="*/ 467948 h 695954"/>
                            <a:gd name="connsiteX8" fmla="*/ 95509 w 1641465"/>
                            <a:gd name="connsiteY8" fmla="*/ 510895 h 695954"/>
                            <a:gd name="connsiteX0" fmla="*/ 95797 w 1438561"/>
                            <a:gd name="connsiteY0" fmla="*/ 521900 h 521900"/>
                            <a:gd name="connsiteX1" fmla="*/ 524487 w 1438561"/>
                            <a:gd name="connsiteY1" fmla="*/ 34512 h 521900"/>
                            <a:gd name="connsiteX2" fmla="*/ 931805 w 1438561"/>
                            <a:gd name="connsiteY2" fmla="*/ 14190 h 521900"/>
                            <a:gd name="connsiteX3" fmla="*/ 1438561 w 1438561"/>
                            <a:gd name="connsiteY3" fmla="*/ 232432 h 521900"/>
                            <a:gd name="connsiteX4" fmla="*/ 1366403 w 1438561"/>
                            <a:gd name="connsiteY4" fmla="*/ 243546 h 521900"/>
                            <a:gd name="connsiteX5" fmla="*/ 884414 w 1438561"/>
                            <a:gd name="connsiteY5" fmla="*/ 161681 h 521900"/>
                            <a:gd name="connsiteX6" fmla="*/ 646156 w 1438561"/>
                            <a:gd name="connsiteY6" fmla="*/ 167644 h 521900"/>
                            <a:gd name="connsiteX7" fmla="*/ 286973 w 1438561"/>
                            <a:gd name="connsiteY7" fmla="*/ 478953 h 521900"/>
                            <a:gd name="connsiteX8" fmla="*/ 95797 w 1438561"/>
                            <a:gd name="connsiteY8" fmla="*/ 521900 h 521900"/>
                            <a:gd name="connsiteX0" fmla="*/ 95797 w 1438561"/>
                            <a:gd name="connsiteY0" fmla="*/ 521900 h 535137"/>
                            <a:gd name="connsiteX1" fmla="*/ 524487 w 1438561"/>
                            <a:gd name="connsiteY1" fmla="*/ 34512 h 535137"/>
                            <a:gd name="connsiteX2" fmla="*/ 931805 w 1438561"/>
                            <a:gd name="connsiteY2" fmla="*/ 14190 h 535137"/>
                            <a:gd name="connsiteX3" fmla="*/ 1438561 w 1438561"/>
                            <a:gd name="connsiteY3" fmla="*/ 232432 h 535137"/>
                            <a:gd name="connsiteX4" fmla="*/ 1366403 w 1438561"/>
                            <a:gd name="connsiteY4" fmla="*/ 243546 h 535137"/>
                            <a:gd name="connsiteX5" fmla="*/ 884414 w 1438561"/>
                            <a:gd name="connsiteY5" fmla="*/ 161681 h 535137"/>
                            <a:gd name="connsiteX6" fmla="*/ 646156 w 1438561"/>
                            <a:gd name="connsiteY6" fmla="*/ 167644 h 535137"/>
                            <a:gd name="connsiteX7" fmla="*/ 153715 w 1438561"/>
                            <a:gd name="connsiteY7" fmla="*/ 535137 h 535137"/>
                            <a:gd name="connsiteX8" fmla="*/ 95797 w 1438561"/>
                            <a:gd name="connsiteY8" fmla="*/ 521900 h 5351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38561" h="535137">
                              <a:moveTo>
                                <a:pt x="95797" y="521900"/>
                              </a:moveTo>
                              <a:cubicBezTo>
                                <a:pt x="-134287" y="337786"/>
                                <a:pt x="66247" y="109793"/>
                                <a:pt x="524487" y="34512"/>
                              </a:cubicBezTo>
                              <a:cubicBezTo>
                                <a:pt x="654016" y="13232"/>
                                <a:pt x="779459" y="-18797"/>
                                <a:pt x="931805" y="14190"/>
                              </a:cubicBezTo>
                              <a:cubicBezTo>
                                <a:pt x="1084151" y="47177"/>
                                <a:pt x="1317345" y="129483"/>
                                <a:pt x="1438561" y="232432"/>
                              </a:cubicBezTo>
                              <a:cubicBezTo>
                                <a:pt x="1375583" y="245762"/>
                                <a:pt x="1429381" y="230216"/>
                                <a:pt x="1366403" y="243546"/>
                              </a:cubicBezTo>
                              <a:cubicBezTo>
                                <a:pt x="1253377" y="196953"/>
                                <a:pt x="1077595" y="167097"/>
                                <a:pt x="884414" y="161681"/>
                              </a:cubicBezTo>
                              <a:cubicBezTo>
                                <a:pt x="804427" y="159439"/>
                                <a:pt x="723726" y="161458"/>
                                <a:pt x="646156" y="167644"/>
                              </a:cubicBezTo>
                              <a:cubicBezTo>
                                <a:pt x="186226" y="204319"/>
                                <a:pt x="-134666" y="423128"/>
                                <a:pt x="153715" y="535137"/>
                              </a:cubicBezTo>
                              <a:lnTo>
                                <a:pt x="95797" y="52190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</a:gradFill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631" name="Fánk 63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77625" y="3295185"/>
                        <a:ext cx="3312000" cy="3312000"/>
                      </a:xfrm>
                      <a:prstGeom prst="donut">
                        <a:avLst>
                          <a:gd name="adj" fmla="val 3054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prst="slope"/>
                        <a:bevelB w="12700" prst="ribl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629" name="Téglalap 628"/>
                    <p:cNvSpPr/>
                    <p:nvPr/>
                  </p:nvSpPr>
                  <p:spPr>
                    <a:xfrm>
                      <a:off x="1117295" y="2470663"/>
                      <a:ext cx="664208" cy="8818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hu-HU" sz="4800" dirty="0" smtClean="0">
                          <a:solidFill>
                            <a:srgbClr val="AC5532"/>
                          </a:solidFill>
                        </a:rPr>
                        <a:t>+</a:t>
                      </a:r>
                      <a:endParaRPr lang="hu-HU" sz="4800" dirty="0">
                        <a:solidFill>
                          <a:srgbClr val="AC5532"/>
                        </a:solidFill>
                      </a:endParaRPr>
                    </a:p>
                  </p:txBody>
                </p:sp>
              </p:grpSp>
              <p:grpSp>
                <p:nvGrpSpPr>
                  <p:cNvPr id="604" name="Csoportba foglalás 603"/>
                  <p:cNvGrpSpPr/>
                  <p:nvPr/>
                </p:nvGrpSpPr>
                <p:grpSpPr>
                  <a:xfrm>
                    <a:off x="4343681" y="379321"/>
                    <a:ext cx="1618095" cy="936248"/>
                    <a:chOff x="163408" y="2451588"/>
                    <a:chExt cx="1618095" cy="936248"/>
                  </a:xfrm>
                </p:grpSpPr>
                <p:grpSp>
                  <p:nvGrpSpPr>
                    <p:cNvPr id="621" name="Csoportba foglalás 620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63408" y="2451588"/>
                      <a:ext cx="936248" cy="936248"/>
                      <a:chOff x="2777625" y="3295185"/>
                      <a:chExt cx="3312000" cy="3312000"/>
                    </a:xfrm>
                  </p:grpSpPr>
                  <p:grpSp>
                    <p:nvGrpSpPr>
                      <p:cNvPr id="623" name="Csoportba foglalás 622"/>
                      <p:cNvGrpSpPr/>
                      <p:nvPr/>
                    </p:nvGrpSpPr>
                    <p:grpSpPr>
                      <a:xfrm>
                        <a:off x="2845104" y="3362664"/>
                        <a:ext cx="3148013" cy="3148013"/>
                        <a:chOff x="2876550" y="1047750"/>
                        <a:chExt cx="3148013" cy="3148013"/>
                      </a:xfrm>
                    </p:grpSpPr>
                    <p:sp>
                      <p:nvSpPr>
                        <p:cNvPr id="625" name="Ellipszis 624"/>
                        <p:cNvSpPr/>
                        <p:nvPr/>
                      </p:nvSpPr>
                      <p:spPr>
                        <a:xfrm>
                          <a:off x="2876550" y="1047750"/>
                          <a:ext cx="3148013" cy="3148013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26" name="Szabadkézi sokszög 625"/>
                        <p:cNvSpPr/>
                        <p:nvPr/>
                      </p:nvSpPr>
                      <p:spPr>
                        <a:xfrm>
                          <a:off x="3655856" y="1629905"/>
                          <a:ext cx="1504257" cy="1988210"/>
                        </a:xfrm>
                        <a:custGeom>
                          <a:avLst/>
                          <a:gdLst>
                            <a:gd name="connsiteX0" fmla="*/ 694349 w 1589396"/>
                            <a:gd name="connsiteY0" fmla="*/ 329 h 1979815"/>
                            <a:gd name="connsiteX1" fmla="*/ 1194694 w 1589396"/>
                            <a:gd name="connsiteY1" fmla="*/ 91836 h 1979815"/>
                            <a:gd name="connsiteX2" fmla="*/ 1567109 w 1589396"/>
                            <a:gd name="connsiteY2" fmla="*/ 798352 h 1979815"/>
                            <a:gd name="connsiteX3" fmla="*/ 1340848 w 1589396"/>
                            <a:gd name="connsiteY3" fmla="*/ 1094953 h 1979815"/>
                            <a:gd name="connsiteX4" fmla="*/ 1304037 w 1589396"/>
                            <a:gd name="connsiteY4" fmla="*/ 1561962 h 1979815"/>
                            <a:gd name="connsiteX5" fmla="*/ 1100330 w 1589396"/>
                            <a:gd name="connsiteY5" fmla="*/ 1618527 h 1979815"/>
                            <a:gd name="connsiteX6" fmla="*/ 1039025 w 1589396"/>
                            <a:gd name="connsiteY6" fmla="*/ 1627586 h 1979815"/>
                            <a:gd name="connsiteX7" fmla="*/ 1039025 w 1589396"/>
                            <a:gd name="connsiteY7" fmla="*/ 1979815 h 1979815"/>
                            <a:gd name="connsiteX8" fmla="*/ 395147 w 1589396"/>
                            <a:gd name="connsiteY8" fmla="*/ 1979815 h 1979815"/>
                            <a:gd name="connsiteX9" fmla="*/ 395147 w 1589396"/>
                            <a:gd name="connsiteY9" fmla="*/ 1629127 h 1979815"/>
                            <a:gd name="connsiteX10" fmla="*/ 355674 w 1589396"/>
                            <a:gd name="connsiteY10" fmla="*/ 1615713 h 1979815"/>
                            <a:gd name="connsiteX11" fmla="*/ 321259 w 1589396"/>
                            <a:gd name="connsiteY11" fmla="*/ 1596562 h 1979815"/>
                            <a:gd name="connsiteX12" fmla="*/ 2205 w 1589396"/>
                            <a:gd name="connsiteY12" fmla="*/ 817384 h 1979815"/>
                            <a:gd name="connsiteX13" fmla="*/ 207587 w 1589396"/>
                            <a:gd name="connsiteY13" fmla="*/ 233522 h 1979815"/>
                            <a:gd name="connsiteX14" fmla="*/ 694349 w 1589396"/>
                            <a:gd name="connsiteY14" fmla="*/ 329 h 1979815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570357 h 1988210"/>
                            <a:gd name="connsiteX5" fmla="*/ 1100330 w 1504534"/>
                            <a:gd name="connsiteY5" fmla="*/ 1626922 h 1988210"/>
                            <a:gd name="connsiteX6" fmla="*/ 1039025 w 1504534"/>
                            <a:gd name="connsiteY6" fmla="*/ 1635981 h 1988210"/>
                            <a:gd name="connsiteX7" fmla="*/ 1039025 w 1504534"/>
                            <a:gd name="connsiteY7" fmla="*/ 1988210 h 1988210"/>
                            <a:gd name="connsiteX8" fmla="*/ 395147 w 1504534"/>
                            <a:gd name="connsiteY8" fmla="*/ 1988210 h 1988210"/>
                            <a:gd name="connsiteX9" fmla="*/ 395147 w 1504534"/>
                            <a:gd name="connsiteY9" fmla="*/ 1637522 h 1988210"/>
                            <a:gd name="connsiteX10" fmla="*/ 355674 w 1504534"/>
                            <a:gd name="connsiteY10" fmla="*/ 1624108 h 1988210"/>
                            <a:gd name="connsiteX11" fmla="*/ 321259 w 1504534"/>
                            <a:gd name="connsiteY11" fmla="*/ 1604957 h 1988210"/>
                            <a:gd name="connsiteX12" fmla="*/ 2205 w 1504534"/>
                            <a:gd name="connsiteY12" fmla="*/ 825779 h 1988210"/>
                            <a:gd name="connsiteX13" fmla="*/ 207587 w 1504534"/>
                            <a:gd name="connsiteY13" fmla="*/ 241917 h 1988210"/>
                            <a:gd name="connsiteX14" fmla="*/ 694349 w 1504534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39025 w 1504816"/>
                            <a:gd name="connsiteY6" fmla="*/ 1635981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07128 w 1504816"/>
                            <a:gd name="connsiteY6" fmla="*/ 1497758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007128 w 1504816"/>
                            <a:gd name="connsiteY5" fmla="*/ 1497758 h 1988210"/>
                            <a:gd name="connsiteX6" fmla="*/ 1039025 w 1504816"/>
                            <a:gd name="connsiteY6" fmla="*/ 1988210 h 1988210"/>
                            <a:gd name="connsiteX7" fmla="*/ 395147 w 1504816"/>
                            <a:gd name="connsiteY7" fmla="*/ 1988210 h 1988210"/>
                            <a:gd name="connsiteX8" fmla="*/ 395147 w 1504816"/>
                            <a:gd name="connsiteY8" fmla="*/ 1637522 h 1988210"/>
                            <a:gd name="connsiteX9" fmla="*/ 355674 w 1504816"/>
                            <a:gd name="connsiteY9" fmla="*/ 1624108 h 1988210"/>
                            <a:gd name="connsiteX10" fmla="*/ 321259 w 1504816"/>
                            <a:gd name="connsiteY10" fmla="*/ 1604957 h 1988210"/>
                            <a:gd name="connsiteX11" fmla="*/ 2205 w 1504816"/>
                            <a:gd name="connsiteY11" fmla="*/ 825779 h 1988210"/>
                            <a:gd name="connsiteX12" fmla="*/ 207587 w 1504816"/>
                            <a:gd name="connsiteY12" fmla="*/ 241917 h 1988210"/>
                            <a:gd name="connsiteX13" fmla="*/ 694349 w 1504816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497758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604083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321259 w 1504257"/>
                            <a:gd name="connsiteY10" fmla="*/ 1604957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72403 w 1504257"/>
                            <a:gd name="connsiteY10" fmla="*/ 1658119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61770 w 1504257"/>
                            <a:gd name="connsiteY10" fmla="*/ 1562426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504257" h="1988210">
                              <a:moveTo>
                                <a:pt x="694349" y="8724"/>
                              </a:moveTo>
                              <a:cubicBezTo>
                                <a:pt x="886743" y="3885"/>
                                <a:pt x="1063411" y="-34545"/>
                                <a:pt x="1194694" y="100231"/>
                              </a:cubicBezTo>
                              <a:cubicBezTo>
                                <a:pt x="1325977" y="235007"/>
                                <a:pt x="1393373" y="621873"/>
                                <a:pt x="1482049" y="817379"/>
                              </a:cubicBezTo>
                              <a:cubicBezTo>
                                <a:pt x="1570724" y="1012886"/>
                                <a:pt x="1366973" y="979624"/>
                                <a:pt x="1340848" y="1103348"/>
                              </a:cubicBezTo>
                              <a:cubicBezTo>
                                <a:pt x="1314723" y="1227072"/>
                                <a:pt x="1380922" y="1476269"/>
                                <a:pt x="1325302" y="1559725"/>
                              </a:cubicBezTo>
                              <a:cubicBezTo>
                                <a:pt x="1269682" y="1643181"/>
                                <a:pt x="1047752" y="1514948"/>
                                <a:pt x="1007128" y="1604083"/>
                              </a:cubicBezTo>
                              <a:lnTo>
                                <a:pt x="1039025" y="1988210"/>
                              </a:lnTo>
                              <a:lnTo>
                                <a:pt x="395147" y="1988210"/>
                              </a:lnTo>
                              <a:lnTo>
                                <a:pt x="395147" y="1637522"/>
                              </a:lnTo>
                              <a:lnTo>
                                <a:pt x="355674" y="1624108"/>
                              </a:lnTo>
                              <a:cubicBezTo>
                                <a:pt x="342386" y="1618390"/>
                                <a:pt x="171344" y="1569488"/>
                                <a:pt x="161770" y="1562426"/>
                              </a:cubicBezTo>
                              <a:cubicBezTo>
                                <a:pt x="8582" y="1449430"/>
                                <a:pt x="21151" y="1052952"/>
                                <a:pt x="2205" y="825779"/>
                              </a:cubicBezTo>
                              <a:cubicBezTo>
                                <a:pt x="-16741" y="598607"/>
                                <a:pt x="89327" y="362842"/>
                                <a:pt x="207587" y="241917"/>
                              </a:cubicBezTo>
                              <a:cubicBezTo>
                                <a:pt x="311825" y="72520"/>
                                <a:pt x="501955" y="13564"/>
                                <a:pt x="694349" y="8724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27" name="Szalagív 32"/>
                        <p:cNvSpPr/>
                        <p:nvPr/>
                      </p:nvSpPr>
                      <p:spPr>
                        <a:xfrm rot="19733323" flipH="1" flipV="1">
                          <a:off x="3531750" y="1971468"/>
                          <a:ext cx="1438561" cy="535137"/>
                        </a:xfrm>
                        <a:custGeom>
                          <a:avLst/>
                          <a:gdLst>
                            <a:gd name="connsiteX0" fmla="*/ 95509 w 1641465"/>
                            <a:gd name="connsiteY0" fmla="*/ 510895 h 695954"/>
                            <a:gd name="connsiteX1" fmla="*/ 524199 w 1641465"/>
                            <a:gd name="connsiteY1" fmla="*/ 23507 h 695954"/>
                            <a:gd name="connsiteX2" fmla="*/ 931517 w 1641465"/>
                            <a:gd name="connsiteY2" fmla="*/ 3185 h 695954"/>
                            <a:gd name="connsiteX3" fmla="*/ 1555049 w 1641465"/>
                            <a:gd name="connsiteY3" fmla="*/ 192552 h 695954"/>
                            <a:gd name="connsiteX4" fmla="*/ 1366115 w 1641465"/>
                            <a:gd name="connsiteY4" fmla="*/ 232541 h 695954"/>
                            <a:gd name="connsiteX5" fmla="*/ 884126 w 1641465"/>
                            <a:gd name="connsiteY5" fmla="*/ 150676 h 695954"/>
                            <a:gd name="connsiteX6" fmla="*/ 645868 w 1641465"/>
                            <a:gd name="connsiteY6" fmla="*/ 156639 h 695954"/>
                            <a:gd name="connsiteX7" fmla="*/ 286685 w 1641465"/>
                            <a:gd name="connsiteY7" fmla="*/ 467948 h 695954"/>
                            <a:gd name="connsiteX8" fmla="*/ 95509 w 1641465"/>
                            <a:gd name="connsiteY8" fmla="*/ 510895 h 695954"/>
                            <a:gd name="connsiteX0" fmla="*/ 95797 w 1438561"/>
                            <a:gd name="connsiteY0" fmla="*/ 521900 h 521900"/>
                            <a:gd name="connsiteX1" fmla="*/ 524487 w 1438561"/>
                            <a:gd name="connsiteY1" fmla="*/ 34512 h 521900"/>
                            <a:gd name="connsiteX2" fmla="*/ 931805 w 1438561"/>
                            <a:gd name="connsiteY2" fmla="*/ 14190 h 521900"/>
                            <a:gd name="connsiteX3" fmla="*/ 1438561 w 1438561"/>
                            <a:gd name="connsiteY3" fmla="*/ 232432 h 521900"/>
                            <a:gd name="connsiteX4" fmla="*/ 1366403 w 1438561"/>
                            <a:gd name="connsiteY4" fmla="*/ 243546 h 521900"/>
                            <a:gd name="connsiteX5" fmla="*/ 884414 w 1438561"/>
                            <a:gd name="connsiteY5" fmla="*/ 161681 h 521900"/>
                            <a:gd name="connsiteX6" fmla="*/ 646156 w 1438561"/>
                            <a:gd name="connsiteY6" fmla="*/ 167644 h 521900"/>
                            <a:gd name="connsiteX7" fmla="*/ 286973 w 1438561"/>
                            <a:gd name="connsiteY7" fmla="*/ 478953 h 521900"/>
                            <a:gd name="connsiteX8" fmla="*/ 95797 w 1438561"/>
                            <a:gd name="connsiteY8" fmla="*/ 521900 h 521900"/>
                            <a:gd name="connsiteX0" fmla="*/ 95797 w 1438561"/>
                            <a:gd name="connsiteY0" fmla="*/ 521900 h 535137"/>
                            <a:gd name="connsiteX1" fmla="*/ 524487 w 1438561"/>
                            <a:gd name="connsiteY1" fmla="*/ 34512 h 535137"/>
                            <a:gd name="connsiteX2" fmla="*/ 931805 w 1438561"/>
                            <a:gd name="connsiteY2" fmla="*/ 14190 h 535137"/>
                            <a:gd name="connsiteX3" fmla="*/ 1438561 w 1438561"/>
                            <a:gd name="connsiteY3" fmla="*/ 232432 h 535137"/>
                            <a:gd name="connsiteX4" fmla="*/ 1366403 w 1438561"/>
                            <a:gd name="connsiteY4" fmla="*/ 243546 h 535137"/>
                            <a:gd name="connsiteX5" fmla="*/ 884414 w 1438561"/>
                            <a:gd name="connsiteY5" fmla="*/ 161681 h 535137"/>
                            <a:gd name="connsiteX6" fmla="*/ 646156 w 1438561"/>
                            <a:gd name="connsiteY6" fmla="*/ 167644 h 535137"/>
                            <a:gd name="connsiteX7" fmla="*/ 153715 w 1438561"/>
                            <a:gd name="connsiteY7" fmla="*/ 535137 h 535137"/>
                            <a:gd name="connsiteX8" fmla="*/ 95797 w 1438561"/>
                            <a:gd name="connsiteY8" fmla="*/ 521900 h 5351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38561" h="535137">
                              <a:moveTo>
                                <a:pt x="95797" y="521900"/>
                              </a:moveTo>
                              <a:cubicBezTo>
                                <a:pt x="-134287" y="337786"/>
                                <a:pt x="66247" y="109793"/>
                                <a:pt x="524487" y="34512"/>
                              </a:cubicBezTo>
                              <a:cubicBezTo>
                                <a:pt x="654016" y="13232"/>
                                <a:pt x="779459" y="-18797"/>
                                <a:pt x="931805" y="14190"/>
                              </a:cubicBezTo>
                              <a:cubicBezTo>
                                <a:pt x="1084151" y="47177"/>
                                <a:pt x="1317345" y="129483"/>
                                <a:pt x="1438561" y="232432"/>
                              </a:cubicBezTo>
                              <a:cubicBezTo>
                                <a:pt x="1375583" y="245762"/>
                                <a:pt x="1429381" y="230216"/>
                                <a:pt x="1366403" y="243546"/>
                              </a:cubicBezTo>
                              <a:cubicBezTo>
                                <a:pt x="1253377" y="196953"/>
                                <a:pt x="1077595" y="167097"/>
                                <a:pt x="884414" y="161681"/>
                              </a:cubicBezTo>
                              <a:cubicBezTo>
                                <a:pt x="804427" y="159439"/>
                                <a:pt x="723726" y="161458"/>
                                <a:pt x="646156" y="167644"/>
                              </a:cubicBezTo>
                              <a:cubicBezTo>
                                <a:pt x="186226" y="204319"/>
                                <a:pt x="-134666" y="423128"/>
                                <a:pt x="153715" y="535137"/>
                              </a:cubicBezTo>
                              <a:lnTo>
                                <a:pt x="95797" y="52190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</a:gradFill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624" name="Fánk 62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77625" y="3295185"/>
                        <a:ext cx="3312000" cy="3312000"/>
                      </a:xfrm>
                      <a:prstGeom prst="donut">
                        <a:avLst>
                          <a:gd name="adj" fmla="val 3054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prst="slope"/>
                        <a:bevelB w="12700" prst="ribl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622" name="Téglalap 621"/>
                    <p:cNvSpPr/>
                    <p:nvPr/>
                  </p:nvSpPr>
                  <p:spPr>
                    <a:xfrm>
                      <a:off x="1117295" y="2470663"/>
                      <a:ext cx="664208" cy="8818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hu-HU" sz="4800" dirty="0" smtClean="0">
                          <a:solidFill>
                            <a:srgbClr val="AC5532"/>
                          </a:solidFill>
                        </a:rPr>
                        <a:t>+</a:t>
                      </a:r>
                      <a:endParaRPr lang="hu-HU" sz="4800" dirty="0">
                        <a:solidFill>
                          <a:srgbClr val="AC5532"/>
                        </a:solidFill>
                      </a:endParaRPr>
                    </a:p>
                  </p:txBody>
                </p:sp>
              </p:grpSp>
              <p:grpSp>
                <p:nvGrpSpPr>
                  <p:cNvPr id="605" name="Csoportba foglalás 604"/>
                  <p:cNvGrpSpPr/>
                  <p:nvPr/>
                </p:nvGrpSpPr>
                <p:grpSpPr>
                  <a:xfrm>
                    <a:off x="9331737" y="375664"/>
                    <a:ext cx="1618095" cy="936248"/>
                    <a:chOff x="163408" y="2451588"/>
                    <a:chExt cx="1618095" cy="936248"/>
                  </a:xfrm>
                </p:grpSpPr>
                <p:grpSp>
                  <p:nvGrpSpPr>
                    <p:cNvPr id="614" name="Csoportba foglalás 613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63408" y="2451588"/>
                      <a:ext cx="936248" cy="936248"/>
                      <a:chOff x="2777625" y="3295185"/>
                      <a:chExt cx="3312000" cy="3312000"/>
                    </a:xfrm>
                  </p:grpSpPr>
                  <p:grpSp>
                    <p:nvGrpSpPr>
                      <p:cNvPr id="616" name="Csoportba foglalás 615"/>
                      <p:cNvGrpSpPr/>
                      <p:nvPr/>
                    </p:nvGrpSpPr>
                    <p:grpSpPr>
                      <a:xfrm>
                        <a:off x="2845104" y="3362664"/>
                        <a:ext cx="3148013" cy="3148013"/>
                        <a:chOff x="2876550" y="1047750"/>
                        <a:chExt cx="3148013" cy="3148013"/>
                      </a:xfrm>
                    </p:grpSpPr>
                    <p:sp>
                      <p:nvSpPr>
                        <p:cNvPr id="618" name="Ellipszis 617"/>
                        <p:cNvSpPr/>
                        <p:nvPr/>
                      </p:nvSpPr>
                      <p:spPr>
                        <a:xfrm>
                          <a:off x="2876550" y="1047750"/>
                          <a:ext cx="3148013" cy="3148013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19" name="Szabadkézi sokszög 618"/>
                        <p:cNvSpPr/>
                        <p:nvPr/>
                      </p:nvSpPr>
                      <p:spPr>
                        <a:xfrm>
                          <a:off x="3655856" y="1629905"/>
                          <a:ext cx="1504257" cy="1988210"/>
                        </a:xfrm>
                        <a:custGeom>
                          <a:avLst/>
                          <a:gdLst>
                            <a:gd name="connsiteX0" fmla="*/ 694349 w 1589396"/>
                            <a:gd name="connsiteY0" fmla="*/ 329 h 1979815"/>
                            <a:gd name="connsiteX1" fmla="*/ 1194694 w 1589396"/>
                            <a:gd name="connsiteY1" fmla="*/ 91836 h 1979815"/>
                            <a:gd name="connsiteX2" fmla="*/ 1567109 w 1589396"/>
                            <a:gd name="connsiteY2" fmla="*/ 798352 h 1979815"/>
                            <a:gd name="connsiteX3" fmla="*/ 1340848 w 1589396"/>
                            <a:gd name="connsiteY3" fmla="*/ 1094953 h 1979815"/>
                            <a:gd name="connsiteX4" fmla="*/ 1304037 w 1589396"/>
                            <a:gd name="connsiteY4" fmla="*/ 1561962 h 1979815"/>
                            <a:gd name="connsiteX5" fmla="*/ 1100330 w 1589396"/>
                            <a:gd name="connsiteY5" fmla="*/ 1618527 h 1979815"/>
                            <a:gd name="connsiteX6" fmla="*/ 1039025 w 1589396"/>
                            <a:gd name="connsiteY6" fmla="*/ 1627586 h 1979815"/>
                            <a:gd name="connsiteX7" fmla="*/ 1039025 w 1589396"/>
                            <a:gd name="connsiteY7" fmla="*/ 1979815 h 1979815"/>
                            <a:gd name="connsiteX8" fmla="*/ 395147 w 1589396"/>
                            <a:gd name="connsiteY8" fmla="*/ 1979815 h 1979815"/>
                            <a:gd name="connsiteX9" fmla="*/ 395147 w 1589396"/>
                            <a:gd name="connsiteY9" fmla="*/ 1629127 h 1979815"/>
                            <a:gd name="connsiteX10" fmla="*/ 355674 w 1589396"/>
                            <a:gd name="connsiteY10" fmla="*/ 1615713 h 1979815"/>
                            <a:gd name="connsiteX11" fmla="*/ 321259 w 1589396"/>
                            <a:gd name="connsiteY11" fmla="*/ 1596562 h 1979815"/>
                            <a:gd name="connsiteX12" fmla="*/ 2205 w 1589396"/>
                            <a:gd name="connsiteY12" fmla="*/ 817384 h 1979815"/>
                            <a:gd name="connsiteX13" fmla="*/ 207587 w 1589396"/>
                            <a:gd name="connsiteY13" fmla="*/ 233522 h 1979815"/>
                            <a:gd name="connsiteX14" fmla="*/ 694349 w 1589396"/>
                            <a:gd name="connsiteY14" fmla="*/ 329 h 1979815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570357 h 1988210"/>
                            <a:gd name="connsiteX5" fmla="*/ 1100330 w 1504534"/>
                            <a:gd name="connsiteY5" fmla="*/ 1626922 h 1988210"/>
                            <a:gd name="connsiteX6" fmla="*/ 1039025 w 1504534"/>
                            <a:gd name="connsiteY6" fmla="*/ 1635981 h 1988210"/>
                            <a:gd name="connsiteX7" fmla="*/ 1039025 w 1504534"/>
                            <a:gd name="connsiteY7" fmla="*/ 1988210 h 1988210"/>
                            <a:gd name="connsiteX8" fmla="*/ 395147 w 1504534"/>
                            <a:gd name="connsiteY8" fmla="*/ 1988210 h 1988210"/>
                            <a:gd name="connsiteX9" fmla="*/ 395147 w 1504534"/>
                            <a:gd name="connsiteY9" fmla="*/ 1637522 h 1988210"/>
                            <a:gd name="connsiteX10" fmla="*/ 355674 w 1504534"/>
                            <a:gd name="connsiteY10" fmla="*/ 1624108 h 1988210"/>
                            <a:gd name="connsiteX11" fmla="*/ 321259 w 1504534"/>
                            <a:gd name="connsiteY11" fmla="*/ 1604957 h 1988210"/>
                            <a:gd name="connsiteX12" fmla="*/ 2205 w 1504534"/>
                            <a:gd name="connsiteY12" fmla="*/ 825779 h 1988210"/>
                            <a:gd name="connsiteX13" fmla="*/ 207587 w 1504534"/>
                            <a:gd name="connsiteY13" fmla="*/ 241917 h 1988210"/>
                            <a:gd name="connsiteX14" fmla="*/ 694349 w 1504534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39025 w 1504816"/>
                            <a:gd name="connsiteY6" fmla="*/ 1635981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07128 w 1504816"/>
                            <a:gd name="connsiteY6" fmla="*/ 1497758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007128 w 1504816"/>
                            <a:gd name="connsiteY5" fmla="*/ 1497758 h 1988210"/>
                            <a:gd name="connsiteX6" fmla="*/ 1039025 w 1504816"/>
                            <a:gd name="connsiteY6" fmla="*/ 1988210 h 1988210"/>
                            <a:gd name="connsiteX7" fmla="*/ 395147 w 1504816"/>
                            <a:gd name="connsiteY7" fmla="*/ 1988210 h 1988210"/>
                            <a:gd name="connsiteX8" fmla="*/ 395147 w 1504816"/>
                            <a:gd name="connsiteY8" fmla="*/ 1637522 h 1988210"/>
                            <a:gd name="connsiteX9" fmla="*/ 355674 w 1504816"/>
                            <a:gd name="connsiteY9" fmla="*/ 1624108 h 1988210"/>
                            <a:gd name="connsiteX10" fmla="*/ 321259 w 1504816"/>
                            <a:gd name="connsiteY10" fmla="*/ 1604957 h 1988210"/>
                            <a:gd name="connsiteX11" fmla="*/ 2205 w 1504816"/>
                            <a:gd name="connsiteY11" fmla="*/ 825779 h 1988210"/>
                            <a:gd name="connsiteX12" fmla="*/ 207587 w 1504816"/>
                            <a:gd name="connsiteY12" fmla="*/ 241917 h 1988210"/>
                            <a:gd name="connsiteX13" fmla="*/ 694349 w 1504816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497758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604083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321259 w 1504257"/>
                            <a:gd name="connsiteY10" fmla="*/ 1604957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72403 w 1504257"/>
                            <a:gd name="connsiteY10" fmla="*/ 1658119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61770 w 1504257"/>
                            <a:gd name="connsiteY10" fmla="*/ 1562426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504257" h="1988210">
                              <a:moveTo>
                                <a:pt x="694349" y="8724"/>
                              </a:moveTo>
                              <a:cubicBezTo>
                                <a:pt x="886743" y="3885"/>
                                <a:pt x="1063411" y="-34545"/>
                                <a:pt x="1194694" y="100231"/>
                              </a:cubicBezTo>
                              <a:cubicBezTo>
                                <a:pt x="1325977" y="235007"/>
                                <a:pt x="1393373" y="621873"/>
                                <a:pt x="1482049" y="817379"/>
                              </a:cubicBezTo>
                              <a:cubicBezTo>
                                <a:pt x="1570724" y="1012886"/>
                                <a:pt x="1366973" y="979624"/>
                                <a:pt x="1340848" y="1103348"/>
                              </a:cubicBezTo>
                              <a:cubicBezTo>
                                <a:pt x="1314723" y="1227072"/>
                                <a:pt x="1380922" y="1476269"/>
                                <a:pt x="1325302" y="1559725"/>
                              </a:cubicBezTo>
                              <a:cubicBezTo>
                                <a:pt x="1269682" y="1643181"/>
                                <a:pt x="1047752" y="1514948"/>
                                <a:pt x="1007128" y="1604083"/>
                              </a:cubicBezTo>
                              <a:lnTo>
                                <a:pt x="1039025" y="1988210"/>
                              </a:lnTo>
                              <a:lnTo>
                                <a:pt x="395147" y="1988210"/>
                              </a:lnTo>
                              <a:lnTo>
                                <a:pt x="395147" y="1637522"/>
                              </a:lnTo>
                              <a:lnTo>
                                <a:pt x="355674" y="1624108"/>
                              </a:lnTo>
                              <a:cubicBezTo>
                                <a:pt x="342386" y="1618390"/>
                                <a:pt x="171344" y="1569488"/>
                                <a:pt x="161770" y="1562426"/>
                              </a:cubicBezTo>
                              <a:cubicBezTo>
                                <a:pt x="8582" y="1449430"/>
                                <a:pt x="21151" y="1052952"/>
                                <a:pt x="2205" y="825779"/>
                              </a:cubicBezTo>
                              <a:cubicBezTo>
                                <a:pt x="-16741" y="598607"/>
                                <a:pt x="89327" y="362842"/>
                                <a:pt x="207587" y="241917"/>
                              </a:cubicBezTo>
                              <a:cubicBezTo>
                                <a:pt x="311825" y="72520"/>
                                <a:pt x="501955" y="13564"/>
                                <a:pt x="694349" y="8724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20" name="Szalagív 32"/>
                        <p:cNvSpPr/>
                        <p:nvPr/>
                      </p:nvSpPr>
                      <p:spPr>
                        <a:xfrm rot="19733323" flipH="1" flipV="1">
                          <a:off x="3531750" y="1971468"/>
                          <a:ext cx="1438561" cy="535137"/>
                        </a:xfrm>
                        <a:custGeom>
                          <a:avLst/>
                          <a:gdLst>
                            <a:gd name="connsiteX0" fmla="*/ 95509 w 1641465"/>
                            <a:gd name="connsiteY0" fmla="*/ 510895 h 695954"/>
                            <a:gd name="connsiteX1" fmla="*/ 524199 w 1641465"/>
                            <a:gd name="connsiteY1" fmla="*/ 23507 h 695954"/>
                            <a:gd name="connsiteX2" fmla="*/ 931517 w 1641465"/>
                            <a:gd name="connsiteY2" fmla="*/ 3185 h 695954"/>
                            <a:gd name="connsiteX3" fmla="*/ 1555049 w 1641465"/>
                            <a:gd name="connsiteY3" fmla="*/ 192552 h 695954"/>
                            <a:gd name="connsiteX4" fmla="*/ 1366115 w 1641465"/>
                            <a:gd name="connsiteY4" fmla="*/ 232541 h 695954"/>
                            <a:gd name="connsiteX5" fmla="*/ 884126 w 1641465"/>
                            <a:gd name="connsiteY5" fmla="*/ 150676 h 695954"/>
                            <a:gd name="connsiteX6" fmla="*/ 645868 w 1641465"/>
                            <a:gd name="connsiteY6" fmla="*/ 156639 h 695954"/>
                            <a:gd name="connsiteX7" fmla="*/ 286685 w 1641465"/>
                            <a:gd name="connsiteY7" fmla="*/ 467948 h 695954"/>
                            <a:gd name="connsiteX8" fmla="*/ 95509 w 1641465"/>
                            <a:gd name="connsiteY8" fmla="*/ 510895 h 695954"/>
                            <a:gd name="connsiteX0" fmla="*/ 95797 w 1438561"/>
                            <a:gd name="connsiteY0" fmla="*/ 521900 h 521900"/>
                            <a:gd name="connsiteX1" fmla="*/ 524487 w 1438561"/>
                            <a:gd name="connsiteY1" fmla="*/ 34512 h 521900"/>
                            <a:gd name="connsiteX2" fmla="*/ 931805 w 1438561"/>
                            <a:gd name="connsiteY2" fmla="*/ 14190 h 521900"/>
                            <a:gd name="connsiteX3" fmla="*/ 1438561 w 1438561"/>
                            <a:gd name="connsiteY3" fmla="*/ 232432 h 521900"/>
                            <a:gd name="connsiteX4" fmla="*/ 1366403 w 1438561"/>
                            <a:gd name="connsiteY4" fmla="*/ 243546 h 521900"/>
                            <a:gd name="connsiteX5" fmla="*/ 884414 w 1438561"/>
                            <a:gd name="connsiteY5" fmla="*/ 161681 h 521900"/>
                            <a:gd name="connsiteX6" fmla="*/ 646156 w 1438561"/>
                            <a:gd name="connsiteY6" fmla="*/ 167644 h 521900"/>
                            <a:gd name="connsiteX7" fmla="*/ 286973 w 1438561"/>
                            <a:gd name="connsiteY7" fmla="*/ 478953 h 521900"/>
                            <a:gd name="connsiteX8" fmla="*/ 95797 w 1438561"/>
                            <a:gd name="connsiteY8" fmla="*/ 521900 h 521900"/>
                            <a:gd name="connsiteX0" fmla="*/ 95797 w 1438561"/>
                            <a:gd name="connsiteY0" fmla="*/ 521900 h 535137"/>
                            <a:gd name="connsiteX1" fmla="*/ 524487 w 1438561"/>
                            <a:gd name="connsiteY1" fmla="*/ 34512 h 535137"/>
                            <a:gd name="connsiteX2" fmla="*/ 931805 w 1438561"/>
                            <a:gd name="connsiteY2" fmla="*/ 14190 h 535137"/>
                            <a:gd name="connsiteX3" fmla="*/ 1438561 w 1438561"/>
                            <a:gd name="connsiteY3" fmla="*/ 232432 h 535137"/>
                            <a:gd name="connsiteX4" fmla="*/ 1366403 w 1438561"/>
                            <a:gd name="connsiteY4" fmla="*/ 243546 h 535137"/>
                            <a:gd name="connsiteX5" fmla="*/ 884414 w 1438561"/>
                            <a:gd name="connsiteY5" fmla="*/ 161681 h 535137"/>
                            <a:gd name="connsiteX6" fmla="*/ 646156 w 1438561"/>
                            <a:gd name="connsiteY6" fmla="*/ 167644 h 535137"/>
                            <a:gd name="connsiteX7" fmla="*/ 153715 w 1438561"/>
                            <a:gd name="connsiteY7" fmla="*/ 535137 h 535137"/>
                            <a:gd name="connsiteX8" fmla="*/ 95797 w 1438561"/>
                            <a:gd name="connsiteY8" fmla="*/ 521900 h 5351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38561" h="535137">
                              <a:moveTo>
                                <a:pt x="95797" y="521900"/>
                              </a:moveTo>
                              <a:cubicBezTo>
                                <a:pt x="-134287" y="337786"/>
                                <a:pt x="66247" y="109793"/>
                                <a:pt x="524487" y="34512"/>
                              </a:cubicBezTo>
                              <a:cubicBezTo>
                                <a:pt x="654016" y="13232"/>
                                <a:pt x="779459" y="-18797"/>
                                <a:pt x="931805" y="14190"/>
                              </a:cubicBezTo>
                              <a:cubicBezTo>
                                <a:pt x="1084151" y="47177"/>
                                <a:pt x="1317345" y="129483"/>
                                <a:pt x="1438561" y="232432"/>
                              </a:cubicBezTo>
                              <a:cubicBezTo>
                                <a:pt x="1375583" y="245762"/>
                                <a:pt x="1429381" y="230216"/>
                                <a:pt x="1366403" y="243546"/>
                              </a:cubicBezTo>
                              <a:cubicBezTo>
                                <a:pt x="1253377" y="196953"/>
                                <a:pt x="1077595" y="167097"/>
                                <a:pt x="884414" y="161681"/>
                              </a:cubicBezTo>
                              <a:cubicBezTo>
                                <a:pt x="804427" y="159439"/>
                                <a:pt x="723726" y="161458"/>
                                <a:pt x="646156" y="167644"/>
                              </a:cubicBezTo>
                              <a:cubicBezTo>
                                <a:pt x="186226" y="204319"/>
                                <a:pt x="-134666" y="423128"/>
                                <a:pt x="153715" y="535137"/>
                              </a:cubicBezTo>
                              <a:lnTo>
                                <a:pt x="95797" y="52190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</a:gradFill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617" name="Fánk 61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77625" y="3295185"/>
                        <a:ext cx="3312000" cy="3312000"/>
                      </a:xfrm>
                      <a:prstGeom prst="donut">
                        <a:avLst>
                          <a:gd name="adj" fmla="val 3054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prst="slope"/>
                        <a:bevelB w="12700" prst="ribl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615" name="Téglalap 614"/>
                    <p:cNvSpPr/>
                    <p:nvPr/>
                  </p:nvSpPr>
                  <p:spPr>
                    <a:xfrm>
                      <a:off x="1117295" y="2470663"/>
                      <a:ext cx="664208" cy="8818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hu-HU" sz="4800" dirty="0" smtClean="0">
                          <a:solidFill>
                            <a:srgbClr val="AC5532"/>
                          </a:solidFill>
                        </a:rPr>
                        <a:t>+</a:t>
                      </a:r>
                      <a:endParaRPr lang="hu-HU" sz="4800" dirty="0">
                        <a:solidFill>
                          <a:srgbClr val="AC5532"/>
                        </a:solidFill>
                      </a:endParaRPr>
                    </a:p>
                  </p:txBody>
                </p:sp>
              </p:grpSp>
              <p:grpSp>
                <p:nvGrpSpPr>
                  <p:cNvPr id="606" name="Csoportba foglalás 605"/>
                  <p:cNvGrpSpPr/>
                  <p:nvPr/>
                </p:nvGrpSpPr>
                <p:grpSpPr>
                  <a:xfrm>
                    <a:off x="7655337" y="359401"/>
                    <a:ext cx="1618095" cy="936248"/>
                    <a:chOff x="163408" y="2451588"/>
                    <a:chExt cx="1618095" cy="936248"/>
                  </a:xfrm>
                </p:grpSpPr>
                <p:grpSp>
                  <p:nvGrpSpPr>
                    <p:cNvPr id="607" name="Csoportba foglalás 606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63408" y="2451588"/>
                      <a:ext cx="936248" cy="936248"/>
                      <a:chOff x="2777625" y="3295185"/>
                      <a:chExt cx="3312000" cy="3312000"/>
                    </a:xfrm>
                  </p:grpSpPr>
                  <p:grpSp>
                    <p:nvGrpSpPr>
                      <p:cNvPr id="609" name="Csoportba foglalás 608"/>
                      <p:cNvGrpSpPr/>
                      <p:nvPr/>
                    </p:nvGrpSpPr>
                    <p:grpSpPr>
                      <a:xfrm>
                        <a:off x="2845104" y="3362664"/>
                        <a:ext cx="3148013" cy="3148013"/>
                        <a:chOff x="2876550" y="1047750"/>
                        <a:chExt cx="3148013" cy="3148013"/>
                      </a:xfrm>
                    </p:grpSpPr>
                    <p:sp>
                      <p:nvSpPr>
                        <p:cNvPr id="611" name="Ellipszis 610"/>
                        <p:cNvSpPr/>
                        <p:nvPr/>
                      </p:nvSpPr>
                      <p:spPr>
                        <a:xfrm>
                          <a:off x="2876550" y="1047750"/>
                          <a:ext cx="3148013" cy="3148013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12" name="Szabadkézi sokszög 611"/>
                        <p:cNvSpPr/>
                        <p:nvPr/>
                      </p:nvSpPr>
                      <p:spPr>
                        <a:xfrm>
                          <a:off x="3655856" y="1629905"/>
                          <a:ext cx="1504257" cy="1988210"/>
                        </a:xfrm>
                        <a:custGeom>
                          <a:avLst/>
                          <a:gdLst>
                            <a:gd name="connsiteX0" fmla="*/ 694349 w 1589396"/>
                            <a:gd name="connsiteY0" fmla="*/ 329 h 1979815"/>
                            <a:gd name="connsiteX1" fmla="*/ 1194694 w 1589396"/>
                            <a:gd name="connsiteY1" fmla="*/ 91836 h 1979815"/>
                            <a:gd name="connsiteX2" fmla="*/ 1567109 w 1589396"/>
                            <a:gd name="connsiteY2" fmla="*/ 798352 h 1979815"/>
                            <a:gd name="connsiteX3" fmla="*/ 1340848 w 1589396"/>
                            <a:gd name="connsiteY3" fmla="*/ 1094953 h 1979815"/>
                            <a:gd name="connsiteX4" fmla="*/ 1304037 w 1589396"/>
                            <a:gd name="connsiteY4" fmla="*/ 1561962 h 1979815"/>
                            <a:gd name="connsiteX5" fmla="*/ 1100330 w 1589396"/>
                            <a:gd name="connsiteY5" fmla="*/ 1618527 h 1979815"/>
                            <a:gd name="connsiteX6" fmla="*/ 1039025 w 1589396"/>
                            <a:gd name="connsiteY6" fmla="*/ 1627586 h 1979815"/>
                            <a:gd name="connsiteX7" fmla="*/ 1039025 w 1589396"/>
                            <a:gd name="connsiteY7" fmla="*/ 1979815 h 1979815"/>
                            <a:gd name="connsiteX8" fmla="*/ 395147 w 1589396"/>
                            <a:gd name="connsiteY8" fmla="*/ 1979815 h 1979815"/>
                            <a:gd name="connsiteX9" fmla="*/ 395147 w 1589396"/>
                            <a:gd name="connsiteY9" fmla="*/ 1629127 h 1979815"/>
                            <a:gd name="connsiteX10" fmla="*/ 355674 w 1589396"/>
                            <a:gd name="connsiteY10" fmla="*/ 1615713 h 1979815"/>
                            <a:gd name="connsiteX11" fmla="*/ 321259 w 1589396"/>
                            <a:gd name="connsiteY11" fmla="*/ 1596562 h 1979815"/>
                            <a:gd name="connsiteX12" fmla="*/ 2205 w 1589396"/>
                            <a:gd name="connsiteY12" fmla="*/ 817384 h 1979815"/>
                            <a:gd name="connsiteX13" fmla="*/ 207587 w 1589396"/>
                            <a:gd name="connsiteY13" fmla="*/ 233522 h 1979815"/>
                            <a:gd name="connsiteX14" fmla="*/ 694349 w 1589396"/>
                            <a:gd name="connsiteY14" fmla="*/ 329 h 1979815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570357 h 1988210"/>
                            <a:gd name="connsiteX5" fmla="*/ 1100330 w 1504534"/>
                            <a:gd name="connsiteY5" fmla="*/ 1626922 h 1988210"/>
                            <a:gd name="connsiteX6" fmla="*/ 1039025 w 1504534"/>
                            <a:gd name="connsiteY6" fmla="*/ 1635981 h 1988210"/>
                            <a:gd name="connsiteX7" fmla="*/ 1039025 w 1504534"/>
                            <a:gd name="connsiteY7" fmla="*/ 1988210 h 1988210"/>
                            <a:gd name="connsiteX8" fmla="*/ 395147 w 1504534"/>
                            <a:gd name="connsiteY8" fmla="*/ 1988210 h 1988210"/>
                            <a:gd name="connsiteX9" fmla="*/ 395147 w 1504534"/>
                            <a:gd name="connsiteY9" fmla="*/ 1637522 h 1988210"/>
                            <a:gd name="connsiteX10" fmla="*/ 355674 w 1504534"/>
                            <a:gd name="connsiteY10" fmla="*/ 1624108 h 1988210"/>
                            <a:gd name="connsiteX11" fmla="*/ 321259 w 1504534"/>
                            <a:gd name="connsiteY11" fmla="*/ 1604957 h 1988210"/>
                            <a:gd name="connsiteX12" fmla="*/ 2205 w 1504534"/>
                            <a:gd name="connsiteY12" fmla="*/ 825779 h 1988210"/>
                            <a:gd name="connsiteX13" fmla="*/ 207587 w 1504534"/>
                            <a:gd name="connsiteY13" fmla="*/ 241917 h 1988210"/>
                            <a:gd name="connsiteX14" fmla="*/ 694349 w 1504534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39025 w 1504816"/>
                            <a:gd name="connsiteY6" fmla="*/ 1635981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07128 w 1504816"/>
                            <a:gd name="connsiteY6" fmla="*/ 1497758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007128 w 1504816"/>
                            <a:gd name="connsiteY5" fmla="*/ 1497758 h 1988210"/>
                            <a:gd name="connsiteX6" fmla="*/ 1039025 w 1504816"/>
                            <a:gd name="connsiteY6" fmla="*/ 1988210 h 1988210"/>
                            <a:gd name="connsiteX7" fmla="*/ 395147 w 1504816"/>
                            <a:gd name="connsiteY7" fmla="*/ 1988210 h 1988210"/>
                            <a:gd name="connsiteX8" fmla="*/ 395147 w 1504816"/>
                            <a:gd name="connsiteY8" fmla="*/ 1637522 h 1988210"/>
                            <a:gd name="connsiteX9" fmla="*/ 355674 w 1504816"/>
                            <a:gd name="connsiteY9" fmla="*/ 1624108 h 1988210"/>
                            <a:gd name="connsiteX10" fmla="*/ 321259 w 1504816"/>
                            <a:gd name="connsiteY10" fmla="*/ 1604957 h 1988210"/>
                            <a:gd name="connsiteX11" fmla="*/ 2205 w 1504816"/>
                            <a:gd name="connsiteY11" fmla="*/ 825779 h 1988210"/>
                            <a:gd name="connsiteX12" fmla="*/ 207587 w 1504816"/>
                            <a:gd name="connsiteY12" fmla="*/ 241917 h 1988210"/>
                            <a:gd name="connsiteX13" fmla="*/ 694349 w 1504816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497758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604083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321259 w 1504257"/>
                            <a:gd name="connsiteY10" fmla="*/ 1604957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72403 w 1504257"/>
                            <a:gd name="connsiteY10" fmla="*/ 1658119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61770 w 1504257"/>
                            <a:gd name="connsiteY10" fmla="*/ 1562426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504257" h="1988210">
                              <a:moveTo>
                                <a:pt x="694349" y="8724"/>
                              </a:moveTo>
                              <a:cubicBezTo>
                                <a:pt x="886743" y="3885"/>
                                <a:pt x="1063411" y="-34545"/>
                                <a:pt x="1194694" y="100231"/>
                              </a:cubicBezTo>
                              <a:cubicBezTo>
                                <a:pt x="1325977" y="235007"/>
                                <a:pt x="1393373" y="621873"/>
                                <a:pt x="1482049" y="817379"/>
                              </a:cubicBezTo>
                              <a:cubicBezTo>
                                <a:pt x="1570724" y="1012886"/>
                                <a:pt x="1366973" y="979624"/>
                                <a:pt x="1340848" y="1103348"/>
                              </a:cubicBezTo>
                              <a:cubicBezTo>
                                <a:pt x="1314723" y="1227072"/>
                                <a:pt x="1380922" y="1476269"/>
                                <a:pt x="1325302" y="1559725"/>
                              </a:cubicBezTo>
                              <a:cubicBezTo>
                                <a:pt x="1269682" y="1643181"/>
                                <a:pt x="1047752" y="1514948"/>
                                <a:pt x="1007128" y="1604083"/>
                              </a:cubicBezTo>
                              <a:lnTo>
                                <a:pt x="1039025" y="1988210"/>
                              </a:lnTo>
                              <a:lnTo>
                                <a:pt x="395147" y="1988210"/>
                              </a:lnTo>
                              <a:lnTo>
                                <a:pt x="395147" y="1637522"/>
                              </a:lnTo>
                              <a:lnTo>
                                <a:pt x="355674" y="1624108"/>
                              </a:lnTo>
                              <a:cubicBezTo>
                                <a:pt x="342386" y="1618390"/>
                                <a:pt x="171344" y="1569488"/>
                                <a:pt x="161770" y="1562426"/>
                              </a:cubicBezTo>
                              <a:cubicBezTo>
                                <a:pt x="8582" y="1449430"/>
                                <a:pt x="21151" y="1052952"/>
                                <a:pt x="2205" y="825779"/>
                              </a:cubicBezTo>
                              <a:cubicBezTo>
                                <a:pt x="-16741" y="598607"/>
                                <a:pt x="89327" y="362842"/>
                                <a:pt x="207587" y="241917"/>
                              </a:cubicBezTo>
                              <a:cubicBezTo>
                                <a:pt x="311825" y="72520"/>
                                <a:pt x="501955" y="13564"/>
                                <a:pt x="694349" y="8724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13" name="Szalagív 32"/>
                        <p:cNvSpPr/>
                        <p:nvPr/>
                      </p:nvSpPr>
                      <p:spPr>
                        <a:xfrm rot="19733323" flipH="1" flipV="1">
                          <a:off x="3531750" y="1971468"/>
                          <a:ext cx="1438561" cy="535137"/>
                        </a:xfrm>
                        <a:custGeom>
                          <a:avLst/>
                          <a:gdLst>
                            <a:gd name="connsiteX0" fmla="*/ 95509 w 1641465"/>
                            <a:gd name="connsiteY0" fmla="*/ 510895 h 695954"/>
                            <a:gd name="connsiteX1" fmla="*/ 524199 w 1641465"/>
                            <a:gd name="connsiteY1" fmla="*/ 23507 h 695954"/>
                            <a:gd name="connsiteX2" fmla="*/ 931517 w 1641465"/>
                            <a:gd name="connsiteY2" fmla="*/ 3185 h 695954"/>
                            <a:gd name="connsiteX3" fmla="*/ 1555049 w 1641465"/>
                            <a:gd name="connsiteY3" fmla="*/ 192552 h 695954"/>
                            <a:gd name="connsiteX4" fmla="*/ 1366115 w 1641465"/>
                            <a:gd name="connsiteY4" fmla="*/ 232541 h 695954"/>
                            <a:gd name="connsiteX5" fmla="*/ 884126 w 1641465"/>
                            <a:gd name="connsiteY5" fmla="*/ 150676 h 695954"/>
                            <a:gd name="connsiteX6" fmla="*/ 645868 w 1641465"/>
                            <a:gd name="connsiteY6" fmla="*/ 156639 h 695954"/>
                            <a:gd name="connsiteX7" fmla="*/ 286685 w 1641465"/>
                            <a:gd name="connsiteY7" fmla="*/ 467948 h 695954"/>
                            <a:gd name="connsiteX8" fmla="*/ 95509 w 1641465"/>
                            <a:gd name="connsiteY8" fmla="*/ 510895 h 695954"/>
                            <a:gd name="connsiteX0" fmla="*/ 95797 w 1438561"/>
                            <a:gd name="connsiteY0" fmla="*/ 521900 h 521900"/>
                            <a:gd name="connsiteX1" fmla="*/ 524487 w 1438561"/>
                            <a:gd name="connsiteY1" fmla="*/ 34512 h 521900"/>
                            <a:gd name="connsiteX2" fmla="*/ 931805 w 1438561"/>
                            <a:gd name="connsiteY2" fmla="*/ 14190 h 521900"/>
                            <a:gd name="connsiteX3" fmla="*/ 1438561 w 1438561"/>
                            <a:gd name="connsiteY3" fmla="*/ 232432 h 521900"/>
                            <a:gd name="connsiteX4" fmla="*/ 1366403 w 1438561"/>
                            <a:gd name="connsiteY4" fmla="*/ 243546 h 521900"/>
                            <a:gd name="connsiteX5" fmla="*/ 884414 w 1438561"/>
                            <a:gd name="connsiteY5" fmla="*/ 161681 h 521900"/>
                            <a:gd name="connsiteX6" fmla="*/ 646156 w 1438561"/>
                            <a:gd name="connsiteY6" fmla="*/ 167644 h 521900"/>
                            <a:gd name="connsiteX7" fmla="*/ 286973 w 1438561"/>
                            <a:gd name="connsiteY7" fmla="*/ 478953 h 521900"/>
                            <a:gd name="connsiteX8" fmla="*/ 95797 w 1438561"/>
                            <a:gd name="connsiteY8" fmla="*/ 521900 h 521900"/>
                            <a:gd name="connsiteX0" fmla="*/ 95797 w 1438561"/>
                            <a:gd name="connsiteY0" fmla="*/ 521900 h 535137"/>
                            <a:gd name="connsiteX1" fmla="*/ 524487 w 1438561"/>
                            <a:gd name="connsiteY1" fmla="*/ 34512 h 535137"/>
                            <a:gd name="connsiteX2" fmla="*/ 931805 w 1438561"/>
                            <a:gd name="connsiteY2" fmla="*/ 14190 h 535137"/>
                            <a:gd name="connsiteX3" fmla="*/ 1438561 w 1438561"/>
                            <a:gd name="connsiteY3" fmla="*/ 232432 h 535137"/>
                            <a:gd name="connsiteX4" fmla="*/ 1366403 w 1438561"/>
                            <a:gd name="connsiteY4" fmla="*/ 243546 h 535137"/>
                            <a:gd name="connsiteX5" fmla="*/ 884414 w 1438561"/>
                            <a:gd name="connsiteY5" fmla="*/ 161681 h 535137"/>
                            <a:gd name="connsiteX6" fmla="*/ 646156 w 1438561"/>
                            <a:gd name="connsiteY6" fmla="*/ 167644 h 535137"/>
                            <a:gd name="connsiteX7" fmla="*/ 153715 w 1438561"/>
                            <a:gd name="connsiteY7" fmla="*/ 535137 h 535137"/>
                            <a:gd name="connsiteX8" fmla="*/ 95797 w 1438561"/>
                            <a:gd name="connsiteY8" fmla="*/ 521900 h 5351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38561" h="535137">
                              <a:moveTo>
                                <a:pt x="95797" y="521900"/>
                              </a:moveTo>
                              <a:cubicBezTo>
                                <a:pt x="-134287" y="337786"/>
                                <a:pt x="66247" y="109793"/>
                                <a:pt x="524487" y="34512"/>
                              </a:cubicBezTo>
                              <a:cubicBezTo>
                                <a:pt x="654016" y="13232"/>
                                <a:pt x="779459" y="-18797"/>
                                <a:pt x="931805" y="14190"/>
                              </a:cubicBezTo>
                              <a:cubicBezTo>
                                <a:pt x="1084151" y="47177"/>
                                <a:pt x="1317345" y="129483"/>
                                <a:pt x="1438561" y="232432"/>
                              </a:cubicBezTo>
                              <a:cubicBezTo>
                                <a:pt x="1375583" y="245762"/>
                                <a:pt x="1429381" y="230216"/>
                                <a:pt x="1366403" y="243546"/>
                              </a:cubicBezTo>
                              <a:cubicBezTo>
                                <a:pt x="1253377" y="196953"/>
                                <a:pt x="1077595" y="167097"/>
                                <a:pt x="884414" y="161681"/>
                              </a:cubicBezTo>
                              <a:cubicBezTo>
                                <a:pt x="804427" y="159439"/>
                                <a:pt x="723726" y="161458"/>
                                <a:pt x="646156" y="167644"/>
                              </a:cubicBezTo>
                              <a:cubicBezTo>
                                <a:pt x="186226" y="204319"/>
                                <a:pt x="-134666" y="423128"/>
                                <a:pt x="153715" y="535137"/>
                              </a:cubicBezTo>
                              <a:lnTo>
                                <a:pt x="95797" y="52190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</a:gradFill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610" name="Fánk 60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77625" y="3295185"/>
                        <a:ext cx="3312000" cy="3312000"/>
                      </a:xfrm>
                      <a:prstGeom prst="donut">
                        <a:avLst>
                          <a:gd name="adj" fmla="val 3054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prst="slope"/>
                        <a:bevelB w="12700" prst="ribl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608" name="Téglalap 607"/>
                    <p:cNvSpPr/>
                    <p:nvPr/>
                  </p:nvSpPr>
                  <p:spPr>
                    <a:xfrm>
                      <a:off x="1117295" y="2470663"/>
                      <a:ext cx="664208" cy="8818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hu-HU" sz="4800" dirty="0" smtClean="0">
                          <a:solidFill>
                            <a:srgbClr val="AC5532"/>
                          </a:solidFill>
                        </a:rPr>
                        <a:t>+</a:t>
                      </a:r>
                      <a:endParaRPr lang="hu-HU" sz="4800" dirty="0">
                        <a:solidFill>
                          <a:srgbClr val="AC5532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504" name="Csoportba foglalás 503"/>
                <p:cNvGrpSpPr/>
                <p:nvPr/>
              </p:nvGrpSpPr>
              <p:grpSpPr>
                <a:xfrm>
                  <a:off x="1155475" y="4138496"/>
                  <a:ext cx="5449441" cy="524094"/>
                  <a:chOff x="1032025" y="359401"/>
                  <a:chExt cx="9917807" cy="992351"/>
                </a:xfrm>
              </p:grpSpPr>
              <p:grpSp>
                <p:nvGrpSpPr>
                  <p:cNvPr id="553" name="Csoportba foglalás 552"/>
                  <p:cNvGrpSpPr/>
                  <p:nvPr/>
                </p:nvGrpSpPr>
                <p:grpSpPr>
                  <a:xfrm>
                    <a:off x="2708425" y="415504"/>
                    <a:ext cx="1618095" cy="936248"/>
                    <a:chOff x="163408" y="2451588"/>
                    <a:chExt cx="1618095" cy="936248"/>
                  </a:xfrm>
                </p:grpSpPr>
                <p:grpSp>
                  <p:nvGrpSpPr>
                    <p:cNvPr id="594" name="Csoportba foglalás 593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63408" y="2451588"/>
                      <a:ext cx="936248" cy="936248"/>
                      <a:chOff x="2777625" y="3295185"/>
                      <a:chExt cx="3312000" cy="3312000"/>
                    </a:xfrm>
                  </p:grpSpPr>
                  <p:grpSp>
                    <p:nvGrpSpPr>
                      <p:cNvPr id="596" name="Csoportba foglalás 595"/>
                      <p:cNvGrpSpPr/>
                      <p:nvPr/>
                    </p:nvGrpSpPr>
                    <p:grpSpPr>
                      <a:xfrm>
                        <a:off x="2845104" y="3362664"/>
                        <a:ext cx="3148013" cy="3148013"/>
                        <a:chOff x="2876550" y="1047750"/>
                        <a:chExt cx="3148013" cy="3148013"/>
                      </a:xfrm>
                    </p:grpSpPr>
                    <p:sp>
                      <p:nvSpPr>
                        <p:cNvPr id="598" name="Ellipszis 597"/>
                        <p:cNvSpPr/>
                        <p:nvPr/>
                      </p:nvSpPr>
                      <p:spPr>
                        <a:xfrm>
                          <a:off x="2876550" y="1047750"/>
                          <a:ext cx="3148013" cy="3148013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99" name="Szabadkézi sokszög 598"/>
                        <p:cNvSpPr/>
                        <p:nvPr/>
                      </p:nvSpPr>
                      <p:spPr>
                        <a:xfrm>
                          <a:off x="3655856" y="1629905"/>
                          <a:ext cx="1504257" cy="1988210"/>
                        </a:xfrm>
                        <a:custGeom>
                          <a:avLst/>
                          <a:gdLst>
                            <a:gd name="connsiteX0" fmla="*/ 694349 w 1589396"/>
                            <a:gd name="connsiteY0" fmla="*/ 329 h 1979815"/>
                            <a:gd name="connsiteX1" fmla="*/ 1194694 w 1589396"/>
                            <a:gd name="connsiteY1" fmla="*/ 91836 h 1979815"/>
                            <a:gd name="connsiteX2" fmla="*/ 1567109 w 1589396"/>
                            <a:gd name="connsiteY2" fmla="*/ 798352 h 1979815"/>
                            <a:gd name="connsiteX3" fmla="*/ 1340848 w 1589396"/>
                            <a:gd name="connsiteY3" fmla="*/ 1094953 h 1979815"/>
                            <a:gd name="connsiteX4" fmla="*/ 1304037 w 1589396"/>
                            <a:gd name="connsiteY4" fmla="*/ 1561962 h 1979815"/>
                            <a:gd name="connsiteX5" fmla="*/ 1100330 w 1589396"/>
                            <a:gd name="connsiteY5" fmla="*/ 1618527 h 1979815"/>
                            <a:gd name="connsiteX6" fmla="*/ 1039025 w 1589396"/>
                            <a:gd name="connsiteY6" fmla="*/ 1627586 h 1979815"/>
                            <a:gd name="connsiteX7" fmla="*/ 1039025 w 1589396"/>
                            <a:gd name="connsiteY7" fmla="*/ 1979815 h 1979815"/>
                            <a:gd name="connsiteX8" fmla="*/ 395147 w 1589396"/>
                            <a:gd name="connsiteY8" fmla="*/ 1979815 h 1979815"/>
                            <a:gd name="connsiteX9" fmla="*/ 395147 w 1589396"/>
                            <a:gd name="connsiteY9" fmla="*/ 1629127 h 1979815"/>
                            <a:gd name="connsiteX10" fmla="*/ 355674 w 1589396"/>
                            <a:gd name="connsiteY10" fmla="*/ 1615713 h 1979815"/>
                            <a:gd name="connsiteX11" fmla="*/ 321259 w 1589396"/>
                            <a:gd name="connsiteY11" fmla="*/ 1596562 h 1979815"/>
                            <a:gd name="connsiteX12" fmla="*/ 2205 w 1589396"/>
                            <a:gd name="connsiteY12" fmla="*/ 817384 h 1979815"/>
                            <a:gd name="connsiteX13" fmla="*/ 207587 w 1589396"/>
                            <a:gd name="connsiteY13" fmla="*/ 233522 h 1979815"/>
                            <a:gd name="connsiteX14" fmla="*/ 694349 w 1589396"/>
                            <a:gd name="connsiteY14" fmla="*/ 329 h 1979815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570357 h 1988210"/>
                            <a:gd name="connsiteX5" fmla="*/ 1100330 w 1504534"/>
                            <a:gd name="connsiteY5" fmla="*/ 1626922 h 1988210"/>
                            <a:gd name="connsiteX6" fmla="*/ 1039025 w 1504534"/>
                            <a:gd name="connsiteY6" fmla="*/ 1635981 h 1988210"/>
                            <a:gd name="connsiteX7" fmla="*/ 1039025 w 1504534"/>
                            <a:gd name="connsiteY7" fmla="*/ 1988210 h 1988210"/>
                            <a:gd name="connsiteX8" fmla="*/ 395147 w 1504534"/>
                            <a:gd name="connsiteY8" fmla="*/ 1988210 h 1988210"/>
                            <a:gd name="connsiteX9" fmla="*/ 395147 w 1504534"/>
                            <a:gd name="connsiteY9" fmla="*/ 1637522 h 1988210"/>
                            <a:gd name="connsiteX10" fmla="*/ 355674 w 1504534"/>
                            <a:gd name="connsiteY10" fmla="*/ 1624108 h 1988210"/>
                            <a:gd name="connsiteX11" fmla="*/ 321259 w 1504534"/>
                            <a:gd name="connsiteY11" fmla="*/ 1604957 h 1988210"/>
                            <a:gd name="connsiteX12" fmla="*/ 2205 w 1504534"/>
                            <a:gd name="connsiteY12" fmla="*/ 825779 h 1988210"/>
                            <a:gd name="connsiteX13" fmla="*/ 207587 w 1504534"/>
                            <a:gd name="connsiteY13" fmla="*/ 241917 h 1988210"/>
                            <a:gd name="connsiteX14" fmla="*/ 694349 w 1504534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39025 w 1504816"/>
                            <a:gd name="connsiteY6" fmla="*/ 1635981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07128 w 1504816"/>
                            <a:gd name="connsiteY6" fmla="*/ 1497758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007128 w 1504816"/>
                            <a:gd name="connsiteY5" fmla="*/ 1497758 h 1988210"/>
                            <a:gd name="connsiteX6" fmla="*/ 1039025 w 1504816"/>
                            <a:gd name="connsiteY6" fmla="*/ 1988210 h 1988210"/>
                            <a:gd name="connsiteX7" fmla="*/ 395147 w 1504816"/>
                            <a:gd name="connsiteY7" fmla="*/ 1988210 h 1988210"/>
                            <a:gd name="connsiteX8" fmla="*/ 395147 w 1504816"/>
                            <a:gd name="connsiteY8" fmla="*/ 1637522 h 1988210"/>
                            <a:gd name="connsiteX9" fmla="*/ 355674 w 1504816"/>
                            <a:gd name="connsiteY9" fmla="*/ 1624108 h 1988210"/>
                            <a:gd name="connsiteX10" fmla="*/ 321259 w 1504816"/>
                            <a:gd name="connsiteY10" fmla="*/ 1604957 h 1988210"/>
                            <a:gd name="connsiteX11" fmla="*/ 2205 w 1504816"/>
                            <a:gd name="connsiteY11" fmla="*/ 825779 h 1988210"/>
                            <a:gd name="connsiteX12" fmla="*/ 207587 w 1504816"/>
                            <a:gd name="connsiteY12" fmla="*/ 241917 h 1988210"/>
                            <a:gd name="connsiteX13" fmla="*/ 694349 w 1504816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497758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604083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321259 w 1504257"/>
                            <a:gd name="connsiteY10" fmla="*/ 1604957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72403 w 1504257"/>
                            <a:gd name="connsiteY10" fmla="*/ 1658119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61770 w 1504257"/>
                            <a:gd name="connsiteY10" fmla="*/ 1562426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504257" h="1988210">
                              <a:moveTo>
                                <a:pt x="694349" y="8724"/>
                              </a:moveTo>
                              <a:cubicBezTo>
                                <a:pt x="886743" y="3885"/>
                                <a:pt x="1063411" y="-34545"/>
                                <a:pt x="1194694" y="100231"/>
                              </a:cubicBezTo>
                              <a:cubicBezTo>
                                <a:pt x="1325977" y="235007"/>
                                <a:pt x="1393373" y="621873"/>
                                <a:pt x="1482049" y="817379"/>
                              </a:cubicBezTo>
                              <a:cubicBezTo>
                                <a:pt x="1570724" y="1012886"/>
                                <a:pt x="1366973" y="979624"/>
                                <a:pt x="1340848" y="1103348"/>
                              </a:cubicBezTo>
                              <a:cubicBezTo>
                                <a:pt x="1314723" y="1227072"/>
                                <a:pt x="1380922" y="1476269"/>
                                <a:pt x="1325302" y="1559725"/>
                              </a:cubicBezTo>
                              <a:cubicBezTo>
                                <a:pt x="1269682" y="1643181"/>
                                <a:pt x="1047752" y="1514948"/>
                                <a:pt x="1007128" y="1604083"/>
                              </a:cubicBezTo>
                              <a:lnTo>
                                <a:pt x="1039025" y="1988210"/>
                              </a:lnTo>
                              <a:lnTo>
                                <a:pt x="395147" y="1988210"/>
                              </a:lnTo>
                              <a:lnTo>
                                <a:pt x="395147" y="1637522"/>
                              </a:lnTo>
                              <a:lnTo>
                                <a:pt x="355674" y="1624108"/>
                              </a:lnTo>
                              <a:cubicBezTo>
                                <a:pt x="342386" y="1618390"/>
                                <a:pt x="171344" y="1569488"/>
                                <a:pt x="161770" y="1562426"/>
                              </a:cubicBezTo>
                              <a:cubicBezTo>
                                <a:pt x="8582" y="1449430"/>
                                <a:pt x="21151" y="1052952"/>
                                <a:pt x="2205" y="825779"/>
                              </a:cubicBezTo>
                              <a:cubicBezTo>
                                <a:pt x="-16741" y="598607"/>
                                <a:pt x="89327" y="362842"/>
                                <a:pt x="207587" y="241917"/>
                              </a:cubicBezTo>
                              <a:cubicBezTo>
                                <a:pt x="311825" y="72520"/>
                                <a:pt x="501955" y="13564"/>
                                <a:pt x="694349" y="8724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00" name="Szalagív 32"/>
                        <p:cNvSpPr/>
                        <p:nvPr/>
                      </p:nvSpPr>
                      <p:spPr>
                        <a:xfrm rot="19733323" flipH="1" flipV="1">
                          <a:off x="3531750" y="1971468"/>
                          <a:ext cx="1438561" cy="535137"/>
                        </a:xfrm>
                        <a:custGeom>
                          <a:avLst/>
                          <a:gdLst>
                            <a:gd name="connsiteX0" fmla="*/ 95509 w 1641465"/>
                            <a:gd name="connsiteY0" fmla="*/ 510895 h 695954"/>
                            <a:gd name="connsiteX1" fmla="*/ 524199 w 1641465"/>
                            <a:gd name="connsiteY1" fmla="*/ 23507 h 695954"/>
                            <a:gd name="connsiteX2" fmla="*/ 931517 w 1641465"/>
                            <a:gd name="connsiteY2" fmla="*/ 3185 h 695954"/>
                            <a:gd name="connsiteX3" fmla="*/ 1555049 w 1641465"/>
                            <a:gd name="connsiteY3" fmla="*/ 192552 h 695954"/>
                            <a:gd name="connsiteX4" fmla="*/ 1366115 w 1641465"/>
                            <a:gd name="connsiteY4" fmla="*/ 232541 h 695954"/>
                            <a:gd name="connsiteX5" fmla="*/ 884126 w 1641465"/>
                            <a:gd name="connsiteY5" fmla="*/ 150676 h 695954"/>
                            <a:gd name="connsiteX6" fmla="*/ 645868 w 1641465"/>
                            <a:gd name="connsiteY6" fmla="*/ 156639 h 695954"/>
                            <a:gd name="connsiteX7" fmla="*/ 286685 w 1641465"/>
                            <a:gd name="connsiteY7" fmla="*/ 467948 h 695954"/>
                            <a:gd name="connsiteX8" fmla="*/ 95509 w 1641465"/>
                            <a:gd name="connsiteY8" fmla="*/ 510895 h 695954"/>
                            <a:gd name="connsiteX0" fmla="*/ 95797 w 1438561"/>
                            <a:gd name="connsiteY0" fmla="*/ 521900 h 521900"/>
                            <a:gd name="connsiteX1" fmla="*/ 524487 w 1438561"/>
                            <a:gd name="connsiteY1" fmla="*/ 34512 h 521900"/>
                            <a:gd name="connsiteX2" fmla="*/ 931805 w 1438561"/>
                            <a:gd name="connsiteY2" fmla="*/ 14190 h 521900"/>
                            <a:gd name="connsiteX3" fmla="*/ 1438561 w 1438561"/>
                            <a:gd name="connsiteY3" fmla="*/ 232432 h 521900"/>
                            <a:gd name="connsiteX4" fmla="*/ 1366403 w 1438561"/>
                            <a:gd name="connsiteY4" fmla="*/ 243546 h 521900"/>
                            <a:gd name="connsiteX5" fmla="*/ 884414 w 1438561"/>
                            <a:gd name="connsiteY5" fmla="*/ 161681 h 521900"/>
                            <a:gd name="connsiteX6" fmla="*/ 646156 w 1438561"/>
                            <a:gd name="connsiteY6" fmla="*/ 167644 h 521900"/>
                            <a:gd name="connsiteX7" fmla="*/ 286973 w 1438561"/>
                            <a:gd name="connsiteY7" fmla="*/ 478953 h 521900"/>
                            <a:gd name="connsiteX8" fmla="*/ 95797 w 1438561"/>
                            <a:gd name="connsiteY8" fmla="*/ 521900 h 521900"/>
                            <a:gd name="connsiteX0" fmla="*/ 95797 w 1438561"/>
                            <a:gd name="connsiteY0" fmla="*/ 521900 h 535137"/>
                            <a:gd name="connsiteX1" fmla="*/ 524487 w 1438561"/>
                            <a:gd name="connsiteY1" fmla="*/ 34512 h 535137"/>
                            <a:gd name="connsiteX2" fmla="*/ 931805 w 1438561"/>
                            <a:gd name="connsiteY2" fmla="*/ 14190 h 535137"/>
                            <a:gd name="connsiteX3" fmla="*/ 1438561 w 1438561"/>
                            <a:gd name="connsiteY3" fmla="*/ 232432 h 535137"/>
                            <a:gd name="connsiteX4" fmla="*/ 1366403 w 1438561"/>
                            <a:gd name="connsiteY4" fmla="*/ 243546 h 535137"/>
                            <a:gd name="connsiteX5" fmla="*/ 884414 w 1438561"/>
                            <a:gd name="connsiteY5" fmla="*/ 161681 h 535137"/>
                            <a:gd name="connsiteX6" fmla="*/ 646156 w 1438561"/>
                            <a:gd name="connsiteY6" fmla="*/ 167644 h 535137"/>
                            <a:gd name="connsiteX7" fmla="*/ 153715 w 1438561"/>
                            <a:gd name="connsiteY7" fmla="*/ 535137 h 535137"/>
                            <a:gd name="connsiteX8" fmla="*/ 95797 w 1438561"/>
                            <a:gd name="connsiteY8" fmla="*/ 521900 h 5351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38561" h="535137">
                              <a:moveTo>
                                <a:pt x="95797" y="521900"/>
                              </a:moveTo>
                              <a:cubicBezTo>
                                <a:pt x="-134287" y="337786"/>
                                <a:pt x="66247" y="109793"/>
                                <a:pt x="524487" y="34512"/>
                              </a:cubicBezTo>
                              <a:cubicBezTo>
                                <a:pt x="654016" y="13232"/>
                                <a:pt x="779459" y="-18797"/>
                                <a:pt x="931805" y="14190"/>
                              </a:cubicBezTo>
                              <a:cubicBezTo>
                                <a:pt x="1084151" y="47177"/>
                                <a:pt x="1317345" y="129483"/>
                                <a:pt x="1438561" y="232432"/>
                              </a:cubicBezTo>
                              <a:cubicBezTo>
                                <a:pt x="1375583" y="245762"/>
                                <a:pt x="1429381" y="230216"/>
                                <a:pt x="1366403" y="243546"/>
                              </a:cubicBezTo>
                              <a:cubicBezTo>
                                <a:pt x="1253377" y="196953"/>
                                <a:pt x="1077595" y="167097"/>
                                <a:pt x="884414" y="161681"/>
                              </a:cubicBezTo>
                              <a:cubicBezTo>
                                <a:pt x="804427" y="159439"/>
                                <a:pt x="723726" y="161458"/>
                                <a:pt x="646156" y="167644"/>
                              </a:cubicBezTo>
                              <a:cubicBezTo>
                                <a:pt x="186226" y="204319"/>
                                <a:pt x="-134666" y="423128"/>
                                <a:pt x="153715" y="535137"/>
                              </a:cubicBezTo>
                              <a:lnTo>
                                <a:pt x="95797" y="52190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</a:gradFill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597" name="Fánk 596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77625" y="3295185"/>
                        <a:ext cx="3312000" cy="3312000"/>
                      </a:xfrm>
                      <a:prstGeom prst="donut">
                        <a:avLst>
                          <a:gd name="adj" fmla="val 3054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prst="slope"/>
                        <a:bevelB w="12700" prst="ribl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595" name="Téglalap 594"/>
                    <p:cNvSpPr/>
                    <p:nvPr/>
                  </p:nvSpPr>
                  <p:spPr>
                    <a:xfrm>
                      <a:off x="1117295" y="2470663"/>
                      <a:ext cx="664208" cy="8818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hu-HU" sz="4800" dirty="0" smtClean="0">
                          <a:solidFill>
                            <a:srgbClr val="AC5532"/>
                          </a:solidFill>
                        </a:rPr>
                        <a:t>+</a:t>
                      </a:r>
                      <a:endParaRPr lang="hu-HU" sz="4800" dirty="0">
                        <a:solidFill>
                          <a:srgbClr val="AC5532"/>
                        </a:solidFill>
                      </a:endParaRPr>
                    </a:p>
                  </p:txBody>
                </p:sp>
              </p:grpSp>
              <p:grpSp>
                <p:nvGrpSpPr>
                  <p:cNvPr id="554" name="Csoportba foglalás 553"/>
                  <p:cNvGrpSpPr/>
                  <p:nvPr/>
                </p:nvGrpSpPr>
                <p:grpSpPr>
                  <a:xfrm>
                    <a:off x="1032025" y="399241"/>
                    <a:ext cx="1618095" cy="936248"/>
                    <a:chOff x="163408" y="2451588"/>
                    <a:chExt cx="1618095" cy="936248"/>
                  </a:xfrm>
                </p:grpSpPr>
                <p:grpSp>
                  <p:nvGrpSpPr>
                    <p:cNvPr id="587" name="Csoportba foglalás 586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63408" y="2451588"/>
                      <a:ext cx="936248" cy="936248"/>
                      <a:chOff x="2777625" y="3295185"/>
                      <a:chExt cx="3312000" cy="3312000"/>
                    </a:xfrm>
                  </p:grpSpPr>
                  <p:grpSp>
                    <p:nvGrpSpPr>
                      <p:cNvPr id="589" name="Csoportba foglalás 588"/>
                      <p:cNvGrpSpPr/>
                      <p:nvPr/>
                    </p:nvGrpSpPr>
                    <p:grpSpPr>
                      <a:xfrm>
                        <a:off x="2845104" y="3362664"/>
                        <a:ext cx="3148013" cy="3148013"/>
                        <a:chOff x="2876550" y="1047750"/>
                        <a:chExt cx="3148013" cy="3148013"/>
                      </a:xfrm>
                    </p:grpSpPr>
                    <p:sp>
                      <p:nvSpPr>
                        <p:cNvPr id="591" name="Ellipszis 590"/>
                        <p:cNvSpPr/>
                        <p:nvPr/>
                      </p:nvSpPr>
                      <p:spPr>
                        <a:xfrm>
                          <a:off x="2876550" y="1047750"/>
                          <a:ext cx="3148013" cy="3148013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92" name="Szabadkézi sokszög 591"/>
                        <p:cNvSpPr/>
                        <p:nvPr/>
                      </p:nvSpPr>
                      <p:spPr>
                        <a:xfrm>
                          <a:off x="3655856" y="1629905"/>
                          <a:ext cx="1504257" cy="1988210"/>
                        </a:xfrm>
                        <a:custGeom>
                          <a:avLst/>
                          <a:gdLst>
                            <a:gd name="connsiteX0" fmla="*/ 694349 w 1589396"/>
                            <a:gd name="connsiteY0" fmla="*/ 329 h 1979815"/>
                            <a:gd name="connsiteX1" fmla="*/ 1194694 w 1589396"/>
                            <a:gd name="connsiteY1" fmla="*/ 91836 h 1979815"/>
                            <a:gd name="connsiteX2" fmla="*/ 1567109 w 1589396"/>
                            <a:gd name="connsiteY2" fmla="*/ 798352 h 1979815"/>
                            <a:gd name="connsiteX3" fmla="*/ 1340848 w 1589396"/>
                            <a:gd name="connsiteY3" fmla="*/ 1094953 h 1979815"/>
                            <a:gd name="connsiteX4" fmla="*/ 1304037 w 1589396"/>
                            <a:gd name="connsiteY4" fmla="*/ 1561962 h 1979815"/>
                            <a:gd name="connsiteX5" fmla="*/ 1100330 w 1589396"/>
                            <a:gd name="connsiteY5" fmla="*/ 1618527 h 1979815"/>
                            <a:gd name="connsiteX6" fmla="*/ 1039025 w 1589396"/>
                            <a:gd name="connsiteY6" fmla="*/ 1627586 h 1979815"/>
                            <a:gd name="connsiteX7" fmla="*/ 1039025 w 1589396"/>
                            <a:gd name="connsiteY7" fmla="*/ 1979815 h 1979815"/>
                            <a:gd name="connsiteX8" fmla="*/ 395147 w 1589396"/>
                            <a:gd name="connsiteY8" fmla="*/ 1979815 h 1979815"/>
                            <a:gd name="connsiteX9" fmla="*/ 395147 w 1589396"/>
                            <a:gd name="connsiteY9" fmla="*/ 1629127 h 1979815"/>
                            <a:gd name="connsiteX10" fmla="*/ 355674 w 1589396"/>
                            <a:gd name="connsiteY10" fmla="*/ 1615713 h 1979815"/>
                            <a:gd name="connsiteX11" fmla="*/ 321259 w 1589396"/>
                            <a:gd name="connsiteY11" fmla="*/ 1596562 h 1979815"/>
                            <a:gd name="connsiteX12" fmla="*/ 2205 w 1589396"/>
                            <a:gd name="connsiteY12" fmla="*/ 817384 h 1979815"/>
                            <a:gd name="connsiteX13" fmla="*/ 207587 w 1589396"/>
                            <a:gd name="connsiteY13" fmla="*/ 233522 h 1979815"/>
                            <a:gd name="connsiteX14" fmla="*/ 694349 w 1589396"/>
                            <a:gd name="connsiteY14" fmla="*/ 329 h 1979815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570357 h 1988210"/>
                            <a:gd name="connsiteX5" fmla="*/ 1100330 w 1504534"/>
                            <a:gd name="connsiteY5" fmla="*/ 1626922 h 1988210"/>
                            <a:gd name="connsiteX6" fmla="*/ 1039025 w 1504534"/>
                            <a:gd name="connsiteY6" fmla="*/ 1635981 h 1988210"/>
                            <a:gd name="connsiteX7" fmla="*/ 1039025 w 1504534"/>
                            <a:gd name="connsiteY7" fmla="*/ 1988210 h 1988210"/>
                            <a:gd name="connsiteX8" fmla="*/ 395147 w 1504534"/>
                            <a:gd name="connsiteY8" fmla="*/ 1988210 h 1988210"/>
                            <a:gd name="connsiteX9" fmla="*/ 395147 w 1504534"/>
                            <a:gd name="connsiteY9" fmla="*/ 1637522 h 1988210"/>
                            <a:gd name="connsiteX10" fmla="*/ 355674 w 1504534"/>
                            <a:gd name="connsiteY10" fmla="*/ 1624108 h 1988210"/>
                            <a:gd name="connsiteX11" fmla="*/ 321259 w 1504534"/>
                            <a:gd name="connsiteY11" fmla="*/ 1604957 h 1988210"/>
                            <a:gd name="connsiteX12" fmla="*/ 2205 w 1504534"/>
                            <a:gd name="connsiteY12" fmla="*/ 825779 h 1988210"/>
                            <a:gd name="connsiteX13" fmla="*/ 207587 w 1504534"/>
                            <a:gd name="connsiteY13" fmla="*/ 241917 h 1988210"/>
                            <a:gd name="connsiteX14" fmla="*/ 694349 w 1504534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39025 w 1504816"/>
                            <a:gd name="connsiteY6" fmla="*/ 1635981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07128 w 1504816"/>
                            <a:gd name="connsiteY6" fmla="*/ 1497758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007128 w 1504816"/>
                            <a:gd name="connsiteY5" fmla="*/ 1497758 h 1988210"/>
                            <a:gd name="connsiteX6" fmla="*/ 1039025 w 1504816"/>
                            <a:gd name="connsiteY6" fmla="*/ 1988210 h 1988210"/>
                            <a:gd name="connsiteX7" fmla="*/ 395147 w 1504816"/>
                            <a:gd name="connsiteY7" fmla="*/ 1988210 h 1988210"/>
                            <a:gd name="connsiteX8" fmla="*/ 395147 w 1504816"/>
                            <a:gd name="connsiteY8" fmla="*/ 1637522 h 1988210"/>
                            <a:gd name="connsiteX9" fmla="*/ 355674 w 1504816"/>
                            <a:gd name="connsiteY9" fmla="*/ 1624108 h 1988210"/>
                            <a:gd name="connsiteX10" fmla="*/ 321259 w 1504816"/>
                            <a:gd name="connsiteY10" fmla="*/ 1604957 h 1988210"/>
                            <a:gd name="connsiteX11" fmla="*/ 2205 w 1504816"/>
                            <a:gd name="connsiteY11" fmla="*/ 825779 h 1988210"/>
                            <a:gd name="connsiteX12" fmla="*/ 207587 w 1504816"/>
                            <a:gd name="connsiteY12" fmla="*/ 241917 h 1988210"/>
                            <a:gd name="connsiteX13" fmla="*/ 694349 w 1504816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497758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604083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321259 w 1504257"/>
                            <a:gd name="connsiteY10" fmla="*/ 1604957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72403 w 1504257"/>
                            <a:gd name="connsiteY10" fmla="*/ 1658119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61770 w 1504257"/>
                            <a:gd name="connsiteY10" fmla="*/ 1562426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504257" h="1988210">
                              <a:moveTo>
                                <a:pt x="694349" y="8724"/>
                              </a:moveTo>
                              <a:cubicBezTo>
                                <a:pt x="886743" y="3885"/>
                                <a:pt x="1063411" y="-34545"/>
                                <a:pt x="1194694" y="100231"/>
                              </a:cubicBezTo>
                              <a:cubicBezTo>
                                <a:pt x="1325977" y="235007"/>
                                <a:pt x="1393373" y="621873"/>
                                <a:pt x="1482049" y="817379"/>
                              </a:cubicBezTo>
                              <a:cubicBezTo>
                                <a:pt x="1570724" y="1012886"/>
                                <a:pt x="1366973" y="979624"/>
                                <a:pt x="1340848" y="1103348"/>
                              </a:cubicBezTo>
                              <a:cubicBezTo>
                                <a:pt x="1314723" y="1227072"/>
                                <a:pt x="1380922" y="1476269"/>
                                <a:pt x="1325302" y="1559725"/>
                              </a:cubicBezTo>
                              <a:cubicBezTo>
                                <a:pt x="1269682" y="1643181"/>
                                <a:pt x="1047752" y="1514948"/>
                                <a:pt x="1007128" y="1604083"/>
                              </a:cubicBezTo>
                              <a:lnTo>
                                <a:pt x="1039025" y="1988210"/>
                              </a:lnTo>
                              <a:lnTo>
                                <a:pt x="395147" y="1988210"/>
                              </a:lnTo>
                              <a:lnTo>
                                <a:pt x="395147" y="1637522"/>
                              </a:lnTo>
                              <a:lnTo>
                                <a:pt x="355674" y="1624108"/>
                              </a:lnTo>
                              <a:cubicBezTo>
                                <a:pt x="342386" y="1618390"/>
                                <a:pt x="171344" y="1569488"/>
                                <a:pt x="161770" y="1562426"/>
                              </a:cubicBezTo>
                              <a:cubicBezTo>
                                <a:pt x="8582" y="1449430"/>
                                <a:pt x="21151" y="1052952"/>
                                <a:pt x="2205" y="825779"/>
                              </a:cubicBezTo>
                              <a:cubicBezTo>
                                <a:pt x="-16741" y="598607"/>
                                <a:pt x="89327" y="362842"/>
                                <a:pt x="207587" y="241917"/>
                              </a:cubicBezTo>
                              <a:cubicBezTo>
                                <a:pt x="311825" y="72520"/>
                                <a:pt x="501955" y="13564"/>
                                <a:pt x="694349" y="8724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93" name="Szalagív 32"/>
                        <p:cNvSpPr/>
                        <p:nvPr/>
                      </p:nvSpPr>
                      <p:spPr>
                        <a:xfrm rot="19733323" flipH="1" flipV="1">
                          <a:off x="3531750" y="1971468"/>
                          <a:ext cx="1438561" cy="535137"/>
                        </a:xfrm>
                        <a:custGeom>
                          <a:avLst/>
                          <a:gdLst>
                            <a:gd name="connsiteX0" fmla="*/ 95509 w 1641465"/>
                            <a:gd name="connsiteY0" fmla="*/ 510895 h 695954"/>
                            <a:gd name="connsiteX1" fmla="*/ 524199 w 1641465"/>
                            <a:gd name="connsiteY1" fmla="*/ 23507 h 695954"/>
                            <a:gd name="connsiteX2" fmla="*/ 931517 w 1641465"/>
                            <a:gd name="connsiteY2" fmla="*/ 3185 h 695954"/>
                            <a:gd name="connsiteX3" fmla="*/ 1555049 w 1641465"/>
                            <a:gd name="connsiteY3" fmla="*/ 192552 h 695954"/>
                            <a:gd name="connsiteX4" fmla="*/ 1366115 w 1641465"/>
                            <a:gd name="connsiteY4" fmla="*/ 232541 h 695954"/>
                            <a:gd name="connsiteX5" fmla="*/ 884126 w 1641465"/>
                            <a:gd name="connsiteY5" fmla="*/ 150676 h 695954"/>
                            <a:gd name="connsiteX6" fmla="*/ 645868 w 1641465"/>
                            <a:gd name="connsiteY6" fmla="*/ 156639 h 695954"/>
                            <a:gd name="connsiteX7" fmla="*/ 286685 w 1641465"/>
                            <a:gd name="connsiteY7" fmla="*/ 467948 h 695954"/>
                            <a:gd name="connsiteX8" fmla="*/ 95509 w 1641465"/>
                            <a:gd name="connsiteY8" fmla="*/ 510895 h 695954"/>
                            <a:gd name="connsiteX0" fmla="*/ 95797 w 1438561"/>
                            <a:gd name="connsiteY0" fmla="*/ 521900 h 521900"/>
                            <a:gd name="connsiteX1" fmla="*/ 524487 w 1438561"/>
                            <a:gd name="connsiteY1" fmla="*/ 34512 h 521900"/>
                            <a:gd name="connsiteX2" fmla="*/ 931805 w 1438561"/>
                            <a:gd name="connsiteY2" fmla="*/ 14190 h 521900"/>
                            <a:gd name="connsiteX3" fmla="*/ 1438561 w 1438561"/>
                            <a:gd name="connsiteY3" fmla="*/ 232432 h 521900"/>
                            <a:gd name="connsiteX4" fmla="*/ 1366403 w 1438561"/>
                            <a:gd name="connsiteY4" fmla="*/ 243546 h 521900"/>
                            <a:gd name="connsiteX5" fmla="*/ 884414 w 1438561"/>
                            <a:gd name="connsiteY5" fmla="*/ 161681 h 521900"/>
                            <a:gd name="connsiteX6" fmla="*/ 646156 w 1438561"/>
                            <a:gd name="connsiteY6" fmla="*/ 167644 h 521900"/>
                            <a:gd name="connsiteX7" fmla="*/ 286973 w 1438561"/>
                            <a:gd name="connsiteY7" fmla="*/ 478953 h 521900"/>
                            <a:gd name="connsiteX8" fmla="*/ 95797 w 1438561"/>
                            <a:gd name="connsiteY8" fmla="*/ 521900 h 521900"/>
                            <a:gd name="connsiteX0" fmla="*/ 95797 w 1438561"/>
                            <a:gd name="connsiteY0" fmla="*/ 521900 h 535137"/>
                            <a:gd name="connsiteX1" fmla="*/ 524487 w 1438561"/>
                            <a:gd name="connsiteY1" fmla="*/ 34512 h 535137"/>
                            <a:gd name="connsiteX2" fmla="*/ 931805 w 1438561"/>
                            <a:gd name="connsiteY2" fmla="*/ 14190 h 535137"/>
                            <a:gd name="connsiteX3" fmla="*/ 1438561 w 1438561"/>
                            <a:gd name="connsiteY3" fmla="*/ 232432 h 535137"/>
                            <a:gd name="connsiteX4" fmla="*/ 1366403 w 1438561"/>
                            <a:gd name="connsiteY4" fmla="*/ 243546 h 535137"/>
                            <a:gd name="connsiteX5" fmla="*/ 884414 w 1438561"/>
                            <a:gd name="connsiteY5" fmla="*/ 161681 h 535137"/>
                            <a:gd name="connsiteX6" fmla="*/ 646156 w 1438561"/>
                            <a:gd name="connsiteY6" fmla="*/ 167644 h 535137"/>
                            <a:gd name="connsiteX7" fmla="*/ 153715 w 1438561"/>
                            <a:gd name="connsiteY7" fmla="*/ 535137 h 535137"/>
                            <a:gd name="connsiteX8" fmla="*/ 95797 w 1438561"/>
                            <a:gd name="connsiteY8" fmla="*/ 521900 h 5351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38561" h="535137">
                              <a:moveTo>
                                <a:pt x="95797" y="521900"/>
                              </a:moveTo>
                              <a:cubicBezTo>
                                <a:pt x="-134287" y="337786"/>
                                <a:pt x="66247" y="109793"/>
                                <a:pt x="524487" y="34512"/>
                              </a:cubicBezTo>
                              <a:cubicBezTo>
                                <a:pt x="654016" y="13232"/>
                                <a:pt x="779459" y="-18797"/>
                                <a:pt x="931805" y="14190"/>
                              </a:cubicBezTo>
                              <a:cubicBezTo>
                                <a:pt x="1084151" y="47177"/>
                                <a:pt x="1317345" y="129483"/>
                                <a:pt x="1438561" y="232432"/>
                              </a:cubicBezTo>
                              <a:cubicBezTo>
                                <a:pt x="1375583" y="245762"/>
                                <a:pt x="1429381" y="230216"/>
                                <a:pt x="1366403" y="243546"/>
                              </a:cubicBezTo>
                              <a:cubicBezTo>
                                <a:pt x="1253377" y="196953"/>
                                <a:pt x="1077595" y="167097"/>
                                <a:pt x="884414" y="161681"/>
                              </a:cubicBezTo>
                              <a:cubicBezTo>
                                <a:pt x="804427" y="159439"/>
                                <a:pt x="723726" y="161458"/>
                                <a:pt x="646156" y="167644"/>
                              </a:cubicBezTo>
                              <a:cubicBezTo>
                                <a:pt x="186226" y="204319"/>
                                <a:pt x="-134666" y="423128"/>
                                <a:pt x="153715" y="535137"/>
                              </a:cubicBezTo>
                              <a:lnTo>
                                <a:pt x="95797" y="52190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</a:gradFill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590" name="Fánk 58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77625" y="3295185"/>
                        <a:ext cx="3312000" cy="3312000"/>
                      </a:xfrm>
                      <a:prstGeom prst="donut">
                        <a:avLst>
                          <a:gd name="adj" fmla="val 3054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prst="slope"/>
                        <a:bevelB w="12700" prst="ribl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588" name="Téglalap 587"/>
                    <p:cNvSpPr/>
                    <p:nvPr/>
                  </p:nvSpPr>
                  <p:spPr>
                    <a:xfrm>
                      <a:off x="1117295" y="2470663"/>
                      <a:ext cx="664208" cy="8818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hu-HU" sz="4800" dirty="0" smtClean="0">
                          <a:solidFill>
                            <a:srgbClr val="AC5532"/>
                          </a:solidFill>
                        </a:rPr>
                        <a:t>+</a:t>
                      </a:r>
                      <a:endParaRPr lang="hu-HU" sz="4800" dirty="0">
                        <a:solidFill>
                          <a:srgbClr val="AC5532"/>
                        </a:solidFill>
                      </a:endParaRPr>
                    </a:p>
                  </p:txBody>
                </p:sp>
              </p:grpSp>
              <p:grpSp>
                <p:nvGrpSpPr>
                  <p:cNvPr id="555" name="Csoportba foglalás 554"/>
                  <p:cNvGrpSpPr/>
                  <p:nvPr/>
                </p:nvGrpSpPr>
                <p:grpSpPr>
                  <a:xfrm>
                    <a:off x="6020081" y="395584"/>
                    <a:ext cx="1618095" cy="936248"/>
                    <a:chOff x="163408" y="2451588"/>
                    <a:chExt cx="1618095" cy="936248"/>
                  </a:xfrm>
                </p:grpSpPr>
                <p:grpSp>
                  <p:nvGrpSpPr>
                    <p:cNvPr id="580" name="Csoportba foglalás 579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63408" y="2451588"/>
                      <a:ext cx="936248" cy="936248"/>
                      <a:chOff x="2777625" y="3295185"/>
                      <a:chExt cx="3312000" cy="3312000"/>
                    </a:xfrm>
                  </p:grpSpPr>
                  <p:grpSp>
                    <p:nvGrpSpPr>
                      <p:cNvPr id="582" name="Csoportba foglalás 581"/>
                      <p:cNvGrpSpPr/>
                      <p:nvPr/>
                    </p:nvGrpSpPr>
                    <p:grpSpPr>
                      <a:xfrm>
                        <a:off x="2845104" y="3362664"/>
                        <a:ext cx="3148013" cy="3148013"/>
                        <a:chOff x="2876550" y="1047750"/>
                        <a:chExt cx="3148013" cy="3148013"/>
                      </a:xfrm>
                    </p:grpSpPr>
                    <p:sp>
                      <p:nvSpPr>
                        <p:cNvPr id="584" name="Ellipszis 583"/>
                        <p:cNvSpPr/>
                        <p:nvPr/>
                      </p:nvSpPr>
                      <p:spPr>
                        <a:xfrm>
                          <a:off x="2876550" y="1047750"/>
                          <a:ext cx="3148013" cy="3148013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85" name="Szabadkézi sokszög 584"/>
                        <p:cNvSpPr/>
                        <p:nvPr/>
                      </p:nvSpPr>
                      <p:spPr>
                        <a:xfrm>
                          <a:off x="3655856" y="1629905"/>
                          <a:ext cx="1504257" cy="1988210"/>
                        </a:xfrm>
                        <a:custGeom>
                          <a:avLst/>
                          <a:gdLst>
                            <a:gd name="connsiteX0" fmla="*/ 694349 w 1589396"/>
                            <a:gd name="connsiteY0" fmla="*/ 329 h 1979815"/>
                            <a:gd name="connsiteX1" fmla="*/ 1194694 w 1589396"/>
                            <a:gd name="connsiteY1" fmla="*/ 91836 h 1979815"/>
                            <a:gd name="connsiteX2" fmla="*/ 1567109 w 1589396"/>
                            <a:gd name="connsiteY2" fmla="*/ 798352 h 1979815"/>
                            <a:gd name="connsiteX3" fmla="*/ 1340848 w 1589396"/>
                            <a:gd name="connsiteY3" fmla="*/ 1094953 h 1979815"/>
                            <a:gd name="connsiteX4" fmla="*/ 1304037 w 1589396"/>
                            <a:gd name="connsiteY4" fmla="*/ 1561962 h 1979815"/>
                            <a:gd name="connsiteX5" fmla="*/ 1100330 w 1589396"/>
                            <a:gd name="connsiteY5" fmla="*/ 1618527 h 1979815"/>
                            <a:gd name="connsiteX6" fmla="*/ 1039025 w 1589396"/>
                            <a:gd name="connsiteY6" fmla="*/ 1627586 h 1979815"/>
                            <a:gd name="connsiteX7" fmla="*/ 1039025 w 1589396"/>
                            <a:gd name="connsiteY7" fmla="*/ 1979815 h 1979815"/>
                            <a:gd name="connsiteX8" fmla="*/ 395147 w 1589396"/>
                            <a:gd name="connsiteY8" fmla="*/ 1979815 h 1979815"/>
                            <a:gd name="connsiteX9" fmla="*/ 395147 w 1589396"/>
                            <a:gd name="connsiteY9" fmla="*/ 1629127 h 1979815"/>
                            <a:gd name="connsiteX10" fmla="*/ 355674 w 1589396"/>
                            <a:gd name="connsiteY10" fmla="*/ 1615713 h 1979815"/>
                            <a:gd name="connsiteX11" fmla="*/ 321259 w 1589396"/>
                            <a:gd name="connsiteY11" fmla="*/ 1596562 h 1979815"/>
                            <a:gd name="connsiteX12" fmla="*/ 2205 w 1589396"/>
                            <a:gd name="connsiteY12" fmla="*/ 817384 h 1979815"/>
                            <a:gd name="connsiteX13" fmla="*/ 207587 w 1589396"/>
                            <a:gd name="connsiteY13" fmla="*/ 233522 h 1979815"/>
                            <a:gd name="connsiteX14" fmla="*/ 694349 w 1589396"/>
                            <a:gd name="connsiteY14" fmla="*/ 329 h 1979815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570357 h 1988210"/>
                            <a:gd name="connsiteX5" fmla="*/ 1100330 w 1504534"/>
                            <a:gd name="connsiteY5" fmla="*/ 1626922 h 1988210"/>
                            <a:gd name="connsiteX6" fmla="*/ 1039025 w 1504534"/>
                            <a:gd name="connsiteY6" fmla="*/ 1635981 h 1988210"/>
                            <a:gd name="connsiteX7" fmla="*/ 1039025 w 1504534"/>
                            <a:gd name="connsiteY7" fmla="*/ 1988210 h 1988210"/>
                            <a:gd name="connsiteX8" fmla="*/ 395147 w 1504534"/>
                            <a:gd name="connsiteY8" fmla="*/ 1988210 h 1988210"/>
                            <a:gd name="connsiteX9" fmla="*/ 395147 w 1504534"/>
                            <a:gd name="connsiteY9" fmla="*/ 1637522 h 1988210"/>
                            <a:gd name="connsiteX10" fmla="*/ 355674 w 1504534"/>
                            <a:gd name="connsiteY10" fmla="*/ 1624108 h 1988210"/>
                            <a:gd name="connsiteX11" fmla="*/ 321259 w 1504534"/>
                            <a:gd name="connsiteY11" fmla="*/ 1604957 h 1988210"/>
                            <a:gd name="connsiteX12" fmla="*/ 2205 w 1504534"/>
                            <a:gd name="connsiteY12" fmla="*/ 825779 h 1988210"/>
                            <a:gd name="connsiteX13" fmla="*/ 207587 w 1504534"/>
                            <a:gd name="connsiteY13" fmla="*/ 241917 h 1988210"/>
                            <a:gd name="connsiteX14" fmla="*/ 694349 w 1504534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39025 w 1504816"/>
                            <a:gd name="connsiteY6" fmla="*/ 1635981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07128 w 1504816"/>
                            <a:gd name="connsiteY6" fmla="*/ 1497758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007128 w 1504816"/>
                            <a:gd name="connsiteY5" fmla="*/ 1497758 h 1988210"/>
                            <a:gd name="connsiteX6" fmla="*/ 1039025 w 1504816"/>
                            <a:gd name="connsiteY6" fmla="*/ 1988210 h 1988210"/>
                            <a:gd name="connsiteX7" fmla="*/ 395147 w 1504816"/>
                            <a:gd name="connsiteY7" fmla="*/ 1988210 h 1988210"/>
                            <a:gd name="connsiteX8" fmla="*/ 395147 w 1504816"/>
                            <a:gd name="connsiteY8" fmla="*/ 1637522 h 1988210"/>
                            <a:gd name="connsiteX9" fmla="*/ 355674 w 1504816"/>
                            <a:gd name="connsiteY9" fmla="*/ 1624108 h 1988210"/>
                            <a:gd name="connsiteX10" fmla="*/ 321259 w 1504816"/>
                            <a:gd name="connsiteY10" fmla="*/ 1604957 h 1988210"/>
                            <a:gd name="connsiteX11" fmla="*/ 2205 w 1504816"/>
                            <a:gd name="connsiteY11" fmla="*/ 825779 h 1988210"/>
                            <a:gd name="connsiteX12" fmla="*/ 207587 w 1504816"/>
                            <a:gd name="connsiteY12" fmla="*/ 241917 h 1988210"/>
                            <a:gd name="connsiteX13" fmla="*/ 694349 w 1504816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497758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604083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321259 w 1504257"/>
                            <a:gd name="connsiteY10" fmla="*/ 1604957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72403 w 1504257"/>
                            <a:gd name="connsiteY10" fmla="*/ 1658119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61770 w 1504257"/>
                            <a:gd name="connsiteY10" fmla="*/ 1562426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504257" h="1988210">
                              <a:moveTo>
                                <a:pt x="694349" y="8724"/>
                              </a:moveTo>
                              <a:cubicBezTo>
                                <a:pt x="886743" y="3885"/>
                                <a:pt x="1063411" y="-34545"/>
                                <a:pt x="1194694" y="100231"/>
                              </a:cubicBezTo>
                              <a:cubicBezTo>
                                <a:pt x="1325977" y="235007"/>
                                <a:pt x="1393373" y="621873"/>
                                <a:pt x="1482049" y="817379"/>
                              </a:cubicBezTo>
                              <a:cubicBezTo>
                                <a:pt x="1570724" y="1012886"/>
                                <a:pt x="1366973" y="979624"/>
                                <a:pt x="1340848" y="1103348"/>
                              </a:cubicBezTo>
                              <a:cubicBezTo>
                                <a:pt x="1314723" y="1227072"/>
                                <a:pt x="1380922" y="1476269"/>
                                <a:pt x="1325302" y="1559725"/>
                              </a:cubicBezTo>
                              <a:cubicBezTo>
                                <a:pt x="1269682" y="1643181"/>
                                <a:pt x="1047752" y="1514948"/>
                                <a:pt x="1007128" y="1604083"/>
                              </a:cubicBezTo>
                              <a:lnTo>
                                <a:pt x="1039025" y="1988210"/>
                              </a:lnTo>
                              <a:lnTo>
                                <a:pt x="395147" y="1988210"/>
                              </a:lnTo>
                              <a:lnTo>
                                <a:pt x="395147" y="1637522"/>
                              </a:lnTo>
                              <a:lnTo>
                                <a:pt x="355674" y="1624108"/>
                              </a:lnTo>
                              <a:cubicBezTo>
                                <a:pt x="342386" y="1618390"/>
                                <a:pt x="171344" y="1569488"/>
                                <a:pt x="161770" y="1562426"/>
                              </a:cubicBezTo>
                              <a:cubicBezTo>
                                <a:pt x="8582" y="1449430"/>
                                <a:pt x="21151" y="1052952"/>
                                <a:pt x="2205" y="825779"/>
                              </a:cubicBezTo>
                              <a:cubicBezTo>
                                <a:pt x="-16741" y="598607"/>
                                <a:pt x="89327" y="362842"/>
                                <a:pt x="207587" y="241917"/>
                              </a:cubicBezTo>
                              <a:cubicBezTo>
                                <a:pt x="311825" y="72520"/>
                                <a:pt x="501955" y="13564"/>
                                <a:pt x="694349" y="8724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86" name="Szalagív 32"/>
                        <p:cNvSpPr/>
                        <p:nvPr/>
                      </p:nvSpPr>
                      <p:spPr>
                        <a:xfrm rot="19733323" flipH="1" flipV="1">
                          <a:off x="3531750" y="1971468"/>
                          <a:ext cx="1438561" cy="535137"/>
                        </a:xfrm>
                        <a:custGeom>
                          <a:avLst/>
                          <a:gdLst>
                            <a:gd name="connsiteX0" fmla="*/ 95509 w 1641465"/>
                            <a:gd name="connsiteY0" fmla="*/ 510895 h 695954"/>
                            <a:gd name="connsiteX1" fmla="*/ 524199 w 1641465"/>
                            <a:gd name="connsiteY1" fmla="*/ 23507 h 695954"/>
                            <a:gd name="connsiteX2" fmla="*/ 931517 w 1641465"/>
                            <a:gd name="connsiteY2" fmla="*/ 3185 h 695954"/>
                            <a:gd name="connsiteX3" fmla="*/ 1555049 w 1641465"/>
                            <a:gd name="connsiteY3" fmla="*/ 192552 h 695954"/>
                            <a:gd name="connsiteX4" fmla="*/ 1366115 w 1641465"/>
                            <a:gd name="connsiteY4" fmla="*/ 232541 h 695954"/>
                            <a:gd name="connsiteX5" fmla="*/ 884126 w 1641465"/>
                            <a:gd name="connsiteY5" fmla="*/ 150676 h 695954"/>
                            <a:gd name="connsiteX6" fmla="*/ 645868 w 1641465"/>
                            <a:gd name="connsiteY6" fmla="*/ 156639 h 695954"/>
                            <a:gd name="connsiteX7" fmla="*/ 286685 w 1641465"/>
                            <a:gd name="connsiteY7" fmla="*/ 467948 h 695954"/>
                            <a:gd name="connsiteX8" fmla="*/ 95509 w 1641465"/>
                            <a:gd name="connsiteY8" fmla="*/ 510895 h 695954"/>
                            <a:gd name="connsiteX0" fmla="*/ 95797 w 1438561"/>
                            <a:gd name="connsiteY0" fmla="*/ 521900 h 521900"/>
                            <a:gd name="connsiteX1" fmla="*/ 524487 w 1438561"/>
                            <a:gd name="connsiteY1" fmla="*/ 34512 h 521900"/>
                            <a:gd name="connsiteX2" fmla="*/ 931805 w 1438561"/>
                            <a:gd name="connsiteY2" fmla="*/ 14190 h 521900"/>
                            <a:gd name="connsiteX3" fmla="*/ 1438561 w 1438561"/>
                            <a:gd name="connsiteY3" fmla="*/ 232432 h 521900"/>
                            <a:gd name="connsiteX4" fmla="*/ 1366403 w 1438561"/>
                            <a:gd name="connsiteY4" fmla="*/ 243546 h 521900"/>
                            <a:gd name="connsiteX5" fmla="*/ 884414 w 1438561"/>
                            <a:gd name="connsiteY5" fmla="*/ 161681 h 521900"/>
                            <a:gd name="connsiteX6" fmla="*/ 646156 w 1438561"/>
                            <a:gd name="connsiteY6" fmla="*/ 167644 h 521900"/>
                            <a:gd name="connsiteX7" fmla="*/ 286973 w 1438561"/>
                            <a:gd name="connsiteY7" fmla="*/ 478953 h 521900"/>
                            <a:gd name="connsiteX8" fmla="*/ 95797 w 1438561"/>
                            <a:gd name="connsiteY8" fmla="*/ 521900 h 521900"/>
                            <a:gd name="connsiteX0" fmla="*/ 95797 w 1438561"/>
                            <a:gd name="connsiteY0" fmla="*/ 521900 h 535137"/>
                            <a:gd name="connsiteX1" fmla="*/ 524487 w 1438561"/>
                            <a:gd name="connsiteY1" fmla="*/ 34512 h 535137"/>
                            <a:gd name="connsiteX2" fmla="*/ 931805 w 1438561"/>
                            <a:gd name="connsiteY2" fmla="*/ 14190 h 535137"/>
                            <a:gd name="connsiteX3" fmla="*/ 1438561 w 1438561"/>
                            <a:gd name="connsiteY3" fmla="*/ 232432 h 535137"/>
                            <a:gd name="connsiteX4" fmla="*/ 1366403 w 1438561"/>
                            <a:gd name="connsiteY4" fmla="*/ 243546 h 535137"/>
                            <a:gd name="connsiteX5" fmla="*/ 884414 w 1438561"/>
                            <a:gd name="connsiteY5" fmla="*/ 161681 h 535137"/>
                            <a:gd name="connsiteX6" fmla="*/ 646156 w 1438561"/>
                            <a:gd name="connsiteY6" fmla="*/ 167644 h 535137"/>
                            <a:gd name="connsiteX7" fmla="*/ 153715 w 1438561"/>
                            <a:gd name="connsiteY7" fmla="*/ 535137 h 535137"/>
                            <a:gd name="connsiteX8" fmla="*/ 95797 w 1438561"/>
                            <a:gd name="connsiteY8" fmla="*/ 521900 h 5351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38561" h="535137">
                              <a:moveTo>
                                <a:pt x="95797" y="521900"/>
                              </a:moveTo>
                              <a:cubicBezTo>
                                <a:pt x="-134287" y="337786"/>
                                <a:pt x="66247" y="109793"/>
                                <a:pt x="524487" y="34512"/>
                              </a:cubicBezTo>
                              <a:cubicBezTo>
                                <a:pt x="654016" y="13232"/>
                                <a:pt x="779459" y="-18797"/>
                                <a:pt x="931805" y="14190"/>
                              </a:cubicBezTo>
                              <a:cubicBezTo>
                                <a:pt x="1084151" y="47177"/>
                                <a:pt x="1317345" y="129483"/>
                                <a:pt x="1438561" y="232432"/>
                              </a:cubicBezTo>
                              <a:cubicBezTo>
                                <a:pt x="1375583" y="245762"/>
                                <a:pt x="1429381" y="230216"/>
                                <a:pt x="1366403" y="243546"/>
                              </a:cubicBezTo>
                              <a:cubicBezTo>
                                <a:pt x="1253377" y="196953"/>
                                <a:pt x="1077595" y="167097"/>
                                <a:pt x="884414" y="161681"/>
                              </a:cubicBezTo>
                              <a:cubicBezTo>
                                <a:pt x="804427" y="159439"/>
                                <a:pt x="723726" y="161458"/>
                                <a:pt x="646156" y="167644"/>
                              </a:cubicBezTo>
                              <a:cubicBezTo>
                                <a:pt x="186226" y="204319"/>
                                <a:pt x="-134666" y="423128"/>
                                <a:pt x="153715" y="535137"/>
                              </a:cubicBezTo>
                              <a:lnTo>
                                <a:pt x="95797" y="52190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</a:gradFill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583" name="Fánk 582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77625" y="3295185"/>
                        <a:ext cx="3312000" cy="3312000"/>
                      </a:xfrm>
                      <a:prstGeom prst="donut">
                        <a:avLst>
                          <a:gd name="adj" fmla="val 3054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prst="slope"/>
                        <a:bevelB w="12700" prst="ribl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581" name="Téglalap 580"/>
                    <p:cNvSpPr/>
                    <p:nvPr/>
                  </p:nvSpPr>
                  <p:spPr>
                    <a:xfrm>
                      <a:off x="1117295" y="2470663"/>
                      <a:ext cx="664208" cy="8818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hu-HU" sz="4800" dirty="0" smtClean="0">
                          <a:solidFill>
                            <a:srgbClr val="AC5532"/>
                          </a:solidFill>
                        </a:rPr>
                        <a:t>+</a:t>
                      </a:r>
                      <a:endParaRPr lang="hu-HU" sz="4800" dirty="0">
                        <a:solidFill>
                          <a:srgbClr val="AC5532"/>
                        </a:solidFill>
                      </a:endParaRPr>
                    </a:p>
                  </p:txBody>
                </p:sp>
              </p:grpSp>
              <p:grpSp>
                <p:nvGrpSpPr>
                  <p:cNvPr id="556" name="Csoportba foglalás 555"/>
                  <p:cNvGrpSpPr/>
                  <p:nvPr/>
                </p:nvGrpSpPr>
                <p:grpSpPr>
                  <a:xfrm>
                    <a:off x="4343681" y="379321"/>
                    <a:ext cx="1618095" cy="936248"/>
                    <a:chOff x="163408" y="2451588"/>
                    <a:chExt cx="1618095" cy="936248"/>
                  </a:xfrm>
                </p:grpSpPr>
                <p:grpSp>
                  <p:nvGrpSpPr>
                    <p:cNvPr id="573" name="Csoportba foglalás 572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63408" y="2451588"/>
                      <a:ext cx="936248" cy="936248"/>
                      <a:chOff x="2777625" y="3295185"/>
                      <a:chExt cx="3312000" cy="3312000"/>
                    </a:xfrm>
                  </p:grpSpPr>
                  <p:grpSp>
                    <p:nvGrpSpPr>
                      <p:cNvPr id="575" name="Csoportba foglalás 574"/>
                      <p:cNvGrpSpPr/>
                      <p:nvPr/>
                    </p:nvGrpSpPr>
                    <p:grpSpPr>
                      <a:xfrm>
                        <a:off x="2845104" y="3362664"/>
                        <a:ext cx="3148013" cy="3148013"/>
                        <a:chOff x="2876550" y="1047750"/>
                        <a:chExt cx="3148013" cy="3148013"/>
                      </a:xfrm>
                    </p:grpSpPr>
                    <p:sp>
                      <p:nvSpPr>
                        <p:cNvPr id="577" name="Ellipszis 576"/>
                        <p:cNvSpPr/>
                        <p:nvPr/>
                      </p:nvSpPr>
                      <p:spPr>
                        <a:xfrm>
                          <a:off x="2876550" y="1047750"/>
                          <a:ext cx="3148013" cy="3148013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78" name="Szabadkézi sokszög 577"/>
                        <p:cNvSpPr/>
                        <p:nvPr/>
                      </p:nvSpPr>
                      <p:spPr>
                        <a:xfrm>
                          <a:off x="3655856" y="1629905"/>
                          <a:ext cx="1504257" cy="1988210"/>
                        </a:xfrm>
                        <a:custGeom>
                          <a:avLst/>
                          <a:gdLst>
                            <a:gd name="connsiteX0" fmla="*/ 694349 w 1589396"/>
                            <a:gd name="connsiteY0" fmla="*/ 329 h 1979815"/>
                            <a:gd name="connsiteX1" fmla="*/ 1194694 w 1589396"/>
                            <a:gd name="connsiteY1" fmla="*/ 91836 h 1979815"/>
                            <a:gd name="connsiteX2" fmla="*/ 1567109 w 1589396"/>
                            <a:gd name="connsiteY2" fmla="*/ 798352 h 1979815"/>
                            <a:gd name="connsiteX3" fmla="*/ 1340848 w 1589396"/>
                            <a:gd name="connsiteY3" fmla="*/ 1094953 h 1979815"/>
                            <a:gd name="connsiteX4" fmla="*/ 1304037 w 1589396"/>
                            <a:gd name="connsiteY4" fmla="*/ 1561962 h 1979815"/>
                            <a:gd name="connsiteX5" fmla="*/ 1100330 w 1589396"/>
                            <a:gd name="connsiteY5" fmla="*/ 1618527 h 1979815"/>
                            <a:gd name="connsiteX6" fmla="*/ 1039025 w 1589396"/>
                            <a:gd name="connsiteY6" fmla="*/ 1627586 h 1979815"/>
                            <a:gd name="connsiteX7" fmla="*/ 1039025 w 1589396"/>
                            <a:gd name="connsiteY7" fmla="*/ 1979815 h 1979815"/>
                            <a:gd name="connsiteX8" fmla="*/ 395147 w 1589396"/>
                            <a:gd name="connsiteY8" fmla="*/ 1979815 h 1979815"/>
                            <a:gd name="connsiteX9" fmla="*/ 395147 w 1589396"/>
                            <a:gd name="connsiteY9" fmla="*/ 1629127 h 1979815"/>
                            <a:gd name="connsiteX10" fmla="*/ 355674 w 1589396"/>
                            <a:gd name="connsiteY10" fmla="*/ 1615713 h 1979815"/>
                            <a:gd name="connsiteX11" fmla="*/ 321259 w 1589396"/>
                            <a:gd name="connsiteY11" fmla="*/ 1596562 h 1979815"/>
                            <a:gd name="connsiteX12" fmla="*/ 2205 w 1589396"/>
                            <a:gd name="connsiteY12" fmla="*/ 817384 h 1979815"/>
                            <a:gd name="connsiteX13" fmla="*/ 207587 w 1589396"/>
                            <a:gd name="connsiteY13" fmla="*/ 233522 h 1979815"/>
                            <a:gd name="connsiteX14" fmla="*/ 694349 w 1589396"/>
                            <a:gd name="connsiteY14" fmla="*/ 329 h 1979815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570357 h 1988210"/>
                            <a:gd name="connsiteX5" fmla="*/ 1100330 w 1504534"/>
                            <a:gd name="connsiteY5" fmla="*/ 1626922 h 1988210"/>
                            <a:gd name="connsiteX6" fmla="*/ 1039025 w 1504534"/>
                            <a:gd name="connsiteY6" fmla="*/ 1635981 h 1988210"/>
                            <a:gd name="connsiteX7" fmla="*/ 1039025 w 1504534"/>
                            <a:gd name="connsiteY7" fmla="*/ 1988210 h 1988210"/>
                            <a:gd name="connsiteX8" fmla="*/ 395147 w 1504534"/>
                            <a:gd name="connsiteY8" fmla="*/ 1988210 h 1988210"/>
                            <a:gd name="connsiteX9" fmla="*/ 395147 w 1504534"/>
                            <a:gd name="connsiteY9" fmla="*/ 1637522 h 1988210"/>
                            <a:gd name="connsiteX10" fmla="*/ 355674 w 1504534"/>
                            <a:gd name="connsiteY10" fmla="*/ 1624108 h 1988210"/>
                            <a:gd name="connsiteX11" fmla="*/ 321259 w 1504534"/>
                            <a:gd name="connsiteY11" fmla="*/ 1604957 h 1988210"/>
                            <a:gd name="connsiteX12" fmla="*/ 2205 w 1504534"/>
                            <a:gd name="connsiteY12" fmla="*/ 825779 h 1988210"/>
                            <a:gd name="connsiteX13" fmla="*/ 207587 w 1504534"/>
                            <a:gd name="connsiteY13" fmla="*/ 241917 h 1988210"/>
                            <a:gd name="connsiteX14" fmla="*/ 694349 w 1504534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39025 w 1504816"/>
                            <a:gd name="connsiteY6" fmla="*/ 1635981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07128 w 1504816"/>
                            <a:gd name="connsiteY6" fmla="*/ 1497758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007128 w 1504816"/>
                            <a:gd name="connsiteY5" fmla="*/ 1497758 h 1988210"/>
                            <a:gd name="connsiteX6" fmla="*/ 1039025 w 1504816"/>
                            <a:gd name="connsiteY6" fmla="*/ 1988210 h 1988210"/>
                            <a:gd name="connsiteX7" fmla="*/ 395147 w 1504816"/>
                            <a:gd name="connsiteY7" fmla="*/ 1988210 h 1988210"/>
                            <a:gd name="connsiteX8" fmla="*/ 395147 w 1504816"/>
                            <a:gd name="connsiteY8" fmla="*/ 1637522 h 1988210"/>
                            <a:gd name="connsiteX9" fmla="*/ 355674 w 1504816"/>
                            <a:gd name="connsiteY9" fmla="*/ 1624108 h 1988210"/>
                            <a:gd name="connsiteX10" fmla="*/ 321259 w 1504816"/>
                            <a:gd name="connsiteY10" fmla="*/ 1604957 h 1988210"/>
                            <a:gd name="connsiteX11" fmla="*/ 2205 w 1504816"/>
                            <a:gd name="connsiteY11" fmla="*/ 825779 h 1988210"/>
                            <a:gd name="connsiteX12" fmla="*/ 207587 w 1504816"/>
                            <a:gd name="connsiteY12" fmla="*/ 241917 h 1988210"/>
                            <a:gd name="connsiteX13" fmla="*/ 694349 w 1504816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497758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604083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321259 w 1504257"/>
                            <a:gd name="connsiteY10" fmla="*/ 1604957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72403 w 1504257"/>
                            <a:gd name="connsiteY10" fmla="*/ 1658119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61770 w 1504257"/>
                            <a:gd name="connsiteY10" fmla="*/ 1562426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504257" h="1988210">
                              <a:moveTo>
                                <a:pt x="694349" y="8724"/>
                              </a:moveTo>
                              <a:cubicBezTo>
                                <a:pt x="886743" y="3885"/>
                                <a:pt x="1063411" y="-34545"/>
                                <a:pt x="1194694" y="100231"/>
                              </a:cubicBezTo>
                              <a:cubicBezTo>
                                <a:pt x="1325977" y="235007"/>
                                <a:pt x="1393373" y="621873"/>
                                <a:pt x="1482049" y="817379"/>
                              </a:cubicBezTo>
                              <a:cubicBezTo>
                                <a:pt x="1570724" y="1012886"/>
                                <a:pt x="1366973" y="979624"/>
                                <a:pt x="1340848" y="1103348"/>
                              </a:cubicBezTo>
                              <a:cubicBezTo>
                                <a:pt x="1314723" y="1227072"/>
                                <a:pt x="1380922" y="1476269"/>
                                <a:pt x="1325302" y="1559725"/>
                              </a:cubicBezTo>
                              <a:cubicBezTo>
                                <a:pt x="1269682" y="1643181"/>
                                <a:pt x="1047752" y="1514948"/>
                                <a:pt x="1007128" y="1604083"/>
                              </a:cubicBezTo>
                              <a:lnTo>
                                <a:pt x="1039025" y="1988210"/>
                              </a:lnTo>
                              <a:lnTo>
                                <a:pt x="395147" y="1988210"/>
                              </a:lnTo>
                              <a:lnTo>
                                <a:pt x="395147" y="1637522"/>
                              </a:lnTo>
                              <a:lnTo>
                                <a:pt x="355674" y="1624108"/>
                              </a:lnTo>
                              <a:cubicBezTo>
                                <a:pt x="342386" y="1618390"/>
                                <a:pt x="171344" y="1569488"/>
                                <a:pt x="161770" y="1562426"/>
                              </a:cubicBezTo>
                              <a:cubicBezTo>
                                <a:pt x="8582" y="1449430"/>
                                <a:pt x="21151" y="1052952"/>
                                <a:pt x="2205" y="825779"/>
                              </a:cubicBezTo>
                              <a:cubicBezTo>
                                <a:pt x="-16741" y="598607"/>
                                <a:pt x="89327" y="362842"/>
                                <a:pt x="207587" y="241917"/>
                              </a:cubicBezTo>
                              <a:cubicBezTo>
                                <a:pt x="311825" y="72520"/>
                                <a:pt x="501955" y="13564"/>
                                <a:pt x="694349" y="8724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79" name="Szalagív 32"/>
                        <p:cNvSpPr/>
                        <p:nvPr/>
                      </p:nvSpPr>
                      <p:spPr>
                        <a:xfrm rot="19733323" flipH="1" flipV="1">
                          <a:off x="3531750" y="1971468"/>
                          <a:ext cx="1438561" cy="535137"/>
                        </a:xfrm>
                        <a:custGeom>
                          <a:avLst/>
                          <a:gdLst>
                            <a:gd name="connsiteX0" fmla="*/ 95509 w 1641465"/>
                            <a:gd name="connsiteY0" fmla="*/ 510895 h 695954"/>
                            <a:gd name="connsiteX1" fmla="*/ 524199 w 1641465"/>
                            <a:gd name="connsiteY1" fmla="*/ 23507 h 695954"/>
                            <a:gd name="connsiteX2" fmla="*/ 931517 w 1641465"/>
                            <a:gd name="connsiteY2" fmla="*/ 3185 h 695954"/>
                            <a:gd name="connsiteX3" fmla="*/ 1555049 w 1641465"/>
                            <a:gd name="connsiteY3" fmla="*/ 192552 h 695954"/>
                            <a:gd name="connsiteX4" fmla="*/ 1366115 w 1641465"/>
                            <a:gd name="connsiteY4" fmla="*/ 232541 h 695954"/>
                            <a:gd name="connsiteX5" fmla="*/ 884126 w 1641465"/>
                            <a:gd name="connsiteY5" fmla="*/ 150676 h 695954"/>
                            <a:gd name="connsiteX6" fmla="*/ 645868 w 1641465"/>
                            <a:gd name="connsiteY6" fmla="*/ 156639 h 695954"/>
                            <a:gd name="connsiteX7" fmla="*/ 286685 w 1641465"/>
                            <a:gd name="connsiteY7" fmla="*/ 467948 h 695954"/>
                            <a:gd name="connsiteX8" fmla="*/ 95509 w 1641465"/>
                            <a:gd name="connsiteY8" fmla="*/ 510895 h 695954"/>
                            <a:gd name="connsiteX0" fmla="*/ 95797 w 1438561"/>
                            <a:gd name="connsiteY0" fmla="*/ 521900 h 521900"/>
                            <a:gd name="connsiteX1" fmla="*/ 524487 w 1438561"/>
                            <a:gd name="connsiteY1" fmla="*/ 34512 h 521900"/>
                            <a:gd name="connsiteX2" fmla="*/ 931805 w 1438561"/>
                            <a:gd name="connsiteY2" fmla="*/ 14190 h 521900"/>
                            <a:gd name="connsiteX3" fmla="*/ 1438561 w 1438561"/>
                            <a:gd name="connsiteY3" fmla="*/ 232432 h 521900"/>
                            <a:gd name="connsiteX4" fmla="*/ 1366403 w 1438561"/>
                            <a:gd name="connsiteY4" fmla="*/ 243546 h 521900"/>
                            <a:gd name="connsiteX5" fmla="*/ 884414 w 1438561"/>
                            <a:gd name="connsiteY5" fmla="*/ 161681 h 521900"/>
                            <a:gd name="connsiteX6" fmla="*/ 646156 w 1438561"/>
                            <a:gd name="connsiteY6" fmla="*/ 167644 h 521900"/>
                            <a:gd name="connsiteX7" fmla="*/ 286973 w 1438561"/>
                            <a:gd name="connsiteY7" fmla="*/ 478953 h 521900"/>
                            <a:gd name="connsiteX8" fmla="*/ 95797 w 1438561"/>
                            <a:gd name="connsiteY8" fmla="*/ 521900 h 521900"/>
                            <a:gd name="connsiteX0" fmla="*/ 95797 w 1438561"/>
                            <a:gd name="connsiteY0" fmla="*/ 521900 h 535137"/>
                            <a:gd name="connsiteX1" fmla="*/ 524487 w 1438561"/>
                            <a:gd name="connsiteY1" fmla="*/ 34512 h 535137"/>
                            <a:gd name="connsiteX2" fmla="*/ 931805 w 1438561"/>
                            <a:gd name="connsiteY2" fmla="*/ 14190 h 535137"/>
                            <a:gd name="connsiteX3" fmla="*/ 1438561 w 1438561"/>
                            <a:gd name="connsiteY3" fmla="*/ 232432 h 535137"/>
                            <a:gd name="connsiteX4" fmla="*/ 1366403 w 1438561"/>
                            <a:gd name="connsiteY4" fmla="*/ 243546 h 535137"/>
                            <a:gd name="connsiteX5" fmla="*/ 884414 w 1438561"/>
                            <a:gd name="connsiteY5" fmla="*/ 161681 h 535137"/>
                            <a:gd name="connsiteX6" fmla="*/ 646156 w 1438561"/>
                            <a:gd name="connsiteY6" fmla="*/ 167644 h 535137"/>
                            <a:gd name="connsiteX7" fmla="*/ 153715 w 1438561"/>
                            <a:gd name="connsiteY7" fmla="*/ 535137 h 535137"/>
                            <a:gd name="connsiteX8" fmla="*/ 95797 w 1438561"/>
                            <a:gd name="connsiteY8" fmla="*/ 521900 h 5351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38561" h="535137">
                              <a:moveTo>
                                <a:pt x="95797" y="521900"/>
                              </a:moveTo>
                              <a:cubicBezTo>
                                <a:pt x="-134287" y="337786"/>
                                <a:pt x="66247" y="109793"/>
                                <a:pt x="524487" y="34512"/>
                              </a:cubicBezTo>
                              <a:cubicBezTo>
                                <a:pt x="654016" y="13232"/>
                                <a:pt x="779459" y="-18797"/>
                                <a:pt x="931805" y="14190"/>
                              </a:cubicBezTo>
                              <a:cubicBezTo>
                                <a:pt x="1084151" y="47177"/>
                                <a:pt x="1317345" y="129483"/>
                                <a:pt x="1438561" y="232432"/>
                              </a:cubicBezTo>
                              <a:cubicBezTo>
                                <a:pt x="1375583" y="245762"/>
                                <a:pt x="1429381" y="230216"/>
                                <a:pt x="1366403" y="243546"/>
                              </a:cubicBezTo>
                              <a:cubicBezTo>
                                <a:pt x="1253377" y="196953"/>
                                <a:pt x="1077595" y="167097"/>
                                <a:pt x="884414" y="161681"/>
                              </a:cubicBezTo>
                              <a:cubicBezTo>
                                <a:pt x="804427" y="159439"/>
                                <a:pt x="723726" y="161458"/>
                                <a:pt x="646156" y="167644"/>
                              </a:cubicBezTo>
                              <a:cubicBezTo>
                                <a:pt x="186226" y="204319"/>
                                <a:pt x="-134666" y="423128"/>
                                <a:pt x="153715" y="535137"/>
                              </a:cubicBezTo>
                              <a:lnTo>
                                <a:pt x="95797" y="52190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</a:gradFill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576" name="Fánk 575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77625" y="3295185"/>
                        <a:ext cx="3312000" cy="3312000"/>
                      </a:xfrm>
                      <a:prstGeom prst="donut">
                        <a:avLst>
                          <a:gd name="adj" fmla="val 3054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prst="slope"/>
                        <a:bevelB w="12700" prst="ribl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574" name="Téglalap 573"/>
                    <p:cNvSpPr/>
                    <p:nvPr/>
                  </p:nvSpPr>
                  <p:spPr>
                    <a:xfrm>
                      <a:off x="1117295" y="2470663"/>
                      <a:ext cx="664208" cy="8818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hu-HU" sz="4800" dirty="0" smtClean="0">
                          <a:solidFill>
                            <a:srgbClr val="AC5532"/>
                          </a:solidFill>
                        </a:rPr>
                        <a:t>+</a:t>
                      </a:r>
                      <a:endParaRPr lang="hu-HU" sz="4800" dirty="0">
                        <a:solidFill>
                          <a:srgbClr val="AC5532"/>
                        </a:solidFill>
                      </a:endParaRPr>
                    </a:p>
                  </p:txBody>
                </p:sp>
              </p:grpSp>
              <p:grpSp>
                <p:nvGrpSpPr>
                  <p:cNvPr id="557" name="Csoportba foglalás 556"/>
                  <p:cNvGrpSpPr/>
                  <p:nvPr/>
                </p:nvGrpSpPr>
                <p:grpSpPr>
                  <a:xfrm>
                    <a:off x="9331737" y="375664"/>
                    <a:ext cx="1618095" cy="936248"/>
                    <a:chOff x="163408" y="2451588"/>
                    <a:chExt cx="1618095" cy="936248"/>
                  </a:xfrm>
                </p:grpSpPr>
                <p:grpSp>
                  <p:nvGrpSpPr>
                    <p:cNvPr id="566" name="Csoportba foglalás 565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63408" y="2451588"/>
                      <a:ext cx="936248" cy="936248"/>
                      <a:chOff x="2777625" y="3295185"/>
                      <a:chExt cx="3312000" cy="3312000"/>
                    </a:xfrm>
                  </p:grpSpPr>
                  <p:grpSp>
                    <p:nvGrpSpPr>
                      <p:cNvPr id="568" name="Csoportba foglalás 567"/>
                      <p:cNvGrpSpPr/>
                      <p:nvPr/>
                    </p:nvGrpSpPr>
                    <p:grpSpPr>
                      <a:xfrm>
                        <a:off x="2845104" y="3362664"/>
                        <a:ext cx="3148013" cy="3148013"/>
                        <a:chOff x="2876550" y="1047750"/>
                        <a:chExt cx="3148013" cy="3148013"/>
                      </a:xfrm>
                    </p:grpSpPr>
                    <p:sp>
                      <p:nvSpPr>
                        <p:cNvPr id="570" name="Ellipszis 569"/>
                        <p:cNvSpPr/>
                        <p:nvPr/>
                      </p:nvSpPr>
                      <p:spPr>
                        <a:xfrm>
                          <a:off x="2876550" y="1047750"/>
                          <a:ext cx="3148013" cy="3148013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71" name="Szabadkézi sokszög 570"/>
                        <p:cNvSpPr/>
                        <p:nvPr/>
                      </p:nvSpPr>
                      <p:spPr>
                        <a:xfrm>
                          <a:off x="3655856" y="1629905"/>
                          <a:ext cx="1504257" cy="1988210"/>
                        </a:xfrm>
                        <a:custGeom>
                          <a:avLst/>
                          <a:gdLst>
                            <a:gd name="connsiteX0" fmla="*/ 694349 w 1589396"/>
                            <a:gd name="connsiteY0" fmla="*/ 329 h 1979815"/>
                            <a:gd name="connsiteX1" fmla="*/ 1194694 w 1589396"/>
                            <a:gd name="connsiteY1" fmla="*/ 91836 h 1979815"/>
                            <a:gd name="connsiteX2" fmla="*/ 1567109 w 1589396"/>
                            <a:gd name="connsiteY2" fmla="*/ 798352 h 1979815"/>
                            <a:gd name="connsiteX3" fmla="*/ 1340848 w 1589396"/>
                            <a:gd name="connsiteY3" fmla="*/ 1094953 h 1979815"/>
                            <a:gd name="connsiteX4" fmla="*/ 1304037 w 1589396"/>
                            <a:gd name="connsiteY4" fmla="*/ 1561962 h 1979815"/>
                            <a:gd name="connsiteX5" fmla="*/ 1100330 w 1589396"/>
                            <a:gd name="connsiteY5" fmla="*/ 1618527 h 1979815"/>
                            <a:gd name="connsiteX6" fmla="*/ 1039025 w 1589396"/>
                            <a:gd name="connsiteY6" fmla="*/ 1627586 h 1979815"/>
                            <a:gd name="connsiteX7" fmla="*/ 1039025 w 1589396"/>
                            <a:gd name="connsiteY7" fmla="*/ 1979815 h 1979815"/>
                            <a:gd name="connsiteX8" fmla="*/ 395147 w 1589396"/>
                            <a:gd name="connsiteY8" fmla="*/ 1979815 h 1979815"/>
                            <a:gd name="connsiteX9" fmla="*/ 395147 w 1589396"/>
                            <a:gd name="connsiteY9" fmla="*/ 1629127 h 1979815"/>
                            <a:gd name="connsiteX10" fmla="*/ 355674 w 1589396"/>
                            <a:gd name="connsiteY10" fmla="*/ 1615713 h 1979815"/>
                            <a:gd name="connsiteX11" fmla="*/ 321259 w 1589396"/>
                            <a:gd name="connsiteY11" fmla="*/ 1596562 h 1979815"/>
                            <a:gd name="connsiteX12" fmla="*/ 2205 w 1589396"/>
                            <a:gd name="connsiteY12" fmla="*/ 817384 h 1979815"/>
                            <a:gd name="connsiteX13" fmla="*/ 207587 w 1589396"/>
                            <a:gd name="connsiteY13" fmla="*/ 233522 h 1979815"/>
                            <a:gd name="connsiteX14" fmla="*/ 694349 w 1589396"/>
                            <a:gd name="connsiteY14" fmla="*/ 329 h 1979815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570357 h 1988210"/>
                            <a:gd name="connsiteX5" fmla="*/ 1100330 w 1504534"/>
                            <a:gd name="connsiteY5" fmla="*/ 1626922 h 1988210"/>
                            <a:gd name="connsiteX6" fmla="*/ 1039025 w 1504534"/>
                            <a:gd name="connsiteY6" fmla="*/ 1635981 h 1988210"/>
                            <a:gd name="connsiteX7" fmla="*/ 1039025 w 1504534"/>
                            <a:gd name="connsiteY7" fmla="*/ 1988210 h 1988210"/>
                            <a:gd name="connsiteX8" fmla="*/ 395147 w 1504534"/>
                            <a:gd name="connsiteY8" fmla="*/ 1988210 h 1988210"/>
                            <a:gd name="connsiteX9" fmla="*/ 395147 w 1504534"/>
                            <a:gd name="connsiteY9" fmla="*/ 1637522 h 1988210"/>
                            <a:gd name="connsiteX10" fmla="*/ 355674 w 1504534"/>
                            <a:gd name="connsiteY10" fmla="*/ 1624108 h 1988210"/>
                            <a:gd name="connsiteX11" fmla="*/ 321259 w 1504534"/>
                            <a:gd name="connsiteY11" fmla="*/ 1604957 h 1988210"/>
                            <a:gd name="connsiteX12" fmla="*/ 2205 w 1504534"/>
                            <a:gd name="connsiteY12" fmla="*/ 825779 h 1988210"/>
                            <a:gd name="connsiteX13" fmla="*/ 207587 w 1504534"/>
                            <a:gd name="connsiteY13" fmla="*/ 241917 h 1988210"/>
                            <a:gd name="connsiteX14" fmla="*/ 694349 w 1504534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39025 w 1504816"/>
                            <a:gd name="connsiteY6" fmla="*/ 1635981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07128 w 1504816"/>
                            <a:gd name="connsiteY6" fmla="*/ 1497758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007128 w 1504816"/>
                            <a:gd name="connsiteY5" fmla="*/ 1497758 h 1988210"/>
                            <a:gd name="connsiteX6" fmla="*/ 1039025 w 1504816"/>
                            <a:gd name="connsiteY6" fmla="*/ 1988210 h 1988210"/>
                            <a:gd name="connsiteX7" fmla="*/ 395147 w 1504816"/>
                            <a:gd name="connsiteY7" fmla="*/ 1988210 h 1988210"/>
                            <a:gd name="connsiteX8" fmla="*/ 395147 w 1504816"/>
                            <a:gd name="connsiteY8" fmla="*/ 1637522 h 1988210"/>
                            <a:gd name="connsiteX9" fmla="*/ 355674 w 1504816"/>
                            <a:gd name="connsiteY9" fmla="*/ 1624108 h 1988210"/>
                            <a:gd name="connsiteX10" fmla="*/ 321259 w 1504816"/>
                            <a:gd name="connsiteY10" fmla="*/ 1604957 h 1988210"/>
                            <a:gd name="connsiteX11" fmla="*/ 2205 w 1504816"/>
                            <a:gd name="connsiteY11" fmla="*/ 825779 h 1988210"/>
                            <a:gd name="connsiteX12" fmla="*/ 207587 w 1504816"/>
                            <a:gd name="connsiteY12" fmla="*/ 241917 h 1988210"/>
                            <a:gd name="connsiteX13" fmla="*/ 694349 w 1504816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497758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604083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321259 w 1504257"/>
                            <a:gd name="connsiteY10" fmla="*/ 1604957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72403 w 1504257"/>
                            <a:gd name="connsiteY10" fmla="*/ 1658119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61770 w 1504257"/>
                            <a:gd name="connsiteY10" fmla="*/ 1562426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504257" h="1988210">
                              <a:moveTo>
                                <a:pt x="694349" y="8724"/>
                              </a:moveTo>
                              <a:cubicBezTo>
                                <a:pt x="886743" y="3885"/>
                                <a:pt x="1063411" y="-34545"/>
                                <a:pt x="1194694" y="100231"/>
                              </a:cubicBezTo>
                              <a:cubicBezTo>
                                <a:pt x="1325977" y="235007"/>
                                <a:pt x="1393373" y="621873"/>
                                <a:pt x="1482049" y="817379"/>
                              </a:cubicBezTo>
                              <a:cubicBezTo>
                                <a:pt x="1570724" y="1012886"/>
                                <a:pt x="1366973" y="979624"/>
                                <a:pt x="1340848" y="1103348"/>
                              </a:cubicBezTo>
                              <a:cubicBezTo>
                                <a:pt x="1314723" y="1227072"/>
                                <a:pt x="1380922" y="1476269"/>
                                <a:pt x="1325302" y="1559725"/>
                              </a:cubicBezTo>
                              <a:cubicBezTo>
                                <a:pt x="1269682" y="1643181"/>
                                <a:pt x="1047752" y="1514948"/>
                                <a:pt x="1007128" y="1604083"/>
                              </a:cubicBezTo>
                              <a:lnTo>
                                <a:pt x="1039025" y="1988210"/>
                              </a:lnTo>
                              <a:lnTo>
                                <a:pt x="395147" y="1988210"/>
                              </a:lnTo>
                              <a:lnTo>
                                <a:pt x="395147" y="1637522"/>
                              </a:lnTo>
                              <a:lnTo>
                                <a:pt x="355674" y="1624108"/>
                              </a:lnTo>
                              <a:cubicBezTo>
                                <a:pt x="342386" y="1618390"/>
                                <a:pt x="171344" y="1569488"/>
                                <a:pt x="161770" y="1562426"/>
                              </a:cubicBezTo>
                              <a:cubicBezTo>
                                <a:pt x="8582" y="1449430"/>
                                <a:pt x="21151" y="1052952"/>
                                <a:pt x="2205" y="825779"/>
                              </a:cubicBezTo>
                              <a:cubicBezTo>
                                <a:pt x="-16741" y="598607"/>
                                <a:pt x="89327" y="362842"/>
                                <a:pt x="207587" y="241917"/>
                              </a:cubicBezTo>
                              <a:cubicBezTo>
                                <a:pt x="311825" y="72520"/>
                                <a:pt x="501955" y="13564"/>
                                <a:pt x="694349" y="8724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72" name="Szalagív 32"/>
                        <p:cNvSpPr/>
                        <p:nvPr/>
                      </p:nvSpPr>
                      <p:spPr>
                        <a:xfrm rot="19733323" flipH="1" flipV="1">
                          <a:off x="3531750" y="1971468"/>
                          <a:ext cx="1438561" cy="535137"/>
                        </a:xfrm>
                        <a:custGeom>
                          <a:avLst/>
                          <a:gdLst>
                            <a:gd name="connsiteX0" fmla="*/ 95509 w 1641465"/>
                            <a:gd name="connsiteY0" fmla="*/ 510895 h 695954"/>
                            <a:gd name="connsiteX1" fmla="*/ 524199 w 1641465"/>
                            <a:gd name="connsiteY1" fmla="*/ 23507 h 695954"/>
                            <a:gd name="connsiteX2" fmla="*/ 931517 w 1641465"/>
                            <a:gd name="connsiteY2" fmla="*/ 3185 h 695954"/>
                            <a:gd name="connsiteX3" fmla="*/ 1555049 w 1641465"/>
                            <a:gd name="connsiteY3" fmla="*/ 192552 h 695954"/>
                            <a:gd name="connsiteX4" fmla="*/ 1366115 w 1641465"/>
                            <a:gd name="connsiteY4" fmla="*/ 232541 h 695954"/>
                            <a:gd name="connsiteX5" fmla="*/ 884126 w 1641465"/>
                            <a:gd name="connsiteY5" fmla="*/ 150676 h 695954"/>
                            <a:gd name="connsiteX6" fmla="*/ 645868 w 1641465"/>
                            <a:gd name="connsiteY6" fmla="*/ 156639 h 695954"/>
                            <a:gd name="connsiteX7" fmla="*/ 286685 w 1641465"/>
                            <a:gd name="connsiteY7" fmla="*/ 467948 h 695954"/>
                            <a:gd name="connsiteX8" fmla="*/ 95509 w 1641465"/>
                            <a:gd name="connsiteY8" fmla="*/ 510895 h 695954"/>
                            <a:gd name="connsiteX0" fmla="*/ 95797 w 1438561"/>
                            <a:gd name="connsiteY0" fmla="*/ 521900 h 521900"/>
                            <a:gd name="connsiteX1" fmla="*/ 524487 w 1438561"/>
                            <a:gd name="connsiteY1" fmla="*/ 34512 h 521900"/>
                            <a:gd name="connsiteX2" fmla="*/ 931805 w 1438561"/>
                            <a:gd name="connsiteY2" fmla="*/ 14190 h 521900"/>
                            <a:gd name="connsiteX3" fmla="*/ 1438561 w 1438561"/>
                            <a:gd name="connsiteY3" fmla="*/ 232432 h 521900"/>
                            <a:gd name="connsiteX4" fmla="*/ 1366403 w 1438561"/>
                            <a:gd name="connsiteY4" fmla="*/ 243546 h 521900"/>
                            <a:gd name="connsiteX5" fmla="*/ 884414 w 1438561"/>
                            <a:gd name="connsiteY5" fmla="*/ 161681 h 521900"/>
                            <a:gd name="connsiteX6" fmla="*/ 646156 w 1438561"/>
                            <a:gd name="connsiteY6" fmla="*/ 167644 h 521900"/>
                            <a:gd name="connsiteX7" fmla="*/ 286973 w 1438561"/>
                            <a:gd name="connsiteY7" fmla="*/ 478953 h 521900"/>
                            <a:gd name="connsiteX8" fmla="*/ 95797 w 1438561"/>
                            <a:gd name="connsiteY8" fmla="*/ 521900 h 521900"/>
                            <a:gd name="connsiteX0" fmla="*/ 95797 w 1438561"/>
                            <a:gd name="connsiteY0" fmla="*/ 521900 h 535137"/>
                            <a:gd name="connsiteX1" fmla="*/ 524487 w 1438561"/>
                            <a:gd name="connsiteY1" fmla="*/ 34512 h 535137"/>
                            <a:gd name="connsiteX2" fmla="*/ 931805 w 1438561"/>
                            <a:gd name="connsiteY2" fmla="*/ 14190 h 535137"/>
                            <a:gd name="connsiteX3" fmla="*/ 1438561 w 1438561"/>
                            <a:gd name="connsiteY3" fmla="*/ 232432 h 535137"/>
                            <a:gd name="connsiteX4" fmla="*/ 1366403 w 1438561"/>
                            <a:gd name="connsiteY4" fmla="*/ 243546 h 535137"/>
                            <a:gd name="connsiteX5" fmla="*/ 884414 w 1438561"/>
                            <a:gd name="connsiteY5" fmla="*/ 161681 h 535137"/>
                            <a:gd name="connsiteX6" fmla="*/ 646156 w 1438561"/>
                            <a:gd name="connsiteY6" fmla="*/ 167644 h 535137"/>
                            <a:gd name="connsiteX7" fmla="*/ 153715 w 1438561"/>
                            <a:gd name="connsiteY7" fmla="*/ 535137 h 535137"/>
                            <a:gd name="connsiteX8" fmla="*/ 95797 w 1438561"/>
                            <a:gd name="connsiteY8" fmla="*/ 521900 h 5351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38561" h="535137">
                              <a:moveTo>
                                <a:pt x="95797" y="521900"/>
                              </a:moveTo>
                              <a:cubicBezTo>
                                <a:pt x="-134287" y="337786"/>
                                <a:pt x="66247" y="109793"/>
                                <a:pt x="524487" y="34512"/>
                              </a:cubicBezTo>
                              <a:cubicBezTo>
                                <a:pt x="654016" y="13232"/>
                                <a:pt x="779459" y="-18797"/>
                                <a:pt x="931805" y="14190"/>
                              </a:cubicBezTo>
                              <a:cubicBezTo>
                                <a:pt x="1084151" y="47177"/>
                                <a:pt x="1317345" y="129483"/>
                                <a:pt x="1438561" y="232432"/>
                              </a:cubicBezTo>
                              <a:cubicBezTo>
                                <a:pt x="1375583" y="245762"/>
                                <a:pt x="1429381" y="230216"/>
                                <a:pt x="1366403" y="243546"/>
                              </a:cubicBezTo>
                              <a:cubicBezTo>
                                <a:pt x="1253377" y="196953"/>
                                <a:pt x="1077595" y="167097"/>
                                <a:pt x="884414" y="161681"/>
                              </a:cubicBezTo>
                              <a:cubicBezTo>
                                <a:pt x="804427" y="159439"/>
                                <a:pt x="723726" y="161458"/>
                                <a:pt x="646156" y="167644"/>
                              </a:cubicBezTo>
                              <a:cubicBezTo>
                                <a:pt x="186226" y="204319"/>
                                <a:pt x="-134666" y="423128"/>
                                <a:pt x="153715" y="535137"/>
                              </a:cubicBezTo>
                              <a:lnTo>
                                <a:pt x="95797" y="52190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</a:gradFill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569" name="Fánk 56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77625" y="3295185"/>
                        <a:ext cx="3312000" cy="3312000"/>
                      </a:xfrm>
                      <a:prstGeom prst="donut">
                        <a:avLst>
                          <a:gd name="adj" fmla="val 3054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prst="slope"/>
                        <a:bevelB w="12700" prst="ribl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567" name="Téglalap 566"/>
                    <p:cNvSpPr/>
                    <p:nvPr/>
                  </p:nvSpPr>
                  <p:spPr>
                    <a:xfrm>
                      <a:off x="1117295" y="2470663"/>
                      <a:ext cx="664208" cy="8818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hu-HU" sz="4800" dirty="0" smtClean="0">
                          <a:solidFill>
                            <a:srgbClr val="AC5532"/>
                          </a:solidFill>
                        </a:rPr>
                        <a:t>+</a:t>
                      </a:r>
                      <a:endParaRPr lang="hu-HU" sz="4800" dirty="0">
                        <a:solidFill>
                          <a:srgbClr val="AC5532"/>
                        </a:solidFill>
                      </a:endParaRPr>
                    </a:p>
                  </p:txBody>
                </p:sp>
              </p:grpSp>
              <p:grpSp>
                <p:nvGrpSpPr>
                  <p:cNvPr id="558" name="Csoportba foglalás 557"/>
                  <p:cNvGrpSpPr/>
                  <p:nvPr/>
                </p:nvGrpSpPr>
                <p:grpSpPr>
                  <a:xfrm>
                    <a:off x="7655337" y="359401"/>
                    <a:ext cx="1618095" cy="936248"/>
                    <a:chOff x="163408" y="2451588"/>
                    <a:chExt cx="1618095" cy="936248"/>
                  </a:xfrm>
                </p:grpSpPr>
                <p:grpSp>
                  <p:nvGrpSpPr>
                    <p:cNvPr id="559" name="Csoportba foglalás 558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163408" y="2451588"/>
                      <a:ext cx="936248" cy="936248"/>
                      <a:chOff x="2777625" y="3295185"/>
                      <a:chExt cx="3312000" cy="3312000"/>
                    </a:xfrm>
                  </p:grpSpPr>
                  <p:grpSp>
                    <p:nvGrpSpPr>
                      <p:cNvPr id="561" name="Csoportba foglalás 560"/>
                      <p:cNvGrpSpPr/>
                      <p:nvPr/>
                    </p:nvGrpSpPr>
                    <p:grpSpPr>
                      <a:xfrm>
                        <a:off x="2845104" y="3362664"/>
                        <a:ext cx="3148013" cy="3148013"/>
                        <a:chOff x="2876550" y="1047750"/>
                        <a:chExt cx="3148013" cy="3148013"/>
                      </a:xfrm>
                    </p:grpSpPr>
                    <p:sp>
                      <p:nvSpPr>
                        <p:cNvPr id="563" name="Ellipszis 562"/>
                        <p:cNvSpPr/>
                        <p:nvPr/>
                      </p:nvSpPr>
                      <p:spPr>
                        <a:xfrm>
                          <a:off x="2876550" y="1047750"/>
                          <a:ext cx="3148013" cy="3148013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64" name="Szabadkézi sokszög 563"/>
                        <p:cNvSpPr/>
                        <p:nvPr/>
                      </p:nvSpPr>
                      <p:spPr>
                        <a:xfrm>
                          <a:off x="3655856" y="1629905"/>
                          <a:ext cx="1504257" cy="1988210"/>
                        </a:xfrm>
                        <a:custGeom>
                          <a:avLst/>
                          <a:gdLst>
                            <a:gd name="connsiteX0" fmla="*/ 694349 w 1589396"/>
                            <a:gd name="connsiteY0" fmla="*/ 329 h 1979815"/>
                            <a:gd name="connsiteX1" fmla="*/ 1194694 w 1589396"/>
                            <a:gd name="connsiteY1" fmla="*/ 91836 h 1979815"/>
                            <a:gd name="connsiteX2" fmla="*/ 1567109 w 1589396"/>
                            <a:gd name="connsiteY2" fmla="*/ 798352 h 1979815"/>
                            <a:gd name="connsiteX3" fmla="*/ 1340848 w 1589396"/>
                            <a:gd name="connsiteY3" fmla="*/ 1094953 h 1979815"/>
                            <a:gd name="connsiteX4" fmla="*/ 1304037 w 1589396"/>
                            <a:gd name="connsiteY4" fmla="*/ 1561962 h 1979815"/>
                            <a:gd name="connsiteX5" fmla="*/ 1100330 w 1589396"/>
                            <a:gd name="connsiteY5" fmla="*/ 1618527 h 1979815"/>
                            <a:gd name="connsiteX6" fmla="*/ 1039025 w 1589396"/>
                            <a:gd name="connsiteY6" fmla="*/ 1627586 h 1979815"/>
                            <a:gd name="connsiteX7" fmla="*/ 1039025 w 1589396"/>
                            <a:gd name="connsiteY7" fmla="*/ 1979815 h 1979815"/>
                            <a:gd name="connsiteX8" fmla="*/ 395147 w 1589396"/>
                            <a:gd name="connsiteY8" fmla="*/ 1979815 h 1979815"/>
                            <a:gd name="connsiteX9" fmla="*/ 395147 w 1589396"/>
                            <a:gd name="connsiteY9" fmla="*/ 1629127 h 1979815"/>
                            <a:gd name="connsiteX10" fmla="*/ 355674 w 1589396"/>
                            <a:gd name="connsiteY10" fmla="*/ 1615713 h 1979815"/>
                            <a:gd name="connsiteX11" fmla="*/ 321259 w 1589396"/>
                            <a:gd name="connsiteY11" fmla="*/ 1596562 h 1979815"/>
                            <a:gd name="connsiteX12" fmla="*/ 2205 w 1589396"/>
                            <a:gd name="connsiteY12" fmla="*/ 817384 h 1979815"/>
                            <a:gd name="connsiteX13" fmla="*/ 207587 w 1589396"/>
                            <a:gd name="connsiteY13" fmla="*/ 233522 h 1979815"/>
                            <a:gd name="connsiteX14" fmla="*/ 694349 w 1589396"/>
                            <a:gd name="connsiteY14" fmla="*/ 329 h 1979815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570357 h 1988210"/>
                            <a:gd name="connsiteX5" fmla="*/ 1100330 w 1504534"/>
                            <a:gd name="connsiteY5" fmla="*/ 1626922 h 1988210"/>
                            <a:gd name="connsiteX6" fmla="*/ 1039025 w 1504534"/>
                            <a:gd name="connsiteY6" fmla="*/ 1635981 h 1988210"/>
                            <a:gd name="connsiteX7" fmla="*/ 1039025 w 1504534"/>
                            <a:gd name="connsiteY7" fmla="*/ 1988210 h 1988210"/>
                            <a:gd name="connsiteX8" fmla="*/ 395147 w 1504534"/>
                            <a:gd name="connsiteY8" fmla="*/ 1988210 h 1988210"/>
                            <a:gd name="connsiteX9" fmla="*/ 395147 w 1504534"/>
                            <a:gd name="connsiteY9" fmla="*/ 1637522 h 1988210"/>
                            <a:gd name="connsiteX10" fmla="*/ 355674 w 1504534"/>
                            <a:gd name="connsiteY10" fmla="*/ 1624108 h 1988210"/>
                            <a:gd name="connsiteX11" fmla="*/ 321259 w 1504534"/>
                            <a:gd name="connsiteY11" fmla="*/ 1604957 h 1988210"/>
                            <a:gd name="connsiteX12" fmla="*/ 2205 w 1504534"/>
                            <a:gd name="connsiteY12" fmla="*/ 825779 h 1988210"/>
                            <a:gd name="connsiteX13" fmla="*/ 207587 w 1504534"/>
                            <a:gd name="connsiteY13" fmla="*/ 241917 h 1988210"/>
                            <a:gd name="connsiteX14" fmla="*/ 694349 w 1504534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39025 w 1504816"/>
                            <a:gd name="connsiteY6" fmla="*/ 1635981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100330 w 1504816"/>
                            <a:gd name="connsiteY5" fmla="*/ 1626922 h 1988210"/>
                            <a:gd name="connsiteX6" fmla="*/ 1007128 w 1504816"/>
                            <a:gd name="connsiteY6" fmla="*/ 1497758 h 1988210"/>
                            <a:gd name="connsiteX7" fmla="*/ 1039025 w 1504816"/>
                            <a:gd name="connsiteY7" fmla="*/ 1988210 h 1988210"/>
                            <a:gd name="connsiteX8" fmla="*/ 395147 w 1504816"/>
                            <a:gd name="connsiteY8" fmla="*/ 1988210 h 1988210"/>
                            <a:gd name="connsiteX9" fmla="*/ 395147 w 1504816"/>
                            <a:gd name="connsiteY9" fmla="*/ 1637522 h 1988210"/>
                            <a:gd name="connsiteX10" fmla="*/ 355674 w 1504816"/>
                            <a:gd name="connsiteY10" fmla="*/ 1624108 h 1988210"/>
                            <a:gd name="connsiteX11" fmla="*/ 321259 w 1504816"/>
                            <a:gd name="connsiteY11" fmla="*/ 1604957 h 1988210"/>
                            <a:gd name="connsiteX12" fmla="*/ 2205 w 1504816"/>
                            <a:gd name="connsiteY12" fmla="*/ 825779 h 1988210"/>
                            <a:gd name="connsiteX13" fmla="*/ 207587 w 1504816"/>
                            <a:gd name="connsiteY13" fmla="*/ 241917 h 1988210"/>
                            <a:gd name="connsiteX14" fmla="*/ 694349 w 1504816"/>
                            <a:gd name="connsiteY14" fmla="*/ 8724 h 1988210"/>
                            <a:gd name="connsiteX0" fmla="*/ 694349 w 1504816"/>
                            <a:gd name="connsiteY0" fmla="*/ 8724 h 1988210"/>
                            <a:gd name="connsiteX1" fmla="*/ 1194694 w 1504816"/>
                            <a:gd name="connsiteY1" fmla="*/ 100231 h 1988210"/>
                            <a:gd name="connsiteX2" fmla="*/ 1482049 w 1504816"/>
                            <a:gd name="connsiteY2" fmla="*/ 817379 h 1988210"/>
                            <a:gd name="connsiteX3" fmla="*/ 1340848 w 1504816"/>
                            <a:gd name="connsiteY3" fmla="*/ 1103348 h 1988210"/>
                            <a:gd name="connsiteX4" fmla="*/ 1282772 w 1504816"/>
                            <a:gd name="connsiteY4" fmla="*/ 1453399 h 1988210"/>
                            <a:gd name="connsiteX5" fmla="*/ 1007128 w 1504816"/>
                            <a:gd name="connsiteY5" fmla="*/ 1497758 h 1988210"/>
                            <a:gd name="connsiteX6" fmla="*/ 1039025 w 1504816"/>
                            <a:gd name="connsiteY6" fmla="*/ 1988210 h 1988210"/>
                            <a:gd name="connsiteX7" fmla="*/ 395147 w 1504816"/>
                            <a:gd name="connsiteY7" fmla="*/ 1988210 h 1988210"/>
                            <a:gd name="connsiteX8" fmla="*/ 395147 w 1504816"/>
                            <a:gd name="connsiteY8" fmla="*/ 1637522 h 1988210"/>
                            <a:gd name="connsiteX9" fmla="*/ 355674 w 1504816"/>
                            <a:gd name="connsiteY9" fmla="*/ 1624108 h 1988210"/>
                            <a:gd name="connsiteX10" fmla="*/ 321259 w 1504816"/>
                            <a:gd name="connsiteY10" fmla="*/ 1604957 h 1988210"/>
                            <a:gd name="connsiteX11" fmla="*/ 2205 w 1504816"/>
                            <a:gd name="connsiteY11" fmla="*/ 825779 h 1988210"/>
                            <a:gd name="connsiteX12" fmla="*/ 207587 w 1504816"/>
                            <a:gd name="connsiteY12" fmla="*/ 241917 h 1988210"/>
                            <a:gd name="connsiteX13" fmla="*/ 694349 w 1504816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497758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534"/>
                            <a:gd name="connsiteY0" fmla="*/ 8724 h 1988210"/>
                            <a:gd name="connsiteX1" fmla="*/ 1194694 w 1504534"/>
                            <a:gd name="connsiteY1" fmla="*/ 100231 h 1988210"/>
                            <a:gd name="connsiteX2" fmla="*/ 1482049 w 1504534"/>
                            <a:gd name="connsiteY2" fmla="*/ 817379 h 1988210"/>
                            <a:gd name="connsiteX3" fmla="*/ 1340848 w 1504534"/>
                            <a:gd name="connsiteY3" fmla="*/ 1103348 h 1988210"/>
                            <a:gd name="connsiteX4" fmla="*/ 1304037 w 1504534"/>
                            <a:gd name="connsiteY4" fmla="*/ 1474664 h 1988210"/>
                            <a:gd name="connsiteX5" fmla="*/ 1007128 w 1504534"/>
                            <a:gd name="connsiteY5" fmla="*/ 1604083 h 1988210"/>
                            <a:gd name="connsiteX6" fmla="*/ 1039025 w 1504534"/>
                            <a:gd name="connsiteY6" fmla="*/ 1988210 h 1988210"/>
                            <a:gd name="connsiteX7" fmla="*/ 395147 w 1504534"/>
                            <a:gd name="connsiteY7" fmla="*/ 1988210 h 1988210"/>
                            <a:gd name="connsiteX8" fmla="*/ 395147 w 1504534"/>
                            <a:gd name="connsiteY8" fmla="*/ 1637522 h 1988210"/>
                            <a:gd name="connsiteX9" fmla="*/ 355674 w 1504534"/>
                            <a:gd name="connsiteY9" fmla="*/ 1624108 h 1988210"/>
                            <a:gd name="connsiteX10" fmla="*/ 321259 w 1504534"/>
                            <a:gd name="connsiteY10" fmla="*/ 1604957 h 1988210"/>
                            <a:gd name="connsiteX11" fmla="*/ 2205 w 1504534"/>
                            <a:gd name="connsiteY11" fmla="*/ 825779 h 1988210"/>
                            <a:gd name="connsiteX12" fmla="*/ 207587 w 1504534"/>
                            <a:gd name="connsiteY12" fmla="*/ 241917 h 1988210"/>
                            <a:gd name="connsiteX13" fmla="*/ 694349 w 1504534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321259 w 1504257"/>
                            <a:gd name="connsiteY10" fmla="*/ 1604957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72403 w 1504257"/>
                            <a:gd name="connsiteY10" fmla="*/ 1658119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  <a:gd name="connsiteX0" fmla="*/ 694349 w 1504257"/>
                            <a:gd name="connsiteY0" fmla="*/ 8724 h 1988210"/>
                            <a:gd name="connsiteX1" fmla="*/ 1194694 w 1504257"/>
                            <a:gd name="connsiteY1" fmla="*/ 100231 h 1988210"/>
                            <a:gd name="connsiteX2" fmla="*/ 1482049 w 1504257"/>
                            <a:gd name="connsiteY2" fmla="*/ 817379 h 1988210"/>
                            <a:gd name="connsiteX3" fmla="*/ 1340848 w 1504257"/>
                            <a:gd name="connsiteY3" fmla="*/ 1103348 h 1988210"/>
                            <a:gd name="connsiteX4" fmla="*/ 1325302 w 1504257"/>
                            <a:gd name="connsiteY4" fmla="*/ 1559725 h 1988210"/>
                            <a:gd name="connsiteX5" fmla="*/ 1007128 w 1504257"/>
                            <a:gd name="connsiteY5" fmla="*/ 1604083 h 1988210"/>
                            <a:gd name="connsiteX6" fmla="*/ 1039025 w 1504257"/>
                            <a:gd name="connsiteY6" fmla="*/ 1988210 h 1988210"/>
                            <a:gd name="connsiteX7" fmla="*/ 395147 w 1504257"/>
                            <a:gd name="connsiteY7" fmla="*/ 1988210 h 1988210"/>
                            <a:gd name="connsiteX8" fmla="*/ 395147 w 1504257"/>
                            <a:gd name="connsiteY8" fmla="*/ 1637522 h 1988210"/>
                            <a:gd name="connsiteX9" fmla="*/ 355674 w 1504257"/>
                            <a:gd name="connsiteY9" fmla="*/ 1624108 h 1988210"/>
                            <a:gd name="connsiteX10" fmla="*/ 161770 w 1504257"/>
                            <a:gd name="connsiteY10" fmla="*/ 1562426 h 1988210"/>
                            <a:gd name="connsiteX11" fmla="*/ 2205 w 1504257"/>
                            <a:gd name="connsiteY11" fmla="*/ 825779 h 1988210"/>
                            <a:gd name="connsiteX12" fmla="*/ 207587 w 1504257"/>
                            <a:gd name="connsiteY12" fmla="*/ 241917 h 1988210"/>
                            <a:gd name="connsiteX13" fmla="*/ 694349 w 1504257"/>
                            <a:gd name="connsiteY13" fmla="*/ 8724 h 19882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504257" h="1988210">
                              <a:moveTo>
                                <a:pt x="694349" y="8724"/>
                              </a:moveTo>
                              <a:cubicBezTo>
                                <a:pt x="886743" y="3885"/>
                                <a:pt x="1063411" y="-34545"/>
                                <a:pt x="1194694" y="100231"/>
                              </a:cubicBezTo>
                              <a:cubicBezTo>
                                <a:pt x="1325977" y="235007"/>
                                <a:pt x="1393373" y="621873"/>
                                <a:pt x="1482049" y="817379"/>
                              </a:cubicBezTo>
                              <a:cubicBezTo>
                                <a:pt x="1570724" y="1012886"/>
                                <a:pt x="1366973" y="979624"/>
                                <a:pt x="1340848" y="1103348"/>
                              </a:cubicBezTo>
                              <a:cubicBezTo>
                                <a:pt x="1314723" y="1227072"/>
                                <a:pt x="1380922" y="1476269"/>
                                <a:pt x="1325302" y="1559725"/>
                              </a:cubicBezTo>
                              <a:cubicBezTo>
                                <a:pt x="1269682" y="1643181"/>
                                <a:pt x="1047752" y="1514948"/>
                                <a:pt x="1007128" y="1604083"/>
                              </a:cubicBezTo>
                              <a:lnTo>
                                <a:pt x="1039025" y="1988210"/>
                              </a:lnTo>
                              <a:lnTo>
                                <a:pt x="395147" y="1988210"/>
                              </a:lnTo>
                              <a:lnTo>
                                <a:pt x="395147" y="1637522"/>
                              </a:lnTo>
                              <a:lnTo>
                                <a:pt x="355674" y="1624108"/>
                              </a:lnTo>
                              <a:cubicBezTo>
                                <a:pt x="342386" y="1618390"/>
                                <a:pt x="171344" y="1569488"/>
                                <a:pt x="161770" y="1562426"/>
                              </a:cubicBezTo>
                              <a:cubicBezTo>
                                <a:pt x="8582" y="1449430"/>
                                <a:pt x="21151" y="1052952"/>
                                <a:pt x="2205" y="825779"/>
                              </a:cubicBezTo>
                              <a:cubicBezTo>
                                <a:pt x="-16741" y="598607"/>
                                <a:pt x="89327" y="362842"/>
                                <a:pt x="207587" y="241917"/>
                              </a:cubicBezTo>
                              <a:cubicBezTo>
                                <a:pt x="311825" y="72520"/>
                                <a:pt x="501955" y="13564"/>
                                <a:pt x="694349" y="8724"/>
                              </a:cubicBez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  <a:tileRect l="-100000" b="-100000"/>
                        </a:gradFill>
                        <a:ln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65" name="Szalagív 32"/>
                        <p:cNvSpPr/>
                        <p:nvPr/>
                      </p:nvSpPr>
                      <p:spPr>
                        <a:xfrm rot="19733323" flipH="1" flipV="1">
                          <a:off x="3531750" y="1971468"/>
                          <a:ext cx="1438561" cy="535137"/>
                        </a:xfrm>
                        <a:custGeom>
                          <a:avLst/>
                          <a:gdLst>
                            <a:gd name="connsiteX0" fmla="*/ 95509 w 1641465"/>
                            <a:gd name="connsiteY0" fmla="*/ 510895 h 695954"/>
                            <a:gd name="connsiteX1" fmla="*/ 524199 w 1641465"/>
                            <a:gd name="connsiteY1" fmla="*/ 23507 h 695954"/>
                            <a:gd name="connsiteX2" fmla="*/ 931517 w 1641465"/>
                            <a:gd name="connsiteY2" fmla="*/ 3185 h 695954"/>
                            <a:gd name="connsiteX3" fmla="*/ 1555049 w 1641465"/>
                            <a:gd name="connsiteY3" fmla="*/ 192552 h 695954"/>
                            <a:gd name="connsiteX4" fmla="*/ 1366115 w 1641465"/>
                            <a:gd name="connsiteY4" fmla="*/ 232541 h 695954"/>
                            <a:gd name="connsiteX5" fmla="*/ 884126 w 1641465"/>
                            <a:gd name="connsiteY5" fmla="*/ 150676 h 695954"/>
                            <a:gd name="connsiteX6" fmla="*/ 645868 w 1641465"/>
                            <a:gd name="connsiteY6" fmla="*/ 156639 h 695954"/>
                            <a:gd name="connsiteX7" fmla="*/ 286685 w 1641465"/>
                            <a:gd name="connsiteY7" fmla="*/ 467948 h 695954"/>
                            <a:gd name="connsiteX8" fmla="*/ 95509 w 1641465"/>
                            <a:gd name="connsiteY8" fmla="*/ 510895 h 695954"/>
                            <a:gd name="connsiteX0" fmla="*/ 95797 w 1438561"/>
                            <a:gd name="connsiteY0" fmla="*/ 521900 h 521900"/>
                            <a:gd name="connsiteX1" fmla="*/ 524487 w 1438561"/>
                            <a:gd name="connsiteY1" fmla="*/ 34512 h 521900"/>
                            <a:gd name="connsiteX2" fmla="*/ 931805 w 1438561"/>
                            <a:gd name="connsiteY2" fmla="*/ 14190 h 521900"/>
                            <a:gd name="connsiteX3" fmla="*/ 1438561 w 1438561"/>
                            <a:gd name="connsiteY3" fmla="*/ 232432 h 521900"/>
                            <a:gd name="connsiteX4" fmla="*/ 1366403 w 1438561"/>
                            <a:gd name="connsiteY4" fmla="*/ 243546 h 521900"/>
                            <a:gd name="connsiteX5" fmla="*/ 884414 w 1438561"/>
                            <a:gd name="connsiteY5" fmla="*/ 161681 h 521900"/>
                            <a:gd name="connsiteX6" fmla="*/ 646156 w 1438561"/>
                            <a:gd name="connsiteY6" fmla="*/ 167644 h 521900"/>
                            <a:gd name="connsiteX7" fmla="*/ 286973 w 1438561"/>
                            <a:gd name="connsiteY7" fmla="*/ 478953 h 521900"/>
                            <a:gd name="connsiteX8" fmla="*/ 95797 w 1438561"/>
                            <a:gd name="connsiteY8" fmla="*/ 521900 h 521900"/>
                            <a:gd name="connsiteX0" fmla="*/ 95797 w 1438561"/>
                            <a:gd name="connsiteY0" fmla="*/ 521900 h 535137"/>
                            <a:gd name="connsiteX1" fmla="*/ 524487 w 1438561"/>
                            <a:gd name="connsiteY1" fmla="*/ 34512 h 535137"/>
                            <a:gd name="connsiteX2" fmla="*/ 931805 w 1438561"/>
                            <a:gd name="connsiteY2" fmla="*/ 14190 h 535137"/>
                            <a:gd name="connsiteX3" fmla="*/ 1438561 w 1438561"/>
                            <a:gd name="connsiteY3" fmla="*/ 232432 h 535137"/>
                            <a:gd name="connsiteX4" fmla="*/ 1366403 w 1438561"/>
                            <a:gd name="connsiteY4" fmla="*/ 243546 h 535137"/>
                            <a:gd name="connsiteX5" fmla="*/ 884414 w 1438561"/>
                            <a:gd name="connsiteY5" fmla="*/ 161681 h 535137"/>
                            <a:gd name="connsiteX6" fmla="*/ 646156 w 1438561"/>
                            <a:gd name="connsiteY6" fmla="*/ 167644 h 535137"/>
                            <a:gd name="connsiteX7" fmla="*/ 153715 w 1438561"/>
                            <a:gd name="connsiteY7" fmla="*/ 535137 h 535137"/>
                            <a:gd name="connsiteX8" fmla="*/ 95797 w 1438561"/>
                            <a:gd name="connsiteY8" fmla="*/ 521900 h 5351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38561" h="535137">
                              <a:moveTo>
                                <a:pt x="95797" y="521900"/>
                              </a:moveTo>
                              <a:cubicBezTo>
                                <a:pt x="-134287" y="337786"/>
                                <a:pt x="66247" y="109793"/>
                                <a:pt x="524487" y="34512"/>
                              </a:cubicBezTo>
                              <a:cubicBezTo>
                                <a:pt x="654016" y="13232"/>
                                <a:pt x="779459" y="-18797"/>
                                <a:pt x="931805" y="14190"/>
                              </a:cubicBezTo>
                              <a:cubicBezTo>
                                <a:pt x="1084151" y="47177"/>
                                <a:pt x="1317345" y="129483"/>
                                <a:pt x="1438561" y="232432"/>
                              </a:cubicBezTo>
                              <a:cubicBezTo>
                                <a:pt x="1375583" y="245762"/>
                                <a:pt x="1429381" y="230216"/>
                                <a:pt x="1366403" y="243546"/>
                              </a:cubicBezTo>
                              <a:cubicBezTo>
                                <a:pt x="1253377" y="196953"/>
                                <a:pt x="1077595" y="167097"/>
                                <a:pt x="884414" y="161681"/>
                              </a:cubicBezTo>
                              <a:cubicBezTo>
                                <a:pt x="804427" y="159439"/>
                                <a:pt x="723726" y="161458"/>
                                <a:pt x="646156" y="167644"/>
                              </a:cubicBezTo>
                              <a:cubicBezTo>
                                <a:pt x="186226" y="204319"/>
                                <a:pt x="-134666" y="423128"/>
                                <a:pt x="153715" y="535137"/>
                              </a:cubicBezTo>
                              <a:lnTo>
                                <a:pt x="95797" y="521900"/>
                              </a:lnTo>
                              <a:close/>
                            </a:path>
                          </a:pathLst>
                        </a:custGeom>
                        <a:gradFill>
                          <a:gsLst>
                            <a:gs pos="0">
                              <a:schemeClr val="bg1">
                                <a:lumMod val="50000"/>
                              </a:schemeClr>
                            </a:gs>
                            <a:gs pos="52531">
                              <a:srgbClr val="C1C1C1"/>
                            </a:gs>
                            <a:gs pos="78000">
                              <a:schemeClr val="bg1">
                                <a:lumMod val="65000"/>
                              </a:schemeClr>
                            </a:gs>
                            <a:gs pos="20334">
                              <a:srgbClr val="ADADAD"/>
                            </a:gs>
                            <a:gs pos="13566">
                              <a:schemeClr val="bg1">
                                <a:lumMod val="65000"/>
                              </a:schemeClr>
                            </a:gs>
                            <a:gs pos="38000">
                              <a:schemeClr val="bg1">
                                <a:lumMod val="75000"/>
                              </a:schemeClr>
                            </a:gs>
                            <a:gs pos="62713">
                              <a:srgbClr val="C3C3C3"/>
                            </a:gs>
                            <a:gs pos="100000">
                              <a:schemeClr val="bg1">
                                <a:lumMod val="50000"/>
                              </a:schemeClr>
                            </a:gs>
                          </a:gsLst>
                          <a:path path="circle">
                            <a:fillToRect t="100000" r="100000"/>
                          </a:path>
                        </a:gradFill>
                        <a:ln>
                          <a:noFill/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95250" prst="softRound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562" name="Fánk 56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777625" y="3295185"/>
                        <a:ext cx="3312000" cy="3312000"/>
                      </a:xfrm>
                      <a:prstGeom prst="donut">
                        <a:avLst>
                          <a:gd name="adj" fmla="val 3054"/>
                        </a:avLst>
                      </a:pr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88900" prst="slope"/>
                        <a:bevelB w="12700" prst="riblet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560" name="Téglalap 559"/>
                    <p:cNvSpPr/>
                    <p:nvPr/>
                  </p:nvSpPr>
                  <p:spPr>
                    <a:xfrm>
                      <a:off x="1117295" y="2470663"/>
                      <a:ext cx="664208" cy="8818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hu-HU" sz="4800" dirty="0" smtClean="0">
                          <a:solidFill>
                            <a:srgbClr val="AC5532"/>
                          </a:solidFill>
                        </a:rPr>
                        <a:t>+</a:t>
                      </a:r>
                      <a:endParaRPr lang="hu-HU" sz="4800" dirty="0">
                        <a:solidFill>
                          <a:srgbClr val="AC5532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505" name="Csoportba foglalás 504"/>
                <p:cNvGrpSpPr/>
                <p:nvPr/>
              </p:nvGrpSpPr>
              <p:grpSpPr>
                <a:xfrm>
                  <a:off x="2076590" y="4791904"/>
                  <a:ext cx="889079" cy="494464"/>
                  <a:chOff x="163408" y="2451588"/>
                  <a:chExt cx="1618095" cy="936248"/>
                </a:xfrm>
              </p:grpSpPr>
              <p:grpSp>
                <p:nvGrpSpPr>
                  <p:cNvPr id="546" name="Csoportba foglalás 545"/>
                  <p:cNvGrpSpPr>
                    <a:grpSpLocks noChangeAspect="1"/>
                  </p:cNvGrpSpPr>
                  <p:nvPr/>
                </p:nvGrpSpPr>
                <p:grpSpPr>
                  <a:xfrm>
                    <a:off x="163408" y="2451588"/>
                    <a:ext cx="936248" cy="936248"/>
                    <a:chOff x="2777625" y="3295185"/>
                    <a:chExt cx="3312000" cy="3312000"/>
                  </a:xfrm>
                </p:grpSpPr>
                <p:grpSp>
                  <p:nvGrpSpPr>
                    <p:cNvPr id="548" name="Csoportba foglalás 547"/>
                    <p:cNvGrpSpPr/>
                    <p:nvPr/>
                  </p:nvGrpSpPr>
                  <p:grpSpPr>
                    <a:xfrm>
                      <a:off x="2845104" y="3362664"/>
                      <a:ext cx="3148013" cy="3148013"/>
                      <a:chOff x="2876550" y="1047750"/>
                      <a:chExt cx="3148013" cy="3148013"/>
                    </a:xfrm>
                  </p:grpSpPr>
                  <p:sp>
                    <p:nvSpPr>
                      <p:cNvPr id="550" name="Ellipszis 549"/>
                      <p:cNvSpPr/>
                      <p:nvPr/>
                    </p:nvSpPr>
                    <p:spPr>
                      <a:xfrm>
                        <a:off x="2876550" y="1047750"/>
                        <a:ext cx="3148013" cy="3148013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551" name="Szabadkézi sokszög 550"/>
                      <p:cNvSpPr/>
                      <p:nvPr/>
                    </p:nvSpPr>
                    <p:spPr>
                      <a:xfrm>
                        <a:off x="3655856" y="1629905"/>
                        <a:ext cx="1504257" cy="1988210"/>
                      </a:xfrm>
                      <a:custGeom>
                        <a:avLst/>
                        <a:gdLst>
                          <a:gd name="connsiteX0" fmla="*/ 694349 w 1589396"/>
                          <a:gd name="connsiteY0" fmla="*/ 329 h 1979815"/>
                          <a:gd name="connsiteX1" fmla="*/ 1194694 w 1589396"/>
                          <a:gd name="connsiteY1" fmla="*/ 91836 h 1979815"/>
                          <a:gd name="connsiteX2" fmla="*/ 1567109 w 1589396"/>
                          <a:gd name="connsiteY2" fmla="*/ 798352 h 1979815"/>
                          <a:gd name="connsiteX3" fmla="*/ 1340848 w 1589396"/>
                          <a:gd name="connsiteY3" fmla="*/ 1094953 h 1979815"/>
                          <a:gd name="connsiteX4" fmla="*/ 1304037 w 1589396"/>
                          <a:gd name="connsiteY4" fmla="*/ 1561962 h 1979815"/>
                          <a:gd name="connsiteX5" fmla="*/ 1100330 w 1589396"/>
                          <a:gd name="connsiteY5" fmla="*/ 1618527 h 1979815"/>
                          <a:gd name="connsiteX6" fmla="*/ 1039025 w 1589396"/>
                          <a:gd name="connsiteY6" fmla="*/ 1627586 h 1979815"/>
                          <a:gd name="connsiteX7" fmla="*/ 1039025 w 1589396"/>
                          <a:gd name="connsiteY7" fmla="*/ 1979815 h 1979815"/>
                          <a:gd name="connsiteX8" fmla="*/ 395147 w 1589396"/>
                          <a:gd name="connsiteY8" fmla="*/ 1979815 h 1979815"/>
                          <a:gd name="connsiteX9" fmla="*/ 395147 w 1589396"/>
                          <a:gd name="connsiteY9" fmla="*/ 1629127 h 1979815"/>
                          <a:gd name="connsiteX10" fmla="*/ 355674 w 1589396"/>
                          <a:gd name="connsiteY10" fmla="*/ 1615713 h 1979815"/>
                          <a:gd name="connsiteX11" fmla="*/ 321259 w 1589396"/>
                          <a:gd name="connsiteY11" fmla="*/ 1596562 h 1979815"/>
                          <a:gd name="connsiteX12" fmla="*/ 2205 w 1589396"/>
                          <a:gd name="connsiteY12" fmla="*/ 817384 h 1979815"/>
                          <a:gd name="connsiteX13" fmla="*/ 207587 w 1589396"/>
                          <a:gd name="connsiteY13" fmla="*/ 233522 h 1979815"/>
                          <a:gd name="connsiteX14" fmla="*/ 694349 w 1589396"/>
                          <a:gd name="connsiteY14" fmla="*/ 329 h 1979815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570357 h 1988210"/>
                          <a:gd name="connsiteX5" fmla="*/ 1100330 w 1504534"/>
                          <a:gd name="connsiteY5" fmla="*/ 1626922 h 1988210"/>
                          <a:gd name="connsiteX6" fmla="*/ 1039025 w 1504534"/>
                          <a:gd name="connsiteY6" fmla="*/ 1635981 h 1988210"/>
                          <a:gd name="connsiteX7" fmla="*/ 1039025 w 1504534"/>
                          <a:gd name="connsiteY7" fmla="*/ 1988210 h 1988210"/>
                          <a:gd name="connsiteX8" fmla="*/ 395147 w 1504534"/>
                          <a:gd name="connsiteY8" fmla="*/ 1988210 h 1988210"/>
                          <a:gd name="connsiteX9" fmla="*/ 395147 w 1504534"/>
                          <a:gd name="connsiteY9" fmla="*/ 1637522 h 1988210"/>
                          <a:gd name="connsiteX10" fmla="*/ 355674 w 1504534"/>
                          <a:gd name="connsiteY10" fmla="*/ 1624108 h 1988210"/>
                          <a:gd name="connsiteX11" fmla="*/ 321259 w 1504534"/>
                          <a:gd name="connsiteY11" fmla="*/ 1604957 h 1988210"/>
                          <a:gd name="connsiteX12" fmla="*/ 2205 w 1504534"/>
                          <a:gd name="connsiteY12" fmla="*/ 825779 h 1988210"/>
                          <a:gd name="connsiteX13" fmla="*/ 207587 w 1504534"/>
                          <a:gd name="connsiteY13" fmla="*/ 241917 h 1988210"/>
                          <a:gd name="connsiteX14" fmla="*/ 694349 w 1504534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100330 w 1504816"/>
                          <a:gd name="connsiteY5" fmla="*/ 1626922 h 1988210"/>
                          <a:gd name="connsiteX6" fmla="*/ 1039025 w 1504816"/>
                          <a:gd name="connsiteY6" fmla="*/ 1635981 h 1988210"/>
                          <a:gd name="connsiteX7" fmla="*/ 1039025 w 1504816"/>
                          <a:gd name="connsiteY7" fmla="*/ 1988210 h 1988210"/>
                          <a:gd name="connsiteX8" fmla="*/ 395147 w 1504816"/>
                          <a:gd name="connsiteY8" fmla="*/ 1988210 h 1988210"/>
                          <a:gd name="connsiteX9" fmla="*/ 395147 w 1504816"/>
                          <a:gd name="connsiteY9" fmla="*/ 1637522 h 1988210"/>
                          <a:gd name="connsiteX10" fmla="*/ 355674 w 1504816"/>
                          <a:gd name="connsiteY10" fmla="*/ 1624108 h 1988210"/>
                          <a:gd name="connsiteX11" fmla="*/ 321259 w 1504816"/>
                          <a:gd name="connsiteY11" fmla="*/ 1604957 h 1988210"/>
                          <a:gd name="connsiteX12" fmla="*/ 2205 w 1504816"/>
                          <a:gd name="connsiteY12" fmla="*/ 825779 h 1988210"/>
                          <a:gd name="connsiteX13" fmla="*/ 207587 w 1504816"/>
                          <a:gd name="connsiteY13" fmla="*/ 241917 h 1988210"/>
                          <a:gd name="connsiteX14" fmla="*/ 694349 w 1504816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100330 w 1504816"/>
                          <a:gd name="connsiteY5" fmla="*/ 1626922 h 1988210"/>
                          <a:gd name="connsiteX6" fmla="*/ 1007128 w 1504816"/>
                          <a:gd name="connsiteY6" fmla="*/ 1497758 h 1988210"/>
                          <a:gd name="connsiteX7" fmla="*/ 1039025 w 1504816"/>
                          <a:gd name="connsiteY7" fmla="*/ 1988210 h 1988210"/>
                          <a:gd name="connsiteX8" fmla="*/ 395147 w 1504816"/>
                          <a:gd name="connsiteY8" fmla="*/ 1988210 h 1988210"/>
                          <a:gd name="connsiteX9" fmla="*/ 395147 w 1504816"/>
                          <a:gd name="connsiteY9" fmla="*/ 1637522 h 1988210"/>
                          <a:gd name="connsiteX10" fmla="*/ 355674 w 1504816"/>
                          <a:gd name="connsiteY10" fmla="*/ 1624108 h 1988210"/>
                          <a:gd name="connsiteX11" fmla="*/ 321259 w 1504816"/>
                          <a:gd name="connsiteY11" fmla="*/ 1604957 h 1988210"/>
                          <a:gd name="connsiteX12" fmla="*/ 2205 w 1504816"/>
                          <a:gd name="connsiteY12" fmla="*/ 825779 h 1988210"/>
                          <a:gd name="connsiteX13" fmla="*/ 207587 w 1504816"/>
                          <a:gd name="connsiteY13" fmla="*/ 241917 h 1988210"/>
                          <a:gd name="connsiteX14" fmla="*/ 694349 w 1504816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007128 w 1504816"/>
                          <a:gd name="connsiteY5" fmla="*/ 1497758 h 1988210"/>
                          <a:gd name="connsiteX6" fmla="*/ 1039025 w 1504816"/>
                          <a:gd name="connsiteY6" fmla="*/ 1988210 h 1988210"/>
                          <a:gd name="connsiteX7" fmla="*/ 395147 w 1504816"/>
                          <a:gd name="connsiteY7" fmla="*/ 1988210 h 1988210"/>
                          <a:gd name="connsiteX8" fmla="*/ 395147 w 1504816"/>
                          <a:gd name="connsiteY8" fmla="*/ 1637522 h 1988210"/>
                          <a:gd name="connsiteX9" fmla="*/ 355674 w 1504816"/>
                          <a:gd name="connsiteY9" fmla="*/ 1624108 h 1988210"/>
                          <a:gd name="connsiteX10" fmla="*/ 321259 w 1504816"/>
                          <a:gd name="connsiteY10" fmla="*/ 1604957 h 1988210"/>
                          <a:gd name="connsiteX11" fmla="*/ 2205 w 1504816"/>
                          <a:gd name="connsiteY11" fmla="*/ 825779 h 1988210"/>
                          <a:gd name="connsiteX12" fmla="*/ 207587 w 1504816"/>
                          <a:gd name="connsiteY12" fmla="*/ 241917 h 1988210"/>
                          <a:gd name="connsiteX13" fmla="*/ 694349 w 1504816"/>
                          <a:gd name="connsiteY13" fmla="*/ 8724 h 1988210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474664 h 1988210"/>
                          <a:gd name="connsiteX5" fmla="*/ 1007128 w 1504534"/>
                          <a:gd name="connsiteY5" fmla="*/ 1497758 h 1988210"/>
                          <a:gd name="connsiteX6" fmla="*/ 1039025 w 1504534"/>
                          <a:gd name="connsiteY6" fmla="*/ 1988210 h 1988210"/>
                          <a:gd name="connsiteX7" fmla="*/ 395147 w 1504534"/>
                          <a:gd name="connsiteY7" fmla="*/ 1988210 h 1988210"/>
                          <a:gd name="connsiteX8" fmla="*/ 395147 w 1504534"/>
                          <a:gd name="connsiteY8" fmla="*/ 1637522 h 1988210"/>
                          <a:gd name="connsiteX9" fmla="*/ 355674 w 1504534"/>
                          <a:gd name="connsiteY9" fmla="*/ 1624108 h 1988210"/>
                          <a:gd name="connsiteX10" fmla="*/ 321259 w 1504534"/>
                          <a:gd name="connsiteY10" fmla="*/ 1604957 h 1988210"/>
                          <a:gd name="connsiteX11" fmla="*/ 2205 w 1504534"/>
                          <a:gd name="connsiteY11" fmla="*/ 825779 h 1988210"/>
                          <a:gd name="connsiteX12" fmla="*/ 207587 w 1504534"/>
                          <a:gd name="connsiteY12" fmla="*/ 241917 h 1988210"/>
                          <a:gd name="connsiteX13" fmla="*/ 694349 w 1504534"/>
                          <a:gd name="connsiteY13" fmla="*/ 8724 h 1988210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474664 h 1988210"/>
                          <a:gd name="connsiteX5" fmla="*/ 1007128 w 1504534"/>
                          <a:gd name="connsiteY5" fmla="*/ 1604083 h 1988210"/>
                          <a:gd name="connsiteX6" fmla="*/ 1039025 w 1504534"/>
                          <a:gd name="connsiteY6" fmla="*/ 1988210 h 1988210"/>
                          <a:gd name="connsiteX7" fmla="*/ 395147 w 1504534"/>
                          <a:gd name="connsiteY7" fmla="*/ 1988210 h 1988210"/>
                          <a:gd name="connsiteX8" fmla="*/ 395147 w 1504534"/>
                          <a:gd name="connsiteY8" fmla="*/ 1637522 h 1988210"/>
                          <a:gd name="connsiteX9" fmla="*/ 355674 w 1504534"/>
                          <a:gd name="connsiteY9" fmla="*/ 1624108 h 1988210"/>
                          <a:gd name="connsiteX10" fmla="*/ 321259 w 1504534"/>
                          <a:gd name="connsiteY10" fmla="*/ 1604957 h 1988210"/>
                          <a:gd name="connsiteX11" fmla="*/ 2205 w 1504534"/>
                          <a:gd name="connsiteY11" fmla="*/ 825779 h 1988210"/>
                          <a:gd name="connsiteX12" fmla="*/ 207587 w 1504534"/>
                          <a:gd name="connsiteY12" fmla="*/ 241917 h 1988210"/>
                          <a:gd name="connsiteX13" fmla="*/ 694349 w 1504534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321259 w 1504257"/>
                          <a:gd name="connsiteY10" fmla="*/ 1604957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172403 w 1504257"/>
                          <a:gd name="connsiteY10" fmla="*/ 1658119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161770 w 1504257"/>
                          <a:gd name="connsiteY10" fmla="*/ 1562426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504257" h="1988210">
                            <a:moveTo>
                              <a:pt x="694349" y="8724"/>
                            </a:moveTo>
                            <a:cubicBezTo>
                              <a:pt x="886743" y="3885"/>
                              <a:pt x="1063411" y="-34545"/>
                              <a:pt x="1194694" y="100231"/>
                            </a:cubicBezTo>
                            <a:cubicBezTo>
                              <a:pt x="1325977" y="235007"/>
                              <a:pt x="1393373" y="621873"/>
                              <a:pt x="1482049" y="817379"/>
                            </a:cubicBezTo>
                            <a:cubicBezTo>
                              <a:pt x="1570724" y="1012886"/>
                              <a:pt x="1366973" y="979624"/>
                              <a:pt x="1340848" y="1103348"/>
                            </a:cubicBezTo>
                            <a:cubicBezTo>
                              <a:pt x="1314723" y="1227072"/>
                              <a:pt x="1380922" y="1476269"/>
                              <a:pt x="1325302" y="1559725"/>
                            </a:cubicBezTo>
                            <a:cubicBezTo>
                              <a:pt x="1269682" y="1643181"/>
                              <a:pt x="1047752" y="1514948"/>
                              <a:pt x="1007128" y="1604083"/>
                            </a:cubicBezTo>
                            <a:lnTo>
                              <a:pt x="1039025" y="1988210"/>
                            </a:lnTo>
                            <a:lnTo>
                              <a:pt x="395147" y="1988210"/>
                            </a:lnTo>
                            <a:lnTo>
                              <a:pt x="395147" y="1637522"/>
                            </a:lnTo>
                            <a:lnTo>
                              <a:pt x="355674" y="1624108"/>
                            </a:lnTo>
                            <a:cubicBezTo>
                              <a:pt x="342386" y="1618390"/>
                              <a:pt x="171344" y="1569488"/>
                              <a:pt x="161770" y="1562426"/>
                            </a:cubicBezTo>
                            <a:cubicBezTo>
                              <a:pt x="8582" y="1449430"/>
                              <a:pt x="21151" y="1052952"/>
                              <a:pt x="2205" y="825779"/>
                            </a:cubicBezTo>
                            <a:cubicBezTo>
                              <a:pt x="-16741" y="598607"/>
                              <a:pt x="89327" y="362842"/>
                              <a:pt x="207587" y="241917"/>
                            </a:cubicBezTo>
                            <a:cubicBezTo>
                              <a:pt x="311825" y="72520"/>
                              <a:pt x="501955" y="13564"/>
                              <a:pt x="694349" y="8724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  <a:tileRect l="-100000" b="-100000"/>
                      </a:gradFill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552" name="Szalagív 32"/>
                      <p:cNvSpPr/>
                      <p:nvPr/>
                    </p:nvSpPr>
                    <p:spPr>
                      <a:xfrm rot="19733323" flipH="1" flipV="1">
                        <a:off x="3531750" y="1971468"/>
                        <a:ext cx="1438561" cy="535137"/>
                      </a:xfrm>
                      <a:custGeom>
                        <a:avLst/>
                        <a:gdLst>
                          <a:gd name="connsiteX0" fmla="*/ 95509 w 1641465"/>
                          <a:gd name="connsiteY0" fmla="*/ 510895 h 695954"/>
                          <a:gd name="connsiteX1" fmla="*/ 524199 w 1641465"/>
                          <a:gd name="connsiteY1" fmla="*/ 23507 h 695954"/>
                          <a:gd name="connsiteX2" fmla="*/ 931517 w 1641465"/>
                          <a:gd name="connsiteY2" fmla="*/ 3185 h 695954"/>
                          <a:gd name="connsiteX3" fmla="*/ 1555049 w 1641465"/>
                          <a:gd name="connsiteY3" fmla="*/ 192552 h 695954"/>
                          <a:gd name="connsiteX4" fmla="*/ 1366115 w 1641465"/>
                          <a:gd name="connsiteY4" fmla="*/ 232541 h 695954"/>
                          <a:gd name="connsiteX5" fmla="*/ 884126 w 1641465"/>
                          <a:gd name="connsiteY5" fmla="*/ 150676 h 695954"/>
                          <a:gd name="connsiteX6" fmla="*/ 645868 w 1641465"/>
                          <a:gd name="connsiteY6" fmla="*/ 156639 h 695954"/>
                          <a:gd name="connsiteX7" fmla="*/ 286685 w 1641465"/>
                          <a:gd name="connsiteY7" fmla="*/ 467948 h 695954"/>
                          <a:gd name="connsiteX8" fmla="*/ 95509 w 1641465"/>
                          <a:gd name="connsiteY8" fmla="*/ 510895 h 695954"/>
                          <a:gd name="connsiteX0" fmla="*/ 95797 w 1438561"/>
                          <a:gd name="connsiteY0" fmla="*/ 521900 h 521900"/>
                          <a:gd name="connsiteX1" fmla="*/ 524487 w 1438561"/>
                          <a:gd name="connsiteY1" fmla="*/ 34512 h 521900"/>
                          <a:gd name="connsiteX2" fmla="*/ 931805 w 1438561"/>
                          <a:gd name="connsiteY2" fmla="*/ 14190 h 521900"/>
                          <a:gd name="connsiteX3" fmla="*/ 1438561 w 1438561"/>
                          <a:gd name="connsiteY3" fmla="*/ 232432 h 521900"/>
                          <a:gd name="connsiteX4" fmla="*/ 1366403 w 1438561"/>
                          <a:gd name="connsiteY4" fmla="*/ 243546 h 521900"/>
                          <a:gd name="connsiteX5" fmla="*/ 884414 w 1438561"/>
                          <a:gd name="connsiteY5" fmla="*/ 161681 h 521900"/>
                          <a:gd name="connsiteX6" fmla="*/ 646156 w 1438561"/>
                          <a:gd name="connsiteY6" fmla="*/ 167644 h 521900"/>
                          <a:gd name="connsiteX7" fmla="*/ 286973 w 1438561"/>
                          <a:gd name="connsiteY7" fmla="*/ 478953 h 521900"/>
                          <a:gd name="connsiteX8" fmla="*/ 95797 w 1438561"/>
                          <a:gd name="connsiteY8" fmla="*/ 521900 h 521900"/>
                          <a:gd name="connsiteX0" fmla="*/ 95797 w 1438561"/>
                          <a:gd name="connsiteY0" fmla="*/ 521900 h 535137"/>
                          <a:gd name="connsiteX1" fmla="*/ 524487 w 1438561"/>
                          <a:gd name="connsiteY1" fmla="*/ 34512 h 535137"/>
                          <a:gd name="connsiteX2" fmla="*/ 931805 w 1438561"/>
                          <a:gd name="connsiteY2" fmla="*/ 14190 h 535137"/>
                          <a:gd name="connsiteX3" fmla="*/ 1438561 w 1438561"/>
                          <a:gd name="connsiteY3" fmla="*/ 232432 h 535137"/>
                          <a:gd name="connsiteX4" fmla="*/ 1366403 w 1438561"/>
                          <a:gd name="connsiteY4" fmla="*/ 243546 h 535137"/>
                          <a:gd name="connsiteX5" fmla="*/ 884414 w 1438561"/>
                          <a:gd name="connsiteY5" fmla="*/ 161681 h 535137"/>
                          <a:gd name="connsiteX6" fmla="*/ 646156 w 1438561"/>
                          <a:gd name="connsiteY6" fmla="*/ 167644 h 535137"/>
                          <a:gd name="connsiteX7" fmla="*/ 153715 w 1438561"/>
                          <a:gd name="connsiteY7" fmla="*/ 535137 h 535137"/>
                          <a:gd name="connsiteX8" fmla="*/ 95797 w 1438561"/>
                          <a:gd name="connsiteY8" fmla="*/ 521900 h 5351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438561" h="535137">
                            <a:moveTo>
                              <a:pt x="95797" y="521900"/>
                            </a:moveTo>
                            <a:cubicBezTo>
                              <a:pt x="-134287" y="337786"/>
                              <a:pt x="66247" y="109793"/>
                              <a:pt x="524487" y="34512"/>
                            </a:cubicBezTo>
                            <a:cubicBezTo>
                              <a:pt x="654016" y="13232"/>
                              <a:pt x="779459" y="-18797"/>
                              <a:pt x="931805" y="14190"/>
                            </a:cubicBezTo>
                            <a:cubicBezTo>
                              <a:pt x="1084151" y="47177"/>
                              <a:pt x="1317345" y="129483"/>
                              <a:pt x="1438561" y="232432"/>
                            </a:cubicBezTo>
                            <a:cubicBezTo>
                              <a:pt x="1375583" y="245762"/>
                              <a:pt x="1429381" y="230216"/>
                              <a:pt x="1366403" y="243546"/>
                            </a:cubicBezTo>
                            <a:cubicBezTo>
                              <a:pt x="1253377" y="196953"/>
                              <a:pt x="1077595" y="167097"/>
                              <a:pt x="884414" y="161681"/>
                            </a:cubicBezTo>
                            <a:cubicBezTo>
                              <a:pt x="804427" y="159439"/>
                              <a:pt x="723726" y="161458"/>
                              <a:pt x="646156" y="167644"/>
                            </a:cubicBezTo>
                            <a:cubicBezTo>
                              <a:pt x="186226" y="204319"/>
                              <a:pt x="-134666" y="423128"/>
                              <a:pt x="153715" y="535137"/>
                            </a:cubicBezTo>
                            <a:lnTo>
                              <a:pt x="95797" y="521900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549" name="Fánk 548"/>
                    <p:cNvSpPr>
                      <a:spLocks noChangeAspect="1"/>
                    </p:cNvSpPr>
                    <p:nvPr/>
                  </p:nvSpPr>
                  <p:spPr>
                    <a:xfrm>
                      <a:off x="2777625" y="3295185"/>
                      <a:ext cx="3312000" cy="3312000"/>
                    </a:xfrm>
                    <a:prstGeom prst="donut">
                      <a:avLst>
                        <a:gd name="adj" fmla="val 3054"/>
                      </a:avLst>
                    </a:prstGeom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52531">
                          <a:srgbClr val="C1C1C1"/>
                        </a:gs>
                        <a:gs pos="78000">
                          <a:schemeClr val="bg1">
                            <a:lumMod val="65000"/>
                          </a:schemeClr>
                        </a:gs>
                        <a:gs pos="20334">
                          <a:srgbClr val="ADADAD"/>
                        </a:gs>
                        <a:gs pos="13566">
                          <a:schemeClr val="bg1">
                            <a:lumMod val="65000"/>
                          </a:schemeClr>
                        </a:gs>
                        <a:gs pos="38000">
                          <a:schemeClr val="bg1">
                            <a:lumMod val="75000"/>
                          </a:schemeClr>
                        </a:gs>
                        <a:gs pos="62713">
                          <a:srgbClr val="C3C3C3"/>
                        </a:gs>
                        <a:gs pos="100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88900" prst="slope"/>
                      <a:bevelB w="127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547" name="Téglalap 546"/>
                  <p:cNvSpPr/>
                  <p:nvPr/>
                </p:nvSpPr>
                <p:spPr>
                  <a:xfrm>
                    <a:off x="1117295" y="2470663"/>
                    <a:ext cx="664208" cy="8818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hu-HU" sz="4800" dirty="0" smtClean="0">
                        <a:solidFill>
                          <a:srgbClr val="AC5532"/>
                        </a:solidFill>
                      </a:rPr>
                      <a:t>+</a:t>
                    </a:r>
                    <a:endParaRPr lang="hu-HU" sz="4800" dirty="0">
                      <a:solidFill>
                        <a:srgbClr val="AC5532"/>
                      </a:solidFill>
                    </a:endParaRPr>
                  </a:p>
                </p:txBody>
              </p:sp>
            </p:grpSp>
            <p:grpSp>
              <p:nvGrpSpPr>
                <p:cNvPr id="506" name="Csoportba foglalás 505"/>
                <p:cNvGrpSpPr/>
                <p:nvPr/>
              </p:nvGrpSpPr>
              <p:grpSpPr>
                <a:xfrm>
                  <a:off x="1155475" y="4783315"/>
                  <a:ext cx="889079" cy="494464"/>
                  <a:chOff x="163408" y="2451588"/>
                  <a:chExt cx="1618095" cy="936248"/>
                </a:xfrm>
              </p:grpSpPr>
              <p:grpSp>
                <p:nvGrpSpPr>
                  <p:cNvPr id="539" name="Csoportba foglalás 538"/>
                  <p:cNvGrpSpPr>
                    <a:grpSpLocks noChangeAspect="1"/>
                  </p:cNvGrpSpPr>
                  <p:nvPr/>
                </p:nvGrpSpPr>
                <p:grpSpPr>
                  <a:xfrm>
                    <a:off x="163408" y="2451588"/>
                    <a:ext cx="936248" cy="936248"/>
                    <a:chOff x="2777625" y="3295185"/>
                    <a:chExt cx="3312000" cy="3312000"/>
                  </a:xfrm>
                </p:grpSpPr>
                <p:grpSp>
                  <p:nvGrpSpPr>
                    <p:cNvPr id="541" name="Csoportba foglalás 540"/>
                    <p:cNvGrpSpPr/>
                    <p:nvPr/>
                  </p:nvGrpSpPr>
                  <p:grpSpPr>
                    <a:xfrm>
                      <a:off x="2845104" y="3362664"/>
                      <a:ext cx="3148013" cy="3148013"/>
                      <a:chOff x="2876550" y="1047750"/>
                      <a:chExt cx="3148013" cy="3148013"/>
                    </a:xfrm>
                  </p:grpSpPr>
                  <p:sp>
                    <p:nvSpPr>
                      <p:cNvPr id="543" name="Ellipszis 542"/>
                      <p:cNvSpPr/>
                      <p:nvPr/>
                    </p:nvSpPr>
                    <p:spPr>
                      <a:xfrm>
                        <a:off x="2876550" y="1047750"/>
                        <a:ext cx="3148013" cy="3148013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544" name="Szabadkézi sokszög 543"/>
                      <p:cNvSpPr/>
                      <p:nvPr/>
                    </p:nvSpPr>
                    <p:spPr>
                      <a:xfrm>
                        <a:off x="3655856" y="1629905"/>
                        <a:ext cx="1504257" cy="1988210"/>
                      </a:xfrm>
                      <a:custGeom>
                        <a:avLst/>
                        <a:gdLst>
                          <a:gd name="connsiteX0" fmla="*/ 694349 w 1589396"/>
                          <a:gd name="connsiteY0" fmla="*/ 329 h 1979815"/>
                          <a:gd name="connsiteX1" fmla="*/ 1194694 w 1589396"/>
                          <a:gd name="connsiteY1" fmla="*/ 91836 h 1979815"/>
                          <a:gd name="connsiteX2" fmla="*/ 1567109 w 1589396"/>
                          <a:gd name="connsiteY2" fmla="*/ 798352 h 1979815"/>
                          <a:gd name="connsiteX3" fmla="*/ 1340848 w 1589396"/>
                          <a:gd name="connsiteY3" fmla="*/ 1094953 h 1979815"/>
                          <a:gd name="connsiteX4" fmla="*/ 1304037 w 1589396"/>
                          <a:gd name="connsiteY4" fmla="*/ 1561962 h 1979815"/>
                          <a:gd name="connsiteX5" fmla="*/ 1100330 w 1589396"/>
                          <a:gd name="connsiteY5" fmla="*/ 1618527 h 1979815"/>
                          <a:gd name="connsiteX6" fmla="*/ 1039025 w 1589396"/>
                          <a:gd name="connsiteY6" fmla="*/ 1627586 h 1979815"/>
                          <a:gd name="connsiteX7" fmla="*/ 1039025 w 1589396"/>
                          <a:gd name="connsiteY7" fmla="*/ 1979815 h 1979815"/>
                          <a:gd name="connsiteX8" fmla="*/ 395147 w 1589396"/>
                          <a:gd name="connsiteY8" fmla="*/ 1979815 h 1979815"/>
                          <a:gd name="connsiteX9" fmla="*/ 395147 w 1589396"/>
                          <a:gd name="connsiteY9" fmla="*/ 1629127 h 1979815"/>
                          <a:gd name="connsiteX10" fmla="*/ 355674 w 1589396"/>
                          <a:gd name="connsiteY10" fmla="*/ 1615713 h 1979815"/>
                          <a:gd name="connsiteX11" fmla="*/ 321259 w 1589396"/>
                          <a:gd name="connsiteY11" fmla="*/ 1596562 h 1979815"/>
                          <a:gd name="connsiteX12" fmla="*/ 2205 w 1589396"/>
                          <a:gd name="connsiteY12" fmla="*/ 817384 h 1979815"/>
                          <a:gd name="connsiteX13" fmla="*/ 207587 w 1589396"/>
                          <a:gd name="connsiteY13" fmla="*/ 233522 h 1979815"/>
                          <a:gd name="connsiteX14" fmla="*/ 694349 w 1589396"/>
                          <a:gd name="connsiteY14" fmla="*/ 329 h 1979815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570357 h 1988210"/>
                          <a:gd name="connsiteX5" fmla="*/ 1100330 w 1504534"/>
                          <a:gd name="connsiteY5" fmla="*/ 1626922 h 1988210"/>
                          <a:gd name="connsiteX6" fmla="*/ 1039025 w 1504534"/>
                          <a:gd name="connsiteY6" fmla="*/ 1635981 h 1988210"/>
                          <a:gd name="connsiteX7" fmla="*/ 1039025 w 1504534"/>
                          <a:gd name="connsiteY7" fmla="*/ 1988210 h 1988210"/>
                          <a:gd name="connsiteX8" fmla="*/ 395147 w 1504534"/>
                          <a:gd name="connsiteY8" fmla="*/ 1988210 h 1988210"/>
                          <a:gd name="connsiteX9" fmla="*/ 395147 w 1504534"/>
                          <a:gd name="connsiteY9" fmla="*/ 1637522 h 1988210"/>
                          <a:gd name="connsiteX10" fmla="*/ 355674 w 1504534"/>
                          <a:gd name="connsiteY10" fmla="*/ 1624108 h 1988210"/>
                          <a:gd name="connsiteX11" fmla="*/ 321259 w 1504534"/>
                          <a:gd name="connsiteY11" fmla="*/ 1604957 h 1988210"/>
                          <a:gd name="connsiteX12" fmla="*/ 2205 w 1504534"/>
                          <a:gd name="connsiteY12" fmla="*/ 825779 h 1988210"/>
                          <a:gd name="connsiteX13" fmla="*/ 207587 w 1504534"/>
                          <a:gd name="connsiteY13" fmla="*/ 241917 h 1988210"/>
                          <a:gd name="connsiteX14" fmla="*/ 694349 w 1504534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100330 w 1504816"/>
                          <a:gd name="connsiteY5" fmla="*/ 1626922 h 1988210"/>
                          <a:gd name="connsiteX6" fmla="*/ 1039025 w 1504816"/>
                          <a:gd name="connsiteY6" fmla="*/ 1635981 h 1988210"/>
                          <a:gd name="connsiteX7" fmla="*/ 1039025 w 1504816"/>
                          <a:gd name="connsiteY7" fmla="*/ 1988210 h 1988210"/>
                          <a:gd name="connsiteX8" fmla="*/ 395147 w 1504816"/>
                          <a:gd name="connsiteY8" fmla="*/ 1988210 h 1988210"/>
                          <a:gd name="connsiteX9" fmla="*/ 395147 w 1504816"/>
                          <a:gd name="connsiteY9" fmla="*/ 1637522 h 1988210"/>
                          <a:gd name="connsiteX10" fmla="*/ 355674 w 1504816"/>
                          <a:gd name="connsiteY10" fmla="*/ 1624108 h 1988210"/>
                          <a:gd name="connsiteX11" fmla="*/ 321259 w 1504816"/>
                          <a:gd name="connsiteY11" fmla="*/ 1604957 h 1988210"/>
                          <a:gd name="connsiteX12" fmla="*/ 2205 w 1504816"/>
                          <a:gd name="connsiteY12" fmla="*/ 825779 h 1988210"/>
                          <a:gd name="connsiteX13" fmla="*/ 207587 w 1504816"/>
                          <a:gd name="connsiteY13" fmla="*/ 241917 h 1988210"/>
                          <a:gd name="connsiteX14" fmla="*/ 694349 w 1504816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100330 w 1504816"/>
                          <a:gd name="connsiteY5" fmla="*/ 1626922 h 1988210"/>
                          <a:gd name="connsiteX6" fmla="*/ 1007128 w 1504816"/>
                          <a:gd name="connsiteY6" fmla="*/ 1497758 h 1988210"/>
                          <a:gd name="connsiteX7" fmla="*/ 1039025 w 1504816"/>
                          <a:gd name="connsiteY7" fmla="*/ 1988210 h 1988210"/>
                          <a:gd name="connsiteX8" fmla="*/ 395147 w 1504816"/>
                          <a:gd name="connsiteY8" fmla="*/ 1988210 h 1988210"/>
                          <a:gd name="connsiteX9" fmla="*/ 395147 w 1504816"/>
                          <a:gd name="connsiteY9" fmla="*/ 1637522 h 1988210"/>
                          <a:gd name="connsiteX10" fmla="*/ 355674 w 1504816"/>
                          <a:gd name="connsiteY10" fmla="*/ 1624108 h 1988210"/>
                          <a:gd name="connsiteX11" fmla="*/ 321259 w 1504816"/>
                          <a:gd name="connsiteY11" fmla="*/ 1604957 h 1988210"/>
                          <a:gd name="connsiteX12" fmla="*/ 2205 w 1504816"/>
                          <a:gd name="connsiteY12" fmla="*/ 825779 h 1988210"/>
                          <a:gd name="connsiteX13" fmla="*/ 207587 w 1504816"/>
                          <a:gd name="connsiteY13" fmla="*/ 241917 h 1988210"/>
                          <a:gd name="connsiteX14" fmla="*/ 694349 w 1504816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007128 w 1504816"/>
                          <a:gd name="connsiteY5" fmla="*/ 1497758 h 1988210"/>
                          <a:gd name="connsiteX6" fmla="*/ 1039025 w 1504816"/>
                          <a:gd name="connsiteY6" fmla="*/ 1988210 h 1988210"/>
                          <a:gd name="connsiteX7" fmla="*/ 395147 w 1504816"/>
                          <a:gd name="connsiteY7" fmla="*/ 1988210 h 1988210"/>
                          <a:gd name="connsiteX8" fmla="*/ 395147 w 1504816"/>
                          <a:gd name="connsiteY8" fmla="*/ 1637522 h 1988210"/>
                          <a:gd name="connsiteX9" fmla="*/ 355674 w 1504816"/>
                          <a:gd name="connsiteY9" fmla="*/ 1624108 h 1988210"/>
                          <a:gd name="connsiteX10" fmla="*/ 321259 w 1504816"/>
                          <a:gd name="connsiteY10" fmla="*/ 1604957 h 1988210"/>
                          <a:gd name="connsiteX11" fmla="*/ 2205 w 1504816"/>
                          <a:gd name="connsiteY11" fmla="*/ 825779 h 1988210"/>
                          <a:gd name="connsiteX12" fmla="*/ 207587 w 1504816"/>
                          <a:gd name="connsiteY12" fmla="*/ 241917 h 1988210"/>
                          <a:gd name="connsiteX13" fmla="*/ 694349 w 1504816"/>
                          <a:gd name="connsiteY13" fmla="*/ 8724 h 1988210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474664 h 1988210"/>
                          <a:gd name="connsiteX5" fmla="*/ 1007128 w 1504534"/>
                          <a:gd name="connsiteY5" fmla="*/ 1497758 h 1988210"/>
                          <a:gd name="connsiteX6" fmla="*/ 1039025 w 1504534"/>
                          <a:gd name="connsiteY6" fmla="*/ 1988210 h 1988210"/>
                          <a:gd name="connsiteX7" fmla="*/ 395147 w 1504534"/>
                          <a:gd name="connsiteY7" fmla="*/ 1988210 h 1988210"/>
                          <a:gd name="connsiteX8" fmla="*/ 395147 w 1504534"/>
                          <a:gd name="connsiteY8" fmla="*/ 1637522 h 1988210"/>
                          <a:gd name="connsiteX9" fmla="*/ 355674 w 1504534"/>
                          <a:gd name="connsiteY9" fmla="*/ 1624108 h 1988210"/>
                          <a:gd name="connsiteX10" fmla="*/ 321259 w 1504534"/>
                          <a:gd name="connsiteY10" fmla="*/ 1604957 h 1988210"/>
                          <a:gd name="connsiteX11" fmla="*/ 2205 w 1504534"/>
                          <a:gd name="connsiteY11" fmla="*/ 825779 h 1988210"/>
                          <a:gd name="connsiteX12" fmla="*/ 207587 w 1504534"/>
                          <a:gd name="connsiteY12" fmla="*/ 241917 h 1988210"/>
                          <a:gd name="connsiteX13" fmla="*/ 694349 w 1504534"/>
                          <a:gd name="connsiteY13" fmla="*/ 8724 h 1988210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474664 h 1988210"/>
                          <a:gd name="connsiteX5" fmla="*/ 1007128 w 1504534"/>
                          <a:gd name="connsiteY5" fmla="*/ 1604083 h 1988210"/>
                          <a:gd name="connsiteX6" fmla="*/ 1039025 w 1504534"/>
                          <a:gd name="connsiteY6" fmla="*/ 1988210 h 1988210"/>
                          <a:gd name="connsiteX7" fmla="*/ 395147 w 1504534"/>
                          <a:gd name="connsiteY7" fmla="*/ 1988210 h 1988210"/>
                          <a:gd name="connsiteX8" fmla="*/ 395147 w 1504534"/>
                          <a:gd name="connsiteY8" fmla="*/ 1637522 h 1988210"/>
                          <a:gd name="connsiteX9" fmla="*/ 355674 w 1504534"/>
                          <a:gd name="connsiteY9" fmla="*/ 1624108 h 1988210"/>
                          <a:gd name="connsiteX10" fmla="*/ 321259 w 1504534"/>
                          <a:gd name="connsiteY10" fmla="*/ 1604957 h 1988210"/>
                          <a:gd name="connsiteX11" fmla="*/ 2205 w 1504534"/>
                          <a:gd name="connsiteY11" fmla="*/ 825779 h 1988210"/>
                          <a:gd name="connsiteX12" fmla="*/ 207587 w 1504534"/>
                          <a:gd name="connsiteY12" fmla="*/ 241917 h 1988210"/>
                          <a:gd name="connsiteX13" fmla="*/ 694349 w 1504534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321259 w 1504257"/>
                          <a:gd name="connsiteY10" fmla="*/ 1604957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172403 w 1504257"/>
                          <a:gd name="connsiteY10" fmla="*/ 1658119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161770 w 1504257"/>
                          <a:gd name="connsiteY10" fmla="*/ 1562426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504257" h="1988210">
                            <a:moveTo>
                              <a:pt x="694349" y="8724"/>
                            </a:moveTo>
                            <a:cubicBezTo>
                              <a:pt x="886743" y="3885"/>
                              <a:pt x="1063411" y="-34545"/>
                              <a:pt x="1194694" y="100231"/>
                            </a:cubicBezTo>
                            <a:cubicBezTo>
                              <a:pt x="1325977" y="235007"/>
                              <a:pt x="1393373" y="621873"/>
                              <a:pt x="1482049" y="817379"/>
                            </a:cubicBezTo>
                            <a:cubicBezTo>
                              <a:pt x="1570724" y="1012886"/>
                              <a:pt x="1366973" y="979624"/>
                              <a:pt x="1340848" y="1103348"/>
                            </a:cubicBezTo>
                            <a:cubicBezTo>
                              <a:pt x="1314723" y="1227072"/>
                              <a:pt x="1380922" y="1476269"/>
                              <a:pt x="1325302" y="1559725"/>
                            </a:cubicBezTo>
                            <a:cubicBezTo>
                              <a:pt x="1269682" y="1643181"/>
                              <a:pt x="1047752" y="1514948"/>
                              <a:pt x="1007128" y="1604083"/>
                            </a:cubicBezTo>
                            <a:lnTo>
                              <a:pt x="1039025" y="1988210"/>
                            </a:lnTo>
                            <a:lnTo>
                              <a:pt x="395147" y="1988210"/>
                            </a:lnTo>
                            <a:lnTo>
                              <a:pt x="395147" y="1637522"/>
                            </a:lnTo>
                            <a:lnTo>
                              <a:pt x="355674" y="1624108"/>
                            </a:lnTo>
                            <a:cubicBezTo>
                              <a:pt x="342386" y="1618390"/>
                              <a:pt x="171344" y="1569488"/>
                              <a:pt x="161770" y="1562426"/>
                            </a:cubicBezTo>
                            <a:cubicBezTo>
                              <a:pt x="8582" y="1449430"/>
                              <a:pt x="21151" y="1052952"/>
                              <a:pt x="2205" y="825779"/>
                            </a:cubicBezTo>
                            <a:cubicBezTo>
                              <a:pt x="-16741" y="598607"/>
                              <a:pt x="89327" y="362842"/>
                              <a:pt x="207587" y="241917"/>
                            </a:cubicBezTo>
                            <a:cubicBezTo>
                              <a:pt x="311825" y="72520"/>
                              <a:pt x="501955" y="13564"/>
                              <a:pt x="694349" y="8724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  <a:tileRect l="-100000" b="-100000"/>
                      </a:gradFill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545" name="Szalagív 32"/>
                      <p:cNvSpPr/>
                      <p:nvPr/>
                    </p:nvSpPr>
                    <p:spPr>
                      <a:xfrm rot="19733323" flipH="1" flipV="1">
                        <a:off x="3531750" y="1971468"/>
                        <a:ext cx="1438561" cy="535137"/>
                      </a:xfrm>
                      <a:custGeom>
                        <a:avLst/>
                        <a:gdLst>
                          <a:gd name="connsiteX0" fmla="*/ 95509 w 1641465"/>
                          <a:gd name="connsiteY0" fmla="*/ 510895 h 695954"/>
                          <a:gd name="connsiteX1" fmla="*/ 524199 w 1641465"/>
                          <a:gd name="connsiteY1" fmla="*/ 23507 h 695954"/>
                          <a:gd name="connsiteX2" fmla="*/ 931517 w 1641465"/>
                          <a:gd name="connsiteY2" fmla="*/ 3185 h 695954"/>
                          <a:gd name="connsiteX3" fmla="*/ 1555049 w 1641465"/>
                          <a:gd name="connsiteY3" fmla="*/ 192552 h 695954"/>
                          <a:gd name="connsiteX4" fmla="*/ 1366115 w 1641465"/>
                          <a:gd name="connsiteY4" fmla="*/ 232541 h 695954"/>
                          <a:gd name="connsiteX5" fmla="*/ 884126 w 1641465"/>
                          <a:gd name="connsiteY5" fmla="*/ 150676 h 695954"/>
                          <a:gd name="connsiteX6" fmla="*/ 645868 w 1641465"/>
                          <a:gd name="connsiteY6" fmla="*/ 156639 h 695954"/>
                          <a:gd name="connsiteX7" fmla="*/ 286685 w 1641465"/>
                          <a:gd name="connsiteY7" fmla="*/ 467948 h 695954"/>
                          <a:gd name="connsiteX8" fmla="*/ 95509 w 1641465"/>
                          <a:gd name="connsiteY8" fmla="*/ 510895 h 695954"/>
                          <a:gd name="connsiteX0" fmla="*/ 95797 w 1438561"/>
                          <a:gd name="connsiteY0" fmla="*/ 521900 h 521900"/>
                          <a:gd name="connsiteX1" fmla="*/ 524487 w 1438561"/>
                          <a:gd name="connsiteY1" fmla="*/ 34512 h 521900"/>
                          <a:gd name="connsiteX2" fmla="*/ 931805 w 1438561"/>
                          <a:gd name="connsiteY2" fmla="*/ 14190 h 521900"/>
                          <a:gd name="connsiteX3" fmla="*/ 1438561 w 1438561"/>
                          <a:gd name="connsiteY3" fmla="*/ 232432 h 521900"/>
                          <a:gd name="connsiteX4" fmla="*/ 1366403 w 1438561"/>
                          <a:gd name="connsiteY4" fmla="*/ 243546 h 521900"/>
                          <a:gd name="connsiteX5" fmla="*/ 884414 w 1438561"/>
                          <a:gd name="connsiteY5" fmla="*/ 161681 h 521900"/>
                          <a:gd name="connsiteX6" fmla="*/ 646156 w 1438561"/>
                          <a:gd name="connsiteY6" fmla="*/ 167644 h 521900"/>
                          <a:gd name="connsiteX7" fmla="*/ 286973 w 1438561"/>
                          <a:gd name="connsiteY7" fmla="*/ 478953 h 521900"/>
                          <a:gd name="connsiteX8" fmla="*/ 95797 w 1438561"/>
                          <a:gd name="connsiteY8" fmla="*/ 521900 h 521900"/>
                          <a:gd name="connsiteX0" fmla="*/ 95797 w 1438561"/>
                          <a:gd name="connsiteY0" fmla="*/ 521900 h 535137"/>
                          <a:gd name="connsiteX1" fmla="*/ 524487 w 1438561"/>
                          <a:gd name="connsiteY1" fmla="*/ 34512 h 535137"/>
                          <a:gd name="connsiteX2" fmla="*/ 931805 w 1438561"/>
                          <a:gd name="connsiteY2" fmla="*/ 14190 h 535137"/>
                          <a:gd name="connsiteX3" fmla="*/ 1438561 w 1438561"/>
                          <a:gd name="connsiteY3" fmla="*/ 232432 h 535137"/>
                          <a:gd name="connsiteX4" fmla="*/ 1366403 w 1438561"/>
                          <a:gd name="connsiteY4" fmla="*/ 243546 h 535137"/>
                          <a:gd name="connsiteX5" fmla="*/ 884414 w 1438561"/>
                          <a:gd name="connsiteY5" fmla="*/ 161681 h 535137"/>
                          <a:gd name="connsiteX6" fmla="*/ 646156 w 1438561"/>
                          <a:gd name="connsiteY6" fmla="*/ 167644 h 535137"/>
                          <a:gd name="connsiteX7" fmla="*/ 153715 w 1438561"/>
                          <a:gd name="connsiteY7" fmla="*/ 535137 h 535137"/>
                          <a:gd name="connsiteX8" fmla="*/ 95797 w 1438561"/>
                          <a:gd name="connsiteY8" fmla="*/ 521900 h 5351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438561" h="535137">
                            <a:moveTo>
                              <a:pt x="95797" y="521900"/>
                            </a:moveTo>
                            <a:cubicBezTo>
                              <a:pt x="-134287" y="337786"/>
                              <a:pt x="66247" y="109793"/>
                              <a:pt x="524487" y="34512"/>
                            </a:cubicBezTo>
                            <a:cubicBezTo>
                              <a:pt x="654016" y="13232"/>
                              <a:pt x="779459" y="-18797"/>
                              <a:pt x="931805" y="14190"/>
                            </a:cubicBezTo>
                            <a:cubicBezTo>
                              <a:pt x="1084151" y="47177"/>
                              <a:pt x="1317345" y="129483"/>
                              <a:pt x="1438561" y="232432"/>
                            </a:cubicBezTo>
                            <a:cubicBezTo>
                              <a:pt x="1375583" y="245762"/>
                              <a:pt x="1429381" y="230216"/>
                              <a:pt x="1366403" y="243546"/>
                            </a:cubicBezTo>
                            <a:cubicBezTo>
                              <a:pt x="1253377" y="196953"/>
                              <a:pt x="1077595" y="167097"/>
                              <a:pt x="884414" y="161681"/>
                            </a:cubicBezTo>
                            <a:cubicBezTo>
                              <a:pt x="804427" y="159439"/>
                              <a:pt x="723726" y="161458"/>
                              <a:pt x="646156" y="167644"/>
                            </a:cubicBezTo>
                            <a:cubicBezTo>
                              <a:pt x="186226" y="204319"/>
                              <a:pt x="-134666" y="423128"/>
                              <a:pt x="153715" y="535137"/>
                            </a:cubicBezTo>
                            <a:lnTo>
                              <a:pt x="95797" y="521900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542" name="Fánk 541"/>
                    <p:cNvSpPr>
                      <a:spLocks noChangeAspect="1"/>
                    </p:cNvSpPr>
                    <p:nvPr/>
                  </p:nvSpPr>
                  <p:spPr>
                    <a:xfrm>
                      <a:off x="2777625" y="3295185"/>
                      <a:ext cx="3312000" cy="3312000"/>
                    </a:xfrm>
                    <a:prstGeom prst="donut">
                      <a:avLst>
                        <a:gd name="adj" fmla="val 3054"/>
                      </a:avLst>
                    </a:prstGeom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52531">
                          <a:srgbClr val="C1C1C1"/>
                        </a:gs>
                        <a:gs pos="78000">
                          <a:schemeClr val="bg1">
                            <a:lumMod val="65000"/>
                          </a:schemeClr>
                        </a:gs>
                        <a:gs pos="20334">
                          <a:srgbClr val="ADADAD"/>
                        </a:gs>
                        <a:gs pos="13566">
                          <a:schemeClr val="bg1">
                            <a:lumMod val="65000"/>
                          </a:schemeClr>
                        </a:gs>
                        <a:gs pos="38000">
                          <a:schemeClr val="bg1">
                            <a:lumMod val="75000"/>
                          </a:schemeClr>
                        </a:gs>
                        <a:gs pos="62713">
                          <a:srgbClr val="C3C3C3"/>
                        </a:gs>
                        <a:gs pos="100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88900" prst="slope"/>
                      <a:bevelB w="127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540" name="Téglalap 539"/>
                  <p:cNvSpPr/>
                  <p:nvPr/>
                </p:nvSpPr>
                <p:spPr>
                  <a:xfrm>
                    <a:off x="1117295" y="2470663"/>
                    <a:ext cx="664208" cy="8818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hu-HU" sz="4800" dirty="0" smtClean="0">
                        <a:solidFill>
                          <a:srgbClr val="AC5532"/>
                        </a:solidFill>
                      </a:rPr>
                      <a:t>+</a:t>
                    </a:r>
                    <a:endParaRPr lang="hu-HU" sz="4800" dirty="0">
                      <a:solidFill>
                        <a:srgbClr val="AC5532"/>
                      </a:solidFill>
                    </a:endParaRPr>
                  </a:p>
                </p:txBody>
              </p:sp>
            </p:grpSp>
            <p:grpSp>
              <p:nvGrpSpPr>
                <p:cNvPr id="507" name="Csoportba foglalás 506"/>
                <p:cNvGrpSpPr/>
                <p:nvPr/>
              </p:nvGrpSpPr>
              <p:grpSpPr>
                <a:xfrm>
                  <a:off x="3896214" y="4781384"/>
                  <a:ext cx="889079" cy="494464"/>
                  <a:chOff x="163408" y="2451588"/>
                  <a:chExt cx="1618095" cy="936248"/>
                </a:xfrm>
              </p:grpSpPr>
              <p:grpSp>
                <p:nvGrpSpPr>
                  <p:cNvPr id="532" name="Csoportba foglalás 531"/>
                  <p:cNvGrpSpPr>
                    <a:grpSpLocks noChangeAspect="1"/>
                  </p:cNvGrpSpPr>
                  <p:nvPr/>
                </p:nvGrpSpPr>
                <p:grpSpPr>
                  <a:xfrm>
                    <a:off x="163408" y="2451588"/>
                    <a:ext cx="936248" cy="936248"/>
                    <a:chOff x="2777625" y="3295185"/>
                    <a:chExt cx="3312000" cy="3312000"/>
                  </a:xfrm>
                </p:grpSpPr>
                <p:grpSp>
                  <p:nvGrpSpPr>
                    <p:cNvPr id="534" name="Csoportba foglalás 533"/>
                    <p:cNvGrpSpPr/>
                    <p:nvPr/>
                  </p:nvGrpSpPr>
                  <p:grpSpPr>
                    <a:xfrm>
                      <a:off x="2845104" y="3362664"/>
                      <a:ext cx="3148013" cy="3148013"/>
                      <a:chOff x="2876550" y="1047750"/>
                      <a:chExt cx="3148013" cy="3148013"/>
                    </a:xfrm>
                  </p:grpSpPr>
                  <p:sp>
                    <p:nvSpPr>
                      <p:cNvPr id="536" name="Ellipszis 535"/>
                      <p:cNvSpPr/>
                      <p:nvPr/>
                    </p:nvSpPr>
                    <p:spPr>
                      <a:xfrm>
                        <a:off x="2876550" y="1047750"/>
                        <a:ext cx="3148013" cy="3148013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537" name="Szabadkézi sokszög 536"/>
                      <p:cNvSpPr/>
                      <p:nvPr/>
                    </p:nvSpPr>
                    <p:spPr>
                      <a:xfrm>
                        <a:off x="3655856" y="1629905"/>
                        <a:ext cx="1504257" cy="1988210"/>
                      </a:xfrm>
                      <a:custGeom>
                        <a:avLst/>
                        <a:gdLst>
                          <a:gd name="connsiteX0" fmla="*/ 694349 w 1589396"/>
                          <a:gd name="connsiteY0" fmla="*/ 329 h 1979815"/>
                          <a:gd name="connsiteX1" fmla="*/ 1194694 w 1589396"/>
                          <a:gd name="connsiteY1" fmla="*/ 91836 h 1979815"/>
                          <a:gd name="connsiteX2" fmla="*/ 1567109 w 1589396"/>
                          <a:gd name="connsiteY2" fmla="*/ 798352 h 1979815"/>
                          <a:gd name="connsiteX3" fmla="*/ 1340848 w 1589396"/>
                          <a:gd name="connsiteY3" fmla="*/ 1094953 h 1979815"/>
                          <a:gd name="connsiteX4" fmla="*/ 1304037 w 1589396"/>
                          <a:gd name="connsiteY4" fmla="*/ 1561962 h 1979815"/>
                          <a:gd name="connsiteX5" fmla="*/ 1100330 w 1589396"/>
                          <a:gd name="connsiteY5" fmla="*/ 1618527 h 1979815"/>
                          <a:gd name="connsiteX6" fmla="*/ 1039025 w 1589396"/>
                          <a:gd name="connsiteY6" fmla="*/ 1627586 h 1979815"/>
                          <a:gd name="connsiteX7" fmla="*/ 1039025 w 1589396"/>
                          <a:gd name="connsiteY7" fmla="*/ 1979815 h 1979815"/>
                          <a:gd name="connsiteX8" fmla="*/ 395147 w 1589396"/>
                          <a:gd name="connsiteY8" fmla="*/ 1979815 h 1979815"/>
                          <a:gd name="connsiteX9" fmla="*/ 395147 w 1589396"/>
                          <a:gd name="connsiteY9" fmla="*/ 1629127 h 1979815"/>
                          <a:gd name="connsiteX10" fmla="*/ 355674 w 1589396"/>
                          <a:gd name="connsiteY10" fmla="*/ 1615713 h 1979815"/>
                          <a:gd name="connsiteX11" fmla="*/ 321259 w 1589396"/>
                          <a:gd name="connsiteY11" fmla="*/ 1596562 h 1979815"/>
                          <a:gd name="connsiteX12" fmla="*/ 2205 w 1589396"/>
                          <a:gd name="connsiteY12" fmla="*/ 817384 h 1979815"/>
                          <a:gd name="connsiteX13" fmla="*/ 207587 w 1589396"/>
                          <a:gd name="connsiteY13" fmla="*/ 233522 h 1979815"/>
                          <a:gd name="connsiteX14" fmla="*/ 694349 w 1589396"/>
                          <a:gd name="connsiteY14" fmla="*/ 329 h 1979815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570357 h 1988210"/>
                          <a:gd name="connsiteX5" fmla="*/ 1100330 w 1504534"/>
                          <a:gd name="connsiteY5" fmla="*/ 1626922 h 1988210"/>
                          <a:gd name="connsiteX6" fmla="*/ 1039025 w 1504534"/>
                          <a:gd name="connsiteY6" fmla="*/ 1635981 h 1988210"/>
                          <a:gd name="connsiteX7" fmla="*/ 1039025 w 1504534"/>
                          <a:gd name="connsiteY7" fmla="*/ 1988210 h 1988210"/>
                          <a:gd name="connsiteX8" fmla="*/ 395147 w 1504534"/>
                          <a:gd name="connsiteY8" fmla="*/ 1988210 h 1988210"/>
                          <a:gd name="connsiteX9" fmla="*/ 395147 w 1504534"/>
                          <a:gd name="connsiteY9" fmla="*/ 1637522 h 1988210"/>
                          <a:gd name="connsiteX10" fmla="*/ 355674 w 1504534"/>
                          <a:gd name="connsiteY10" fmla="*/ 1624108 h 1988210"/>
                          <a:gd name="connsiteX11" fmla="*/ 321259 w 1504534"/>
                          <a:gd name="connsiteY11" fmla="*/ 1604957 h 1988210"/>
                          <a:gd name="connsiteX12" fmla="*/ 2205 w 1504534"/>
                          <a:gd name="connsiteY12" fmla="*/ 825779 h 1988210"/>
                          <a:gd name="connsiteX13" fmla="*/ 207587 w 1504534"/>
                          <a:gd name="connsiteY13" fmla="*/ 241917 h 1988210"/>
                          <a:gd name="connsiteX14" fmla="*/ 694349 w 1504534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100330 w 1504816"/>
                          <a:gd name="connsiteY5" fmla="*/ 1626922 h 1988210"/>
                          <a:gd name="connsiteX6" fmla="*/ 1039025 w 1504816"/>
                          <a:gd name="connsiteY6" fmla="*/ 1635981 h 1988210"/>
                          <a:gd name="connsiteX7" fmla="*/ 1039025 w 1504816"/>
                          <a:gd name="connsiteY7" fmla="*/ 1988210 h 1988210"/>
                          <a:gd name="connsiteX8" fmla="*/ 395147 w 1504816"/>
                          <a:gd name="connsiteY8" fmla="*/ 1988210 h 1988210"/>
                          <a:gd name="connsiteX9" fmla="*/ 395147 w 1504816"/>
                          <a:gd name="connsiteY9" fmla="*/ 1637522 h 1988210"/>
                          <a:gd name="connsiteX10" fmla="*/ 355674 w 1504816"/>
                          <a:gd name="connsiteY10" fmla="*/ 1624108 h 1988210"/>
                          <a:gd name="connsiteX11" fmla="*/ 321259 w 1504816"/>
                          <a:gd name="connsiteY11" fmla="*/ 1604957 h 1988210"/>
                          <a:gd name="connsiteX12" fmla="*/ 2205 w 1504816"/>
                          <a:gd name="connsiteY12" fmla="*/ 825779 h 1988210"/>
                          <a:gd name="connsiteX13" fmla="*/ 207587 w 1504816"/>
                          <a:gd name="connsiteY13" fmla="*/ 241917 h 1988210"/>
                          <a:gd name="connsiteX14" fmla="*/ 694349 w 1504816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100330 w 1504816"/>
                          <a:gd name="connsiteY5" fmla="*/ 1626922 h 1988210"/>
                          <a:gd name="connsiteX6" fmla="*/ 1007128 w 1504816"/>
                          <a:gd name="connsiteY6" fmla="*/ 1497758 h 1988210"/>
                          <a:gd name="connsiteX7" fmla="*/ 1039025 w 1504816"/>
                          <a:gd name="connsiteY7" fmla="*/ 1988210 h 1988210"/>
                          <a:gd name="connsiteX8" fmla="*/ 395147 w 1504816"/>
                          <a:gd name="connsiteY8" fmla="*/ 1988210 h 1988210"/>
                          <a:gd name="connsiteX9" fmla="*/ 395147 w 1504816"/>
                          <a:gd name="connsiteY9" fmla="*/ 1637522 h 1988210"/>
                          <a:gd name="connsiteX10" fmla="*/ 355674 w 1504816"/>
                          <a:gd name="connsiteY10" fmla="*/ 1624108 h 1988210"/>
                          <a:gd name="connsiteX11" fmla="*/ 321259 w 1504816"/>
                          <a:gd name="connsiteY11" fmla="*/ 1604957 h 1988210"/>
                          <a:gd name="connsiteX12" fmla="*/ 2205 w 1504816"/>
                          <a:gd name="connsiteY12" fmla="*/ 825779 h 1988210"/>
                          <a:gd name="connsiteX13" fmla="*/ 207587 w 1504816"/>
                          <a:gd name="connsiteY13" fmla="*/ 241917 h 1988210"/>
                          <a:gd name="connsiteX14" fmla="*/ 694349 w 1504816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007128 w 1504816"/>
                          <a:gd name="connsiteY5" fmla="*/ 1497758 h 1988210"/>
                          <a:gd name="connsiteX6" fmla="*/ 1039025 w 1504816"/>
                          <a:gd name="connsiteY6" fmla="*/ 1988210 h 1988210"/>
                          <a:gd name="connsiteX7" fmla="*/ 395147 w 1504816"/>
                          <a:gd name="connsiteY7" fmla="*/ 1988210 h 1988210"/>
                          <a:gd name="connsiteX8" fmla="*/ 395147 w 1504816"/>
                          <a:gd name="connsiteY8" fmla="*/ 1637522 h 1988210"/>
                          <a:gd name="connsiteX9" fmla="*/ 355674 w 1504816"/>
                          <a:gd name="connsiteY9" fmla="*/ 1624108 h 1988210"/>
                          <a:gd name="connsiteX10" fmla="*/ 321259 w 1504816"/>
                          <a:gd name="connsiteY10" fmla="*/ 1604957 h 1988210"/>
                          <a:gd name="connsiteX11" fmla="*/ 2205 w 1504816"/>
                          <a:gd name="connsiteY11" fmla="*/ 825779 h 1988210"/>
                          <a:gd name="connsiteX12" fmla="*/ 207587 w 1504816"/>
                          <a:gd name="connsiteY12" fmla="*/ 241917 h 1988210"/>
                          <a:gd name="connsiteX13" fmla="*/ 694349 w 1504816"/>
                          <a:gd name="connsiteY13" fmla="*/ 8724 h 1988210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474664 h 1988210"/>
                          <a:gd name="connsiteX5" fmla="*/ 1007128 w 1504534"/>
                          <a:gd name="connsiteY5" fmla="*/ 1497758 h 1988210"/>
                          <a:gd name="connsiteX6" fmla="*/ 1039025 w 1504534"/>
                          <a:gd name="connsiteY6" fmla="*/ 1988210 h 1988210"/>
                          <a:gd name="connsiteX7" fmla="*/ 395147 w 1504534"/>
                          <a:gd name="connsiteY7" fmla="*/ 1988210 h 1988210"/>
                          <a:gd name="connsiteX8" fmla="*/ 395147 w 1504534"/>
                          <a:gd name="connsiteY8" fmla="*/ 1637522 h 1988210"/>
                          <a:gd name="connsiteX9" fmla="*/ 355674 w 1504534"/>
                          <a:gd name="connsiteY9" fmla="*/ 1624108 h 1988210"/>
                          <a:gd name="connsiteX10" fmla="*/ 321259 w 1504534"/>
                          <a:gd name="connsiteY10" fmla="*/ 1604957 h 1988210"/>
                          <a:gd name="connsiteX11" fmla="*/ 2205 w 1504534"/>
                          <a:gd name="connsiteY11" fmla="*/ 825779 h 1988210"/>
                          <a:gd name="connsiteX12" fmla="*/ 207587 w 1504534"/>
                          <a:gd name="connsiteY12" fmla="*/ 241917 h 1988210"/>
                          <a:gd name="connsiteX13" fmla="*/ 694349 w 1504534"/>
                          <a:gd name="connsiteY13" fmla="*/ 8724 h 1988210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474664 h 1988210"/>
                          <a:gd name="connsiteX5" fmla="*/ 1007128 w 1504534"/>
                          <a:gd name="connsiteY5" fmla="*/ 1604083 h 1988210"/>
                          <a:gd name="connsiteX6" fmla="*/ 1039025 w 1504534"/>
                          <a:gd name="connsiteY6" fmla="*/ 1988210 h 1988210"/>
                          <a:gd name="connsiteX7" fmla="*/ 395147 w 1504534"/>
                          <a:gd name="connsiteY7" fmla="*/ 1988210 h 1988210"/>
                          <a:gd name="connsiteX8" fmla="*/ 395147 w 1504534"/>
                          <a:gd name="connsiteY8" fmla="*/ 1637522 h 1988210"/>
                          <a:gd name="connsiteX9" fmla="*/ 355674 w 1504534"/>
                          <a:gd name="connsiteY9" fmla="*/ 1624108 h 1988210"/>
                          <a:gd name="connsiteX10" fmla="*/ 321259 w 1504534"/>
                          <a:gd name="connsiteY10" fmla="*/ 1604957 h 1988210"/>
                          <a:gd name="connsiteX11" fmla="*/ 2205 w 1504534"/>
                          <a:gd name="connsiteY11" fmla="*/ 825779 h 1988210"/>
                          <a:gd name="connsiteX12" fmla="*/ 207587 w 1504534"/>
                          <a:gd name="connsiteY12" fmla="*/ 241917 h 1988210"/>
                          <a:gd name="connsiteX13" fmla="*/ 694349 w 1504534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321259 w 1504257"/>
                          <a:gd name="connsiteY10" fmla="*/ 1604957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172403 w 1504257"/>
                          <a:gd name="connsiteY10" fmla="*/ 1658119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161770 w 1504257"/>
                          <a:gd name="connsiteY10" fmla="*/ 1562426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504257" h="1988210">
                            <a:moveTo>
                              <a:pt x="694349" y="8724"/>
                            </a:moveTo>
                            <a:cubicBezTo>
                              <a:pt x="886743" y="3885"/>
                              <a:pt x="1063411" y="-34545"/>
                              <a:pt x="1194694" y="100231"/>
                            </a:cubicBezTo>
                            <a:cubicBezTo>
                              <a:pt x="1325977" y="235007"/>
                              <a:pt x="1393373" y="621873"/>
                              <a:pt x="1482049" y="817379"/>
                            </a:cubicBezTo>
                            <a:cubicBezTo>
                              <a:pt x="1570724" y="1012886"/>
                              <a:pt x="1366973" y="979624"/>
                              <a:pt x="1340848" y="1103348"/>
                            </a:cubicBezTo>
                            <a:cubicBezTo>
                              <a:pt x="1314723" y="1227072"/>
                              <a:pt x="1380922" y="1476269"/>
                              <a:pt x="1325302" y="1559725"/>
                            </a:cubicBezTo>
                            <a:cubicBezTo>
                              <a:pt x="1269682" y="1643181"/>
                              <a:pt x="1047752" y="1514948"/>
                              <a:pt x="1007128" y="1604083"/>
                            </a:cubicBezTo>
                            <a:lnTo>
                              <a:pt x="1039025" y="1988210"/>
                            </a:lnTo>
                            <a:lnTo>
                              <a:pt x="395147" y="1988210"/>
                            </a:lnTo>
                            <a:lnTo>
                              <a:pt x="395147" y="1637522"/>
                            </a:lnTo>
                            <a:lnTo>
                              <a:pt x="355674" y="1624108"/>
                            </a:lnTo>
                            <a:cubicBezTo>
                              <a:pt x="342386" y="1618390"/>
                              <a:pt x="171344" y="1569488"/>
                              <a:pt x="161770" y="1562426"/>
                            </a:cubicBezTo>
                            <a:cubicBezTo>
                              <a:pt x="8582" y="1449430"/>
                              <a:pt x="21151" y="1052952"/>
                              <a:pt x="2205" y="825779"/>
                            </a:cubicBezTo>
                            <a:cubicBezTo>
                              <a:pt x="-16741" y="598607"/>
                              <a:pt x="89327" y="362842"/>
                              <a:pt x="207587" y="241917"/>
                            </a:cubicBezTo>
                            <a:cubicBezTo>
                              <a:pt x="311825" y="72520"/>
                              <a:pt x="501955" y="13564"/>
                              <a:pt x="694349" y="8724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  <a:tileRect l="-100000" b="-100000"/>
                      </a:gradFill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538" name="Szalagív 32"/>
                      <p:cNvSpPr/>
                      <p:nvPr/>
                    </p:nvSpPr>
                    <p:spPr>
                      <a:xfrm rot="19733323" flipH="1" flipV="1">
                        <a:off x="3531750" y="1971468"/>
                        <a:ext cx="1438561" cy="535137"/>
                      </a:xfrm>
                      <a:custGeom>
                        <a:avLst/>
                        <a:gdLst>
                          <a:gd name="connsiteX0" fmla="*/ 95509 w 1641465"/>
                          <a:gd name="connsiteY0" fmla="*/ 510895 h 695954"/>
                          <a:gd name="connsiteX1" fmla="*/ 524199 w 1641465"/>
                          <a:gd name="connsiteY1" fmla="*/ 23507 h 695954"/>
                          <a:gd name="connsiteX2" fmla="*/ 931517 w 1641465"/>
                          <a:gd name="connsiteY2" fmla="*/ 3185 h 695954"/>
                          <a:gd name="connsiteX3" fmla="*/ 1555049 w 1641465"/>
                          <a:gd name="connsiteY3" fmla="*/ 192552 h 695954"/>
                          <a:gd name="connsiteX4" fmla="*/ 1366115 w 1641465"/>
                          <a:gd name="connsiteY4" fmla="*/ 232541 h 695954"/>
                          <a:gd name="connsiteX5" fmla="*/ 884126 w 1641465"/>
                          <a:gd name="connsiteY5" fmla="*/ 150676 h 695954"/>
                          <a:gd name="connsiteX6" fmla="*/ 645868 w 1641465"/>
                          <a:gd name="connsiteY6" fmla="*/ 156639 h 695954"/>
                          <a:gd name="connsiteX7" fmla="*/ 286685 w 1641465"/>
                          <a:gd name="connsiteY7" fmla="*/ 467948 h 695954"/>
                          <a:gd name="connsiteX8" fmla="*/ 95509 w 1641465"/>
                          <a:gd name="connsiteY8" fmla="*/ 510895 h 695954"/>
                          <a:gd name="connsiteX0" fmla="*/ 95797 w 1438561"/>
                          <a:gd name="connsiteY0" fmla="*/ 521900 h 521900"/>
                          <a:gd name="connsiteX1" fmla="*/ 524487 w 1438561"/>
                          <a:gd name="connsiteY1" fmla="*/ 34512 h 521900"/>
                          <a:gd name="connsiteX2" fmla="*/ 931805 w 1438561"/>
                          <a:gd name="connsiteY2" fmla="*/ 14190 h 521900"/>
                          <a:gd name="connsiteX3" fmla="*/ 1438561 w 1438561"/>
                          <a:gd name="connsiteY3" fmla="*/ 232432 h 521900"/>
                          <a:gd name="connsiteX4" fmla="*/ 1366403 w 1438561"/>
                          <a:gd name="connsiteY4" fmla="*/ 243546 h 521900"/>
                          <a:gd name="connsiteX5" fmla="*/ 884414 w 1438561"/>
                          <a:gd name="connsiteY5" fmla="*/ 161681 h 521900"/>
                          <a:gd name="connsiteX6" fmla="*/ 646156 w 1438561"/>
                          <a:gd name="connsiteY6" fmla="*/ 167644 h 521900"/>
                          <a:gd name="connsiteX7" fmla="*/ 286973 w 1438561"/>
                          <a:gd name="connsiteY7" fmla="*/ 478953 h 521900"/>
                          <a:gd name="connsiteX8" fmla="*/ 95797 w 1438561"/>
                          <a:gd name="connsiteY8" fmla="*/ 521900 h 521900"/>
                          <a:gd name="connsiteX0" fmla="*/ 95797 w 1438561"/>
                          <a:gd name="connsiteY0" fmla="*/ 521900 h 535137"/>
                          <a:gd name="connsiteX1" fmla="*/ 524487 w 1438561"/>
                          <a:gd name="connsiteY1" fmla="*/ 34512 h 535137"/>
                          <a:gd name="connsiteX2" fmla="*/ 931805 w 1438561"/>
                          <a:gd name="connsiteY2" fmla="*/ 14190 h 535137"/>
                          <a:gd name="connsiteX3" fmla="*/ 1438561 w 1438561"/>
                          <a:gd name="connsiteY3" fmla="*/ 232432 h 535137"/>
                          <a:gd name="connsiteX4" fmla="*/ 1366403 w 1438561"/>
                          <a:gd name="connsiteY4" fmla="*/ 243546 h 535137"/>
                          <a:gd name="connsiteX5" fmla="*/ 884414 w 1438561"/>
                          <a:gd name="connsiteY5" fmla="*/ 161681 h 535137"/>
                          <a:gd name="connsiteX6" fmla="*/ 646156 w 1438561"/>
                          <a:gd name="connsiteY6" fmla="*/ 167644 h 535137"/>
                          <a:gd name="connsiteX7" fmla="*/ 153715 w 1438561"/>
                          <a:gd name="connsiteY7" fmla="*/ 535137 h 535137"/>
                          <a:gd name="connsiteX8" fmla="*/ 95797 w 1438561"/>
                          <a:gd name="connsiteY8" fmla="*/ 521900 h 5351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438561" h="535137">
                            <a:moveTo>
                              <a:pt x="95797" y="521900"/>
                            </a:moveTo>
                            <a:cubicBezTo>
                              <a:pt x="-134287" y="337786"/>
                              <a:pt x="66247" y="109793"/>
                              <a:pt x="524487" y="34512"/>
                            </a:cubicBezTo>
                            <a:cubicBezTo>
                              <a:pt x="654016" y="13232"/>
                              <a:pt x="779459" y="-18797"/>
                              <a:pt x="931805" y="14190"/>
                            </a:cubicBezTo>
                            <a:cubicBezTo>
                              <a:pt x="1084151" y="47177"/>
                              <a:pt x="1317345" y="129483"/>
                              <a:pt x="1438561" y="232432"/>
                            </a:cubicBezTo>
                            <a:cubicBezTo>
                              <a:pt x="1375583" y="245762"/>
                              <a:pt x="1429381" y="230216"/>
                              <a:pt x="1366403" y="243546"/>
                            </a:cubicBezTo>
                            <a:cubicBezTo>
                              <a:pt x="1253377" y="196953"/>
                              <a:pt x="1077595" y="167097"/>
                              <a:pt x="884414" y="161681"/>
                            </a:cubicBezTo>
                            <a:cubicBezTo>
                              <a:pt x="804427" y="159439"/>
                              <a:pt x="723726" y="161458"/>
                              <a:pt x="646156" y="167644"/>
                            </a:cubicBezTo>
                            <a:cubicBezTo>
                              <a:pt x="186226" y="204319"/>
                              <a:pt x="-134666" y="423128"/>
                              <a:pt x="153715" y="535137"/>
                            </a:cubicBezTo>
                            <a:lnTo>
                              <a:pt x="95797" y="521900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535" name="Fánk 534"/>
                    <p:cNvSpPr>
                      <a:spLocks noChangeAspect="1"/>
                    </p:cNvSpPr>
                    <p:nvPr/>
                  </p:nvSpPr>
                  <p:spPr>
                    <a:xfrm>
                      <a:off x="2777625" y="3295185"/>
                      <a:ext cx="3312000" cy="3312000"/>
                    </a:xfrm>
                    <a:prstGeom prst="donut">
                      <a:avLst>
                        <a:gd name="adj" fmla="val 3054"/>
                      </a:avLst>
                    </a:prstGeom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52531">
                          <a:srgbClr val="C1C1C1"/>
                        </a:gs>
                        <a:gs pos="78000">
                          <a:schemeClr val="bg1">
                            <a:lumMod val="65000"/>
                          </a:schemeClr>
                        </a:gs>
                        <a:gs pos="20334">
                          <a:srgbClr val="ADADAD"/>
                        </a:gs>
                        <a:gs pos="13566">
                          <a:schemeClr val="bg1">
                            <a:lumMod val="65000"/>
                          </a:schemeClr>
                        </a:gs>
                        <a:gs pos="38000">
                          <a:schemeClr val="bg1">
                            <a:lumMod val="75000"/>
                          </a:schemeClr>
                        </a:gs>
                        <a:gs pos="62713">
                          <a:srgbClr val="C3C3C3"/>
                        </a:gs>
                        <a:gs pos="100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88900" prst="slope"/>
                      <a:bevelB w="127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533" name="Téglalap 532"/>
                  <p:cNvSpPr/>
                  <p:nvPr/>
                </p:nvSpPr>
                <p:spPr>
                  <a:xfrm>
                    <a:off x="1117295" y="2470663"/>
                    <a:ext cx="664208" cy="8818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hu-HU" sz="4800" dirty="0" smtClean="0">
                        <a:solidFill>
                          <a:srgbClr val="AC5532"/>
                        </a:solidFill>
                      </a:rPr>
                      <a:t>+</a:t>
                    </a:r>
                    <a:endParaRPr lang="hu-HU" sz="4800" dirty="0">
                      <a:solidFill>
                        <a:srgbClr val="AC5532"/>
                      </a:solidFill>
                    </a:endParaRPr>
                  </a:p>
                </p:txBody>
              </p:sp>
            </p:grpSp>
            <p:grpSp>
              <p:nvGrpSpPr>
                <p:cNvPr id="508" name="Csoportba foglalás 507"/>
                <p:cNvGrpSpPr/>
                <p:nvPr/>
              </p:nvGrpSpPr>
              <p:grpSpPr>
                <a:xfrm>
                  <a:off x="2975098" y="4772795"/>
                  <a:ext cx="889079" cy="494464"/>
                  <a:chOff x="163408" y="2451588"/>
                  <a:chExt cx="1618095" cy="936248"/>
                </a:xfrm>
              </p:grpSpPr>
              <p:grpSp>
                <p:nvGrpSpPr>
                  <p:cNvPr id="525" name="Csoportba foglalás 524"/>
                  <p:cNvGrpSpPr>
                    <a:grpSpLocks noChangeAspect="1"/>
                  </p:cNvGrpSpPr>
                  <p:nvPr/>
                </p:nvGrpSpPr>
                <p:grpSpPr>
                  <a:xfrm>
                    <a:off x="163408" y="2451588"/>
                    <a:ext cx="936248" cy="936248"/>
                    <a:chOff x="2777625" y="3295185"/>
                    <a:chExt cx="3312000" cy="3312000"/>
                  </a:xfrm>
                </p:grpSpPr>
                <p:grpSp>
                  <p:nvGrpSpPr>
                    <p:cNvPr id="527" name="Csoportba foglalás 526"/>
                    <p:cNvGrpSpPr/>
                    <p:nvPr/>
                  </p:nvGrpSpPr>
                  <p:grpSpPr>
                    <a:xfrm>
                      <a:off x="2845104" y="3362664"/>
                      <a:ext cx="3148013" cy="3148013"/>
                      <a:chOff x="2876550" y="1047750"/>
                      <a:chExt cx="3148013" cy="3148013"/>
                    </a:xfrm>
                  </p:grpSpPr>
                  <p:sp>
                    <p:nvSpPr>
                      <p:cNvPr id="529" name="Ellipszis 528"/>
                      <p:cNvSpPr/>
                      <p:nvPr/>
                    </p:nvSpPr>
                    <p:spPr>
                      <a:xfrm>
                        <a:off x="2876550" y="1047750"/>
                        <a:ext cx="3148013" cy="3148013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530" name="Szabadkézi sokszög 529"/>
                      <p:cNvSpPr/>
                      <p:nvPr/>
                    </p:nvSpPr>
                    <p:spPr>
                      <a:xfrm>
                        <a:off x="3655856" y="1629905"/>
                        <a:ext cx="1504257" cy="1988210"/>
                      </a:xfrm>
                      <a:custGeom>
                        <a:avLst/>
                        <a:gdLst>
                          <a:gd name="connsiteX0" fmla="*/ 694349 w 1589396"/>
                          <a:gd name="connsiteY0" fmla="*/ 329 h 1979815"/>
                          <a:gd name="connsiteX1" fmla="*/ 1194694 w 1589396"/>
                          <a:gd name="connsiteY1" fmla="*/ 91836 h 1979815"/>
                          <a:gd name="connsiteX2" fmla="*/ 1567109 w 1589396"/>
                          <a:gd name="connsiteY2" fmla="*/ 798352 h 1979815"/>
                          <a:gd name="connsiteX3" fmla="*/ 1340848 w 1589396"/>
                          <a:gd name="connsiteY3" fmla="*/ 1094953 h 1979815"/>
                          <a:gd name="connsiteX4" fmla="*/ 1304037 w 1589396"/>
                          <a:gd name="connsiteY4" fmla="*/ 1561962 h 1979815"/>
                          <a:gd name="connsiteX5" fmla="*/ 1100330 w 1589396"/>
                          <a:gd name="connsiteY5" fmla="*/ 1618527 h 1979815"/>
                          <a:gd name="connsiteX6" fmla="*/ 1039025 w 1589396"/>
                          <a:gd name="connsiteY6" fmla="*/ 1627586 h 1979815"/>
                          <a:gd name="connsiteX7" fmla="*/ 1039025 w 1589396"/>
                          <a:gd name="connsiteY7" fmla="*/ 1979815 h 1979815"/>
                          <a:gd name="connsiteX8" fmla="*/ 395147 w 1589396"/>
                          <a:gd name="connsiteY8" fmla="*/ 1979815 h 1979815"/>
                          <a:gd name="connsiteX9" fmla="*/ 395147 w 1589396"/>
                          <a:gd name="connsiteY9" fmla="*/ 1629127 h 1979815"/>
                          <a:gd name="connsiteX10" fmla="*/ 355674 w 1589396"/>
                          <a:gd name="connsiteY10" fmla="*/ 1615713 h 1979815"/>
                          <a:gd name="connsiteX11" fmla="*/ 321259 w 1589396"/>
                          <a:gd name="connsiteY11" fmla="*/ 1596562 h 1979815"/>
                          <a:gd name="connsiteX12" fmla="*/ 2205 w 1589396"/>
                          <a:gd name="connsiteY12" fmla="*/ 817384 h 1979815"/>
                          <a:gd name="connsiteX13" fmla="*/ 207587 w 1589396"/>
                          <a:gd name="connsiteY13" fmla="*/ 233522 h 1979815"/>
                          <a:gd name="connsiteX14" fmla="*/ 694349 w 1589396"/>
                          <a:gd name="connsiteY14" fmla="*/ 329 h 1979815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570357 h 1988210"/>
                          <a:gd name="connsiteX5" fmla="*/ 1100330 w 1504534"/>
                          <a:gd name="connsiteY5" fmla="*/ 1626922 h 1988210"/>
                          <a:gd name="connsiteX6" fmla="*/ 1039025 w 1504534"/>
                          <a:gd name="connsiteY6" fmla="*/ 1635981 h 1988210"/>
                          <a:gd name="connsiteX7" fmla="*/ 1039025 w 1504534"/>
                          <a:gd name="connsiteY7" fmla="*/ 1988210 h 1988210"/>
                          <a:gd name="connsiteX8" fmla="*/ 395147 w 1504534"/>
                          <a:gd name="connsiteY8" fmla="*/ 1988210 h 1988210"/>
                          <a:gd name="connsiteX9" fmla="*/ 395147 w 1504534"/>
                          <a:gd name="connsiteY9" fmla="*/ 1637522 h 1988210"/>
                          <a:gd name="connsiteX10" fmla="*/ 355674 w 1504534"/>
                          <a:gd name="connsiteY10" fmla="*/ 1624108 h 1988210"/>
                          <a:gd name="connsiteX11" fmla="*/ 321259 w 1504534"/>
                          <a:gd name="connsiteY11" fmla="*/ 1604957 h 1988210"/>
                          <a:gd name="connsiteX12" fmla="*/ 2205 w 1504534"/>
                          <a:gd name="connsiteY12" fmla="*/ 825779 h 1988210"/>
                          <a:gd name="connsiteX13" fmla="*/ 207587 w 1504534"/>
                          <a:gd name="connsiteY13" fmla="*/ 241917 h 1988210"/>
                          <a:gd name="connsiteX14" fmla="*/ 694349 w 1504534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100330 w 1504816"/>
                          <a:gd name="connsiteY5" fmla="*/ 1626922 h 1988210"/>
                          <a:gd name="connsiteX6" fmla="*/ 1039025 w 1504816"/>
                          <a:gd name="connsiteY6" fmla="*/ 1635981 h 1988210"/>
                          <a:gd name="connsiteX7" fmla="*/ 1039025 w 1504816"/>
                          <a:gd name="connsiteY7" fmla="*/ 1988210 h 1988210"/>
                          <a:gd name="connsiteX8" fmla="*/ 395147 w 1504816"/>
                          <a:gd name="connsiteY8" fmla="*/ 1988210 h 1988210"/>
                          <a:gd name="connsiteX9" fmla="*/ 395147 w 1504816"/>
                          <a:gd name="connsiteY9" fmla="*/ 1637522 h 1988210"/>
                          <a:gd name="connsiteX10" fmla="*/ 355674 w 1504816"/>
                          <a:gd name="connsiteY10" fmla="*/ 1624108 h 1988210"/>
                          <a:gd name="connsiteX11" fmla="*/ 321259 w 1504816"/>
                          <a:gd name="connsiteY11" fmla="*/ 1604957 h 1988210"/>
                          <a:gd name="connsiteX12" fmla="*/ 2205 w 1504816"/>
                          <a:gd name="connsiteY12" fmla="*/ 825779 h 1988210"/>
                          <a:gd name="connsiteX13" fmla="*/ 207587 w 1504816"/>
                          <a:gd name="connsiteY13" fmla="*/ 241917 h 1988210"/>
                          <a:gd name="connsiteX14" fmla="*/ 694349 w 1504816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100330 w 1504816"/>
                          <a:gd name="connsiteY5" fmla="*/ 1626922 h 1988210"/>
                          <a:gd name="connsiteX6" fmla="*/ 1007128 w 1504816"/>
                          <a:gd name="connsiteY6" fmla="*/ 1497758 h 1988210"/>
                          <a:gd name="connsiteX7" fmla="*/ 1039025 w 1504816"/>
                          <a:gd name="connsiteY7" fmla="*/ 1988210 h 1988210"/>
                          <a:gd name="connsiteX8" fmla="*/ 395147 w 1504816"/>
                          <a:gd name="connsiteY8" fmla="*/ 1988210 h 1988210"/>
                          <a:gd name="connsiteX9" fmla="*/ 395147 w 1504816"/>
                          <a:gd name="connsiteY9" fmla="*/ 1637522 h 1988210"/>
                          <a:gd name="connsiteX10" fmla="*/ 355674 w 1504816"/>
                          <a:gd name="connsiteY10" fmla="*/ 1624108 h 1988210"/>
                          <a:gd name="connsiteX11" fmla="*/ 321259 w 1504816"/>
                          <a:gd name="connsiteY11" fmla="*/ 1604957 h 1988210"/>
                          <a:gd name="connsiteX12" fmla="*/ 2205 w 1504816"/>
                          <a:gd name="connsiteY12" fmla="*/ 825779 h 1988210"/>
                          <a:gd name="connsiteX13" fmla="*/ 207587 w 1504816"/>
                          <a:gd name="connsiteY13" fmla="*/ 241917 h 1988210"/>
                          <a:gd name="connsiteX14" fmla="*/ 694349 w 1504816"/>
                          <a:gd name="connsiteY14" fmla="*/ 8724 h 1988210"/>
                          <a:gd name="connsiteX0" fmla="*/ 694349 w 1504816"/>
                          <a:gd name="connsiteY0" fmla="*/ 8724 h 1988210"/>
                          <a:gd name="connsiteX1" fmla="*/ 1194694 w 1504816"/>
                          <a:gd name="connsiteY1" fmla="*/ 100231 h 1988210"/>
                          <a:gd name="connsiteX2" fmla="*/ 1482049 w 1504816"/>
                          <a:gd name="connsiteY2" fmla="*/ 817379 h 1988210"/>
                          <a:gd name="connsiteX3" fmla="*/ 1340848 w 1504816"/>
                          <a:gd name="connsiteY3" fmla="*/ 1103348 h 1988210"/>
                          <a:gd name="connsiteX4" fmla="*/ 1282772 w 1504816"/>
                          <a:gd name="connsiteY4" fmla="*/ 1453399 h 1988210"/>
                          <a:gd name="connsiteX5" fmla="*/ 1007128 w 1504816"/>
                          <a:gd name="connsiteY5" fmla="*/ 1497758 h 1988210"/>
                          <a:gd name="connsiteX6" fmla="*/ 1039025 w 1504816"/>
                          <a:gd name="connsiteY6" fmla="*/ 1988210 h 1988210"/>
                          <a:gd name="connsiteX7" fmla="*/ 395147 w 1504816"/>
                          <a:gd name="connsiteY7" fmla="*/ 1988210 h 1988210"/>
                          <a:gd name="connsiteX8" fmla="*/ 395147 w 1504816"/>
                          <a:gd name="connsiteY8" fmla="*/ 1637522 h 1988210"/>
                          <a:gd name="connsiteX9" fmla="*/ 355674 w 1504816"/>
                          <a:gd name="connsiteY9" fmla="*/ 1624108 h 1988210"/>
                          <a:gd name="connsiteX10" fmla="*/ 321259 w 1504816"/>
                          <a:gd name="connsiteY10" fmla="*/ 1604957 h 1988210"/>
                          <a:gd name="connsiteX11" fmla="*/ 2205 w 1504816"/>
                          <a:gd name="connsiteY11" fmla="*/ 825779 h 1988210"/>
                          <a:gd name="connsiteX12" fmla="*/ 207587 w 1504816"/>
                          <a:gd name="connsiteY12" fmla="*/ 241917 h 1988210"/>
                          <a:gd name="connsiteX13" fmla="*/ 694349 w 1504816"/>
                          <a:gd name="connsiteY13" fmla="*/ 8724 h 1988210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474664 h 1988210"/>
                          <a:gd name="connsiteX5" fmla="*/ 1007128 w 1504534"/>
                          <a:gd name="connsiteY5" fmla="*/ 1497758 h 1988210"/>
                          <a:gd name="connsiteX6" fmla="*/ 1039025 w 1504534"/>
                          <a:gd name="connsiteY6" fmla="*/ 1988210 h 1988210"/>
                          <a:gd name="connsiteX7" fmla="*/ 395147 w 1504534"/>
                          <a:gd name="connsiteY7" fmla="*/ 1988210 h 1988210"/>
                          <a:gd name="connsiteX8" fmla="*/ 395147 w 1504534"/>
                          <a:gd name="connsiteY8" fmla="*/ 1637522 h 1988210"/>
                          <a:gd name="connsiteX9" fmla="*/ 355674 w 1504534"/>
                          <a:gd name="connsiteY9" fmla="*/ 1624108 h 1988210"/>
                          <a:gd name="connsiteX10" fmla="*/ 321259 w 1504534"/>
                          <a:gd name="connsiteY10" fmla="*/ 1604957 h 1988210"/>
                          <a:gd name="connsiteX11" fmla="*/ 2205 w 1504534"/>
                          <a:gd name="connsiteY11" fmla="*/ 825779 h 1988210"/>
                          <a:gd name="connsiteX12" fmla="*/ 207587 w 1504534"/>
                          <a:gd name="connsiteY12" fmla="*/ 241917 h 1988210"/>
                          <a:gd name="connsiteX13" fmla="*/ 694349 w 1504534"/>
                          <a:gd name="connsiteY13" fmla="*/ 8724 h 1988210"/>
                          <a:gd name="connsiteX0" fmla="*/ 694349 w 1504534"/>
                          <a:gd name="connsiteY0" fmla="*/ 8724 h 1988210"/>
                          <a:gd name="connsiteX1" fmla="*/ 1194694 w 1504534"/>
                          <a:gd name="connsiteY1" fmla="*/ 100231 h 1988210"/>
                          <a:gd name="connsiteX2" fmla="*/ 1482049 w 1504534"/>
                          <a:gd name="connsiteY2" fmla="*/ 817379 h 1988210"/>
                          <a:gd name="connsiteX3" fmla="*/ 1340848 w 1504534"/>
                          <a:gd name="connsiteY3" fmla="*/ 1103348 h 1988210"/>
                          <a:gd name="connsiteX4" fmla="*/ 1304037 w 1504534"/>
                          <a:gd name="connsiteY4" fmla="*/ 1474664 h 1988210"/>
                          <a:gd name="connsiteX5" fmla="*/ 1007128 w 1504534"/>
                          <a:gd name="connsiteY5" fmla="*/ 1604083 h 1988210"/>
                          <a:gd name="connsiteX6" fmla="*/ 1039025 w 1504534"/>
                          <a:gd name="connsiteY6" fmla="*/ 1988210 h 1988210"/>
                          <a:gd name="connsiteX7" fmla="*/ 395147 w 1504534"/>
                          <a:gd name="connsiteY7" fmla="*/ 1988210 h 1988210"/>
                          <a:gd name="connsiteX8" fmla="*/ 395147 w 1504534"/>
                          <a:gd name="connsiteY8" fmla="*/ 1637522 h 1988210"/>
                          <a:gd name="connsiteX9" fmla="*/ 355674 w 1504534"/>
                          <a:gd name="connsiteY9" fmla="*/ 1624108 h 1988210"/>
                          <a:gd name="connsiteX10" fmla="*/ 321259 w 1504534"/>
                          <a:gd name="connsiteY10" fmla="*/ 1604957 h 1988210"/>
                          <a:gd name="connsiteX11" fmla="*/ 2205 w 1504534"/>
                          <a:gd name="connsiteY11" fmla="*/ 825779 h 1988210"/>
                          <a:gd name="connsiteX12" fmla="*/ 207587 w 1504534"/>
                          <a:gd name="connsiteY12" fmla="*/ 241917 h 1988210"/>
                          <a:gd name="connsiteX13" fmla="*/ 694349 w 1504534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321259 w 1504257"/>
                          <a:gd name="connsiteY10" fmla="*/ 1604957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172403 w 1504257"/>
                          <a:gd name="connsiteY10" fmla="*/ 1658119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  <a:gd name="connsiteX0" fmla="*/ 694349 w 1504257"/>
                          <a:gd name="connsiteY0" fmla="*/ 8724 h 1988210"/>
                          <a:gd name="connsiteX1" fmla="*/ 1194694 w 1504257"/>
                          <a:gd name="connsiteY1" fmla="*/ 100231 h 1988210"/>
                          <a:gd name="connsiteX2" fmla="*/ 1482049 w 1504257"/>
                          <a:gd name="connsiteY2" fmla="*/ 817379 h 1988210"/>
                          <a:gd name="connsiteX3" fmla="*/ 1340848 w 1504257"/>
                          <a:gd name="connsiteY3" fmla="*/ 1103348 h 1988210"/>
                          <a:gd name="connsiteX4" fmla="*/ 1325302 w 1504257"/>
                          <a:gd name="connsiteY4" fmla="*/ 1559725 h 1988210"/>
                          <a:gd name="connsiteX5" fmla="*/ 1007128 w 1504257"/>
                          <a:gd name="connsiteY5" fmla="*/ 1604083 h 1988210"/>
                          <a:gd name="connsiteX6" fmla="*/ 1039025 w 1504257"/>
                          <a:gd name="connsiteY6" fmla="*/ 1988210 h 1988210"/>
                          <a:gd name="connsiteX7" fmla="*/ 395147 w 1504257"/>
                          <a:gd name="connsiteY7" fmla="*/ 1988210 h 1988210"/>
                          <a:gd name="connsiteX8" fmla="*/ 395147 w 1504257"/>
                          <a:gd name="connsiteY8" fmla="*/ 1637522 h 1988210"/>
                          <a:gd name="connsiteX9" fmla="*/ 355674 w 1504257"/>
                          <a:gd name="connsiteY9" fmla="*/ 1624108 h 1988210"/>
                          <a:gd name="connsiteX10" fmla="*/ 161770 w 1504257"/>
                          <a:gd name="connsiteY10" fmla="*/ 1562426 h 1988210"/>
                          <a:gd name="connsiteX11" fmla="*/ 2205 w 1504257"/>
                          <a:gd name="connsiteY11" fmla="*/ 825779 h 1988210"/>
                          <a:gd name="connsiteX12" fmla="*/ 207587 w 1504257"/>
                          <a:gd name="connsiteY12" fmla="*/ 241917 h 1988210"/>
                          <a:gd name="connsiteX13" fmla="*/ 694349 w 1504257"/>
                          <a:gd name="connsiteY13" fmla="*/ 8724 h 19882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504257" h="1988210">
                            <a:moveTo>
                              <a:pt x="694349" y="8724"/>
                            </a:moveTo>
                            <a:cubicBezTo>
                              <a:pt x="886743" y="3885"/>
                              <a:pt x="1063411" y="-34545"/>
                              <a:pt x="1194694" y="100231"/>
                            </a:cubicBezTo>
                            <a:cubicBezTo>
                              <a:pt x="1325977" y="235007"/>
                              <a:pt x="1393373" y="621873"/>
                              <a:pt x="1482049" y="817379"/>
                            </a:cubicBezTo>
                            <a:cubicBezTo>
                              <a:pt x="1570724" y="1012886"/>
                              <a:pt x="1366973" y="979624"/>
                              <a:pt x="1340848" y="1103348"/>
                            </a:cubicBezTo>
                            <a:cubicBezTo>
                              <a:pt x="1314723" y="1227072"/>
                              <a:pt x="1380922" y="1476269"/>
                              <a:pt x="1325302" y="1559725"/>
                            </a:cubicBezTo>
                            <a:cubicBezTo>
                              <a:pt x="1269682" y="1643181"/>
                              <a:pt x="1047752" y="1514948"/>
                              <a:pt x="1007128" y="1604083"/>
                            </a:cubicBezTo>
                            <a:lnTo>
                              <a:pt x="1039025" y="1988210"/>
                            </a:lnTo>
                            <a:lnTo>
                              <a:pt x="395147" y="1988210"/>
                            </a:lnTo>
                            <a:lnTo>
                              <a:pt x="395147" y="1637522"/>
                            </a:lnTo>
                            <a:lnTo>
                              <a:pt x="355674" y="1624108"/>
                            </a:lnTo>
                            <a:cubicBezTo>
                              <a:pt x="342386" y="1618390"/>
                              <a:pt x="171344" y="1569488"/>
                              <a:pt x="161770" y="1562426"/>
                            </a:cubicBezTo>
                            <a:cubicBezTo>
                              <a:pt x="8582" y="1449430"/>
                              <a:pt x="21151" y="1052952"/>
                              <a:pt x="2205" y="825779"/>
                            </a:cubicBezTo>
                            <a:cubicBezTo>
                              <a:pt x="-16741" y="598607"/>
                              <a:pt x="89327" y="362842"/>
                              <a:pt x="207587" y="241917"/>
                            </a:cubicBezTo>
                            <a:cubicBezTo>
                              <a:pt x="311825" y="72520"/>
                              <a:pt x="501955" y="13564"/>
                              <a:pt x="694349" y="8724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  <a:tileRect l="-100000" b="-100000"/>
                      </a:gradFill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531" name="Szalagív 32"/>
                      <p:cNvSpPr/>
                      <p:nvPr/>
                    </p:nvSpPr>
                    <p:spPr>
                      <a:xfrm rot="19733323" flipH="1" flipV="1">
                        <a:off x="3531750" y="1971468"/>
                        <a:ext cx="1438561" cy="535137"/>
                      </a:xfrm>
                      <a:custGeom>
                        <a:avLst/>
                        <a:gdLst>
                          <a:gd name="connsiteX0" fmla="*/ 95509 w 1641465"/>
                          <a:gd name="connsiteY0" fmla="*/ 510895 h 695954"/>
                          <a:gd name="connsiteX1" fmla="*/ 524199 w 1641465"/>
                          <a:gd name="connsiteY1" fmla="*/ 23507 h 695954"/>
                          <a:gd name="connsiteX2" fmla="*/ 931517 w 1641465"/>
                          <a:gd name="connsiteY2" fmla="*/ 3185 h 695954"/>
                          <a:gd name="connsiteX3" fmla="*/ 1555049 w 1641465"/>
                          <a:gd name="connsiteY3" fmla="*/ 192552 h 695954"/>
                          <a:gd name="connsiteX4" fmla="*/ 1366115 w 1641465"/>
                          <a:gd name="connsiteY4" fmla="*/ 232541 h 695954"/>
                          <a:gd name="connsiteX5" fmla="*/ 884126 w 1641465"/>
                          <a:gd name="connsiteY5" fmla="*/ 150676 h 695954"/>
                          <a:gd name="connsiteX6" fmla="*/ 645868 w 1641465"/>
                          <a:gd name="connsiteY6" fmla="*/ 156639 h 695954"/>
                          <a:gd name="connsiteX7" fmla="*/ 286685 w 1641465"/>
                          <a:gd name="connsiteY7" fmla="*/ 467948 h 695954"/>
                          <a:gd name="connsiteX8" fmla="*/ 95509 w 1641465"/>
                          <a:gd name="connsiteY8" fmla="*/ 510895 h 695954"/>
                          <a:gd name="connsiteX0" fmla="*/ 95797 w 1438561"/>
                          <a:gd name="connsiteY0" fmla="*/ 521900 h 521900"/>
                          <a:gd name="connsiteX1" fmla="*/ 524487 w 1438561"/>
                          <a:gd name="connsiteY1" fmla="*/ 34512 h 521900"/>
                          <a:gd name="connsiteX2" fmla="*/ 931805 w 1438561"/>
                          <a:gd name="connsiteY2" fmla="*/ 14190 h 521900"/>
                          <a:gd name="connsiteX3" fmla="*/ 1438561 w 1438561"/>
                          <a:gd name="connsiteY3" fmla="*/ 232432 h 521900"/>
                          <a:gd name="connsiteX4" fmla="*/ 1366403 w 1438561"/>
                          <a:gd name="connsiteY4" fmla="*/ 243546 h 521900"/>
                          <a:gd name="connsiteX5" fmla="*/ 884414 w 1438561"/>
                          <a:gd name="connsiteY5" fmla="*/ 161681 h 521900"/>
                          <a:gd name="connsiteX6" fmla="*/ 646156 w 1438561"/>
                          <a:gd name="connsiteY6" fmla="*/ 167644 h 521900"/>
                          <a:gd name="connsiteX7" fmla="*/ 286973 w 1438561"/>
                          <a:gd name="connsiteY7" fmla="*/ 478953 h 521900"/>
                          <a:gd name="connsiteX8" fmla="*/ 95797 w 1438561"/>
                          <a:gd name="connsiteY8" fmla="*/ 521900 h 521900"/>
                          <a:gd name="connsiteX0" fmla="*/ 95797 w 1438561"/>
                          <a:gd name="connsiteY0" fmla="*/ 521900 h 535137"/>
                          <a:gd name="connsiteX1" fmla="*/ 524487 w 1438561"/>
                          <a:gd name="connsiteY1" fmla="*/ 34512 h 535137"/>
                          <a:gd name="connsiteX2" fmla="*/ 931805 w 1438561"/>
                          <a:gd name="connsiteY2" fmla="*/ 14190 h 535137"/>
                          <a:gd name="connsiteX3" fmla="*/ 1438561 w 1438561"/>
                          <a:gd name="connsiteY3" fmla="*/ 232432 h 535137"/>
                          <a:gd name="connsiteX4" fmla="*/ 1366403 w 1438561"/>
                          <a:gd name="connsiteY4" fmla="*/ 243546 h 535137"/>
                          <a:gd name="connsiteX5" fmla="*/ 884414 w 1438561"/>
                          <a:gd name="connsiteY5" fmla="*/ 161681 h 535137"/>
                          <a:gd name="connsiteX6" fmla="*/ 646156 w 1438561"/>
                          <a:gd name="connsiteY6" fmla="*/ 167644 h 535137"/>
                          <a:gd name="connsiteX7" fmla="*/ 153715 w 1438561"/>
                          <a:gd name="connsiteY7" fmla="*/ 535137 h 535137"/>
                          <a:gd name="connsiteX8" fmla="*/ 95797 w 1438561"/>
                          <a:gd name="connsiteY8" fmla="*/ 521900 h 5351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438561" h="535137">
                            <a:moveTo>
                              <a:pt x="95797" y="521900"/>
                            </a:moveTo>
                            <a:cubicBezTo>
                              <a:pt x="-134287" y="337786"/>
                              <a:pt x="66247" y="109793"/>
                              <a:pt x="524487" y="34512"/>
                            </a:cubicBezTo>
                            <a:cubicBezTo>
                              <a:pt x="654016" y="13232"/>
                              <a:pt x="779459" y="-18797"/>
                              <a:pt x="931805" y="14190"/>
                            </a:cubicBezTo>
                            <a:cubicBezTo>
                              <a:pt x="1084151" y="47177"/>
                              <a:pt x="1317345" y="129483"/>
                              <a:pt x="1438561" y="232432"/>
                            </a:cubicBezTo>
                            <a:cubicBezTo>
                              <a:pt x="1375583" y="245762"/>
                              <a:pt x="1429381" y="230216"/>
                              <a:pt x="1366403" y="243546"/>
                            </a:cubicBezTo>
                            <a:cubicBezTo>
                              <a:pt x="1253377" y="196953"/>
                              <a:pt x="1077595" y="167097"/>
                              <a:pt x="884414" y="161681"/>
                            </a:cubicBezTo>
                            <a:cubicBezTo>
                              <a:pt x="804427" y="159439"/>
                              <a:pt x="723726" y="161458"/>
                              <a:pt x="646156" y="167644"/>
                            </a:cubicBezTo>
                            <a:cubicBezTo>
                              <a:pt x="186226" y="204319"/>
                              <a:pt x="-134666" y="423128"/>
                              <a:pt x="153715" y="535137"/>
                            </a:cubicBezTo>
                            <a:lnTo>
                              <a:pt x="95797" y="521900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chemeClr val="bg1">
                              <a:lumMod val="50000"/>
                            </a:schemeClr>
                          </a:gs>
                          <a:gs pos="52531">
                            <a:srgbClr val="C1C1C1"/>
                          </a:gs>
                          <a:gs pos="78000">
                            <a:schemeClr val="bg1">
                              <a:lumMod val="65000"/>
                            </a:schemeClr>
                          </a:gs>
                          <a:gs pos="20334">
                            <a:srgbClr val="ADADAD"/>
                          </a:gs>
                          <a:gs pos="13566">
                            <a:schemeClr val="bg1">
                              <a:lumMod val="65000"/>
                            </a:schemeClr>
                          </a:gs>
                          <a:gs pos="38000">
                            <a:schemeClr val="bg1">
                              <a:lumMod val="75000"/>
                            </a:schemeClr>
                          </a:gs>
                          <a:gs pos="62713">
                            <a:srgbClr val="C3C3C3"/>
                          </a:gs>
                          <a:gs pos="100000">
                            <a:schemeClr val="bg1">
                              <a:lumMod val="50000"/>
                            </a:schemeClr>
                          </a:gs>
                        </a:gsLst>
                        <a:path path="circle">
                          <a:fillToRect t="100000" r="100000"/>
                        </a:path>
                      </a:gra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95250" prst="softRound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528" name="Fánk 527"/>
                    <p:cNvSpPr>
                      <a:spLocks noChangeAspect="1"/>
                    </p:cNvSpPr>
                    <p:nvPr/>
                  </p:nvSpPr>
                  <p:spPr>
                    <a:xfrm>
                      <a:off x="2777625" y="3295185"/>
                      <a:ext cx="3312000" cy="3312000"/>
                    </a:xfrm>
                    <a:prstGeom prst="donut">
                      <a:avLst>
                        <a:gd name="adj" fmla="val 3054"/>
                      </a:avLst>
                    </a:prstGeom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52531">
                          <a:srgbClr val="C1C1C1"/>
                        </a:gs>
                        <a:gs pos="78000">
                          <a:schemeClr val="bg1">
                            <a:lumMod val="65000"/>
                          </a:schemeClr>
                        </a:gs>
                        <a:gs pos="20334">
                          <a:srgbClr val="ADADAD"/>
                        </a:gs>
                        <a:gs pos="13566">
                          <a:schemeClr val="bg1">
                            <a:lumMod val="65000"/>
                          </a:schemeClr>
                        </a:gs>
                        <a:gs pos="38000">
                          <a:schemeClr val="bg1">
                            <a:lumMod val="75000"/>
                          </a:schemeClr>
                        </a:gs>
                        <a:gs pos="62713">
                          <a:srgbClr val="C3C3C3"/>
                        </a:gs>
                        <a:gs pos="100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88900" prst="slope"/>
                      <a:bevelB w="127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526" name="Téglalap 525"/>
                  <p:cNvSpPr/>
                  <p:nvPr/>
                </p:nvSpPr>
                <p:spPr>
                  <a:xfrm>
                    <a:off x="1117295" y="2470663"/>
                    <a:ext cx="664208" cy="8818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hu-HU" sz="4800" dirty="0" smtClean="0">
                        <a:solidFill>
                          <a:srgbClr val="AC5532"/>
                        </a:solidFill>
                      </a:rPr>
                      <a:t>+</a:t>
                    </a:r>
                    <a:endParaRPr lang="hu-HU" sz="4800" dirty="0">
                      <a:solidFill>
                        <a:srgbClr val="AC5532"/>
                      </a:solidFill>
                    </a:endParaRPr>
                  </a:p>
                </p:txBody>
              </p:sp>
            </p:grpSp>
            <p:grpSp>
              <p:nvGrpSpPr>
                <p:cNvPr id="518" name="Csoportba foglalás 517"/>
                <p:cNvGrpSpPr>
                  <a:grpSpLocks noChangeAspect="1"/>
                </p:cNvGrpSpPr>
                <p:nvPr/>
              </p:nvGrpSpPr>
              <p:grpSpPr>
                <a:xfrm>
                  <a:off x="5715837" y="4770863"/>
                  <a:ext cx="514431" cy="494464"/>
                  <a:chOff x="2777625" y="3295185"/>
                  <a:chExt cx="3312000" cy="3312000"/>
                </a:xfrm>
              </p:grpSpPr>
              <p:grpSp>
                <p:nvGrpSpPr>
                  <p:cNvPr id="520" name="Csoportba foglalás 519"/>
                  <p:cNvGrpSpPr/>
                  <p:nvPr/>
                </p:nvGrpSpPr>
                <p:grpSpPr>
                  <a:xfrm>
                    <a:off x="2845104" y="3362664"/>
                    <a:ext cx="3148013" cy="3148013"/>
                    <a:chOff x="2876550" y="1047750"/>
                    <a:chExt cx="3148013" cy="3148013"/>
                  </a:xfrm>
                </p:grpSpPr>
                <p:sp>
                  <p:nvSpPr>
                    <p:cNvPr id="522" name="Ellipszis 521"/>
                    <p:cNvSpPr/>
                    <p:nvPr/>
                  </p:nvSpPr>
                  <p:spPr>
                    <a:xfrm>
                      <a:off x="2876550" y="1047750"/>
                      <a:ext cx="3148013" cy="3148013"/>
                    </a:xfrm>
                    <a:prstGeom prst="ellipse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95250" prst="softRound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523" name="Szabadkézi sokszög 522"/>
                    <p:cNvSpPr/>
                    <p:nvPr/>
                  </p:nvSpPr>
                  <p:spPr>
                    <a:xfrm>
                      <a:off x="3655856" y="1629905"/>
                      <a:ext cx="1504257" cy="1988210"/>
                    </a:xfrm>
                    <a:custGeom>
                      <a:avLst/>
                      <a:gdLst>
                        <a:gd name="connsiteX0" fmla="*/ 694349 w 1589396"/>
                        <a:gd name="connsiteY0" fmla="*/ 329 h 1979815"/>
                        <a:gd name="connsiteX1" fmla="*/ 1194694 w 1589396"/>
                        <a:gd name="connsiteY1" fmla="*/ 91836 h 1979815"/>
                        <a:gd name="connsiteX2" fmla="*/ 1567109 w 1589396"/>
                        <a:gd name="connsiteY2" fmla="*/ 798352 h 1979815"/>
                        <a:gd name="connsiteX3" fmla="*/ 1340848 w 1589396"/>
                        <a:gd name="connsiteY3" fmla="*/ 1094953 h 1979815"/>
                        <a:gd name="connsiteX4" fmla="*/ 1304037 w 1589396"/>
                        <a:gd name="connsiteY4" fmla="*/ 1561962 h 1979815"/>
                        <a:gd name="connsiteX5" fmla="*/ 1100330 w 1589396"/>
                        <a:gd name="connsiteY5" fmla="*/ 1618527 h 1979815"/>
                        <a:gd name="connsiteX6" fmla="*/ 1039025 w 1589396"/>
                        <a:gd name="connsiteY6" fmla="*/ 1627586 h 1979815"/>
                        <a:gd name="connsiteX7" fmla="*/ 1039025 w 1589396"/>
                        <a:gd name="connsiteY7" fmla="*/ 1979815 h 1979815"/>
                        <a:gd name="connsiteX8" fmla="*/ 395147 w 1589396"/>
                        <a:gd name="connsiteY8" fmla="*/ 1979815 h 1979815"/>
                        <a:gd name="connsiteX9" fmla="*/ 395147 w 1589396"/>
                        <a:gd name="connsiteY9" fmla="*/ 1629127 h 1979815"/>
                        <a:gd name="connsiteX10" fmla="*/ 355674 w 1589396"/>
                        <a:gd name="connsiteY10" fmla="*/ 1615713 h 1979815"/>
                        <a:gd name="connsiteX11" fmla="*/ 321259 w 1589396"/>
                        <a:gd name="connsiteY11" fmla="*/ 1596562 h 1979815"/>
                        <a:gd name="connsiteX12" fmla="*/ 2205 w 1589396"/>
                        <a:gd name="connsiteY12" fmla="*/ 817384 h 1979815"/>
                        <a:gd name="connsiteX13" fmla="*/ 207587 w 1589396"/>
                        <a:gd name="connsiteY13" fmla="*/ 233522 h 1979815"/>
                        <a:gd name="connsiteX14" fmla="*/ 694349 w 1589396"/>
                        <a:gd name="connsiteY14" fmla="*/ 329 h 1979815"/>
                        <a:gd name="connsiteX0" fmla="*/ 694349 w 1504534"/>
                        <a:gd name="connsiteY0" fmla="*/ 8724 h 1988210"/>
                        <a:gd name="connsiteX1" fmla="*/ 1194694 w 1504534"/>
                        <a:gd name="connsiteY1" fmla="*/ 100231 h 1988210"/>
                        <a:gd name="connsiteX2" fmla="*/ 1482049 w 1504534"/>
                        <a:gd name="connsiteY2" fmla="*/ 817379 h 1988210"/>
                        <a:gd name="connsiteX3" fmla="*/ 1340848 w 1504534"/>
                        <a:gd name="connsiteY3" fmla="*/ 1103348 h 1988210"/>
                        <a:gd name="connsiteX4" fmla="*/ 1304037 w 1504534"/>
                        <a:gd name="connsiteY4" fmla="*/ 1570357 h 1988210"/>
                        <a:gd name="connsiteX5" fmla="*/ 1100330 w 1504534"/>
                        <a:gd name="connsiteY5" fmla="*/ 1626922 h 1988210"/>
                        <a:gd name="connsiteX6" fmla="*/ 1039025 w 1504534"/>
                        <a:gd name="connsiteY6" fmla="*/ 1635981 h 1988210"/>
                        <a:gd name="connsiteX7" fmla="*/ 1039025 w 1504534"/>
                        <a:gd name="connsiteY7" fmla="*/ 1988210 h 1988210"/>
                        <a:gd name="connsiteX8" fmla="*/ 395147 w 1504534"/>
                        <a:gd name="connsiteY8" fmla="*/ 1988210 h 1988210"/>
                        <a:gd name="connsiteX9" fmla="*/ 395147 w 1504534"/>
                        <a:gd name="connsiteY9" fmla="*/ 1637522 h 1988210"/>
                        <a:gd name="connsiteX10" fmla="*/ 355674 w 1504534"/>
                        <a:gd name="connsiteY10" fmla="*/ 1624108 h 1988210"/>
                        <a:gd name="connsiteX11" fmla="*/ 321259 w 1504534"/>
                        <a:gd name="connsiteY11" fmla="*/ 1604957 h 1988210"/>
                        <a:gd name="connsiteX12" fmla="*/ 2205 w 1504534"/>
                        <a:gd name="connsiteY12" fmla="*/ 825779 h 1988210"/>
                        <a:gd name="connsiteX13" fmla="*/ 207587 w 1504534"/>
                        <a:gd name="connsiteY13" fmla="*/ 241917 h 1988210"/>
                        <a:gd name="connsiteX14" fmla="*/ 694349 w 1504534"/>
                        <a:gd name="connsiteY14" fmla="*/ 8724 h 1988210"/>
                        <a:gd name="connsiteX0" fmla="*/ 694349 w 1504816"/>
                        <a:gd name="connsiteY0" fmla="*/ 8724 h 1988210"/>
                        <a:gd name="connsiteX1" fmla="*/ 1194694 w 1504816"/>
                        <a:gd name="connsiteY1" fmla="*/ 100231 h 1988210"/>
                        <a:gd name="connsiteX2" fmla="*/ 1482049 w 1504816"/>
                        <a:gd name="connsiteY2" fmla="*/ 817379 h 1988210"/>
                        <a:gd name="connsiteX3" fmla="*/ 1340848 w 1504816"/>
                        <a:gd name="connsiteY3" fmla="*/ 1103348 h 1988210"/>
                        <a:gd name="connsiteX4" fmla="*/ 1282772 w 1504816"/>
                        <a:gd name="connsiteY4" fmla="*/ 1453399 h 1988210"/>
                        <a:gd name="connsiteX5" fmla="*/ 1100330 w 1504816"/>
                        <a:gd name="connsiteY5" fmla="*/ 1626922 h 1988210"/>
                        <a:gd name="connsiteX6" fmla="*/ 1039025 w 1504816"/>
                        <a:gd name="connsiteY6" fmla="*/ 1635981 h 1988210"/>
                        <a:gd name="connsiteX7" fmla="*/ 1039025 w 1504816"/>
                        <a:gd name="connsiteY7" fmla="*/ 1988210 h 1988210"/>
                        <a:gd name="connsiteX8" fmla="*/ 395147 w 1504816"/>
                        <a:gd name="connsiteY8" fmla="*/ 1988210 h 1988210"/>
                        <a:gd name="connsiteX9" fmla="*/ 395147 w 1504816"/>
                        <a:gd name="connsiteY9" fmla="*/ 1637522 h 1988210"/>
                        <a:gd name="connsiteX10" fmla="*/ 355674 w 1504816"/>
                        <a:gd name="connsiteY10" fmla="*/ 1624108 h 1988210"/>
                        <a:gd name="connsiteX11" fmla="*/ 321259 w 1504816"/>
                        <a:gd name="connsiteY11" fmla="*/ 1604957 h 1988210"/>
                        <a:gd name="connsiteX12" fmla="*/ 2205 w 1504816"/>
                        <a:gd name="connsiteY12" fmla="*/ 825779 h 1988210"/>
                        <a:gd name="connsiteX13" fmla="*/ 207587 w 1504816"/>
                        <a:gd name="connsiteY13" fmla="*/ 241917 h 1988210"/>
                        <a:gd name="connsiteX14" fmla="*/ 694349 w 1504816"/>
                        <a:gd name="connsiteY14" fmla="*/ 8724 h 1988210"/>
                        <a:gd name="connsiteX0" fmla="*/ 694349 w 1504816"/>
                        <a:gd name="connsiteY0" fmla="*/ 8724 h 1988210"/>
                        <a:gd name="connsiteX1" fmla="*/ 1194694 w 1504816"/>
                        <a:gd name="connsiteY1" fmla="*/ 100231 h 1988210"/>
                        <a:gd name="connsiteX2" fmla="*/ 1482049 w 1504816"/>
                        <a:gd name="connsiteY2" fmla="*/ 817379 h 1988210"/>
                        <a:gd name="connsiteX3" fmla="*/ 1340848 w 1504816"/>
                        <a:gd name="connsiteY3" fmla="*/ 1103348 h 1988210"/>
                        <a:gd name="connsiteX4" fmla="*/ 1282772 w 1504816"/>
                        <a:gd name="connsiteY4" fmla="*/ 1453399 h 1988210"/>
                        <a:gd name="connsiteX5" fmla="*/ 1100330 w 1504816"/>
                        <a:gd name="connsiteY5" fmla="*/ 1626922 h 1988210"/>
                        <a:gd name="connsiteX6" fmla="*/ 1007128 w 1504816"/>
                        <a:gd name="connsiteY6" fmla="*/ 1497758 h 1988210"/>
                        <a:gd name="connsiteX7" fmla="*/ 1039025 w 1504816"/>
                        <a:gd name="connsiteY7" fmla="*/ 1988210 h 1988210"/>
                        <a:gd name="connsiteX8" fmla="*/ 395147 w 1504816"/>
                        <a:gd name="connsiteY8" fmla="*/ 1988210 h 1988210"/>
                        <a:gd name="connsiteX9" fmla="*/ 395147 w 1504816"/>
                        <a:gd name="connsiteY9" fmla="*/ 1637522 h 1988210"/>
                        <a:gd name="connsiteX10" fmla="*/ 355674 w 1504816"/>
                        <a:gd name="connsiteY10" fmla="*/ 1624108 h 1988210"/>
                        <a:gd name="connsiteX11" fmla="*/ 321259 w 1504816"/>
                        <a:gd name="connsiteY11" fmla="*/ 1604957 h 1988210"/>
                        <a:gd name="connsiteX12" fmla="*/ 2205 w 1504816"/>
                        <a:gd name="connsiteY12" fmla="*/ 825779 h 1988210"/>
                        <a:gd name="connsiteX13" fmla="*/ 207587 w 1504816"/>
                        <a:gd name="connsiteY13" fmla="*/ 241917 h 1988210"/>
                        <a:gd name="connsiteX14" fmla="*/ 694349 w 1504816"/>
                        <a:gd name="connsiteY14" fmla="*/ 8724 h 1988210"/>
                        <a:gd name="connsiteX0" fmla="*/ 694349 w 1504816"/>
                        <a:gd name="connsiteY0" fmla="*/ 8724 h 1988210"/>
                        <a:gd name="connsiteX1" fmla="*/ 1194694 w 1504816"/>
                        <a:gd name="connsiteY1" fmla="*/ 100231 h 1988210"/>
                        <a:gd name="connsiteX2" fmla="*/ 1482049 w 1504816"/>
                        <a:gd name="connsiteY2" fmla="*/ 817379 h 1988210"/>
                        <a:gd name="connsiteX3" fmla="*/ 1340848 w 1504816"/>
                        <a:gd name="connsiteY3" fmla="*/ 1103348 h 1988210"/>
                        <a:gd name="connsiteX4" fmla="*/ 1282772 w 1504816"/>
                        <a:gd name="connsiteY4" fmla="*/ 1453399 h 1988210"/>
                        <a:gd name="connsiteX5" fmla="*/ 1007128 w 1504816"/>
                        <a:gd name="connsiteY5" fmla="*/ 1497758 h 1988210"/>
                        <a:gd name="connsiteX6" fmla="*/ 1039025 w 1504816"/>
                        <a:gd name="connsiteY6" fmla="*/ 1988210 h 1988210"/>
                        <a:gd name="connsiteX7" fmla="*/ 395147 w 1504816"/>
                        <a:gd name="connsiteY7" fmla="*/ 1988210 h 1988210"/>
                        <a:gd name="connsiteX8" fmla="*/ 395147 w 1504816"/>
                        <a:gd name="connsiteY8" fmla="*/ 1637522 h 1988210"/>
                        <a:gd name="connsiteX9" fmla="*/ 355674 w 1504816"/>
                        <a:gd name="connsiteY9" fmla="*/ 1624108 h 1988210"/>
                        <a:gd name="connsiteX10" fmla="*/ 321259 w 1504816"/>
                        <a:gd name="connsiteY10" fmla="*/ 1604957 h 1988210"/>
                        <a:gd name="connsiteX11" fmla="*/ 2205 w 1504816"/>
                        <a:gd name="connsiteY11" fmla="*/ 825779 h 1988210"/>
                        <a:gd name="connsiteX12" fmla="*/ 207587 w 1504816"/>
                        <a:gd name="connsiteY12" fmla="*/ 241917 h 1988210"/>
                        <a:gd name="connsiteX13" fmla="*/ 694349 w 1504816"/>
                        <a:gd name="connsiteY13" fmla="*/ 8724 h 1988210"/>
                        <a:gd name="connsiteX0" fmla="*/ 694349 w 1504534"/>
                        <a:gd name="connsiteY0" fmla="*/ 8724 h 1988210"/>
                        <a:gd name="connsiteX1" fmla="*/ 1194694 w 1504534"/>
                        <a:gd name="connsiteY1" fmla="*/ 100231 h 1988210"/>
                        <a:gd name="connsiteX2" fmla="*/ 1482049 w 1504534"/>
                        <a:gd name="connsiteY2" fmla="*/ 817379 h 1988210"/>
                        <a:gd name="connsiteX3" fmla="*/ 1340848 w 1504534"/>
                        <a:gd name="connsiteY3" fmla="*/ 1103348 h 1988210"/>
                        <a:gd name="connsiteX4" fmla="*/ 1304037 w 1504534"/>
                        <a:gd name="connsiteY4" fmla="*/ 1474664 h 1988210"/>
                        <a:gd name="connsiteX5" fmla="*/ 1007128 w 1504534"/>
                        <a:gd name="connsiteY5" fmla="*/ 1497758 h 1988210"/>
                        <a:gd name="connsiteX6" fmla="*/ 1039025 w 1504534"/>
                        <a:gd name="connsiteY6" fmla="*/ 1988210 h 1988210"/>
                        <a:gd name="connsiteX7" fmla="*/ 395147 w 1504534"/>
                        <a:gd name="connsiteY7" fmla="*/ 1988210 h 1988210"/>
                        <a:gd name="connsiteX8" fmla="*/ 395147 w 1504534"/>
                        <a:gd name="connsiteY8" fmla="*/ 1637522 h 1988210"/>
                        <a:gd name="connsiteX9" fmla="*/ 355674 w 1504534"/>
                        <a:gd name="connsiteY9" fmla="*/ 1624108 h 1988210"/>
                        <a:gd name="connsiteX10" fmla="*/ 321259 w 1504534"/>
                        <a:gd name="connsiteY10" fmla="*/ 1604957 h 1988210"/>
                        <a:gd name="connsiteX11" fmla="*/ 2205 w 1504534"/>
                        <a:gd name="connsiteY11" fmla="*/ 825779 h 1988210"/>
                        <a:gd name="connsiteX12" fmla="*/ 207587 w 1504534"/>
                        <a:gd name="connsiteY12" fmla="*/ 241917 h 1988210"/>
                        <a:gd name="connsiteX13" fmla="*/ 694349 w 1504534"/>
                        <a:gd name="connsiteY13" fmla="*/ 8724 h 1988210"/>
                        <a:gd name="connsiteX0" fmla="*/ 694349 w 1504534"/>
                        <a:gd name="connsiteY0" fmla="*/ 8724 h 1988210"/>
                        <a:gd name="connsiteX1" fmla="*/ 1194694 w 1504534"/>
                        <a:gd name="connsiteY1" fmla="*/ 100231 h 1988210"/>
                        <a:gd name="connsiteX2" fmla="*/ 1482049 w 1504534"/>
                        <a:gd name="connsiteY2" fmla="*/ 817379 h 1988210"/>
                        <a:gd name="connsiteX3" fmla="*/ 1340848 w 1504534"/>
                        <a:gd name="connsiteY3" fmla="*/ 1103348 h 1988210"/>
                        <a:gd name="connsiteX4" fmla="*/ 1304037 w 1504534"/>
                        <a:gd name="connsiteY4" fmla="*/ 1474664 h 1988210"/>
                        <a:gd name="connsiteX5" fmla="*/ 1007128 w 1504534"/>
                        <a:gd name="connsiteY5" fmla="*/ 1604083 h 1988210"/>
                        <a:gd name="connsiteX6" fmla="*/ 1039025 w 1504534"/>
                        <a:gd name="connsiteY6" fmla="*/ 1988210 h 1988210"/>
                        <a:gd name="connsiteX7" fmla="*/ 395147 w 1504534"/>
                        <a:gd name="connsiteY7" fmla="*/ 1988210 h 1988210"/>
                        <a:gd name="connsiteX8" fmla="*/ 395147 w 1504534"/>
                        <a:gd name="connsiteY8" fmla="*/ 1637522 h 1988210"/>
                        <a:gd name="connsiteX9" fmla="*/ 355674 w 1504534"/>
                        <a:gd name="connsiteY9" fmla="*/ 1624108 h 1988210"/>
                        <a:gd name="connsiteX10" fmla="*/ 321259 w 1504534"/>
                        <a:gd name="connsiteY10" fmla="*/ 1604957 h 1988210"/>
                        <a:gd name="connsiteX11" fmla="*/ 2205 w 1504534"/>
                        <a:gd name="connsiteY11" fmla="*/ 825779 h 1988210"/>
                        <a:gd name="connsiteX12" fmla="*/ 207587 w 1504534"/>
                        <a:gd name="connsiteY12" fmla="*/ 241917 h 1988210"/>
                        <a:gd name="connsiteX13" fmla="*/ 694349 w 1504534"/>
                        <a:gd name="connsiteY13" fmla="*/ 8724 h 1988210"/>
                        <a:gd name="connsiteX0" fmla="*/ 694349 w 1504257"/>
                        <a:gd name="connsiteY0" fmla="*/ 8724 h 1988210"/>
                        <a:gd name="connsiteX1" fmla="*/ 1194694 w 1504257"/>
                        <a:gd name="connsiteY1" fmla="*/ 100231 h 1988210"/>
                        <a:gd name="connsiteX2" fmla="*/ 1482049 w 1504257"/>
                        <a:gd name="connsiteY2" fmla="*/ 817379 h 1988210"/>
                        <a:gd name="connsiteX3" fmla="*/ 1340848 w 1504257"/>
                        <a:gd name="connsiteY3" fmla="*/ 1103348 h 1988210"/>
                        <a:gd name="connsiteX4" fmla="*/ 1325302 w 1504257"/>
                        <a:gd name="connsiteY4" fmla="*/ 1559725 h 1988210"/>
                        <a:gd name="connsiteX5" fmla="*/ 1007128 w 1504257"/>
                        <a:gd name="connsiteY5" fmla="*/ 1604083 h 1988210"/>
                        <a:gd name="connsiteX6" fmla="*/ 1039025 w 1504257"/>
                        <a:gd name="connsiteY6" fmla="*/ 1988210 h 1988210"/>
                        <a:gd name="connsiteX7" fmla="*/ 395147 w 1504257"/>
                        <a:gd name="connsiteY7" fmla="*/ 1988210 h 1988210"/>
                        <a:gd name="connsiteX8" fmla="*/ 395147 w 1504257"/>
                        <a:gd name="connsiteY8" fmla="*/ 1637522 h 1988210"/>
                        <a:gd name="connsiteX9" fmla="*/ 355674 w 1504257"/>
                        <a:gd name="connsiteY9" fmla="*/ 1624108 h 1988210"/>
                        <a:gd name="connsiteX10" fmla="*/ 321259 w 1504257"/>
                        <a:gd name="connsiteY10" fmla="*/ 1604957 h 1988210"/>
                        <a:gd name="connsiteX11" fmla="*/ 2205 w 1504257"/>
                        <a:gd name="connsiteY11" fmla="*/ 825779 h 1988210"/>
                        <a:gd name="connsiteX12" fmla="*/ 207587 w 1504257"/>
                        <a:gd name="connsiteY12" fmla="*/ 241917 h 1988210"/>
                        <a:gd name="connsiteX13" fmla="*/ 694349 w 1504257"/>
                        <a:gd name="connsiteY13" fmla="*/ 8724 h 1988210"/>
                        <a:gd name="connsiteX0" fmla="*/ 694349 w 1504257"/>
                        <a:gd name="connsiteY0" fmla="*/ 8724 h 1988210"/>
                        <a:gd name="connsiteX1" fmla="*/ 1194694 w 1504257"/>
                        <a:gd name="connsiteY1" fmla="*/ 100231 h 1988210"/>
                        <a:gd name="connsiteX2" fmla="*/ 1482049 w 1504257"/>
                        <a:gd name="connsiteY2" fmla="*/ 817379 h 1988210"/>
                        <a:gd name="connsiteX3" fmla="*/ 1340848 w 1504257"/>
                        <a:gd name="connsiteY3" fmla="*/ 1103348 h 1988210"/>
                        <a:gd name="connsiteX4" fmla="*/ 1325302 w 1504257"/>
                        <a:gd name="connsiteY4" fmla="*/ 1559725 h 1988210"/>
                        <a:gd name="connsiteX5" fmla="*/ 1007128 w 1504257"/>
                        <a:gd name="connsiteY5" fmla="*/ 1604083 h 1988210"/>
                        <a:gd name="connsiteX6" fmla="*/ 1039025 w 1504257"/>
                        <a:gd name="connsiteY6" fmla="*/ 1988210 h 1988210"/>
                        <a:gd name="connsiteX7" fmla="*/ 395147 w 1504257"/>
                        <a:gd name="connsiteY7" fmla="*/ 1988210 h 1988210"/>
                        <a:gd name="connsiteX8" fmla="*/ 395147 w 1504257"/>
                        <a:gd name="connsiteY8" fmla="*/ 1637522 h 1988210"/>
                        <a:gd name="connsiteX9" fmla="*/ 355674 w 1504257"/>
                        <a:gd name="connsiteY9" fmla="*/ 1624108 h 1988210"/>
                        <a:gd name="connsiteX10" fmla="*/ 172403 w 1504257"/>
                        <a:gd name="connsiteY10" fmla="*/ 1658119 h 1988210"/>
                        <a:gd name="connsiteX11" fmla="*/ 2205 w 1504257"/>
                        <a:gd name="connsiteY11" fmla="*/ 825779 h 1988210"/>
                        <a:gd name="connsiteX12" fmla="*/ 207587 w 1504257"/>
                        <a:gd name="connsiteY12" fmla="*/ 241917 h 1988210"/>
                        <a:gd name="connsiteX13" fmla="*/ 694349 w 1504257"/>
                        <a:gd name="connsiteY13" fmla="*/ 8724 h 1988210"/>
                        <a:gd name="connsiteX0" fmla="*/ 694349 w 1504257"/>
                        <a:gd name="connsiteY0" fmla="*/ 8724 h 1988210"/>
                        <a:gd name="connsiteX1" fmla="*/ 1194694 w 1504257"/>
                        <a:gd name="connsiteY1" fmla="*/ 100231 h 1988210"/>
                        <a:gd name="connsiteX2" fmla="*/ 1482049 w 1504257"/>
                        <a:gd name="connsiteY2" fmla="*/ 817379 h 1988210"/>
                        <a:gd name="connsiteX3" fmla="*/ 1340848 w 1504257"/>
                        <a:gd name="connsiteY3" fmla="*/ 1103348 h 1988210"/>
                        <a:gd name="connsiteX4" fmla="*/ 1325302 w 1504257"/>
                        <a:gd name="connsiteY4" fmla="*/ 1559725 h 1988210"/>
                        <a:gd name="connsiteX5" fmla="*/ 1007128 w 1504257"/>
                        <a:gd name="connsiteY5" fmla="*/ 1604083 h 1988210"/>
                        <a:gd name="connsiteX6" fmla="*/ 1039025 w 1504257"/>
                        <a:gd name="connsiteY6" fmla="*/ 1988210 h 1988210"/>
                        <a:gd name="connsiteX7" fmla="*/ 395147 w 1504257"/>
                        <a:gd name="connsiteY7" fmla="*/ 1988210 h 1988210"/>
                        <a:gd name="connsiteX8" fmla="*/ 395147 w 1504257"/>
                        <a:gd name="connsiteY8" fmla="*/ 1637522 h 1988210"/>
                        <a:gd name="connsiteX9" fmla="*/ 355674 w 1504257"/>
                        <a:gd name="connsiteY9" fmla="*/ 1624108 h 1988210"/>
                        <a:gd name="connsiteX10" fmla="*/ 161770 w 1504257"/>
                        <a:gd name="connsiteY10" fmla="*/ 1562426 h 1988210"/>
                        <a:gd name="connsiteX11" fmla="*/ 2205 w 1504257"/>
                        <a:gd name="connsiteY11" fmla="*/ 825779 h 1988210"/>
                        <a:gd name="connsiteX12" fmla="*/ 207587 w 1504257"/>
                        <a:gd name="connsiteY12" fmla="*/ 241917 h 1988210"/>
                        <a:gd name="connsiteX13" fmla="*/ 694349 w 1504257"/>
                        <a:gd name="connsiteY13" fmla="*/ 8724 h 19882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504257" h="1988210">
                          <a:moveTo>
                            <a:pt x="694349" y="8724"/>
                          </a:moveTo>
                          <a:cubicBezTo>
                            <a:pt x="886743" y="3885"/>
                            <a:pt x="1063411" y="-34545"/>
                            <a:pt x="1194694" y="100231"/>
                          </a:cubicBezTo>
                          <a:cubicBezTo>
                            <a:pt x="1325977" y="235007"/>
                            <a:pt x="1393373" y="621873"/>
                            <a:pt x="1482049" y="817379"/>
                          </a:cubicBezTo>
                          <a:cubicBezTo>
                            <a:pt x="1570724" y="1012886"/>
                            <a:pt x="1366973" y="979624"/>
                            <a:pt x="1340848" y="1103348"/>
                          </a:cubicBezTo>
                          <a:cubicBezTo>
                            <a:pt x="1314723" y="1227072"/>
                            <a:pt x="1380922" y="1476269"/>
                            <a:pt x="1325302" y="1559725"/>
                          </a:cubicBezTo>
                          <a:cubicBezTo>
                            <a:pt x="1269682" y="1643181"/>
                            <a:pt x="1047752" y="1514948"/>
                            <a:pt x="1007128" y="1604083"/>
                          </a:cubicBezTo>
                          <a:lnTo>
                            <a:pt x="1039025" y="1988210"/>
                          </a:lnTo>
                          <a:lnTo>
                            <a:pt x="395147" y="1988210"/>
                          </a:lnTo>
                          <a:lnTo>
                            <a:pt x="395147" y="1637522"/>
                          </a:lnTo>
                          <a:lnTo>
                            <a:pt x="355674" y="1624108"/>
                          </a:lnTo>
                          <a:cubicBezTo>
                            <a:pt x="342386" y="1618390"/>
                            <a:pt x="171344" y="1569488"/>
                            <a:pt x="161770" y="1562426"/>
                          </a:cubicBezTo>
                          <a:cubicBezTo>
                            <a:pt x="8582" y="1449430"/>
                            <a:pt x="21151" y="1052952"/>
                            <a:pt x="2205" y="825779"/>
                          </a:cubicBezTo>
                          <a:cubicBezTo>
                            <a:pt x="-16741" y="598607"/>
                            <a:pt x="89327" y="362842"/>
                            <a:pt x="207587" y="241917"/>
                          </a:cubicBezTo>
                          <a:cubicBezTo>
                            <a:pt x="311825" y="72520"/>
                            <a:pt x="501955" y="13564"/>
                            <a:pt x="694349" y="8724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52531">
                          <a:srgbClr val="C1C1C1"/>
                        </a:gs>
                        <a:gs pos="78000">
                          <a:schemeClr val="bg1">
                            <a:lumMod val="65000"/>
                          </a:schemeClr>
                        </a:gs>
                        <a:gs pos="20334">
                          <a:srgbClr val="ADADAD"/>
                        </a:gs>
                        <a:gs pos="13566">
                          <a:schemeClr val="bg1">
                            <a:lumMod val="65000"/>
                          </a:schemeClr>
                        </a:gs>
                        <a:gs pos="38000">
                          <a:schemeClr val="bg1">
                            <a:lumMod val="75000"/>
                          </a:schemeClr>
                        </a:gs>
                        <a:gs pos="62713">
                          <a:srgbClr val="C3C3C3"/>
                        </a:gs>
                        <a:gs pos="100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95250" prst="softRound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524" name="Szalagív 32"/>
                    <p:cNvSpPr/>
                    <p:nvPr/>
                  </p:nvSpPr>
                  <p:spPr>
                    <a:xfrm rot="19733323" flipH="1" flipV="1">
                      <a:off x="3531750" y="1971468"/>
                      <a:ext cx="1438561" cy="535137"/>
                    </a:xfrm>
                    <a:custGeom>
                      <a:avLst/>
                      <a:gdLst>
                        <a:gd name="connsiteX0" fmla="*/ 95509 w 1641465"/>
                        <a:gd name="connsiteY0" fmla="*/ 510895 h 695954"/>
                        <a:gd name="connsiteX1" fmla="*/ 524199 w 1641465"/>
                        <a:gd name="connsiteY1" fmla="*/ 23507 h 695954"/>
                        <a:gd name="connsiteX2" fmla="*/ 931517 w 1641465"/>
                        <a:gd name="connsiteY2" fmla="*/ 3185 h 695954"/>
                        <a:gd name="connsiteX3" fmla="*/ 1555049 w 1641465"/>
                        <a:gd name="connsiteY3" fmla="*/ 192552 h 695954"/>
                        <a:gd name="connsiteX4" fmla="*/ 1366115 w 1641465"/>
                        <a:gd name="connsiteY4" fmla="*/ 232541 h 695954"/>
                        <a:gd name="connsiteX5" fmla="*/ 884126 w 1641465"/>
                        <a:gd name="connsiteY5" fmla="*/ 150676 h 695954"/>
                        <a:gd name="connsiteX6" fmla="*/ 645868 w 1641465"/>
                        <a:gd name="connsiteY6" fmla="*/ 156639 h 695954"/>
                        <a:gd name="connsiteX7" fmla="*/ 286685 w 1641465"/>
                        <a:gd name="connsiteY7" fmla="*/ 467948 h 695954"/>
                        <a:gd name="connsiteX8" fmla="*/ 95509 w 1641465"/>
                        <a:gd name="connsiteY8" fmla="*/ 510895 h 695954"/>
                        <a:gd name="connsiteX0" fmla="*/ 95797 w 1438561"/>
                        <a:gd name="connsiteY0" fmla="*/ 521900 h 521900"/>
                        <a:gd name="connsiteX1" fmla="*/ 524487 w 1438561"/>
                        <a:gd name="connsiteY1" fmla="*/ 34512 h 521900"/>
                        <a:gd name="connsiteX2" fmla="*/ 931805 w 1438561"/>
                        <a:gd name="connsiteY2" fmla="*/ 14190 h 521900"/>
                        <a:gd name="connsiteX3" fmla="*/ 1438561 w 1438561"/>
                        <a:gd name="connsiteY3" fmla="*/ 232432 h 521900"/>
                        <a:gd name="connsiteX4" fmla="*/ 1366403 w 1438561"/>
                        <a:gd name="connsiteY4" fmla="*/ 243546 h 521900"/>
                        <a:gd name="connsiteX5" fmla="*/ 884414 w 1438561"/>
                        <a:gd name="connsiteY5" fmla="*/ 161681 h 521900"/>
                        <a:gd name="connsiteX6" fmla="*/ 646156 w 1438561"/>
                        <a:gd name="connsiteY6" fmla="*/ 167644 h 521900"/>
                        <a:gd name="connsiteX7" fmla="*/ 286973 w 1438561"/>
                        <a:gd name="connsiteY7" fmla="*/ 478953 h 521900"/>
                        <a:gd name="connsiteX8" fmla="*/ 95797 w 1438561"/>
                        <a:gd name="connsiteY8" fmla="*/ 521900 h 521900"/>
                        <a:gd name="connsiteX0" fmla="*/ 95797 w 1438561"/>
                        <a:gd name="connsiteY0" fmla="*/ 521900 h 535137"/>
                        <a:gd name="connsiteX1" fmla="*/ 524487 w 1438561"/>
                        <a:gd name="connsiteY1" fmla="*/ 34512 h 535137"/>
                        <a:gd name="connsiteX2" fmla="*/ 931805 w 1438561"/>
                        <a:gd name="connsiteY2" fmla="*/ 14190 h 535137"/>
                        <a:gd name="connsiteX3" fmla="*/ 1438561 w 1438561"/>
                        <a:gd name="connsiteY3" fmla="*/ 232432 h 535137"/>
                        <a:gd name="connsiteX4" fmla="*/ 1366403 w 1438561"/>
                        <a:gd name="connsiteY4" fmla="*/ 243546 h 535137"/>
                        <a:gd name="connsiteX5" fmla="*/ 884414 w 1438561"/>
                        <a:gd name="connsiteY5" fmla="*/ 161681 h 535137"/>
                        <a:gd name="connsiteX6" fmla="*/ 646156 w 1438561"/>
                        <a:gd name="connsiteY6" fmla="*/ 167644 h 535137"/>
                        <a:gd name="connsiteX7" fmla="*/ 153715 w 1438561"/>
                        <a:gd name="connsiteY7" fmla="*/ 535137 h 535137"/>
                        <a:gd name="connsiteX8" fmla="*/ 95797 w 1438561"/>
                        <a:gd name="connsiteY8" fmla="*/ 521900 h 5351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438561" h="535137">
                          <a:moveTo>
                            <a:pt x="95797" y="521900"/>
                          </a:moveTo>
                          <a:cubicBezTo>
                            <a:pt x="-134287" y="337786"/>
                            <a:pt x="66247" y="109793"/>
                            <a:pt x="524487" y="34512"/>
                          </a:cubicBezTo>
                          <a:cubicBezTo>
                            <a:pt x="654016" y="13232"/>
                            <a:pt x="779459" y="-18797"/>
                            <a:pt x="931805" y="14190"/>
                          </a:cubicBezTo>
                          <a:cubicBezTo>
                            <a:pt x="1084151" y="47177"/>
                            <a:pt x="1317345" y="129483"/>
                            <a:pt x="1438561" y="232432"/>
                          </a:cubicBezTo>
                          <a:cubicBezTo>
                            <a:pt x="1375583" y="245762"/>
                            <a:pt x="1429381" y="230216"/>
                            <a:pt x="1366403" y="243546"/>
                          </a:cubicBezTo>
                          <a:cubicBezTo>
                            <a:pt x="1253377" y="196953"/>
                            <a:pt x="1077595" y="167097"/>
                            <a:pt x="884414" y="161681"/>
                          </a:cubicBezTo>
                          <a:cubicBezTo>
                            <a:pt x="804427" y="159439"/>
                            <a:pt x="723726" y="161458"/>
                            <a:pt x="646156" y="167644"/>
                          </a:cubicBezTo>
                          <a:cubicBezTo>
                            <a:pt x="186226" y="204319"/>
                            <a:pt x="-134666" y="423128"/>
                            <a:pt x="153715" y="535137"/>
                          </a:cubicBezTo>
                          <a:lnTo>
                            <a:pt x="95797" y="52190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52531">
                          <a:srgbClr val="C1C1C1"/>
                        </a:gs>
                        <a:gs pos="78000">
                          <a:schemeClr val="bg1">
                            <a:lumMod val="65000"/>
                          </a:schemeClr>
                        </a:gs>
                        <a:gs pos="20334">
                          <a:srgbClr val="ADADAD"/>
                        </a:gs>
                        <a:gs pos="13566">
                          <a:schemeClr val="bg1">
                            <a:lumMod val="65000"/>
                          </a:schemeClr>
                        </a:gs>
                        <a:gs pos="38000">
                          <a:schemeClr val="bg1">
                            <a:lumMod val="75000"/>
                          </a:schemeClr>
                        </a:gs>
                        <a:gs pos="62713">
                          <a:srgbClr val="C3C3C3"/>
                        </a:gs>
                        <a:gs pos="100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95250" prst="softRound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521" name="Fánk 520"/>
                  <p:cNvSpPr>
                    <a:spLocks noChangeAspect="1"/>
                  </p:cNvSpPr>
                  <p:nvPr/>
                </p:nvSpPr>
                <p:spPr>
                  <a:xfrm>
                    <a:off x="2777625" y="3295185"/>
                    <a:ext cx="3312000" cy="3312000"/>
                  </a:xfrm>
                  <a:prstGeom prst="donut">
                    <a:avLst>
                      <a:gd name="adj" fmla="val 3054"/>
                    </a:avLst>
                  </a:prstGeom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52531">
                        <a:srgbClr val="C1C1C1"/>
                      </a:gs>
                      <a:gs pos="78000">
                        <a:schemeClr val="bg1">
                          <a:lumMod val="65000"/>
                        </a:schemeClr>
                      </a:gs>
                      <a:gs pos="20334">
                        <a:srgbClr val="ADADAD"/>
                      </a:gs>
                      <a:gs pos="13566">
                        <a:schemeClr val="bg1">
                          <a:lumMod val="65000"/>
                        </a:schemeClr>
                      </a:gs>
                      <a:gs pos="38000">
                        <a:schemeClr val="bg1">
                          <a:lumMod val="75000"/>
                        </a:schemeClr>
                      </a:gs>
                      <a:gs pos="62713">
                        <a:srgbClr val="C3C3C3"/>
                      </a:gs>
                      <a:gs pos="100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t="100000" r="100000"/>
                    </a:path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88900" prst="slope"/>
                    <a:bevelB w="12700" prst="ribl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511" name="Csoportba foglalás 510"/>
                <p:cNvGrpSpPr>
                  <a:grpSpLocks noChangeAspect="1"/>
                </p:cNvGrpSpPr>
                <p:nvPr/>
              </p:nvGrpSpPr>
              <p:grpSpPr>
                <a:xfrm>
                  <a:off x="4794722" y="4762274"/>
                  <a:ext cx="514431" cy="494464"/>
                  <a:chOff x="2777625" y="3295185"/>
                  <a:chExt cx="3312000" cy="3312000"/>
                </a:xfrm>
              </p:grpSpPr>
              <p:grpSp>
                <p:nvGrpSpPr>
                  <p:cNvPr id="513" name="Csoportba foglalás 512"/>
                  <p:cNvGrpSpPr/>
                  <p:nvPr/>
                </p:nvGrpSpPr>
                <p:grpSpPr>
                  <a:xfrm>
                    <a:off x="2845104" y="3362664"/>
                    <a:ext cx="3148013" cy="3148013"/>
                    <a:chOff x="2876550" y="1047750"/>
                    <a:chExt cx="3148013" cy="3148013"/>
                  </a:xfrm>
                </p:grpSpPr>
                <p:sp>
                  <p:nvSpPr>
                    <p:cNvPr id="515" name="Ellipszis 514"/>
                    <p:cNvSpPr/>
                    <p:nvPr/>
                  </p:nvSpPr>
                  <p:spPr>
                    <a:xfrm>
                      <a:off x="2876550" y="1047750"/>
                      <a:ext cx="3148013" cy="3148013"/>
                    </a:xfrm>
                    <a:prstGeom prst="ellipse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95250" prst="softRound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516" name="Szabadkézi sokszög 515"/>
                    <p:cNvSpPr/>
                    <p:nvPr/>
                  </p:nvSpPr>
                  <p:spPr>
                    <a:xfrm>
                      <a:off x="3655856" y="1629905"/>
                      <a:ext cx="1504257" cy="1988210"/>
                    </a:xfrm>
                    <a:custGeom>
                      <a:avLst/>
                      <a:gdLst>
                        <a:gd name="connsiteX0" fmla="*/ 694349 w 1589396"/>
                        <a:gd name="connsiteY0" fmla="*/ 329 h 1979815"/>
                        <a:gd name="connsiteX1" fmla="*/ 1194694 w 1589396"/>
                        <a:gd name="connsiteY1" fmla="*/ 91836 h 1979815"/>
                        <a:gd name="connsiteX2" fmla="*/ 1567109 w 1589396"/>
                        <a:gd name="connsiteY2" fmla="*/ 798352 h 1979815"/>
                        <a:gd name="connsiteX3" fmla="*/ 1340848 w 1589396"/>
                        <a:gd name="connsiteY3" fmla="*/ 1094953 h 1979815"/>
                        <a:gd name="connsiteX4" fmla="*/ 1304037 w 1589396"/>
                        <a:gd name="connsiteY4" fmla="*/ 1561962 h 1979815"/>
                        <a:gd name="connsiteX5" fmla="*/ 1100330 w 1589396"/>
                        <a:gd name="connsiteY5" fmla="*/ 1618527 h 1979815"/>
                        <a:gd name="connsiteX6" fmla="*/ 1039025 w 1589396"/>
                        <a:gd name="connsiteY6" fmla="*/ 1627586 h 1979815"/>
                        <a:gd name="connsiteX7" fmla="*/ 1039025 w 1589396"/>
                        <a:gd name="connsiteY7" fmla="*/ 1979815 h 1979815"/>
                        <a:gd name="connsiteX8" fmla="*/ 395147 w 1589396"/>
                        <a:gd name="connsiteY8" fmla="*/ 1979815 h 1979815"/>
                        <a:gd name="connsiteX9" fmla="*/ 395147 w 1589396"/>
                        <a:gd name="connsiteY9" fmla="*/ 1629127 h 1979815"/>
                        <a:gd name="connsiteX10" fmla="*/ 355674 w 1589396"/>
                        <a:gd name="connsiteY10" fmla="*/ 1615713 h 1979815"/>
                        <a:gd name="connsiteX11" fmla="*/ 321259 w 1589396"/>
                        <a:gd name="connsiteY11" fmla="*/ 1596562 h 1979815"/>
                        <a:gd name="connsiteX12" fmla="*/ 2205 w 1589396"/>
                        <a:gd name="connsiteY12" fmla="*/ 817384 h 1979815"/>
                        <a:gd name="connsiteX13" fmla="*/ 207587 w 1589396"/>
                        <a:gd name="connsiteY13" fmla="*/ 233522 h 1979815"/>
                        <a:gd name="connsiteX14" fmla="*/ 694349 w 1589396"/>
                        <a:gd name="connsiteY14" fmla="*/ 329 h 1979815"/>
                        <a:gd name="connsiteX0" fmla="*/ 694349 w 1504534"/>
                        <a:gd name="connsiteY0" fmla="*/ 8724 h 1988210"/>
                        <a:gd name="connsiteX1" fmla="*/ 1194694 w 1504534"/>
                        <a:gd name="connsiteY1" fmla="*/ 100231 h 1988210"/>
                        <a:gd name="connsiteX2" fmla="*/ 1482049 w 1504534"/>
                        <a:gd name="connsiteY2" fmla="*/ 817379 h 1988210"/>
                        <a:gd name="connsiteX3" fmla="*/ 1340848 w 1504534"/>
                        <a:gd name="connsiteY3" fmla="*/ 1103348 h 1988210"/>
                        <a:gd name="connsiteX4" fmla="*/ 1304037 w 1504534"/>
                        <a:gd name="connsiteY4" fmla="*/ 1570357 h 1988210"/>
                        <a:gd name="connsiteX5" fmla="*/ 1100330 w 1504534"/>
                        <a:gd name="connsiteY5" fmla="*/ 1626922 h 1988210"/>
                        <a:gd name="connsiteX6" fmla="*/ 1039025 w 1504534"/>
                        <a:gd name="connsiteY6" fmla="*/ 1635981 h 1988210"/>
                        <a:gd name="connsiteX7" fmla="*/ 1039025 w 1504534"/>
                        <a:gd name="connsiteY7" fmla="*/ 1988210 h 1988210"/>
                        <a:gd name="connsiteX8" fmla="*/ 395147 w 1504534"/>
                        <a:gd name="connsiteY8" fmla="*/ 1988210 h 1988210"/>
                        <a:gd name="connsiteX9" fmla="*/ 395147 w 1504534"/>
                        <a:gd name="connsiteY9" fmla="*/ 1637522 h 1988210"/>
                        <a:gd name="connsiteX10" fmla="*/ 355674 w 1504534"/>
                        <a:gd name="connsiteY10" fmla="*/ 1624108 h 1988210"/>
                        <a:gd name="connsiteX11" fmla="*/ 321259 w 1504534"/>
                        <a:gd name="connsiteY11" fmla="*/ 1604957 h 1988210"/>
                        <a:gd name="connsiteX12" fmla="*/ 2205 w 1504534"/>
                        <a:gd name="connsiteY12" fmla="*/ 825779 h 1988210"/>
                        <a:gd name="connsiteX13" fmla="*/ 207587 w 1504534"/>
                        <a:gd name="connsiteY13" fmla="*/ 241917 h 1988210"/>
                        <a:gd name="connsiteX14" fmla="*/ 694349 w 1504534"/>
                        <a:gd name="connsiteY14" fmla="*/ 8724 h 1988210"/>
                        <a:gd name="connsiteX0" fmla="*/ 694349 w 1504816"/>
                        <a:gd name="connsiteY0" fmla="*/ 8724 h 1988210"/>
                        <a:gd name="connsiteX1" fmla="*/ 1194694 w 1504816"/>
                        <a:gd name="connsiteY1" fmla="*/ 100231 h 1988210"/>
                        <a:gd name="connsiteX2" fmla="*/ 1482049 w 1504816"/>
                        <a:gd name="connsiteY2" fmla="*/ 817379 h 1988210"/>
                        <a:gd name="connsiteX3" fmla="*/ 1340848 w 1504816"/>
                        <a:gd name="connsiteY3" fmla="*/ 1103348 h 1988210"/>
                        <a:gd name="connsiteX4" fmla="*/ 1282772 w 1504816"/>
                        <a:gd name="connsiteY4" fmla="*/ 1453399 h 1988210"/>
                        <a:gd name="connsiteX5" fmla="*/ 1100330 w 1504816"/>
                        <a:gd name="connsiteY5" fmla="*/ 1626922 h 1988210"/>
                        <a:gd name="connsiteX6" fmla="*/ 1039025 w 1504816"/>
                        <a:gd name="connsiteY6" fmla="*/ 1635981 h 1988210"/>
                        <a:gd name="connsiteX7" fmla="*/ 1039025 w 1504816"/>
                        <a:gd name="connsiteY7" fmla="*/ 1988210 h 1988210"/>
                        <a:gd name="connsiteX8" fmla="*/ 395147 w 1504816"/>
                        <a:gd name="connsiteY8" fmla="*/ 1988210 h 1988210"/>
                        <a:gd name="connsiteX9" fmla="*/ 395147 w 1504816"/>
                        <a:gd name="connsiteY9" fmla="*/ 1637522 h 1988210"/>
                        <a:gd name="connsiteX10" fmla="*/ 355674 w 1504816"/>
                        <a:gd name="connsiteY10" fmla="*/ 1624108 h 1988210"/>
                        <a:gd name="connsiteX11" fmla="*/ 321259 w 1504816"/>
                        <a:gd name="connsiteY11" fmla="*/ 1604957 h 1988210"/>
                        <a:gd name="connsiteX12" fmla="*/ 2205 w 1504816"/>
                        <a:gd name="connsiteY12" fmla="*/ 825779 h 1988210"/>
                        <a:gd name="connsiteX13" fmla="*/ 207587 w 1504816"/>
                        <a:gd name="connsiteY13" fmla="*/ 241917 h 1988210"/>
                        <a:gd name="connsiteX14" fmla="*/ 694349 w 1504816"/>
                        <a:gd name="connsiteY14" fmla="*/ 8724 h 1988210"/>
                        <a:gd name="connsiteX0" fmla="*/ 694349 w 1504816"/>
                        <a:gd name="connsiteY0" fmla="*/ 8724 h 1988210"/>
                        <a:gd name="connsiteX1" fmla="*/ 1194694 w 1504816"/>
                        <a:gd name="connsiteY1" fmla="*/ 100231 h 1988210"/>
                        <a:gd name="connsiteX2" fmla="*/ 1482049 w 1504816"/>
                        <a:gd name="connsiteY2" fmla="*/ 817379 h 1988210"/>
                        <a:gd name="connsiteX3" fmla="*/ 1340848 w 1504816"/>
                        <a:gd name="connsiteY3" fmla="*/ 1103348 h 1988210"/>
                        <a:gd name="connsiteX4" fmla="*/ 1282772 w 1504816"/>
                        <a:gd name="connsiteY4" fmla="*/ 1453399 h 1988210"/>
                        <a:gd name="connsiteX5" fmla="*/ 1100330 w 1504816"/>
                        <a:gd name="connsiteY5" fmla="*/ 1626922 h 1988210"/>
                        <a:gd name="connsiteX6" fmla="*/ 1007128 w 1504816"/>
                        <a:gd name="connsiteY6" fmla="*/ 1497758 h 1988210"/>
                        <a:gd name="connsiteX7" fmla="*/ 1039025 w 1504816"/>
                        <a:gd name="connsiteY7" fmla="*/ 1988210 h 1988210"/>
                        <a:gd name="connsiteX8" fmla="*/ 395147 w 1504816"/>
                        <a:gd name="connsiteY8" fmla="*/ 1988210 h 1988210"/>
                        <a:gd name="connsiteX9" fmla="*/ 395147 w 1504816"/>
                        <a:gd name="connsiteY9" fmla="*/ 1637522 h 1988210"/>
                        <a:gd name="connsiteX10" fmla="*/ 355674 w 1504816"/>
                        <a:gd name="connsiteY10" fmla="*/ 1624108 h 1988210"/>
                        <a:gd name="connsiteX11" fmla="*/ 321259 w 1504816"/>
                        <a:gd name="connsiteY11" fmla="*/ 1604957 h 1988210"/>
                        <a:gd name="connsiteX12" fmla="*/ 2205 w 1504816"/>
                        <a:gd name="connsiteY12" fmla="*/ 825779 h 1988210"/>
                        <a:gd name="connsiteX13" fmla="*/ 207587 w 1504816"/>
                        <a:gd name="connsiteY13" fmla="*/ 241917 h 1988210"/>
                        <a:gd name="connsiteX14" fmla="*/ 694349 w 1504816"/>
                        <a:gd name="connsiteY14" fmla="*/ 8724 h 1988210"/>
                        <a:gd name="connsiteX0" fmla="*/ 694349 w 1504816"/>
                        <a:gd name="connsiteY0" fmla="*/ 8724 h 1988210"/>
                        <a:gd name="connsiteX1" fmla="*/ 1194694 w 1504816"/>
                        <a:gd name="connsiteY1" fmla="*/ 100231 h 1988210"/>
                        <a:gd name="connsiteX2" fmla="*/ 1482049 w 1504816"/>
                        <a:gd name="connsiteY2" fmla="*/ 817379 h 1988210"/>
                        <a:gd name="connsiteX3" fmla="*/ 1340848 w 1504816"/>
                        <a:gd name="connsiteY3" fmla="*/ 1103348 h 1988210"/>
                        <a:gd name="connsiteX4" fmla="*/ 1282772 w 1504816"/>
                        <a:gd name="connsiteY4" fmla="*/ 1453399 h 1988210"/>
                        <a:gd name="connsiteX5" fmla="*/ 1007128 w 1504816"/>
                        <a:gd name="connsiteY5" fmla="*/ 1497758 h 1988210"/>
                        <a:gd name="connsiteX6" fmla="*/ 1039025 w 1504816"/>
                        <a:gd name="connsiteY6" fmla="*/ 1988210 h 1988210"/>
                        <a:gd name="connsiteX7" fmla="*/ 395147 w 1504816"/>
                        <a:gd name="connsiteY7" fmla="*/ 1988210 h 1988210"/>
                        <a:gd name="connsiteX8" fmla="*/ 395147 w 1504816"/>
                        <a:gd name="connsiteY8" fmla="*/ 1637522 h 1988210"/>
                        <a:gd name="connsiteX9" fmla="*/ 355674 w 1504816"/>
                        <a:gd name="connsiteY9" fmla="*/ 1624108 h 1988210"/>
                        <a:gd name="connsiteX10" fmla="*/ 321259 w 1504816"/>
                        <a:gd name="connsiteY10" fmla="*/ 1604957 h 1988210"/>
                        <a:gd name="connsiteX11" fmla="*/ 2205 w 1504816"/>
                        <a:gd name="connsiteY11" fmla="*/ 825779 h 1988210"/>
                        <a:gd name="connsiteX12" fmla="*/ 207587 w 1504816"/>
                        <a:gd name="connsiteY12" fmla="*/ 241917 h 1988210"/>
                        <a:gd name="connsiteX13" fmla="*/ 694349 w 1504816"/>
                        <a:gd name="connsiteY13" fmla="*/ 8724 h 1988210"/>
                        <a:gd name="connsiteX0" fmla="*/ 694349 w 1504534"/>
                        <a:gd name="connsiteY0" fmla="*/ 8724 h 1988210"/>
                        <a:gd name="connsiteX1" fmla="*/ 1194694 w 1504534"/>
                        <a:gd name="connsiteY1" fmla="*/ 100231 h 1988210"/>
                        <a:gd name="connsiteX2" fmla="*/ 1482049 w 1504534"/>
                        <a:gd name="connsiteY2" fmla="*/ 817379 h 1988210"/>
                        <a:gd name="connsiteX3" fmla="*/ 1340848 w 1504534"/>
                        <a:gd name="connsiteY3" fmla="*/ 1103348 h 1988210"/>
                        <a:gd name="connsiteX4" fmla="*/ 1304037 w 1504534"/>
                        <a:gd name="connsiteY4" fmla="*/ 1474664 h 1988210"/>
                        <a:gd name="connsiteX5" fmla="*/ 1007128 w 1504534"/>
                        <a:gd name="connsiteY5" fmla="*/ 1497758 h 1988210"/>
                        <a:gd name="connsiteX6" fmla="*/ 1039025 w 1504534"/>
                        <a:gd name="connsiteY6" fmla="*/ 1988210 h 1988210"/>
                        <a:gd name="connsiteX7" fmla="*/ 395147 w 1504534"/>
                        <a:gd name="connsiteY7" fmla="*/ 1988210 h 1988210"/>
                        <a:gd name="connsiteX8" fmla="*/ 395147 w 1504534"/>
                        <a:gd name="connsiteY8" fmla="*/ 1637522 h 1988210"/>
                        <a:gd name="connsiteX9" fmla="*/ 355674 w 1504534"/>
                        <a:gd name="connsiteY9" fmla="*/ 1624108 h 1988210"/>
                        <a:gd name="connsiteX10" fmla="*/ 321259 w 1504534"/>
                        <a:gd name="connsiteY10" fmla="*/ 1604957 h 1988210"/>
                        <a:gd name="connsiteX11" fmla="*/ 2205 w 1504534"/>
                        <a:gd name="connsiteY11" fmla="*/ 825779 h 1988210"/>
                        <a:gd name="connsiteX12" fmla="*/ 207587 w 1504534"/>
                        <a:gd name="connsiteY12" fmla="*/ 241917 h 1988210"/>
                        <a:gd name="connsiteX13" fmla="*/ 694349 w 1504534"/>
                        <a:gd name="connsiteY13" fmla="*/ 8724 h 1988210"/>
                        <a:gd name="connsiteX0" fmla="*/ 694349 w 1504534"/>
                        <a:gd name="connsiteY0" fmla="*/ 8724 h 1988210"/>
                        <a:gd name="connsiteX1" fmla="*/ 1194694 w 1504534"/>
                        <a:gd name="connsiteY1" fmla="*/ 100231 h 1988210"/>
                        <a:gd name="connsiteX2" fmla="*/ 1482049 w 1504534"/>
                        <a:gd name="connsiteY2" fmla="*/ 817379 h 1988210"/>
                        <a:gd name="connsiteX3" fmla="*/ 1340848 w 1504534"/>
                        <a:gd name="connsiteY3" fmla="*/ 1103348 h 1988210"/>
                        <a:gd name="connsiteX4" fmla="*/ 1304037 w 1504534"/>
                        <a:gd name="connsiteY4" fmla="*/ 1474664 h 1988210"/>
                        <a:gd name="connsiteX5" fmla="*/ 1007128 w 1504534"/>
                        <a:gd name="connsiteY5" fmla="*/ 1604083 h 1988210"/>
                        <a:gd name="connsiteX6" fmla="*/ 1039025 w 1504534"/>
                        <a:gd name="connsiteY6" fmla="*/ 1988210 h 1988210"/>
                        <a:gd name="connsiteX7" fmla="*/ 395147 w 1504534"/>
                        <a:gd name="connsiteY7" fmla="*/ 1988210 h 1988210"/>
                        <a:gd name="connsiteX8" fmla="*/ 395147 w 1504534"/>
                        <a:gd name="connsiteY8" fmla="*/ 1637522 h 1988210"/>
                        <a:gd name="connsiteX9" fmla="*/ 355674 w 1504534"/>
                        <a:gd name="connsiteY9" fmla="*/ 1624108 h 1988210"/>
                        <a:gd name="connsiteX10" fmla="*/ 321259 w 1504534"/>
                        <a:gd name="connsiteY10" fmla="*/ 1604957 h 1988210"/>
                        <a:gd name="connsiteX11" fmla="*/ 2205 w 1504534"/>
                        <a:gd name="connsiteY11" fmla="*/ 825779 h 1988210"/>
                        <a:gd name="connsiteX12" fmla="*/ 207587 w 1504534"/>
                        <a:gd name="connsiteY12" fmla="*/ 241917 h 1988210"/>
                        <a:gd name="connsiteX13" fmla="*/ 694349 w 1504534"/>
                        <a:gd name="connsiteY13" fmla="*/ 8724 h 1988210"/>
                        <a:gd name="connsiteX0" fmla="*/ 694349 w 1504257"/>
                        <a:gd name="connsiteY0" fmla="*/ 8724 h 1988210"/>
                        <a:gd name="connsiteX1" fmla="*/ 1194694 w 1504257"/>
                        <a:gd name="connsiteY1" fmla="*/ 100231 h 1988210"/>
                        <a:gd name="connsiteX2" fmla="*/ 1482049 w 1504257"/>
                        <a:gd name="connsiteY2" fmla="*/ 817379 h 1988210"/>
                        <a:gd name="connsiteX3" fmla="*/ 1340848 w 1504257"/>
                        <a:gd name="connsiteY3" fmla="*/ 1103348 h 1988210"/>
                        <a:gd name="connsiteX4" fmla="*/ 1325302 w 1504257"/>
                        <a:gd name="connsiteY4" fmla="*/ 1559725 h 1988210"/>
                        <a:gd name="connsiteX5" fmla="*/ 1007128 w 1504257"/>
                        <a:gd name="connsiteY5" fmla="*/ 1604083 h 1988210"/>
                        <a:gd name="connsiteX6" fmla="*/ 1039025 w 1504257"/>
                        <a:gd name="connsiteY6" fmla="*/ 1988210 h 1988210"/>
                        <a:gd name="connsiteX7" fmla="*/ 395147 w 1504257"/>
                        <a:gd name="connsiteY7" fmla="*/ 1988210 h 1988210"/>
                        <a:gd name="connsiteX8" fmla="*/ 395147 w 1504257"/>
                        <a:gd name="connsiteY8" fmla="*/ 1637522 h 1988210"/>
                        <a:gd name="connsiteX9" fmla="*/ 355674 w 1504257"/>
                        <a:gd name="connsiteY9" fmla="*/ 1624108 h 1988210"/>
                        <a:gd name="connsiteX10" fmla="*/ 321259 w 1504257"/>
                        <a:gd name="connsiteY10" fmla="*/ 1604957 h 1988210"/>
                        <a:gd name="connsiteX11" fmla="*/ 2205 w 1504257"/>
                        <a:gd name="connsiteY11" fmla="*/ 825779 h 1988210"/>
                        <a:gd name="connsiteX12" fmla="*/ 207587 w 1504257"/>
                        <a:gd name="connsiteY12" fmla="*/ 241917 h 1988210"/>
                        <a:gd name="connsiteX13" fmla="*/ 694349 w 1504257"/>
                        <a:gd name="connsiteY13" fmla="*/ 8724 h 1988210"/>
                        <a:gd name="connsiteX0" fmla="*/ 694349 w 1504257"/>
                        <a:gd name="connsiteY0" fmla="*/ 8724 h 1988210"/>
                        <a:gd name="connsiteX1" fmla="*/ 1194694 w 1504257"/>
                        <a:gd name="connsiteY1" fmla="*/ 100231 h 1988210"/>
                        <a:gd name="connsiteX2" fmla="*/ 1482049 w 1504257"/>
                        <a:gd name="connsiteY2" fmla="*/ 817379 h 1988210"/>
                        <a:gd name="connsiteX3" fmla="*/ 1340848 w 1504257"/>
                        <a:gd name="connsiteY3" fmla="*/ 1103348 h 1988210"/>
                        <a:gd name="connsiteX4" fmla="*/ 1325302 w 1504257"/>
                        <a:gd name="connsiteY4" fmla="*/ 1559725 h 1988210"/>
                        <a:gd name="connsiteX5" fmla="*/ 1007128 w 1504257"/>
                        <a:gd name="connsiteY5" fmla="*/ 1604083 h 1988210"/>
                        <a:gd name="connsiteX6" fmla="*/ 1039025 w 1504257"/>
                        <a:gd name="connsiteY6" fmla="*/ 1988210 h 1988210"/>
                        <a:gd name="connsiteX7" fmla="*/ 395147 w 1504257"/>
                        <a:gd name="connsiteY7" fmla="*/ 1988210 h 1988210"/>
                        <a:gd name="connsiteX8" fmla="*/ 395147 w 1504257"/>
                        <a:gd name="connsiteY8" fmla="*/ 1637522 h 1988210"/>
                        <a:gd name="connsiteX9" fmla="*/ 355674 w 1504257"/>
                        <a:gd name="connsiteY9" fmla="*/ 1624108 h 1988210"/>
                        <a:gd name="connsiteX10" fmla="*/ 172403 w 1504257"/>
                        <a:gd name="connsiteY10" fmla="*/ 1658119 h 1988210"/>
                        <a:gd name="connsiteX11" fmla="*/ 2205 w 1504257"/>
                        <a:gd name="connsiteY11" fmla="*/ 825779 h 1988210"/>
                        <a:gd name="connsiteX12" fmla="*/ 207587 w 1504257"/>
                        <a:gd name="connsiteY12" fmla="*/ 241917 h 1988210"/>
                        <a:gd name="connsiteX13" fmla="*/ 694349 w 1504257"/>
                        <a:gd name="connsiteY13" fmla="*/ 8724 h 1988210"/>
                        <a:gd name="connsiteX0" fmla="*/ 694349 w 1504257"/>
                        <a:gd name="connsiteY0" fmla="*/ 8724 h 1988210"/>
                        <a:gd name="connsiteX1" fmla="*/ 1194694 w 1504257"/>
                        <a:gd name="connsiteY1" fmla="*/ 100231 h 1988210"/>
                        <a:gd name="connsiteX2" fmla="*/ 1482049 w 1504257"/>
                        <a:gd name="connsiteY2" fmla="*/ 817379 h 1988210"/>
                        <a:gd name="connsiteX3" fmla="*/ 1340848 w 1504257"/>
                        <a:gd name="connsiteY3" fmla="*/ 1103348 h 1988210"/>
                        <a:gd name="connsiteX4" fmla="*/ 1325302 w 1504257"/>
                        <a:gd name="connsiteY4" fmla="*/ 1559725 h 1988210"/>
                        <a:gd name="connsiteX5" fmla="*/ 1007128 w 1504257"/>
                        <a:gd name="connsiteY5" fmla="*/ 1604083 h 1988210"/>
                        <a:gd name="connsiteX6" fmla="*/ 1039025 w 1504257"/>
                        <a:gd name="connsiteY6" fmla="*/ 1988210 h 1988210"/>
                        <a:gd name="connsiteX7" fmla="*/ 395147 w 1504257"/>
                        <a:gd name="connsiteY7" fmla="*/ 1988210 h 1988210"/>
                        <a:gd name="connsiteX8" fmla="*/ 395147 w 1504257"/>
                        <a:gd name="connsiteY8" fmla="*/ 1637522 h 1988210"/>
                        <a:gd name="connsiteX9" fmla="*/ 355674 w 1504257"/>
                        <a:gd name="connsiteY9" fmla="*/ 1624108 h 1988210"/>
                        <a:gd name="connsiteX10" fmla="*/ 161770 w 1504257"/>
                        <a:gd name="connsiteY10" fmla="*/ 1562426 h 1988210"/>
                        <a:gd name="connsiteX11" fmla="*/ 2205 w 1504257"/>
                        <a:gd name="connsiteY11" fmla="*/ 825779 h 1988210"/>
                        <a:gd name="connsiteX12" fmla="*/ 207587 w 1504257"/>
                        <a:gd name="connsiteY12" fmla="*/ 241917 h 1988210"/>
                        <a:gd name="connsiteX13" fmla="*/ 694349 w 1504257"/>
                        <a:gd name="connsiteY13" fmla="*/ 8724 h 19882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504257" h="1988210">
                          <a:moveTo>
                            <a:pt x="694349" y="8724"/>
                          </a:moveTo>
                          <a:cubicBezTo>
                            <a:pt x="886743" y="3885"/>
                            <a:pt x="1063411" y="-34545"/>
                            <a:pt x="1194694" y="100231"/>
                          </a:cubicBezTo>
                          <a:cubicBezTo>
                            <a:pt x="1325977" y="235007"/>
                            <a:pt x="1393373" y="621873"/>
                            <a:pt x="1482049" y="817379"/>
                          </a:cubicBezTo>
                          <a:cubicBezTo>
                            <a:pt x="1570724" y="1012886"/>
                            <a:pt x="1366973" y="979624"/>
                            <a:pt x="1340848" y="1103348"/>
                          </a:cubicBezTo>
                          <a:cubicBezTo>
                            <a:pt x="1314723" y="1227072"/>
                            <a:pt x="1380922" y="1476269"/>
                            <a:pt x="1325302" y="1559725"/>
                          </a:cubicBezTo>
                          <a:cubicBezTo>
                            <a:pt x="1269682" y="1643181"/>
                            <a:pt x="1047752" y="1514948"/>
                            <a:pt x="1007128" y="1604083"/>
                          </a:cubicBezTo>
                          <a:lnTo>
                            <a:pt x="1039025" y="1988210"/>
                          </a:lnTo>
                          <a:lnTo>
                            <a:pt x="395147" y="1988210"/>
                          </a:lnTo>
                          <a:lnTo>
                            <a:pt x="395147" y="1637522"/>
                          </a:lnTo>
                          <a:lnTo>
                            <a:pt x="355674" y="1624108"/>
                          </a:lnTo>
                          <a:cubicBezTo>
                            <a:pt x="342386" y="1618390"/>
                            <a:pt x="171344" y="1569488"/>
                            <a:pt x="161770" y="1562426"/>
                          </a:cubicBezTo>
                          <a:cubicBezTo>
                            <a:pt x="8582" y="1449430"/>
                            <a:pt x="21151" y="1052952"/>
                            <a:pt x="2205" y="825779"/>
                          </a:cubicBezTo>
                          <a:cubicBezTo>
                            <a:pt x="-16741" y="598607"/>
                            <a:pt x="89327" y="362842"/>
                            <a:pt x="207587" y="241917"/>
                          </a:cubicBezTo>
                          <a:cubicBezTo>
                            <a:pt x="311825" y="72520"/>
                            <a:pt x="501955" y="13564"/>
                            <a:pt x="694349" y="8724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52531">
                          <a:srgbClr val="C1C1C1"/>
                        </a:gs>
                        <a:gs pos="78000">
                          <a:schemeClr val="bg1">
                            <a:lumMod val="65000"/>
                          </a:schemeClr>
                        </a:gs>
                        <a:gs pos="20334">
                          <a:srgbClr val="ADADAD"/>
                        </a:gs>
                        <a:gs pos="13566">
                          <a:schemeClr val="bg1">
                            <a:lumMod val="65000"/>
                          </a:schemeClr>
                        </a:gs>
                        <a:gs pos="38000">
                          <a:schemeClr val="bg1">
                            <a:lumMod val="75000"/>
                          </a:schemeClr>
                        </a:gs>
                        <a:gs pos="62713">
                          <a:srgbClr val="C3C3C3"/>
                        </a:gs>
                        <a:gs pos="100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  <a:ln>
                      <a:solidFill>
                        <a:schemeClr val="bg1">
                          <a:lumMod val="65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 w="95250" prst="softRound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517" name="Szalagív 32"/>
                    <p:cNvSpPr/>
                    <p:nvPr/>
                  </p:nvSpPr>
                  <p:spPr>
                    <a:xfrm rot="19733323" flipH="1" flipV="1">
                      <a:off x="3531750" y="1971468"/>
                      <a:ext cx="1438561" cy="535137"/>
                    </a:xfrm>
                    <a:custGeom>
                      <a:avLst/>
                      <a:gdLst>
                        <a:gd name="connsiteX0" fmla="*/ 95509 w 1641465"/>
                        <a:gd name="connsiteY0" fmla="*/ 510895 h 695954"/>
                        <a:gd name="connsiteX1" fmla="*/ 524199 w 1641465"/>
                        <a:gd name="connsiteY1" fmla="*/ 23507 h 695954"/>
                        <a:gd name="connsiteX2" fmla="*/ 931517 w 1641465"/>
                        <a:gd name="connsiteY2" fmla="*/ 3185 h 695954"/>
                        <a:gd name="connsiteX3" fmla="*/ 1555049 w 1641465"/>
                        <a:gd name="connsiteY3" fmla="*/ 192552 h 695954"/>
                        <a:gd name="connsiteX4" fmla="*/ 1366115 w 1641465"/>
                        <a:gd name="connsiteY4" fmla="*/ 232541 h 695954"/>
                        <a:gd name="connsiteX5" fmla="*/ 884126 w 1641465"/>
                        <a:gd name="connsiteY5" fmla="*/ 150676 h 695954"/>
                        <a:gd name="connsiteX6" fmla="*/ 645868 w 1641465"/>
                        <a:gd name="connsiteY6" fmla="*/ 156639 h 695954"/>
                        <a:gd name="connsiteX7" fmla="*/ 286685 w 1641465"/>
                        <a:gd name="connsiteY7" fmla="*/ 467948 h 695954"/>
                        <a:gd name="connsiteX8" fmla="*/ 95509 w 1641465"/>
                        <a:gd name="connsiteY8" fmla="*/ 510895 h 695954"/>
                        <a:gd name="connsiteX0" fmla="*/ 95797 w 1438561"/>
                        <a:gd name="connsiteY0" fmla="*/ 521900 h 521900"/>
                        <a:gd name="connsiteX1" fmla="*/ 524487 w 1438561"/>
                        <a:gd name="connsiteY1" fmla="*/ 34512 h 521900"/>
                        <a:gd name="connsiteX2" fmla="*/ 931805 w 1438561"/>
                        <a:gd name="connsiteY2" fmla="*/ 14190 h 521900"/>
                        <a:gd name="connsiteX3" fmla="*/ 1438561 w 1438561"/>
                        <a:gd name="connsiteY3" fmla="*/ 232432 h 521900"/>
                        <a:gd name="connsiteX4" fmla="*/ 1366403 w 1438561"/>
                        <a:gd name="connsiteY4" fmla="*/ 243546 h 521900"/>
                        <a:gd name="connsiteX5" fmla="*/ 884414 w 1438561"/>
                        <a:gd name="connsiteY5" fmla="*/ 161681 h 521900"/>
                        <a:gd name="connsiteX6" fmla="*/ 646156 w 1438561"/>
                        <a:gd name="connsiteY6" fmla="*/ 167644 h 521900"/>
                        <a:gd name="connsiteX7" fmla="*/ 286973 w 1438561"/>
                        <a:gd name="connsiteY7" fmla="*/ 478953 h 521900"/>
                        <a:gd name="connsiteX8" fmla="*/ 95797 w 1438561"/>
                        <a:gd name="connsiteY8" fmla="*/ 521900 h 521900"/>
                        <a:gd name="connsiteX0" fmla="*/ 95797 w 1438561"/>
                        <a:gd name="connsiteY0" fmla="*/ 521900 h 535137"/>
                        <a:gd name="connsiteX1" fmla="*/ 524487 w 1438561"/>
                        <a:gd name="connsiteY1" fmla="*/ 34512 h 535137"/>
                        <a:gd name="connsiteX2" fmla="*/ 931805 w 1438561"/>
                        <a:gd name="connsiteY2" fmla="*/ 14190 h 535137"/>
                        <a:gd name="connsiteX3" fmla="*/ 1438561 w 1438561"/>
                        <a:gd name="connsiteY3" fmla="*/ 232432 h 535137"/>
                        <a:gd name="connsiteX4" fmla="*/ 1366403 w 1438561"/>
                        <a:gd name="connsiteY4" fmla="*/ 243546 h 535137"/>
                        <a:gd name="connsiteX5" fmla="*/ 884414 w 1438561"/>
                        <a:gd name="connsiteY5" fmla="*/ 161681 h 535137"/>
                        <a:gd name="connsiteX6" fmla="*/ 646156 w 1438561"/>
                        <a:gd name="connsiteY6" fmla="*/ 167644 h 535137"/>
                        <a:gd name="connsiteX7" fmla="*/ 153715 w 1438561"/>
                        <a:gd name="connsiteY7" fmla="*/ 535137 h 535137"/>
                        <a:gd name="connsiteX8" fmla="*/ 95797 w 1438561"/>
                        <a:gd name="connsiteY8" fmla="*/ 521900 h 5351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438561" h="535137">
                          <a:moveTo>
                            <a:pt x="95797" y="521900"/>
                          </a:moveTo>
                          <a:cubicBezTo>
                            <a:pt x="-134287" y="337786"/>
                            <a:pt x="66247" y="109793"/>
                            <a:pt x="524487" y="34512"/>
                          </a:cubicBezTo>
                          <a:cubicBezTo>
                            <a:pt x="654016" y="13232"/>
                            <a:pt x="779459" y="-18797"/>
                            <a:pt x="931805" y="14190"/>
                          </a:cubicBezTo>
                          <a:cubicBezTo>
                            <a:pt x="1084151" y="47177"/>
                            <a:pt x="1317345" y="129483"/>
                            <a:pt x="1438561" y="232432"/>
                          </a:cubicBezTo>
                          <a:cubicBezTo>
                            <a:pt x="1375583" y="245762"/>
                            <a:pt x="1429381" y="230216"/>
                            <a:pt x="1366403" y="243546"/>
                          </a:cubicBezTo>
                          <a:cubicBezTo>
                            <a:pt x="1253377" y="196953"/>
                            <a:pt x="1077595" y="167097"/>
                            <a:pt x="884414" y="161681"/>
                          </a:cubicBezTo>
                          <a:cubicBezTo>
                            <a:pt x="804427" y="159439"/>
                            <a:pt x="723726" y="161458"/>
                            <a:pt x="646156" y="167644"/>
                          </a:cubicBezTo>
                          <a:cubicBezTo>
                            <a:pt x="186226" y="204319"/>
                            <a:pt x="-134666" y="423128"/>
                            <a:pt x="153715" y="535137"/>
                          </a:cubicBezTo>
                          <a:lnTo>
                            <a:pt x="95797" y="52190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bg1">
                            <a:lumMod val="50000"/>
                          </a:schemeClr>
                        </a:gs>
                        <a:gs pos="52531">
                          <a:srgbClr val="C1C1C1"/>
                        </a:gs>
                        <a:gs pos="78000">
                          <a:schemeClr val="bg1">
                            <a:lumMod val="65000"/>
                          </a:schemeClr>
                        </a:gs>
                        <a:gs pos="20334">
                          <a:srgbClr val="ADADAD"/>
                        </a:gs>
                        <a:gs pos="13566">
                          <a:schemeClr val="bg1">
                            <a:lumMod val="65000"/>
                          </a:schemeClr>
                        </a:gs>
                        <a:gs pos="38000">
                          <a:schemeClr val="bg1">
                            <a:lumMod val="75000"/>
                          </a:schemeClr>
                        </a:gs>
                        <a:gs pos="62713">
                          <a:srgbClr val="C3C3C3"/>
                        </a:gs>
                        <a:gs pos="100000">
                          <a:schemeClr val="bg1">
                            <a:lumMod val="5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  <a:ln>
                      <a:noFill/>
                    </a:ln>
                    <a:scene3d>
                      <a:camera prst="orthographicFront"/>
                      <a:lightRig rig="threePt" dir="t"/>
                    </a:scene3d>
                    <a:sp3d>
                      <a:bevelT w="95250" prst="softRound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514" name="Fánk 513"/>
                  <p:cNvSpPr>
                    <a:spLocks noChangeAspect="1"/>
                  </p:cNvSpPr>
                  <p:nvPr/>
                </p:nvSpPr>
                <p:spPr>
                  <a:xfrm>
                    <a:off x="2777625" y="3295185"/>
                    <a:ext cx="3312000" cy="3312000"/>
                  </a:xfrm>
                  <a:prstGeom prst="donut">
                    <a:avLst>
                      <a:gd name="adj" fmla="val 3054"/>
                    </a:avLst>
                  </a:prstGeom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52531">
                        <a:srgbClr val="C1C1C1"/>
                      </a:gs>
                      <a:gs pos="78000">
                        <a:schemeClr val="bg1">
                          <a:lumMod val="65000"/>
                        </a:schemeClr>
                      </a:gs>
                      <a:gs pos="20334">
                        <a:srgbClr val="ADADAD"/>
                      </a:gs>
                      <a:gs pos="13566">
                        <a:schemeClr val="bg1">
                          <a:lumMod val="65000"/>
                        </a:schemeClr>
                      </a:gs>
                      <a:gs pos="38000">
                        <a:schemeClr val="bg1">
                          <a:lumMod val="75000"/>
                        </a:schemeClr>
                      </a:gs>
                      <a:gs pos="62713">
                        <a:srgbClr val="C3C3C3"/>
                      </a:gs>
                      <a:gs pos="100000">
                        <a:schemeClr val="bg1">
                          <a:lumMod val="50000"/>
                        </a:schemeClr>
                      </a:gs>
                    </a:gsLst>
                    <a:path path="circle">
                      <a:fillToRect t="100000" r="100000"/>
                    </a:path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88900" prst="slope"/>
                    <a:bevelB w="12700" prst="rible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512" name="Téglalap 511"/>
                <p:cNvSpPr/>
                <p:nvPr/>
              </p:nvSpPr>
              <p:spPr>
                <a:xfrm>
                  <a:off x="5318845" y="4772348"/>
                  <a:ext cx="364956" cy="46574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hu-HU" sz="4800" dirty="0" smtClean="0">
                      <a:solidFill>
                        <a:srgbClr val="AC5532"/>
                      </a:solidFill>
                    </a:rPr>
                    <a:t>+</a:t>
                  </a:r>
                  <a:endParaRPr lang="hu-HU" sz="4800" dirty="0">
                    <a:solidFill>
                      <a:srgbClr val="AC5532"/>
                    </a:solidFill>
                  </a:endParaRPr>
                </a:p>
              </p:txBody>
            </p:sp>
          </p:grpSp>
        </p:grpSp>
        <p:grpSp>
          <p:nvGrpSpPr>
            <p:cNvPr id="3" name="Csoportba foglalás 2"/>
            <p:cNvGrpSpPr/>
            <p:nvPr/>
          </p:nvGrpSpPr>
          <p:grpSpPr>
            <a:xfrm>
              <a:off x="1053328" y="5599603"/>
              <a:ext cx="5287788" cy="1283457"/>
              <a:chOff x="842272" y="253598"/>
              <a:chExt cx="5287788" cy="1283457"/>
            </a:xfrm>
          </p:grpSpPr>
          <p:sp>
            <p:nvSpPr>
              <p:cNvPr id="694" name="Lekerekített téglalap 693"/>
              <p:cNvSpPr/>
              <p:nvPr/>
            </p:nvSpPr>
            <p:spPr>
              <a:xfrm>
                <a:off x="5445532" y="1289533"/>
                <a:ext cx="329363" cy="247522"/>
              </a:xfrm>
              <a:prstGeom prst="roundRect">
                <a:avLst>
                  <a:gd name="adj" fmla="val 30309"/>
                </a:avLst>
              </a:prstGeom>
              <a:gradFill>
                <a:gsLst>
                  <a:gs pos="20895">
                    <a:srgbClr val="F6D1A8"/>
                  </a:gs>
                  <a:gs pos="79741">
                    <a:srgbClr val="F6D1A8"/>
                  </a:gs>
                  <a:gs pos="100000">
                    <a:srgbClr val="F5B36B"/>
                  </a:gs>
                  <a:gs pos="53000">
                    <a:srgbClr val="FCE7D0"/>
                  </a:gs>
                  <a:gs pos="0">
                    <a:srgbClr val="F5B36B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/>
              </a:p>
            </p:txBody>
          </p:sp>
          <p:sp>
            <p:nvSpPr>
              <p:cNvPr id="695" name="Szabadkézi sokszög 694"/>
              <p:cNvSpPr/>
              <p:nvPr/>
            </p:nvSpPr>
            <p:spPr>
              <a:xfrm>
                <a:off x="5091074" y="576427"/>
                <a:ext cx="1008754" cy="916493"/>
              </a:xfrm>
              <a:custGeom>
                <a:avLst/>
                <a:gdLst>
                  <a:gd name="connsiteX0" fmla="*/ 843085 w 1697000"/>
                  <a:gd name="connsiteY0" fmla="*/ 0 h 1410685"/>
                  <a:gd name="connsiteX1" fmla="*/ 1687394 w 1697000"/>
                  <a:gd name="connsiteY1" fmla="*/ 686545 h 1410685"/>
                  <a:gd name="connsiteX2" fmla="*/ 1697000 w 1697000"/>
                  <a:gd name="connsiteY2" fmla="*/ 727835 h 1410685"/>
                  <a:gd name="connsiteX3" fmla="*/ 1668495 w 1697000"/>
                  <a:gd name="connsiteY3" fmla="*/ 813912 h 1410685"/>
                  <a:gd name="connsiteX4" fmla="*/ 853914 w 1697000"/>
                  <a:gd name="connsiteY4" fmla="*/ 1410685 h 1410685"/>
                  <a:gd name="connsiteX5" fmla="*/ 9605 w 1697000"/>
                  <a:gd name="connsiteY5" fmla="*/ 724140 h 1410685"/>
                  <a:gd name="connsiteX6" fmla="*/ 0 w 1697000"/>
                  <a:gd name="connsiteY6" fmla="*/ 682850 h 1410685"/>
                  <a:gd name="connsiteX7" fmla="*/ 28504 w 1697000"/>
                  <a:gd name="connsiteY7" fmla="*/ 596773 h 1410685"/>
                  <a:gd name="connsiteX8" fmla="*/ 843085 w 1697000"/>
                  <a:gd name="connsiteY8" fmla="*/ 0 h 1410685"/>
                  <a:gd name="connsiteX0" fmla="*/ 833480 w 1687395"/>
                  <a:gd name="connsiteY0" fmla="*/ 0 h 1410685"/>
                  <a:gd name="connsiteX1" fmla="*/ 1677789 w 1687395"/>
                  <a:gd name="connsiteY1" fmla="*/ 686545 h 1410685"/>
                  <a:gd name="connsiteX2" fmla="*/ 1687395 w 1687395"/>
                  <a:gd name="connsiteY2" fmla="*/ 727835 h 1410685"/>
                  <a:gd name="connsiteX3" fmla="*/ 1658890 w 1687395"/>
                  <a:gd name="connsiteY3" fmla="*/ 813912 h 1410685"/>
                  <a:gd name="connsiteX4" fmla="*/ 844309 w 1687395"/>
                  <a:gd name="connsiteY4" fmla="*/ 1410685 h 1410685"/>
                  <a:gd name="connsiteX5" fmla="*/ 0 w 1687395"/>
                  <a:gd name="connsiteY5" fmla="*/ 724140 h 1410685"/>
                  <a:gd name="connsiteX6" fmla="*/ 61325 w 1687395"/>
                  <a:gd name="connsiteY6" fmla="*/ 788581 h 1410685"/>
                  <a:gd name="connsiteX7" fmla="*/ 18899 w 1687395"/>
                  <a:gd name="connsiteY7" fmla="*/ 596773 h 1410685"/>
                  <a:gd name="connsiteX8" fmla="*/ 833480 w 1687395"/>
                  <a:gd name="connsiteY8" fmla="*/ 0 h 1410685"/>
                  <a:gd name="connsiteX0" fmla="*/ 833480 w 1687395"/>
                  <a:gd name="connsiteY0" fmla="*/ 0 h 1410685"/>
                  <a:gd name="connsiteX1" fmla="*/ 1677789 w 1687395"/>
                  <a:gd name="connsiteY1" fmla="*/ 686545 h 1410685"/>
                  <a:gd name="connsiteX2" fmla="*/ 1687395 w 1687395"/>
                  <a:gd name="connsiteY2" fmla="*/ 727835 h 1410685"/>
                  <a:gd name="connsiteX3" fmla="*/ 1658890 w 1687395"/>
                  <a:gd name="connsiteY3" fmla="*/ 813912 h 1410685"/>
                  <a:gd name="connsiteX4" fmla="*/ 844309 w 1687395"/>
                  <a:gd name="connsiteY4" fmla="*/ 1410685 h 1410685"/>
                  <a:gd name="connsiteX5" fmla="*/ 0 w 1687395"/>
                  <a:gd name="connsiteY5" fmla="*/ 724140 h 1410685"/>
                  <a:gd name="connsiteX6" fmla="*/ 18899 w 1687395"/>
                  <a:gd name="connsiteY6" fmla="*/ 596773 h 1410685"/>
                  <a:gd name="connsiteX7" fmla="*/ 833480 w 1687395"/>
                  <a:gd name="connsiteY7" fmla="*/ 0 h 1410685"/>
                  <a:gd name="connsiteX0" fmla="*/ 814581 w 1668496"/>
                  <a:gd name="connsiteY0" fmla="*/ 0 h 1413817"/>
                  <a:gd name="connsiteX1" fmla="*/ 1658890 w 1668496"/>
                  <a:gd name="connsiteY1" fmla="*/ 686545 h 1413817"/>
                  <a:gd name="connsiteX2" fmla="*/ 1668496 w 1668496"/>
                  <a:gd name="connsiteY2" fmla="*/ 727835 h 1413817"/>
                  <a:gd name="connsiteX3" fmla="*/ 1639991 w 1668496"/>
                  <a:gd name="connsiteY3" fmla="*/ 813912 h 1413817"/>
                  <a:gd name="connsiteX4" fmla="*/ 825410 w 1668496"/>
                  <a:gd name="connsiteY4" fmla="*/ 1410685 h 1413817"/>
                  <a:gd name="connsiteX5" fmla="*/ 0 w 1668496"/>
                  <a:gd name="connsiteY5" fmla="*/ 596773 h 1413817"/>
                  <a:gd name="connsiteX6" fmla="*/ 814581 w 1668496"/>
                  <a:gd name="connsiteY6" fmla="*/ 0 h 1413817"/>
                  <a:gd name="connsiteX0" fmla="*/ 708186 w 1562101"/>
                  <a:gd name="connsiteY0" fmla="*/ 0 h 1410703"/>
                  <a:gd name="connsiteX1" fmla="*/ 1552495 w 1562101"/>
                  <a:gd name="connsiteY1" fmla="*/ 686545 h 1410703"/>
                  <a:gd name="connsiteX2" fmla="*/ 1562101 w 1562101"/>
                  <a:gd name="connsiteY2" fmla="*/ 727835 h 1410703"/>
                  <a:gd name="connsiteX3" fmla="*/ 1533596 w 1562101"/>
                  <a:gd name="connsiteY3" fmla="*/ 813912 h 1410703"/>
                  <a:gd name="connsiteX4" fmla="*/ 719015 w 1562101"/>
                  <a:gd name="connsiteY4" fmla="*/ 1410685 h 1410703"/>
                  <a:gd name="connsiteX5" fmla="*/ 0 w 1562101"/>
                  <a:gd name="connsiteY5" fmla="*/ 831732 h 1410703"/>
                  <a:gd name="connsiteX6" fmla="*/ 708186 w 1562101"/>
                  <a:gd name="connsiteY6" fmla="*/ 0 h 1410703"/>
                  <a:gd name="connsiteX0" fmla="*/ 757914 w 1611829"/>
                  <a:gd name="connsiteY0" fmla="*/ 0 h 1410703"/>
                  <a:gd name="connsiteX1" fmla="*/ 1602223 w 1611829"/>
                  <a:gd name="connsiteY1" fmla="*/ 686545 h 1410703"/>
                  <a:gd name="connsiteX2" fmla="*/ 1611829 w 1611829"/>
                  <a:gd name="connsiteY2" fmla="*/ 727835 h 1410703"/>
                  <a:gd name="connsiteX3" fmla="*/ 1583324 w 1611829"/>
                  <a:gd name="connsiteY3" fmla="*/ 813912 h 1410703"/>
                  <a:gd name="connsiteX4" fmla="*/ 768743 w 1611829"/>
                  <a:gd name="connsiteY4" fmla="*/ 1410685 h 1410703"/>
                  <a:gd name="connsiteX5" fmla="*/ 49728 w 1611829"/>
                  <a:gd name="connsiteY5" fmla="*/ 831732 h 1410703"/>
                  <a:gd name="connsiteX6" fmla="*/ 757914 w 1611829"/>
                  <a:gd name="connsiteY6" fmla="*/ 0 h 1410703"/>
                  <a:gd name="connsiteX0" fmla="*/ 757914 w 1611829"/>
                  <a:gd name="connsiteY0" fmla="*/ 0 h 1410703"/>
                  <a:gd name="connsiteX1" fmla="*/ 1602223 w 1611829"/>
                  <a:gd name="connsiteY1" fmla="*/ 686545 h 1410703"/>
                  <a:gd name="connsiteX2" fmla="*/ 1611829 w 1611829"/>
                  <a:gd name="connsiteY2" fmla="*/ 727835 h 1410703"/>
                  <a:gd name="connsiteX3" fmla="*/ 768743 w 1611829"/>
                  <a:gd name="connsiteY3" fmla="*/ 1410685 h 1410703"/>
                  <a:gd name="connsiteX4" fmla="*/ 49728 w 1611829"/>
                  <a:gd name="connsiteY4" fmla="*/ 831732 h 1410703"/>
                  <a:gd name="connsiteX5" fmla="*/ 757914 w 1611829"/>
                  <a:gd name="connsiteY5" fmla="*/ 0 h 1410703"/>
                  <a:gd name="connsiteX0" fmla="*/ 757914 w 1602223"/>
                  <a:gd name="connsiteY0" fmla="*/ 0 h 1410703"/>
                  <a:gd name="connsiteX1" fmla="*/ 1602223 w 1602223"/>
                  <a:gd name="connsiteY1" fmla="*/ 686545 h 1410703"/>
                  <a:gd name="connsiteX2" fmla="*/ 768743 w 1602223"/>
                  <a:gd name="connsiteY2" fmla="*/ 1410685 h 1410703"/>
                  <a:gd name="connsiteX3" fmla="*/ 49728 w 1602223"/>
                  <a:gd name="connsiteY3" fmla="*/ 831732 h 1410703"/>
                  <a:gd name="connsiteX4" fmla="*/ 757914 w 1602223"/>
                  <a:gd name="connsiteY4" fmla="*/ 0 h 1410703"/>
                  <a:gd name="connsiteX0" fmla="*/ 757914 w 1602223"/>
                  <a:gd name="connsiteY0" fmla="*/ 0 h 1410703"/>
                  <a:gd name="connsiteX1" fmla="*/ 1602223 w 1602223"/>
                  <a:gd name="connsiteY1" fmla="*/ 686545 h 1410703"/>
                  <a:gd name="connsiteX2" fmla="*/ 768743 w 1602223"/>
                  <a:gd name="connsiteY2" fmla="*/ 1410685 h 1410703"/>
                  <a:gd name="connsiteX3" fmla="*/ 49728 w 1602223"/>
                  <a:gd name="connsiteY3" fmla="*/ 831732 h 1410703"/>
                  <a:gd name="connsiteX4" fmla="*/ 757914 w 1602223"/>
                  <a:gd name="connsiteY4" fmla="*/ 0 h 1410703"/>
                  <a:gd name="connsiteX0" fmla="*/ 757914 w 1602223"/>
                  <a:gd name="connsiteY0" fmla="*/ 0 h 1411098"/>
                  <a:gd name="connsiteX1" fmla="*/ 1602223 w 1602223"/>
                  <a:gd name="connsiteY1" fmla="*/ 686545 h 1411098"/>
                  <a:gd name="connsiteX2" fmla="*/ 768743 w 1602223"/>
                  <a:gd name="connsiteY2" fmla="*/ 1410685 h 1411098"/>
                  <a:gd name="connsiteX3" fmla="*/ 49728 w 1602223"/>
                  <a:gd name="connsiteY3" fmla="*/ 831732 h 1411098"/>
                  <a:gd name="connsiteX4" fmla="*/ 757914 w 1602223"/>
                  <a:gd name="connsiteY4" fmla="*/ 0 h 1411098"/>
                  <a:gd name="connsiteX0" fmla="*/ 757914 w 1495828"/>
                  <a:gd name="connsiteY0" fmla="*/ 0 h 1412605"/>
                  <a:gd name="connsiteX1" fmla="*/ 1495828 w 1495828"/>
                  <a:gd name="connsiteY1" fmla="*/ 639553 h 1412605"/>
                  <a:gd name="connsiteX2" fmla="*/ 768743 w 1495828"/>
                  <a:gd name="connsiteY2" fmla="*/ 1410685 h 1412605"/>
                  <a:gd name="connsiteX3" fmla="*/ 49728 w 1495828"/>
                  <a:gd name="connsiteY3" fmla="*/ 831732 h 1412605"/>
                  <a:gd name="connsiteX4" fmla="*/ 757914 w 1495828"/>
                  <a:gd name="connsiteY4" fmla="*/ 0 h 1412605"/>
                  <a:gd name="connsiteX0" fmla="*/ 757914 w 1496484"/>
                  <a:gd name="connsiteY0" fmla="*/ 0 h 1412605"/>
                  <a:gd name="connsiteX1" fmla="*/ 1495828 w 1496484"/>
                  <a:gd name="connsiteY1" fmla="*/ 639553 h 1412605"/>
                  <a:gd name="connsiteX2" fmla="*/ 768743 w 1496484"/>
                  <a:gd name="connsiteY2" fmla="*/ 1410685 h 1412605"/>
                  <a:gd name="connsiteX3" fmla="*/ 49728 w 1496484"/>
                  <a:gd name="connsiteY3" fmla="*/ 831732 h 1412605"/>
                  <a:gd name="connsiteX4" fmla="*/ 757914 w 1496484"/>
                  <a:gd name="connsiteY4" fmla="*/ 0 h 1412605"/>
                  <a:gd name="connsiteX0" fmla="*/ 757914 w 1496484"/>
                  <a:gd name="connsiteY0" fmla="*/ 0 h 1412605"/>
                  <a:gd name="connsiteX1" fmla="*/ 1495828 w 1496484"/>
                  <a:gd name="connsiteY1" fmla="*/ 639553 h 1412605"/>
                  <a:gd name="connsiteX2" fmla="*/ 768743 w 1496484"/>
                  <a:gd name="connsiteY2" fmla="*/ 1410685 h 1412605"/>
                  <a:gd name="connsiteX3" fmla="*/ 49728 w 1496484"/>
                  <a:gd name="connsiteY3" fmla="*/ 831732 h 1412605"/>
                  <a:gd name="connsiteX4" fmla="*/ 757914 w 1496484"/>
                  <a:gd name="connsiteY4" fmla="*/ 0 h 1412605"/>
                  <a:gd name="connsiteX0" fmla="*/ 757914 w 1496484"/>
                  <a:gd name="connsiteY0" fmla="*/ 0 h 1413307"/>
                  <a:gd name="connsiteX1" fmla="*/ 1495828 w 1496484"/>
                  <a:gd name="connsiteY1" fmla="*/ 604309 h 1413307"/>
                  <a:gd name="connsiteX2" fmla="*/ 768743 w 1496484"/>
                  <a:gd name="connsiteY2" fmla="*/ 1410685 h 1413307"/>
                  <a:gd name="connsiteX3" fmla="*/ 49728 w 1496484"/>
                  <a:gd name="connsiteY3" fmla="*/ 831732 h 1413307"/>
                  <a:gd name="connsiteX4" fmla="*/ 757914 w 1496484"/>
                  <a:gd name="connsiteY4" fmla="*/ 0 h 1413307"/>
                  <a:gd name="connsiteX0" fmla="*/ 757914 w 1496484"/>
                  <a:gd name="connsiteY0" fmla="*/ 0 h 1413307"/>
                  <a:gd name="connsiteX1" fmla="*/ 1495828 w 1496484"/>
                  <a:gd name="connsiteY1" fmla="*/ 604309 h 1413307"/>
                  <a:gd name="connsiteX2" fmla="*/ 768743 w 1496484"/>
                  <a:gd name="connsiteY2" fmla="*/ 1410685 h 1413307"/>
                  <a:gd name="connsiteX3" fmla="*/ 49728 w 1496484"/>
                  <a:gd name="connsiteY3" fmla="*/ 831732 h 1413307"/>
                  <a:gd name="connsiteX4" fmla="*/ 757914 w 1496484"/>
                  <a:gd name="connsiteY4" fmla="*/ 0 h 1413307"/>
                  <a:gd name="connsiteX0" fmla="*/ 757914 w 1496484"/>
                  <a:gd name="connsiteY0" fmla="*/ 0 h 1410895"/>
                  <a:gd name="connsiteX1" fmla="*/ 1495828 w 1496484"/>
                  <a:gd name="connsiteY1" fmla="*/ 604309 h 1410895"/>
                  <a:gd name="connsiteX2" fmla="*/ 768743 w 1496484"/>
                  <a:gd name="connsiteY2" fmla="*/ 1410685 h 1410895"/>
                  <a:gd name="connsiteX3" fmla="*/ 49728 w 1496484"/>
                  <a:gd name="connsiteY3" fmla="*/ 831732 h 1410895"/>
                  <a:gd name="connsiteX4" fmla="*/ 757914 w 1496484"/>
                  <a:gd name="connsiteY4" fmla="*/ 0 h 1410895"/>
                  <a:gd name="connsiteX0" fmla="*/ 757914 w 1496484"/>
                  <a:gd name="connsiteY0" fmla="*/ 0 h 1414415"/>
                  <a:gd name="connsiteX1" fmla="*/ 1495828 w 1496484"/>
                  <a:gd name="connsiteY1" fmla="*/ 604309 h 1414415"/>
                  <a:gd name="connsiteX2" fmla="*/ 768743 w 1496484"/>
                  <a:gd name="connsiteY2" fmla="*/ 1410685 h 1414415"/>
                  <a:gd name="connsiteX3" fmla="*/ 49728 w 1496484"/>
                  <a:gd name="connsiteY3" fmla="*/ 831732 h 1414415"/>
                  <a:gd name="connsiteX4" fmla="*/ 757914 w 1496484"/>
                  <a:gd name="connsiteY4" fmla="*/ 0 h 1414415"/>
                  <a:gd name="connsiteX0" fmla="*/ 757914 w 1496484"/>
                  <a:gd name="connsiteY0" fmla="*/ 0 h 1417393"/>
                  <a:gd name="connsiteX1" fmla="*/ 1495828 w 1496484"/>
                  <a:gd name="connsiteY1" fmla="*/ 604309 h 1417393"/>
                  <a:gd name="connsiteX2" fmla="*/ 768743 w 1496484"/>
                  <a:gd name="connsiteY2" fmla="*/ 1410685 h 1417393"/>
                  <a:gd name="connsiteX3" fmla="*/ 49728 w 1496484"/>
                  <a:gd name="connsiteY3" fmla="*/ 831732 h 1417393"/>
                  <a:gd name="connsiteX4" fmla="*/ 757914 w 1496484"/>
                  <a:gd name="connsiteY4" fmla="*/ 0 h 1417393"/>
                  <a:gd name="connsiteX0" fmla="*/ 757914 w 1496484"/>
                  <a:gd name="connsiteY0" fmla="*/ 0 h 1411394"/>
                  <a:gd name="connsiteX1" fmla="*/ 1495828 w 1496484"/>
                  <a:gd name="connsiteY1" fmla="*/ 604309 h 1411394"/>
                  <a:gd name="connsiteX2" fmla="*/ 768743 w 1496484"/>
                  <a:gd name="connsiteY2" fmla="*/ 1410685 h 1411394"/>
                  <a:gd name="connsiteX3" fmla="*/ 49728 w 1496484"/>
                  <a:gd name="connsiteY3" fmla="*/ 831732 h 1411394"/>
                  <a:gd name="connsiteX4" fmla="*/ 757914 w 1496484"/>
                  <a:gd name="connsiteY4" fmla="*/ 0 h 1411394"/>
                  <a:gd name="connsiteX0" fmla="*/ 757914 w 1496484"/>
                  <a:gd name="connsiteY0" fmla="*/ 0 h 1410762"/>
                  <a:gd name="connsiteX1" fmla="*/ 1495828 w 1496484"/>
                  <a:gd name="connsiteY1" fmla="*/ 604309 h 1410762"/>
                  <a:gd name="connsiteX2" fmla="*/ 768743 w 1496484"/>
                  <a:gd name="connsiteY2" fmla="*/ 1410685 h 1410762"/>
                  <a:gd name="connsiteX3" fmla="*/ 49728 w 1496484"/>
                  <a:gd name="connsiteY3" fmla="*/ 831732 h 1410762"/>
                  <a:gd name="connsiteX4" fmla="*/ 757914 w 1496484"/>
                  <a:gd name="connsiteY4" fmla="*/ 0 h 141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6484" h="1410762">
                    <a:moveTo>
                      <a:pt x="757914" y="0"/>
                    </a:moveTo>
                    <a:cubicBezTo>
                      <a:pt x="1154617" y="0"/>
                      <a:pt x="1513936" y="147820"/>
                      <a:pt x="1495828" y="604309"/>
                    </a:cubicBezTo>
                    <a:cubicBezTo>
                      <a:pt x="1514659" y="1247335"/>
                      <a:pt x="1022743" y="1405492"/>
                      <a:pt x="768743" y="1410685"/>
                    </a:cubicBezTo>
                    <a:cubicBezTo>
                      <a:pt x="473113" y="1416729"/>
                      <a:pt x="51533" y="1066846"/>
                      <a:pt x="49728" y="831732"/>
                    </a:cubicBezTo>
                    <a:cubicBezTo>
                      <a:pt x="-170716" y="128596"/>
                      <a:pt x="391727" y="0"/>
                      <a:pt x="757914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96" name="Ellipszis 695"/>
              <p:cNvSpPr/>
              <p:nvPr/>
            </p:nvSpPr>
            <p:spPr>
              <a:xfrm rot="2373318">
                <a:off x="5158402" y="477578"/>
                <a:ext cx="322930" cy="51065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97" name="Ellipszis 696"/>
              <p:cNvSpPr/>
              <p:nvPr/>
            </p:nvSpPr>
            <p:spPr>
              <a:xfrm rot="2373318" flipH="1">
                <a:off x="5323745" y="526693"/>
                <a:ext cx="806315" cy="51065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98" name="Ellipszis 697"/>
              <p:cNvSpPr/>
              <p:nvPr/>
            </p:nvSpPr>
            <p:spPr>
              <a:xfrm rot="5400000">
                <a:off x="5379068" y="349185"/>
                <a:ext cx="468579" cy="70178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01" name="Lekerekített téglalap 700"/>
              <p:cNvSpPr/>
              <p:nvPr/>
            </p:nvSpPr>
            <p:spPr>
              <a:xfrm>
                <a:off x="5231215" y="523567"/>
                <a:ext cx="761124" cy="745550"/>
              </a:xfrm>
              <a:prstGeom prst="roundRect">
                <a:avLst>
                  <a:gd name="adj" fmla="val 50000"/>
                </a:avLst>
              </a:prstGeom>
              <a:solidFill>
                <a:srgbClr val="EBC6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02" name="Lekerekített téglalap 701"/>
              <p:cNvSpPr/>
              <p:nvPr/>
            </p:nvSpPr>
            <p:spPr>
              <a:xfrm>
                <a:off x="5576889" y="933684"/>
                <a:ext cx="110115" cy="202827"/>
              </a:xfrm>
              <a:prstGeom prst="roundRect">
                <a:avLst>
                  <a:gd name="adj" fmla="val 50000"/>
                </a:avLst>
              </a:prstGeom>
              <a:solidFill>
                <a:srgbClr val="F5B3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03" name="Ellipszis 702"/>
              <p:cNvSpPr/>
              <p:nvPr/>
            </p:nvSpPr>
            <p:spPr>
              <a:xfrm>
                <a:off x="5386381" y="758107"/>
                <a:ext cx="89819" cy="7201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04" name="Ellipszis 703"/>
              <p:cNvSpPr/>
              <p:nvPr/>
            </p:nvSpPr>
            <p:spPr>
              <a:xfrm>
                <a:off x="5759268" y="758107"/>
                <a:ext cx="89819" cy="7201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05" name="Lekerekített téglalap 704"/>
              <p:cNvSpPr/>
              <p:nvPr/>
            </p:nvSpPr>
            <p:spPr>
              <a:xfrm rot="4893651">
                <a:off x="5402226" y="653696"/>
                <a:ext cx="41230" cy="19438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06" name="Lekerekített téglalap 705"/>
              <p:cNvSpPr/>
              <p:nvPr/>
            </p:nvSpPr>
            <p:spPr>
              <a:xfrm rot="16706349" flipV="1">
                <a:off x="5810268" y="655829"/>
                <a:ext cx="34703" cy="18648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08" name="Lekerekített téglalap 707"/>
              <p:cNvSpPr/>
              <p:nvPr/>
            </p:nvSpPr>
            <p:spPr>
              <a:xfrm rot="2797090">
                <a:off x="5451350" y="1055131"/>
                <a:ext cx="78852" cy="282000"/>
              </a:xfrm>
              <a:prstGeom prst="roundRect">
                <a:avLst>
                  <a:gd name="adj" fmla="val 47197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09" name="Ellipszis 708"/>
              <p:cNvSpPr/>
              <p:nvPr/>
            </p:nvSpPr>
            <p:spPr>
              <a:xfrm>
                <a:off x="5429898" y="763111"/>
                <a:ext cx="37776" cy="298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10" name="Ellipszis 709"/>
              <p:cNvSpPr/>
              <p:nvPr/>
            </p:nvSpPr>
            <p:spPr>
              <a:xfrm>
                <a:off x="5805120" y="765075"/>
                <a:ext cx="37776" cy="298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11" name="Lekerekített téglalap 710"/>
              <p:cNvSpPr/>
              <p:nvPr/>
            </p:nvSpPr>
            <p:spPr>
              <a:xfrm rot="18936546">
                <a:off x="5698361" y="1069752"/>
                <a:ext cx="83943" cy="280995"/>
              </a:xfrm>
              <a:prstGeom prst="roundRect">
                <a:avLst>
                  <a:gd name="adj" fmla="val 47197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12" name="Ellipszis 711"/>
              <p:cNvSpPr/>
              <p:nvPr/>
            </p:nvSpPr>
            <p:spPr>
              <a:xfrm rot="4589977">
                <a:off x="5366471" y="252805"/>
                <a:ext cx="265501" cy="56946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13" name="Ellipszis 712"/>
              <p:cNvSpPr/>
              <p:nvPr/>
            </p:nvSpPr>
            <p:spPr>
              <a:xfrm rot="6759763">
                <a:off x="5556517" y="255802"/>
                <a:ext cx="265501" cy="56946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14" name="Szabadkézi sokszög 713"/>
              <p:cNvSpPr/>
              <p:nvPr/>
            </p:nvSpPr>
            <p:spPr>
              <a:xfrm>
                <a:off x="5107337" y="472866"/>
                <a:ext cx="977880" cy="302698"/>
              </a:xfrm>
              <a:custGeom>
                <a:avLst/>
                <a:gdLst>
                  <a:gd name="connsiteX0" fmla="*/ 884054 w 1768108"/>
                  <a:gd name="connsiteY0" fmla="*/ 0 h 1271364"/>
                  <a:gd name="connsiteX1" fmla="*/ 1768108 w 1768108"/>
                  <a:gd name="connsiteY1" fmla="*/ 977107 h 1271364"/>
                  <a:gd name="connsiteX2" fmla="*/ 1728363 w 1768108"/>
                  <a:gd name="connsiteY2" fmla="*/ 1267669 h 1271364"/>
                  <a:gd name="connsiteX3" fmla="*/ 1727140 w 1768108"/>
                  <a:gd name="connsiteY3" fmla="*/ 1271364 h 1271364"/>
                  <a:gd name="connsiteX4" fmla="*/ 1717534 w 1768108"/>
                  <a:gd name="connsiteY4" fmla="*/ 1230074 h 1271364"/>
                  <a:gd name="connsiteX5" fmla="*/ 873225 w 1768108"/>
                  <a:gd name="connsiteY5" fmla="*/ 543529 h 1271364"/>
                  <a:gd name="connsiteX6" fmla="*/ 58644 w 1768108"/>
                  <a:gd name="connsiteY6" fmla="*/ 1140302 h 1271364"/>
                  <a:gd name="connsiteX7" fmla="*/ 30140 w 1768108"/>
                  <a:gd name="connsiteY7" fmla="*/ 1226379 h 1271364"/>
                  <a:gd name="connsiteX8" fmla="*/ 17961 w 1768108"/>
                  <a:gd name="connsiteY8" fmla="*/ 1174028 h 1271364"/>
                  <a:gd name="connsiteX9" fmla="*/ 0 w 1768108"/>
                  <a:gd name="connsiteY9" fmla="*/ 977107 h 1271364"/>
                  <a:gd name="connsiteX10" fmla="*/ 884054 w 1768108"/>
                  <a:gd name="connsiteY10" fmla="*/ 0 h 1271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68108" h="1271364">
                    <a:moveTo>
                      <a:pt x="884054" y="0"/>
                    </a:moveTo>
                    <a:cubicBezTo>
                      <a:pt x="1372304" y="0"/>
                      <a:pt x="1768108" y="437466"/>
                      <a:pt x="1768108" y="977107"/>
                    </a:cubicBezTo>
                    <a:cubicBezTo>
                      <a:pt x="1768108" y="1078290"/>
                      <a:pt x="1754193" y="1175881"/>
                      <a:pt x="1728363" y="1267669"/>
                    </a:cubicBezTo>
                    <a:lnTo>
                      <a:pt x="1727140" y="1271364"/>
                    </a:lnTo>
                    <a:lnTo>
                      <a:pt x="1717534" y="1230074"/>
                    </a:lnTo>
                    <a:cubicBezTo>
                      <a:pt x="1605603" y="832325"/>
                      <a:pt x="1269928" y="543529"/>
                      <a:pt x="873225" y="543529"/>
                    </a:cubicBezTo>
                    <a:cubicBezTo>
                      <a:pt x="507038" y="543529"/>
                      <a:pt x="192851" y="789604"/>
                      <a:pt x="58644" y="1140302"/>
                    </a:cubicBezTo>
                    <a:lnTo>
                      <a:pt x="30140" y="1226379"/>
                    </a:lnTo>
                    <a:lnTo>
                      <a:pt x="17961" y="1174028"/>
                    </a:lnTo>
                    <a:cubicBezTo>
                      <a:pt x="6185" y="1110421"/>
                      <a:pt x="0" y="1044562"/>
                      <a:pt x="0" y="977107"/>
                    </a:cubicBezTo>
                    <a:cubicBezTo>
                      <a:pt x="0" y="437466"/>
                      <a:pt x="395804" y="0"/>
                      <a:pt x="884054" y="0"/>
                    </a:cubicBezTo>
                    <a:close/>
                  </a:path>
                </a:pathLst>
              </a:custGeom>
              <a:solidFill>
                <a:srgbClr val="F9DC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2" name="Csoportba foglalás 1"/>
              <p:cNvGrpSpPr/>
              <p:nvPr/>
            </p:nvGrpSpPr>
            <p:grpSpPr>
              <a:xfrm>
                <a:off x="842272" y="253598"/>
                <a:ext cx="1038986" cy="1279503"/>
                <a:chOff x="3680414" y="299459"/>
                <a:chExt cx="1038986" cy="1279503"/>
              </a:xfrm>
            </p:grpSpPr>
            <p:sp>
              <p:nvSpPr>
                <p:cNvPr id="777" name="Lekerekített téglalap 776"/>
                <p:cNvSpPr/>
                <p:nvPr/>
              </p:nvSpPr>
              <p:spPr>
                <a:xfrm>
                  <a:off x="4034872" y="1279220"/>
                  <a:ext cx="329363" cy="247522"/>
                </a:xfrm>
                <a:prstGeom prst="roundRect">
                  <a:avLst>
                    <a:gd name="adj" fmla="val 30309"/>
                  </a:avLst>
                </a:prstGeom>
                <a:gradFill>
                  <a:gsLst>
                    <a:gs pos="20895">
                      <a:srgbClr val="F6D1A8"/>
                    </a:gs>
                    <a:gs pos="79741">
                      <a:srgbClr val="F6D1A8"/>
                    </a:gs>
                    <a:gs pos="100000">
                      <a:srgbClr val="F5B36B"/>
                    </a:gs>
                    <a:gs pos="53000">
                      <a:srgbClr val="FCE7D0"/>
                    </a:gs>
                    <a:gs pos="0">
                      <a:srgbClr val="F5B36B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u="sng"/>
                </a:p>
              </p:txBody>
            </p:sp>
            <p:sp>
              <p:nvSpPr>
                <p:cNvPr id="778" name="Szabadkézi sokszög 777"/>
                <p:cNvSpPr/>
                <p:nvPr/>
              </p:nvSpPr>
              <p:spPr>
                <a:xfrm>
                  <a:off x="3680414" y="597918"/>
                  <a:ext cx="1008754" cy="981044"/>
                </a:xfrm>
                <a:custGeom>
                  <a:avLst/>
                  <a:gdLst>
                    <a:gd name="connsiteX0" fmla="*/ 843085 w 1697000"/>
                    <a:gd name="connsiteY0" fmla="*/ 0 h 1410685"/>
                    <a:gd name="connsiteX1" fmla="*/ 1687394 w 1697000"/>
                    <a:gd name="connsiteY1" fmla="*/ 686545 h 1410685"/>
                    <a:gd name="connsiteX2" fmla="*/ 1697000 w 1697000"/>
                    <a:gd name="connsiteY2" fmla="*/ 727835 h 1410685"/>
                    <a:gd name="connsiteX3" fmla="*/ 1668495 w 1697000"/>
                    <a:gd name="connsiteY3" fmla="*/ 813912 h 1410685"/>
                    <a:gd name="connsiteX4" fmla="*/ 853914 w 1697000"/>
                    <a:gd name="connsiteY4" fmla="*/ 1410685 h 1410685"/>
                    <a:gd name="connsiteX5" fmla="*/ 9605 w 1697000"/>
                    <a:gd name="connsiteY5" fmla="*/ 724140 h 1410685"/>
                    <a:gd name="connsiteX6" fmla="*/ 0 w 1697000"/>
                    <a:gd name="connsiteY6" fmla="*/ 682850 h 1410685"/>
                    <a:gd name="connsiteX7" fmla="*/ 28504 w 1697000"/>
                    <a:gd name="connsiteY7" fmla="*/ 596773 h 1410685"/>
                    <a:gd name="connsiteX8" fmla="*/ 843085 w 1697000"/>
                    <a:gd name="connsiteY8" fmla="*/ 0 h 1410685"/>
                    <a:gd name="connsiteX0" fmla="*/ 833480 w 1687395"/>
                    <a:gd name="connsiteY0" fmla="*/ 0 h 1410685"/>
                    <a:gd name="connsiteX1" fmla="*/ 1677789 w 1687395"/>
                    <a:gd name="connsiteY1" fmla="*/ 686545 h 1410685"/>
                    <a:gd name="connsiteX2" fmla="*/ 1687395 w 1687395"/>
                    <a:gd name="connsiteY2" fmla="*/ 727835 h 1410685"/>
                    <a:gd name="connsiteX3" fmla="*/ 1658890 w 1687395"/>
                    <a:gd name="connsiteY3" fmla="*/ 813912 h 1410685"/>
                    <a:gd name="connsiteX4" fmla="*/ 844309 w 1687395"/>
                    <a:gd name="connsiteY4" fmla="*/ 1410685 h 1410685"/>
                    <a:gd name="connsiteX5" fmla="*/ 0 w 1687395"/>
                    <a:gd name="connsiteY5" fmla="*/ 724140 h 1410685"/>
                    <a:gd name="connsiteX6" fmla="*/ 61325 w 1687395"/>
                    <a:gd name="connsiteY6" fmla="*/ 788581 h 1410685"/>
                    <a:gd name="connsiteX7" fmla="*/ 18899 w 1687395"/>
                    <a:gd name="connsiteY7" fmla="*/ 596773 h 1410685"/>
                    <a:gd name="connsiteX8" fmla="*/ 833480 w 1687395"/>
                    <a:gd name="connsiteY8" fmla="*/ 0 h 1410685"/>
                    <a:gd name="connsiteX0" fmla="*/ 833480 w 1687395"/>
                    <a:gd name="connsiteY0" fmla="*/ 0 h 1410685"/>
                    <a:gd name="connsiteX1" fmla="*/ 1677789 w 1687395"/>
                    <a:gd name="connsiteY1" fmla="*/ 686545 h 1410685"/>
                    <a:gd name="connsiteX2" fmla="*/ 1687395 w 1687395"/>
                    <a:gd name="connsiteY2" fmla="*/ 727835 h 1410685"/>
                    <a:gd name="connsiteX3" fmla="*/ 1658890 w 1687395"/>
                    <a:gd name="connsiteY3" fmla="*/ 813912 h 1410685"/>
                    <a:gd name="connsiteX4" fmla="*/ 844309 w 1687395"/>
                    <a:gd name="connsiteY4" fmla="*/ 1410685 h 1410685"/>
                    <a:gd name="connsiteX5" fmla="*/ 0 w 1687395"/>
                    <a:gd name="connsiteY5" fmla="*/ 724140 h 1410685"/>
                    <a:gd name="connsiteX6" fmla="*/ 18899 w 1687395"/>
                    <a:gd name="connsiteY6" fmla="*/ 596773 h 1410685"/>
                    <a:gd name="connsiteX7" fmla="*/ 833480 w 1687395"/>
                    <a:gd name="connsiteY7" fmla="*/ 0 h 1410685"/>
                    <a:gd name="connsiteX0" fmla="*/ 814581 w 1668496"/>
                    <a:gd name="connsiteY0" fmla="*/ 0 h 1413817"/>
                    <a:gd name="connsiteX1" fmla="*/ 1658890 w 1668496"/>
                    <a:gd name="connsiteY1" fmla="*/ 686545 h 1413817"/>
                    <a:gd name="connsiteX2" fmla="*/ 1668496 w 1668496"/>
                    <a:gd name="connsiteY2" fmla="*/ 727835 h 1413817"/>
                    <a:gd name="connsiteX3" fmla="*/ 1639991 w 1668496"/>
                    <a:gd name="connsiteY3" fmla="*/ 813912 h 1413817"/>
                    <a:gd name="connsiteX4" fmla="*/ 825410 w 1668496"/>
                    <a:gd name="connsiteY4" fmla="*/ 1410685 h 1413817"/>
                    <a:gd name="connsiteX5" fmla="*/ 0 w 1668496"/>
                    <a:gd name="connsiteY5" fmla="*/ 596773 h 1413817"/>
                    <a:gd name="connsiteX6" fmla="*/ 814581 w 1668496"/>
                    <a:gd name="connsiteY6" fmla="*/ 0 h 1413817"/>
                    <a:gd name="connsiteX0" fmla="*/ 708186 w 1562101"/>
                    <a:gd name="connsiteY0" fmla="*/ 0 h 1410703"/>
                    <a:gd name="connsiteX1" fmla="*/ 1552495 w 1562101"/>
                    <a:gd name="connsiteY1" fmla="*/ 686545 h 1410703"/>
                    <a:gd name="connsiteX2" fmla="*/ 1562101 w 1562101"/>
                    <a:gd name="connsiteY2" fmla="*/ 727835 h 1410703"/>
                    <a:gd name="connsiteX3" fmla="*/ 1533596 w 1562101"/>
                    <a:gd name="connsiteY3" fmla="*/ 813912 h 1410703"/>
                    <a:gd name="connsiteX4" fmla="*/ 719015 w 1562101"/>
                    <a:gd name="connsiteY4" fmla="*/ 1410685 h 1410703"/>
                    <a:gd name="connsiteX5" fmla="*/ 0 w 1562101"/>
                    <a:gd name="connsiteY5" fmla="*/ 831732 h 1410703"/>
                    <a:gd name="connsiteX6" fmla="*/ 708186 w 1562101"/>
                    <a:gd name="connsiteY6" fmla="*/ 0 h 1410703"/>
                    <a:gd name="connsiteX0" fmla="*/ 757914 w 1611829"/>
                    <a:gd name="connsiteY0" fmla="*/ 0 h 1410703"/>
                    <a:gd name="connsiteX1" fmla="*/ 1602223 w 1611829"/>
                    <a:gd name="connsiteY1" fmla="*/ 686545 h 1410703"/>
                    <a:gd name="connsiteX2" fmla="*/ 1611829 w 1611829"/>
                    <a:gd name="connsiteY2" fmla="*/ 727835 h 1410703"/>
                    <a:gd name="connsiteX3" fmla="*/ 1583324 w 1611829"/>
                    <a:gd name="connsiteY3" fmla="*/ 813912 h 1410703"/>
                    <a:gd name="connsiteX4" fmla="*/ 768743 w 1611829"/>
                    <a:gd name="connsiteY4" fmla="*/ 1410685 h 1410703"/>
                    <a:gd name="connsiteX5" fmla="*/ 49728 w 1611829"/>
                    <a:gd name="connsiteY5" fmla="*/ 831732 h 1410703"/>
                    <a:gd name="connsiteX6" fmla="*/ 757914 w 1611829"/>
                    <a:gd name="connsiteY6" fmla="*/ 0 h 1410703"/>
                    <a:gd name="connsiteX0" fmla="*/ 757914 w 1611829"/>
                    <a:gd name="connsiteY0" fmla="*/ 0 h 1410703"/>
                    <a:gd name="connsiteX1" fmla="*/ 1602223 w 1611829"/>
                    <a:gd name="connsiteY1" fmla="*/ 686545 h 1410703"/>
                    <a:gd name="connsiteX2" fmla="*/ 1611829 w 1611829"/>
                    <a:gd name="connsiteY2" fmla="*/ 727835 h 1410703"/>
                    <a:gd name="connsiteX3" fmla="*/ 768743 w 1611829"/>
                    <a:gd name="connsiteY3" fmla="*/ 1410685 h 1410703"/>
                    <a:gd name="connsiteX4" fmla="*/ 49728 w 1611829"/>
                    <a:gd name="connsiteY4" fmla="*/ 831732 h 1410703"/>
                    <a:gd name="connsiteX5" fmla="*/ 757914 w 1611829"/>
                    <a:gd name="connsiteY5" fmla="*/ 0 h 1410703"/>
                    <a:gd name="connsiteX0" fmla="*/ 757914 w 1602223"/>
                    <a:gd name="connsiteY0" fmla="*/ 0 h 1410703"/>
                    <a:gd name="connsiteX1" fmla="*/ 1602223 w 1602223"/>
                    <a:gd name="connsiteY1" fmla="*/ 686545 h 1410703"/>
                    <a:gd name="connsiteX2" fmla="*/ 768743 w 1602223"/>
                    <a:gd name="connsiteY2" fmla="*/ 1410685 h 1410703"/>
                    <a:gd name="connsiteX3" fmla="*/ 49728 w 1602223"/>
                    <a:gd name="connsiteY3" fmla="*/ 831732 h 1410703"/>
                    <a:gd name="connsiteX4" fmla="*/ 757914 w 1602223"/>
                    <a:gd name="connsiteY4" fmla="*/ 0 h 1410703"/>
                    <a:gd name="connsiteX0" fmla="*/ 757914 w 1602223"/>
                    <a:gd name="connsiteY0" fmla="*/ 0 h 1410703"/>
                    <a:gd name="connsiteX1" fmla="*/ 1602223 w 1602223"/>
                    <a:gd name="connsiteY1" fmla="*/ 686545 h 1410703"/>
                    <a:gd name="connsiteX2" fmla="*/ 768743 w 1602223"/>
                    <a:gd name="connsiteY2" fmla="*/ 1410685 h 1410703"/>
                    <a:gd name="connsiteX3" fmla="*/ 49728 w 1602223"/>
                    <a:gd name="connsiteY3" fmla="*/ 831732 h 1410703"/>
                    <a:gd name="connsiteX4" fmla="*/ 757914 w 1602223"/>
                    <a:gd name="connsiteY4" fmla="*/ 0 h 1410703"/>
                    <a:gd name="connsiteX0" fmla="*/ 757914 w 1602223"/>
                    <a:gd name="connsiteY0" fmla="*/ 0 h 1411098"/>
                    <a:gd name="connsiteX1" fmla="*/ 1602223 w 1602223"/>
                    <a:gd name="connsiteY1" fmla="*/ 686545 h 1411098"/>
                    <a:gd name="connsiteX2" fmla="*/ 768743 w 1602223"/>
                    <a:gd name="connsiteY2" fmla="*/ 1410685 h 1411098"/>
                    <a:gd name="connsiteX3" fmla="*/ 49728 w 1602223"/>
                    <a:gd name="connsiteY3" fmla="*/ 831732 h 1411098"/>
                    <a:gd name="connsiteX4" fmla="*/ 757914 w 1602223"/>
                    <a:gd name="connsiteY4" fmla="*/ 0 h 1411098"/>
                    <a:gd name="connsiteX0" fmla="*/ 757914 w 1495828"/>
                    <a:gd name="connsiteY0" fmla="*/ 0 h 1412605"/>
                    <a:gd name="connsiteX1" fmla="*/ 1495828 w 1495828"/>
                    <a:gd name="connsiteY1" fmla="*/ 639553 h 1412605"/>
                    <a:gd name="connsiteX2" fmla="*/ 768743 w 1495828"/>
                    <a:gd name="connsiteY2" fmla="*/ 1410685 h 1412605"/>
                    <a:gd name="connsiteX3" fmla="*/ 49728 w 1495828"/>
                    <a:gd name="connsiteY3" fmla="*/ 831732 h 1412605"/>
                    <a:gd name="connsiteX4" fmla="*/ 757914 w 1495828"/>
                    <a:gd name="connsiteY4" fmla="*/ 0 h 1412605"/>
                    <a:gd name="connsiteX0" fmla="*/ 757914 w 1496484"/>
                    <a:gd name="connsiteY0" fmla="*/ 0 h 1412605"/>
                    <a:gd name="connsiteX1" fmla="*/ 1495828 w 1496484"/>
                    <a:gd name="connsiteY1" fmla="*/ 639553 h 1412605"/>
                    <a:gd name="connsiteX2" fmla="*/ 768743 w 1496484"/>
                    <a:gd name="connsiteY2" fmla="*/ 1410685 h 1412605"/>
                    <a:gd name="connsiteX3" fmla="*/ 49728 w 1496484"/>
                    <a:gd name="connsiteY3" fmla="*/ 831732 h 1412605"/>
                    <a:gd name="connsiteX4" fmla="*/ 757914 w 1496484"/>
                    <a:gd name="connsiteY4" fmla="*/ 0 h 1412605"/>
                    <a:gd name="connsiteX0" fmla="*/ 757914 w 1496484"/>
                    <a:gd name="connsiteY0" fmla="*/ 0 h 1412605"/>
                    <a:gd name="connsiteX1" fmla="*/ 1495828 w 1496484"/>
                    <a:gd name="connsiteY1" fmla="*/ 639553 h 1412605"/>
                    <a:gd name="connsiteX2" fmla="*/ 768743 w 1496484"/>
                    <a:gd name="connsiteY2" fmla="*/ 1410685 h 1412605"/>
                    <a:gd name="connsiteX3" fmla="*/ 49728 w 1496484"/>
                    <a:gd name="connsiteY3" fmla="*/ 831732 h 1412605"/>
                    <a:gd name="connsiteX4" fmla="*/ 757914 w 1496484"/>
                    <a:gd name="connsiteY4" fmla="*/ 0 h 1412605"/>
                    <a:gd name="connsiteX0" fmla="*/ 757914 w 1496484"/>
                    <a:gd name="connsiteY0" fmla="*/ 0 h 1413307"/>
                    <a:gd name="connsiteX1" fmla="*/ 1495828 w 1496484"/>
                    <a:gd name="connsiteY1" fmla="*/ 604309 h 1413307"/>
                    <a:gd name="connsiteX2" fmla="*/ 768743 w 1496484"/>
                    <a:gd name="connsiteY2" fmla="*/ 1410685 h 1413307"/>
                    <a:gd name="connsiteX3" fmla="*/ 49728 w 1496484"/>
                    <a:gd name="connsiteY3" fmla="*/ 831732 h 1413307"/>
                    <a:gd name="connsiteX4" fmla="*/ 757914 w 1496484"/>
                    <a:gd name="connsiteY4" fmla="*/ 0 h 1413307"/>
                    <a:gd name="connsiteX0" fmla="*/ 757914 w 1496484"/>
                    <a:gd name="connsiteY0" fmla="*/ 0 h 1413307"/>
                    <a:gd name="connsiteX1" fmla="*/ 1495828 w 1496484"/>
                    <a:gd name="connsiteY1" fmla="*/ 604309 h 1413307"/>
                    <a:gd name="connsiteX2" fmla="*/ 768743 w 1496484"/>
                    <a:gd name="connsiteY2" fmla="*/ 1410685 h 1413307"/>
                    <a:gd name="connsiteX3" fmla="*/ 49728 w 1496484"/>
                    <a:gd name="connsiteY3" fmla="*/ 831732 h 1413307"/>
                    <a:gd name="connsiteX4" fmla="*/ 757914 w 1496484"/>
                    <a:gd name="connsiteY4" fmla="*/ 0 h 1413307"/>
                    <a:gd name="connsiteX0" fmla="*/ 757914 w 1496484"/>
                    <a:gd name="connsiteY0" fmla="*/ 0 h 1410895"/>
                    <a:gd name="connsiteX1" fmla="*/ 1495828 w 1496484"/>
                    <a:gd name="connsiteY1" fmla="*/ 604309 h 1410895"/>
                    <a:gd name="connsiteX2" fmla="*/ 768743 w 1496484"/>
                    <a:gd name="connsiteY2" fmla="*/ 1410685 h 1410895"/>
                    <a:gd name="connsiteX3" fmla="*/ 49728 w 1496484"/>
                    <a:gd name="connsiteY3" fmla="*/ 831732 h 1410895"/>
                    <a:gd name="connsiteX4" fmla="*/ 757914 w 1496484"/>
                    <a:gd name="connsiteY4" fmla="*/ 0 h 1410895"/>
                    <a:gd name="connsiteX0" fmla="*/ 757914 w 1496484"/>
                    <a:gd name="connsiteY0" fmla="*/ 0 h 1414415"/>
                    <a:gd name="connsiteX1" fmla="*/ 1495828 w 1496484"/>
                    <a:gd name="connsiteY1" fmla="*/ 604309 h 1414415"/>
                    <a:gd name="connsiteX2" fmla="*/ 768743 w 1496484"/>
                    <a:gd name="connsiteY2" fmla="*/ 1410685 h 1414415"/>
                    <a:gd name="connsiteX3" fmla="*/ 49728 w 1496484"/>
                    <a:gd name="connsiteY3" fmla="*/ 831732 h 1414415"/>
                    <a:gd name="connsiteX4" fmla="*/ 757914 w 1496484"/>
                    <a:gd name="connsiteY4" fmla="*/ 0 h 1414415"/>
                    <a:gd name="connsiteX0" fmla="*/ 757914 w 1496484"/>
                    <a:gd name="connsiteY0" fmla="*/ 0 h 1417393"/>
                    <a:gd name="connsiteX1" fmla="*/ 1495828 w 1496484"/>
                    <a:gd name="connsiteY1" fmla="*/ 604309 h 1417393"/>
                    <a:gd name="connsiteX2" fmla="*/ 768743 w 1496484"/>
                    <a:gd name="connsiteY2" fmla="*/ 1410685 h 1417393"/>
                    <a:gd name="connsiteX3" fmla="*/ 49728 w 1496484"/>
                    <a:gd name="connsiteY3" fmla="*/ 831732 h 1417393"/>
                    <a:gd name="connsiteX4" fmla="*/ 757914 w 1496484"/>
                    <a:gd name="connsiteY4" fmla="*/ 0 h 1417393"/>
                    <a:gd name="connsiteX0" fmla="*/ 757914 w 1496484"/>
                    <a:gd name="connsiteY0" fmla="*/ 0 h 1411394"/>
                    <a:gd name="connsiteX1" fmla="*/ 1495828 w 1496484"/>
                    <a:gd name="connsiteY1" fmla="*/ 604309 h 1411394"/>
                    <a:gd name="connsiteX2" fmla="*/ 768743 w 1496484"/>
                    <a:gd name="connsiteY2" fmla="*/ 1410685 h 1411394"/>
                    <a:gd name="connsiteX3" fmla="*/ 49728 w 1496484"/>
                    <a:gd name="connsiteY3" fmla="*/ 831732 h 1411394"/>
                    <a:gd name="connsiteX4" fmla="*/ 757914 w 1496484"/>
                    <a:gd name="connsiteY4" fmla="*/ 0 h 1411394"/>
                    <a:gd name="connsiteX0" fmla="*/ 757914 w 1496484"/>
                    <a:gd name="connsiteY0" fmla="*/ 0 h 1410762"/>
                    <a:gd name="connsiteX1" fmla="*/ 1495828 w 1496484"/>
                    <a:gd name="connsiteY1" fmla="*/ 604309 h 1410762"/>
                    <a:gd name="connsiteX2" fmla="*/ 768743 w 1496484"/>
                    <a:gd name="connsiteY2" fmla="*/ 1410685 h 1410762"/>
                    <a:gd name="connsiteX3" fmla="*/ 49728 w 1496484"/>
                    <a:gd name="connsiteY3" fmla="*/ 831732 h 1410762"/>
                    <a:gd name="connsiteX4" fmla="*/ 757914 w 1496484"/>
                    <a:gd name="connsiteY4" fmla="*/ 0 h 141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6484" h="1410762">
                      <a:moveTo>
                        <a:pt x="757914" y="0"/>
                      </a:moveTo>
                      <a:cubicBezTo>
                        <a:pt x="1154617" y="0"/>
                        <a:pt x="1513936" y="147820"/>
                        <a:pt x="1495828" y="604309"/>
                      </a:cubicBezTo>
                      <a:cubicBezTo>
                        <a:pt x="1514659" y="1247335"/>
                        <a:pt x="1022743" y="1405492"/>
                        <a:pt x="768743" y="1410685"/>
                      </a:cubicBezTo>
                      <a:cubicBezTo>
                        <a:pt x="473113" y="1416729"/>
                        <a:pt x="51533" y="1066846"/>
                        <a:pt x="49728" y="831732"/>
                      </a:cubicBezTo>
                      <a:cubicBezTo>
                        <a:pt x="-170716" y="128596"/>
                        <a:pt x="391727" y="0"/>
                        <a:pt x="757914" y="0"/>
                      </a:cubicBezTo>
                      <a:close/>
                    </a:path>
                  </a:pathLst>
                </a:custGeom>
                <a:solidFill>
                  <a:srgbClr val="E0A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79" name="Ellipszis 778"/>
                <p:cNvSpPr/>
                <p:nvPr/>
              </p:nvSpPr>
              <p:spPr>
                <a:xfrm rot="2373318">
                  <a:off x="3747742" y="467265"/>
                  <a:ext cx="322930" cy="510652"/>
                </a:xfrm>
                <a:prstGeom prst="ellipse">
                  <a:avLst/>
                </a:prstGeom>
                <a:solidFill>
                  <a:srgbClr val="E0A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0" name="Ellipszis 779"/>
                <p:cNvSpPr/>
                <p:nvPr/>
              </p:nvSpPr>
              <p:spPr>
                <a:xfrm rot="2373318" flipH="1">
                  <a:off x="3913085" y="516380"/>
                  <a:ext cx="806315" cy="510652"/>
                </a:xfrm>
                <a:prstGeom prst="ellipse">
                  <a:avLst/>
                </a:prstGeom>
                <a:solidFill>
                  <a:srgbClr val="E0A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1" name="Ellipszis 780"/>
                <p:cNvSpPr/>
                <p:nvPr/>
              </p:nvSpPr>
              <p:spPr>
                <a:xfrm rot="5400000">
                  <a:off x="3968408" y="338872"/>
                  <a:ext cx="468579" cy="701788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782" name="Csoportba foglalás 781"/>
                <p:cNvGrpSpPr/>
                <p:nvPr/>
              </p:nvGrpSpPr>
              <p:grpSpPr>
                <a:xfrm>
                  <a:off x="3750144" y="804216"/>
                  <a:ext cx="169642" cy="146772"/>
                  <a:chOff x="1941179" y="3375878"/>
                  <a:chExt cx="647641" cy="660047"/>
                </a:xfrm>
              </p:grpSpPr>
              <p:sp>
                <p:nvSpPr>
                  <p:cNvPr id="800" name="Ellipszis 799"/>
                  <p:cNvSpPr/>
                  <p:nvPr/>
                </p:nvSpPr>
                <p:spPr>
                  <a:xfrm>
                    <a:off x="1941179" y="3375878"/>
                    <a:ext cx="647641" cy="660047"/>
                  </a:xfrm>
                  <a:prstGeom prst="ellipse">
                    <a:avLst/>
                  </a:prstGeom>
                  <a:solidFill>
                    <a:srgbClr val="FAD7B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01" name="Ellipszis 800"/>
                  <p:cNvSpPr/>
                  <p:nvPr/>
                </p:nvSpPr>
                <p:spPr>
                  <a:xfrm>
                    <a:off x="2063611" y="3575925"/>
                    <a:ext cx="269611" cy="259950"/>
                  </a:xfrm>
                  <a:prstGeom prst="ellipse">
                    <a:avLst/>
                  </a:prstGeom>
                  <a:solidFill>
                    <a:srgbClr val="F6BB7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83" name="Csoportba foglalás 782"/>
                <p:cNvGrpSpPr/>
                <p:nvPr/>
              </p:nvGrpSpPr>
              <p:grpSpPr>
                <a:xfrm rot="10111047">
                  <a:off x="4490354" y="803053"/>
                  <a:ext cx="169642" cy="146772"/>
                  <a:chOff x="7105436" y="4894038"/>
                  <a:chExt cx="335621" cy="303190"/>
                </a:xfrm>
              </p:grpSpPr>
              <p:sp>
                <p:nvSpPr>
                  <p:cNvPr id="798" name="Ellipszis 797"/>
                  <p:cNvSpPr/>
                  <p:nvPr/>
                </p:nvSpPr>
                <p:spPr>
                  <a:xfrm>
                    <a:off x="7105436" y="4894038"/>
                    <a:ext cx="335621" cy="303190"/>
                  </a:xfrm>
                  <a:prstGeom prst="ellipse">
                    <a:avLst/>
                  </a:prstGeom>
                  <a:solidFill>
                    <a:srgbClr val="FAD7B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99" name="Ellipszis 798"/>
                  <p:cNvSpPr/>
                  <p:nvPr/>
                </p:nvSpPr>
                <p:spPr>
                  <a:xfrm>
                    <a:off x="7168885" y="4985929"/>
                    <a:ext cx="139718" cy="119407"/>
                  </a:xfrm>
                  <a:prstGeom prst="ellipse">
                    <a:avLst/>
                  </a:prstGeom>
                  <a:solidFill>
                    <a:srgbClr val="F6BB7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784" name="Lekerekített téglalap 783"/>
                <p:cNvSpPr/>
                <p:nvPr/>
              </p:nvSpPr>
              <p:spPr>
                <a:xfrm>
                  <a:off x="3820555" y="513254"/>
                  <a:ext cx="761124" cy="7455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AD7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5" name="Lekerekített téglalap 784"/>
                <p:cNvSpPr/>
                <p:nvPr/>
              </p:nvSpPr>
              <p:spPr>
                <a:xfrm>
                  <a:off x="4154584" y="851175"/>
                  <a:ext cx="83863" cy="25880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5B3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6" name="Ellipszis 785"/>
                <p:cNvSpPr/>
                <p:nvPr/>
              </p:nvSpPr>
              <p:spPr>
                <a:xfrm>
                  <a:off x="3975721" y="747794"/>
                  <a:ext cx="89819" cy="7201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03" name="Ellipszis 802"/>
                <p:cNvSpPr/>
                <p:nvPr/>
              </p:nvSpPr>
              <p:spPr>
                <a:xfrm rot="6759763">
                  <a:off x="4197847" y="257617"/>
                  <a:ext cx="328728" cy="569467"/>
                </a:xfrm>
                <a:prstGeom prst="ellipse">
                  <a:avLst/>
                </a:prstGeom>
                <a:solidFill>
                  <a:srgbClr val="E0A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02" name="Ellipszis 801"/>
                <p:cNvSpPr/>
                <p:nvPr/>
              </p:nvSpPr>
              <p:spPr>
                <a:xfrm rot="4074981">
                  <a:off x="3838790" y="239345"/>
                  <a:ext cx="363114" cy="569467"/>
                </a:xfrm>
                <a:prstGeom prst="ellipse">
                  <a:avLst/>
                </a:prstGeom>
                <a:solidFill>
                  <a:srgbClr val="E0A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7" name="Ellipszis 786"/>
                <p:cNvSpPr/>
                <p:nvPr/>
              </p:nvSpPr>
              <p:spPr>
                <a:xfrm>
                  <a:off x="4348608" y="747794"/>
                  <a:ext cx="89819" cy="7201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8" name="Lekerekített téglalap 787"/>
                <p:cNvSpPr/>
                <p:nvPr/>
              </p:nvSpPr>
              <p:spPr>
                <a:xfrm rot="4893651">
                  <a:off x="3991566" y="643383"/>
                  <a:ext cx="41230" cy="19438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A77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89" name="Lekerekített téglalap 788"/>
                <p:cNvSpPr/>
                <p:nvPr/>
              </p:nvSpPr>
              <p:spPr>
                <a:xfrm rot="16706349" flipV="1">
                  <a:off x="4399608" y="645516"/>
                  <a:ext cx="34703" cy="18648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A77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0" name="Szabadkézi sokszög 789"/>
                <p:cNvSpPr/>
                <p:nvPr/>
              </p:nvSpPr>
              <p:spPr>
                <a:xfrm>
                  <a:off x="4098116" y="1196893"/>
                  <a:ext cx="202875" cy="56550"/>
                </a:xfrm>
                <a:custGeom>
                  <a:avLst/>
                  <a:gdLst>
                    <a:gd name="connsiteX0" fmla="*/ 647862 w 1295725"/>
                    <a:gd name="connsiteY0" fmla="*/ 0 h 619415"/>
                    <a:gd name="connsiteX1" fmla="*/ 1292734 w 1295725"/>
                    <a:gd name="connsiteY1" fmla="*/ 251969 h 619415"/>
                    <a:gd name="connsiteX2" fmla="*/ 1295725 w 1295725"/>
                    <a:gd name="connsiteY2" fmla="*/ 256018 h 619415"/>
                    <a:gd name="connsiteX3" fmla="*/ 1292734 w 1295725"/>
                    <a:gd name="connsiteY3" fmla="*/ 261765 h 619415"/>
                    <a:gd name="connsiteX4" fmla="*/ 647862 w 1295725"/>
                    <a:gd name="connsiteY4" fmla="*/ 619415 h 619415"/>
                    <a:gd name="connsiteX5" fmla="*/ 2990 w 1295725"/>
                    <a:gd name="connsiteY5" fmla="*/ 261765 h 619415"/>
                    <a:gd name="connsiteX6" fmla="*/ 0 w 1295725"/>
                    <a:gd name="connsiteY6" fmla="*/ 256018 h 619415"/>
                    <a:gd name="connsiteX7" fmla="*/ 2990 w 1295725"/>
                    <a:gd name="connsiteY7" fmla="*/ 251969 h 619415"/>
                    <a:gd name="connsiteX8" fmla="*/ 647862 w 1295725"/>
                    <a:gd name="connsiteY8" fmla="*/ 0 h 619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95725" h="619415">
                      <a:moveTo>
                        <a:pt x="647862" y="0"/>
                      </a:moveTo>
                      <a:cubicBezTo>
                        <a:pt x="916303" y="0"/>
                        <a:pt x="1152978" y="99949"/>
                        <a:pt x="1292734" y="251969"/>
                      </a:cubicBezTo>
                      <a:lnTo>
                        <a:pt x="1295725" y="256018"/>
                      </a:lnTo>
                      <a:lnTo>
                        <a:pt x="1292734" y="261765"/>
                      </a:lnTo>
                      <a:cubicBezTo>
                        <a:pt x="1152978" y="477545"/>
                        <a:pt x="916303" y="619415"/>
                        <a:pt x="647862" y="619415"/>
                      </a:cubicBezTo>
                      <a:cubicBezTo>
                        <a:pt x="379421" y="619415"/>
                        <a:pt x="142746" y="477545"/>
                        <a:pt x="2990" y="261765"/>
                      </a:cubicBezTo>
                      <a:lnTo>
                        <a:pt x="0" y="256018"/>
                      </a:lnTo>
                      <a:lnTo>
                        <a:pt x="2990" y="251969"/>
                      </a:lnTo>
                      <a:cubicBezTo>
                        <a:pt x="142746" y="99949"/>
                        <a:pt x="379421" y="0"/>
                        <a:pt x="647862" y="0"/>
                      </a:cubicBezTo>
                      <a:close/>
                    </a:path>
                  </a:pathLst>
                </a:custGeom>
                <a:solidFill>
                  <a:srgbClr val="AA77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1" name="Lekerekített téglalap 790"/>
                <p:cNvSpPr/>
                <p:nvPr/>
              </p:nvSpPr>
              <p:spPr>
                <a:xfrm rot="2797090">
                  <a:off x="4040690" y="1044818"/>
                  <a:ext cx="78852" cy="282000"/>
                </a:xfrm>
                <a:prstGeom prst="roundRect">
                  <a:avLst>
                    <a:gd name="adj" fmla="val 47197"/>
                  </a:avLst>
                </a:prstGeom>
                <a:solidFill>
                  <a:srgbClr val="E0A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2" name="Ellipszis 791"/>
                <p:cNvSpPr/>
                <p:nvPr/>
              </p:nvSpPr>
              <p:spPr>
                <a:xfrm>
                  <a:off x="4019238" y="752798"/>
                  <a:ext cx="37776" cy="2988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3" name="Ellipszis 792"/>
                <p:cNvSpPr/>
                <p:nvPr/>
              </p:nvSpPr>
              <p:spPr>
                <a:xfrm>
                  <a:off x="4394460" y="754762"/>
                  <a:ext cx="37776" cy="2988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06" name="Lekerekített téglalap 805"/>
                <p:cNvSpPr/>
                <p:nvPr/>
              </p:nvSpPr>
              <p:spPr>
                <a:xfrm rot="5734436">
                  <a:off x="3639610" y="827770"/>
                  <a:ext cx="410483" cy="90908"/>
                </a:xfrm>
                <a:prstGeom prst="roundRect">
                  <a:avLst>
                    <a:gd name="adj" fmla="val 47197"/>
                  </a:avLst>
                </a:prstGeom>
                <a:solidFill>
                  <a:srgbClr val="E0A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04" name="Lekerekített téglalap 803"/>
                <p:cNvSpPr/>
                <p:nvPr/>
              </p:nvSpPr>
              <p:spPr>
                <a:xfrm rot="5400000">
                  <a:off x="4314722" y="891317"/>
                  <a:ext cx="451531" cy="99999"/>
                </a:xfrm>
                <a:prstGeom prst="roundRect">
                  <a:avLst>
                    <a:gd name="adj" fmla="val 47197"/>
                  </a:avLst>
                </a:prstGeom>
                <a:solidFill>
                  <a:srgbClr val="E0A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4" name="Lekerekített téglalap 793"/>
                <p:cNvSpPr/>
                <p:nvPr/>
              </p:nvSpPr>
              <p:spPr>
                <a:xfrm rot="18936546">
                  <a:off x="4287701" y="1059439"/>
                  <a:ext cx="83943" cy="280995"/>
                </a:xfrm>
                <a:prstGeom prst="roundRect">
                  <a:avLst>
                    <a:gd name="adj" fmla="val 47197"/>
                  </a:avLst>
                </a:prstGeom>
                <a:solidFill>
                  <a:srgbClr val="E0A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6" name="Ellipszis 795"/>
                <p:cNvSpPr/>
                <p:nvPr/>
              </p:nvSpPr>
              <p:spPr>
                <a:xfrm rot="6759763">
                  <a:off x="4024768" y="214883"/>
                  <a:ext cx="400316" cy="569467"/>
                </a:xfrm>
                <a:prstGeom prst="ellipse">
                  <a:avLst/>
                </a:prstGeom>
                <a:solidFill>
                  <a:srgbClr val="E0A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97" name="Szabadkézi sokszög 796"/>
                <p:cNvSpPr/>
                <p:nvPr/>
              </p:nvSpPr>
              <p:spPr>
                <a:xfrm>
                  <a:off x="3735363" y="478567"/>
                  <a:ext cx="888982" cy="302698"/>
                </a:xfrm>
                <a:custGeom>
                  <a:avLst/>
                  <a:gdLst>
                    <a:gd name="connsiteX0" fmla="*/ 884054 w 1768108"/>
                    <a:gd name="connsiteY0" fmla="*/ 0 h 1271364"/>
                    <a:gd name="connsiteX1" fmla="*/ 1768108 w 1768108"/>
                    <a:gd name="connsiteY1" fmla="*/ 977107 h 1271364"/>
                    <a:gd name="connsiteX2" fmla="*/ 1728363 w 1768108"/>
                    <a:gd name="connsiteY2" fmla="*/ 1267669 h 1271364"/>
                    <a:gd name="connsiteX3" fmla="*/ 1727140 w 1768108"/>
                    <a:gd name="connsiteY3" fmla="*/ 1271364 h 1271364"/>
                    <a:gd name="connsiteX4" fmla="*/ 1717534 w 1768108"/>
                    <a:gd name="connsiteY4" fmla="*/ 1230074 h 1271364"/>
                    <a:gd name="connsiteX5" fmla="*/ 873225 w 1768108"/>
                    <a:gd name="connsiteY5" fmla="*/ 543529 h 1271364"/>
                    <a:gd name="connsiteX6" fmla="*/ 58644 w 1768108"/>
                    <a:gd name="connsiteY6" fmla="*/ 1140302 h 1271364"/>
                    <a:gd name="connsiteX7" fmla="*/ 30140 w 1768108"/>
                    <a:gd name="connsiteY7" fmla="*/ 1226379 h 1271364"/>
                    <a:gd name="connsiteX8" fmla="*/ 17961 w 1768108"/>
                    <a:gd name="connsiteY8" fmla="*/ 1174028 h 1271364"/>
                    <a:gd name="connsiteX9" fmla="*/ 0 w 1768108"/>
                    <a:gd name="connsiteY9" fmla="*/ 977107 h 1271364"/>
                    <a:gd name="connsiteX10" fmla="*/ 884054 w 1768108"/>
                    <a:gd name="connsiteY10" fmla="*/ 0 h 1271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68108" h="1271364">
                      <a:moveTo>
                        <a:pt x="884054" y="0"/>
                      </a:moveTo>
                      <a:cubicBezTo>
                        <a:pt x="1372304" y="0"/>
                        <a:pt x="1768108" y="437466"/>
                        <a:pt x="1768108" y="977107"/>
                      </a:cubicBezTo>
                      <a:cubicBezTo>
                        <a:pt x="1768108" y="1078290"/>
                        <a:pt x="1754193" y="1175881"/>
                        <a:pt x="1728363" y="1267669"/>
                      </a:cubicBezTo>
                      <a:lnTo>
                        <a:pt x="1727140" y="1271364"/>
                      </a:lnTo>
                      <a:lnTo>
                        <a:pt x="1717534" y="1230074"/>
                      </a:lnTo>
                      <a:cubicBezTo>
                        <a:pt x="1605603" y="832325"/>
                        <a:pt x="1269928" y="543529"/>
                        <a:pt x="873225" y="543529"/>
                      </a:cubicBezTo>
                      <a:cubicBezTo>
                        <a:pt x="507038" y="543529"/>
                        <a:pt x="192851" y="789604"/>
                        <a:pt x="58644" y="1140302"/>
                      </a:cubicBezTo>
                      <a:lnTo>
                        <a:pt x="30140" y="1226379"/>
                      </a:lnTo>
                      <a:lnTo>
                        <a:pt x="17961" y="1174028"/>
                      </a:lnTo>
                      <a:cubicBezTo>
                        <a:pt x="6185" y="1110421"/>
                        <a:pt x="0" y="1044562"/>
                        <a:pt x="0" y="977107"/>
                      </a:cubicBezTo>
                      <a:cubicBezTo>
                        <a:pt x="0" y="437466"/>
                        <a:pt x="395804" y="0"/>
                        <a:pt x="884054" y="0"/>
                      </a:cubicBezTo>
                      <a:close/>
                    </a:path>
                  </a:pathLst>
                </a:custGeom>
                <a:solidFill>
                  <a:srgbClr val="EDDDC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808" name="Lekerekített téglalap 807"/>
              <p:cNvSpPr/>
              <p:nvPr/>
            </p:nvSpPr>
            <p:spPr>
              <a:xfrm flipH="1">
                <a:off x="4005555" y="1224826"/>
                <a:ext cx="326503" cy="193486"/>
              </a:xfrm>
              <a:prstGeom prst="roundRect">
                <a:avLst>
                  <a:gd name="adj" fmla="val 30309"/>
                </a:avLst>
              </a:prstGeom>
              <a:gradFill>
                <a:gsLst>
                  <a:gs pos="20895">
                    <a:srgbClr val="F6D1A8"/>
                  </a:gs>
                  <a:gs pos="79741">
                    <a:srgbClr val="F6D1A8"/>
                  </a:gs>
                  <a:gs pos="100000">
                    <a:srgbClr val="F5B36B"/>
                  </a:gs>
                  <a:gs pos="53000">
                    <a:srgbClr val="FCE7D0"/>
                  </a:gs>
                  <a:gs pos="0">
                    <a:srgbClr val="F5B36B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/>
              </a:p>
            </p:txBody>
          </p:sp>
          <p:sp>
            <p:nvSpPr>
              <p:cNvPr id="809" name="Szabadkézi sokszög 808"/>
              <p:cNvSpPr/>
              <p:nvPr/>
            </p:nvSpPr>
            <p:spPr>
              <a:xfrm flipH="1">
                <a:off x="3778297" y="692257"/>
                <a:ext cx="813582" cy="766875"/>
              </a:xfrm>
              <a:custGeom>
                <a:avLst/>
                <a:gdLst>
                  <a:gd name="connsiteX0" fmla="*/ 843085 w 1697000"/>
                  <a:gd name="connsiteY0" fmla="*/ 0 h 1410685"/>
                  <a:gd name="connsiteX1" fmla="*/ 1687394 w 1697000"/>
                  <a:gd name="connsiteY1" fmla="*/ 686545 h 1410685"/>
                  <a:gd name="connsiteX2" fmla="*/ 1697000 w 1697000"/>
                  <a:gd name="connsiteY2" fmla="*/ 727835 h 1410685"/>
                  <a:gd name="connsiteX3" fmla="*/ 1668495 w 1697000"/>
                  <a:gd name="connsiteY3" fmla="*/ 813912 h 1410685"/>
                  <a:gd name="connsiteX4" fmla="*/ 853914 w 1697000"/>
                  <a:gd name="connsiteY4" fmla="*/ 1410685 h 1410685"/>
                  <a:gd name="connsiteX5" fmla="*/ 9605 w 1697000"/>
                  <a:gd name="connsiteY5" fmla="*/ 724140 h 1410685"/>
                  <a:gd name="connsiteX6" fmla="*/ 0 w 1697000"/>
                  <a:gd name="connsiteY6" fmla="*/ 682850 h 1410685"/>
                  <a:gd name="connsiteX7" fmla="*/ 28504 w 1697000"/>
                  <a:gd name="connsiteY7" fmla="*/ 596773 h 1410685"/>
                  <a:gd name="connsiteX8" fmla="*/ 843085 w 1697000"/>
                  <a:gd name="connsiteY8" fmla="*/ 0 h 1410685"/>
                  <a:gd name="connsiteX0" fmla="*/ 833480 w 1687395"/>
                  <a:gd name="connsiteY0" fmla="*/ 0 h 1410685"/>
                  <a:gd name="connsiteX1" fmla="*/ 1677789 w 1687395"/>
                  <a:gd name="connsiteY1" fmla="*/ 686545 h 1410685"/>
                  <a:gd name="connsiteX2" fmla="*/ 1687395 w 1687395"/>
                  <a:gd name="connsiteY2" fmla="*/ 727835 h 1410685"/>
                  <a:gd name="connsiteX3" fmla="*/ 1658890 w 1687395"/>
                  <a:gd name="connsiteY3" fmla="*/ 813912 h 1410685"/>
                  <a:gd name="connsiteX4" fmla="*/ 844309 w 1687395"/>
                  <a:gd name="connsiteY4" fmla="*/ 1410685 h 1410685"/>
                  <a:gd name="connsiteX5" fmla="*/ 0 w 1687395"/>
                  <a:gd name="connsiteY5" fmla="*/ 724140 h 1410685"/>
                  <a:gd name="connsiteX6" fmla="*/ 61325 w 1687395"/>
                  <a:gd name="connsiteY6" fmla="*/ 788581 h 1410685"/>
                  <a:gd name="connsiteX7" fmla="*/ 18899 w 1687395"/>
                  <a:gd name="connsiteY7" fmla="*/ 596773 h 1410685"/>
                  <a:gd name="connsiteX8" fmla="*/ 833480 w 1687395"/>
                  <a:gd name="connsiteY8" fmla="*/ 0 h 1410685"/>
                  <a:gd name="connsiteX0" fmla="*/ 833480 w 1687395"/>
                  <a:gd name="connsiteY0" fmla="*/ 0 h 1410685"/>
                  <a:gd name="connsiteX1" fmla="*/ 1677789 w 1687395"/>
                  <a:gd name="connsiteY1" fmla="*/ 686545 h 1410685"/>
                  <a:gd name="connsiteX2" fmla="*/ 1687395 w 1687395"/>
                  <a:gd name="connsiteY2" fmla="*/ 727835 h 1410685"/>
                  <a:gd name="connsiteX3" fmla="*/ 1658890 w 1687395"/>
                  <a:gd name="connsiteY3" fmla="*/ 813912 h 1410685"/>
                  <a:gd name="connsiteX4" fmla="*/ 844309 w 1687395"/>
                  <a:gd name="connsiteY4" fmla="*/ 1410685 h 1410685"/>
                  <a:gd name="connsiteX5" fmla="*/ 0 w 1687395"/>
                  <a:gd name="connsiteY5" fmla="*/ 724140 h 1410685"/>
                  <a:gd name="connsiteX6" fmla="*/ 18899 w 1687395"/>
                  <a:gd name="connsiteY6" fmla="*/ 596773 h 1410685"/>
                  <a:gd name="connsiteX7" fmla="*/ 833480 w 1687395"/>
                  <a:gd name="connsiteY7" fmla="*/ 0 h 1410685"/>
                  <a:gd name="connsiteX0" fmla="*/ 814581 w 1668496"/>
                  <a:gd name="connsiteY0" fmla="*/ 0 h 1413817"/>
                  <a:gd name="connsiteX1" fmla="*/ 1658890 w 1668496"/>
                  <a:gd name="connsiteY1" fmla="*/ 686545 h 1413817"/>
                  <a:gd name="connsiteX2" fmla="*/ 1668496 w 1668496"/>
                  <a:gd name="connsiteY2" fmla="*/ 727835 h 1413817"/>
                  <a:gd name="connsiteX3" fmla="*/ 1639991 w 1668496"/>
                  <a:gd name="connsiteY3" fmla="*/ 813912 h 1413817"/>
                  <a:gd name="connsiteX4" fmla="*/ 825410 w 1668496"/>
                  <a:gd name="connsiteY4" fmla="*/ 1410685 h 1413817"/>
                  <a:gd name="connsiteX5" fmla="*/ 0 w 1668496"/>
                  <a:gd name="connsiteY5" fmla="*/ 596773 h 1413817"/>
                  <a:gd name="connsiteX6" fmla="*/ 814581 w 1668496"/>
                  <a:gd name="connsiteY6" fmla="*/ 0 h 1413817"/>
                  <a:gd name="connsiteX0" fmla="*/ 708186 w 1562101"/>
                  <a:gd name="connsiteY0" fmla="*/ 0 h 1410703"/>
                  <a:gd name="connsiteX1" fmla="*/ 1552495 w 1562101"/>
                  <a:gd name="connsiteY1" fmla="*/ 686545 h 1410703"/>
                  <a:gd name="connsiteX2" fmla="*/ 1562101 w 1562101"/>
                  <a:gd name="connsiteY2" fmla="*/ 727835 h 1410703"/>
                  <a:gd name="connsiteX3" fmla="*/ 1533596 w 1562101"/>
                  <a:gd name="connsiteY3" fmla="*/ 813912 h 1410703"/>
                  <a:gd name="connsiteX4" fmla="*/ 719015 w 1562101"/>
                  <a:gd name="connsiteY4" fmla="*/ 1410685 h 1410703"/>
                  <a:gd name="connsiteX5" fmla="*/ 0 w 1562101"/>
                  <a:gd name="connsiteY5" fmla="*/ 831732 h 1410703"/>
                  <a:gd name="connsiteX6" fmla="*/ 708186 w 1562101"/>
                  <a:gd name="connsiteY6" fmla="*/ 0 h 1410703"/>
                  <a:gd name="connsiteX0" fmla="*/ 757914 w 1611829"/>
                  <a:gd name="connsiteY0" fmla="*/ 0 h 1410703"/>
                  <a:gd name="connsiteX1" fmla="*/ 1602223 w 1611829"/>
                  <a:gd name="connsiteY1" fmla="*/ 686545 h 1410703"/>
                  <a:gd name="connsiteX2" fmla="*/ 1611829 w 1611829"/>
                  <a:gd name="connsiteY2" fmla="*/ 727835 h 1410703"/>
                  <a:gd name="connsiteX3" fmla="*/ 1583324 w 1611829"/>
                  <a:gd name="connsiteY3" fmla="*/ 813912 h 1410703"/>
                  <a:gd name="connsiteX4" fmla="*/ 768743 w 1611829"/>
                  <a:gd name="connsiteY4" fmla="*/ 1410685 h 1410703"/>
                  <a:gd name="connsiteX5" fmla="*/ 49728 w 1611829"/>
                  <a:gd name="connsiteY5" fmla="*/ 831732 h 1410703"/>
                  <a:gd name="connsiteX6" fmla="*/ 757914 w 1611829"/>
                  <a:gd name="connsiteY6" fmla="*/ 0 h 1410703"/>
                  <a:gd name="connsiteX0" fmla="*/ 757914 w 1611829"/>
                  <a:gd name="connsiteY0" fmla="*/ 0 h 1410703"/>
                  <a:gd name="connsiteX1" fmla="*/ 1602223 w 1611829"/>
                  <a:gd name="connsiteY1" fmla="*/ 686545 h 1410703"/>
                  <a:gd name="connsiteX2" fmla="*/ 1611829 w 1611829"/>
                  <a:gd name="connsiteY2" fmla="*/ 727835 h 1410703"/>
                  <a:gd name="connsiteX3" fmla="*/ 768743 w 1611829"/>
                  <a:gd name="connsiteY3" fmla="*/ 1410685 h 1410703"/>
                  <a:gd name="connsiteX4" fmla="*/ 49728 w 1611829"/>
                  <a:gd name="connsiteY4" fmla="*/ 831732 h 1410703"/>
                  <a:gd name="connsiteX5" fmla="*/ 757914 w 1611829"/>
                  <a:gd name="connsiteY5" fmla="*/ 0 h 1410703"/>
                  <a:gd name="connsiteX0" fmla="*/ 757914 w 1602223"/>
                  <a:gd name="connsiteY0" fmla="*/ 0 h 1410703"/>
                  <a:gd name="connsiteX1" fmla="*/ 1602223 w 1602223"/>
                  <a:gd name="connsiteY1" fmla="*/ 686545 h 1410703"/>
                  <a:gd name="connsiteX2" fmla="*/ 768743 w 1602223"/>
                  <a:gd name="connsiteY2" fmla="*/ 1410685 h 1410703"/>
                  <a:gd name="connsiteX3" fmla="*/ 49728 w 1602223"/>
                  <a:gd name="connsiteY3" fmla="*/ 831732 h 1410703"/>
                  <a:gd name="connsiteX4" fmla="*/ 757914 w 1602223"/>
                  <a:gd name="connsiteY4" fmla="*/ 0 h 1410703"/>
                  <a:gd name="connsiteX0" fmla="*/ 757914 w 1602223"/>
                  <a:gd name="connsiteY0" fmla="*/ 0 h 1410703"/>
                  <a:gd name="connsiteX1" fmla="*/ 1602223 w 1602223"/>
                  <a:gd name="connsiteY1" fmla="*/ 686545 h 1410703"/>
                  <a:gd name="connsiteX2" fmla="*/ 768743 w 1602223"/>
                  <a:gd name="connsiteY2" fmla="*/ 1410685 h 1410703"/>
                  <a:gd name="connsiteX3" fmla="*/ 49728 w 1602223"/>
                  <a:gd name="connsiteY3" fmla="*/ 831732 h 1410703"/>
                  <a:gd name="connsiteX4" fmla="*/ 757914 w 1602223"/>
                  <a:gd name="connsiteY4" fmla="*/ 0 h 1410703"/>
                  <a:gd name="connsiteX0" fmla="*/ 757914 w 1602223"/>
                  <a:gd name="connsiteY0" fmla="*/ 0 h 1411098"/>
                  <a:gd name="connsiteX1" fmla="*/ 1602223 w 1602223"/>
                  <a:gd name="connsiteY1" fmla="*/ 686545 h 1411098"/>
                  <a:gd name="connsiteX2" fmla="*/ 768743 w 1602223"/>
                  <a:gd name="connsiteY2" fmla="*/ 1410685 h 1411098"/>
                  <a:gd name="connsiteX3" fmla="*/ 49728 w 1602223"/>
                  <a:gd name="connsiteY3" fmla="*/ 831732 h 1411098"/>
                  <a:gd name="connsiteX4" fmla="*/ 757914 w 1602223"/>
                  <a:gd name="connsiteY4" fmla="*/ 0 h 1411098"/>
                  <a:gd name="connsiteX0" fmla="*/ 757914 w 1495828"/>
                  <a:gd name="connsiteY0" fmla="*/ 0 h 1412605"/>
                  <a:gd name="connsiteX1" fmla="*/ 1495828 w 1495828"/>
                  <a:gd name="connsiteY1" fmla="*/ 639553 h 1412605"/>
                  <a:gd name="connsiteX2" fmla="*/ 768743 w 1495828"/>
                  <a:gd name="connsiteY2" fmla="*/ 1410685 h 1412605"/>
                  <a:gd name="connsiteX3" fmla="*/ 49728 w 1495828"/>
                  <a:gd name="connsiteY3" fmla="*/ 831732 h 1412605"/>
                  <a:gd name="connsiteX4" fmla="*/ 757914 w 1495828"/>
                  <a:gd name="connsiteY4" fmla="*/ 0 h 1412605"/>
                  <a:gd name="connsiteX0" fmla="*/ 757914 w 1496484"/>
                  <a:gd name="connsiteY0" fmla="*/ 0 h 1412605"/>
                  <a:gd name="connsiteX1" fmla="*/ 1495828 w 1496484"/>
                  <a:gd name="connsiteY1" fmla="*/ 639553 h 1412605"/>
                  <a:gd name="connsiteX2" fmla="*/ 768743 w 1496484"/>
                  <a:gd name="connsiteY2" fmla="*/ 1410685 h 1412605"/>
                  <a:gd name="connsiteX3" fmla="*/ 49728 w 1496484"/>
                  <a:gd name="connsiteY3" fmla="*/ 831732 h 1412605"/>
                  <a:gd name="connsiteX4" fmla="*/ 757914 w 1496484"/>
                  <a:gd name="connsiteY4" fmla="*/ 0 h 1412605"/>
                  <a:gd name="connsiteX0" fmla="*/ 757914 w 1496484"/>
                  <a:gd name="connsiteY0" fmla="*/ 0 h 1412605"/>
                  <a:gd name="connsiteX1" fmla="*/ 1495828 w 1496484"/>
                  <a:gd name="connsiteY1" fmla="*/ 639553 h 1412605"/>
                  <a:gd name="connsiteX2" fmla="*/ 768743 w 1496484"/>
                  <a:gd name="connsiteY2" fmla="*/ 1410685 h 1412605"/>
                  <a:gd name="connsiteX3" fmla="*/ 49728 w 1496484"/>
                  <a:gd name="connsiteY3" fmla="*/ 831732 h 1412605"/>
                  <a:gd name="connsiteX4" fmla="*/ 757914 w 1496484"/>
                  <a:gd name="connsiteY4" fmla="*/ 0 h 1412605"/>
                  <a:gd name="connsiteX0" fmla="*/ 757914 w 1496484"/>
                  <a:gd name="connsiteY0" fmla="*/ 0 h 1413307"/>
                  <a:gd name="connsiteX1" fmla="*/ 1495828 w 1496484"/>
                  <a:gd name="connsiteY1" fmla="*/ 604309 h 1413307"/>
                  <a:gd name="connsiteX2" fmla="*/ 768743 w 1496484"/>
                  <a:gd name="connsiteY2" fmla="*/ 1410685 h 1413307"/>
                  <a:gd name="connsiteX3" fmla="*/ 49728 w 1496484"/>
                  <a:gd name="connsiteY3" fmla="*/ 831732 h 1413307"/>
                  <a:gd name="connsiteX4" fmla="*/ 757914 w 1496484"/>
                  <a:gd name="connsiteY4" fmla="*/ 0 h 1413307"/>
                  <a:gd name="connsiteX0" fmla="*/ 757914 w 1496484"/>
                  <a:gd name="connsiteY0" fmla="*/ 0 h 1413307"/>
                  <a:gd name="connsiteX1" fmla="*/ 1495828 w 1496484"/>
                  <a:gd name="connsiteY1" fmla="*/ 604309 h 1413307"/>
                  <a:gd name="connsiteX2" fmla="*/ 768743 w 1496484"/>
                  <a:gd name="connsiteY2" fmla="*/ 1410685 h 1413307"/>
                  <a:gd name="connsiteX3" fmla="*/ 49728 w 1496484"/>
                  <a:gd name="connsiteY3" fmla="*/ 831732 h 1413307"/>
                  <a:gd name="connsiteX4" fmla="*/ 757914 w 1496484"/>
                  <a:gd name="connsiteY4" fmla="*/ 0 h 1413307"/>
                  <a:gd name="connsiteX0" fmla="*/ 757914 w 1496484"/>
                  <a:gd name="connsiteY0" fmla="*/ 0 h 1410895"/>
                  <a:gd name="connsiteX1" fmla="*/ 1495828 w 1496484"/>
                  <a:gd name="connsiteY1" fmla="*/ 604309 h 1410895"/>
                  <a:gd name="connsiteX2" fmla="*/ 768743 w 1496484"/>
                  <a:gd name="connsiteY2" fmla="*/ 1410685 h 1410895"/>
                  <a:gd name="connsiteX3" fmla="*/ 49728 w 1496484"/>
                  <a:gd name="connsiteY3" fmla="*/ 831732 h 1410895"/>
                  <a:gd name="connsiteX4" fmla="*/ 757914 w 1496484"/>
                  <a:gd name="connsiteY4" fmla="*/ 0 h 1410895"/>
                  <a:gd name="connsiteX0" fmla="*/ 757914 w 1496484"/>
                  <a:gd name="connsiteY0" fmla="*/ 0 h 1414415"/>
                  <a:gd name="connsiteX1" fmla="*/ 1495828 w 1496484"/>
                  <a:gd name="connsiteY1" fmla="*/ 604309 h 1414415"/>
                  <a:gd name="connsiteX2" fmla="*/ 768743 w 1496484"/>
                  <a:gd name="connsiteY2" fmla="*/ 1410685 h 1414415"/>
                  <a:gd name="connsiteX3" fmla="*/ 49728 w 1496484"/>
                  <a:gd name="connsiteY3" fmla="*/ 831732 h 1414415"/>
                  <a:gd name="connsiteX4" fmla="*/ 757914 w 1496484"/>
                  <a:gd name="connsiteY4" fmla="*/ 0 h 1414415"/>
                  <a:gd name="connsiteX0" fmla="*/ 757914 w 1496484"/>
                  <a:gd name="connsiteY0" fmla="*/ 0 h 1417393"/>
                  <a:gd name="connsiteX1" fmla="*/ 1495828 w 1496484"/>
                  <a:gd name="connsiteY1" fmla="*/ 604309 h 1417393"/>
                  <a:gd name="connsiteX2" fmla="*/ 768743 w 1496484"/>
                  <a:gd name="connsiteY2" fmla="*/ 1410685 h 1417393"/>
                  <a:gd name="connsiteX3" fmla="*/ 49728 w 1496484"/>
                  <a:gd name="connsiteY3" fmla="*/ 831732 h 1417393"/>
                  <a:gd name="connsiteX4" fmla="*/ 757914 w 1496484"/>
                  <a:gd name="connsiteY4" fmla="*/ 0 h 1417393"/>
                  <a:gd name="connsiteX0" fmla="*/ 757914 w 1496484"/>
                  <a:gd name="connsiteY0" fmla="*/ 0 h 1411394"/>
                  <a:gd name="connsiteX1" fmla="*/ 1495828 w 1496484"/>
                  <a:gd name="connsiteY1" fmla="*/ 604309 h 1411394"/>
                  <a:gd name="connsiteX2" fmla="*/ 768743 w 1496484"/>
                  <a:gd name="connsiteY2" fmla="*/ 1410685 h 1411394"/>
                  <a:gd name="connsiteX3" fmla="*/ 49728 w 1496484"/>
                  <a:gd name="connsiteY3" fmla="*/ 831732 h 1411394"/>
                  <a:gd name="connsiteX4" fmla="*/ 757914 w 1496484"/>
                  <a:gd name="connsiteY4" fmla="*/ 0 h 1411394"/>
                  <a:gd name="connsiteX0" fmla="*/ 757914 w 1496484"/>
                  <a:gd name="connsiteY0" fmla="*/ 0 h 1410762"/>
                  <a:gd name="connsiteX1" fmla="*/ 1495828 w 1496484"/>
                  <a:gd name="connsiteY1" fmla="*/ 604309 h 1410762"/>
                  <a:gd name="connsiteX2" fmla="*/ 768743 w 1496484"/>
                  <a:gd name="connsiteY2" fmla="*/ 1410685 h 1410762"/>
                  <a:gd name="connsiteX3" fmla="*/ 49728 w 1496484"/>
                  <a:gd name="connsiteY3" fmla="*/ 831732 h 1410762"/>
                  <a:gd name="connsiteX4" fmla="*/ 757914 w 1496484"/>
                  <a:gd name="connsiteY4" fmla="*/ 0 h 141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6484" h="1410762">
                    <a:moveTo>
                      <a:pt x="757914" y="0"/>
                    </a:moveTo>
                    <a:cubicBezTo>
                      <a:pt x="1154617" y="0"/>
                      <a:pt x="1513936" y="147820"/>
                      <a:pt x="1495828" y="604309"/>
                    </a:cubicBezTo>
                    <a:cubicBezTo>
                      <a:pt x="1514659" y="1247335"/>
                      <a:pt x="1022743" y="1405492"/>
                      <a:pt x="768743" y="1410685"/>
                    </a:cubicBezTo>
                    <a:cubicBezTo>
                      <a:pt x="473113" y="1416729"/>
                      <a:pt x="51533" y="1066846"/>
                      <a:pt x="49728" y="831732"/>
                    </a:cubicBezTo>
                    <a:cubicBezTo>
                      <a:pt x="-170716" y="128596"/>
                      <a:pt x="391727" y="0"/>
                      <a:pt x="757914" y="0"/>
                    </a:cubicBezTo>
                    <a:close/>
                  </a:path>
                </a:pathLst>
              </a:custGeom>
              <a:solidFill>
                <a:srgbClr val="E0A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10" name="Ellipszis 809"/>
              <p:cNvSpPr/>
              <p:nvPr/>
            </p:nvSpPr>
            <p:spPr>
              <a:xfrm rot="19226682" flipH="1">
                <a:off x="4296569" y="590127"/>
                <a:ext cx="320125" cy="399173"/>
              </a:xfrm>
              <a:prstGeom prst="ellipse">
                <a:avLst/>
              </a:prstGeom>
              <a:solidFill>
                <a:srgbClr val="E0A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11" name="Ellipszis 810"/>
              <p:cNvSpPr/>
              <p:nvPr/>
            </p:nvSpPr>
            <p:spPr>
              <a:xfrm rot="20241107">
                <a:off x="3631235" y="376620"/>
                <a:ext cx="1026632" cy="1099904"/>
              </a:xfrm>
              <a:custGeom>
                <a:avLst/>
                <a:gdLst>
                  <a:gd name="connsiteX0" fmla="*/ 0 w 1034622"/>
                  <a:gd name="connsiteY0" fmla="*/ 580495 h 1160989"/>
                  <a:gd name="connsiteX1" fmla="*/ 517311 w 1034622"/>
                  <a:gd name="connsiteY1" fmla="*/ 0 h 1160989"/>
                  <a:gd name="connsiteX2" fmla="*/ 1034622 w 1034622"/>
                  <a:gd name="connsiteY2" fmla="*/ 580495 h 1160989"/>
                  <a:gd name="connsiteX3" fmla="*/ 517311 w 1034622"/>
                  <a:gd name="connsiteY3" fmla="*/ 1160990 h 1160989"/>
                  <a:gd name="connsiteX4" fmla="*/ 0 w 1034622"/>
                  <a:gd name="connsiteY4" fmla="*/ 580495 h 1160989"/>
                  <a:gd name="connsiteX0" fmla="*/ 45138 w 1079760"/>
                  <a:gd name="connsiteY0" fmla="*/ 580495 h 1160990"/>
                  <a:gd name="connsiteX1" fmla="*/ 562449 w 1079760"/>
                  <a:gd name="connsiteY1" fmla="*/ 0 h 1160990"/>
                  <a:gd name="connsiteX2" fmla="*/ 1079760 w 1079760"/>
                  <a:gd name="connsiteY2" fmla="*/ 580495 h 1160990"/>
                  <a:gd name="connsiteX3" fmla="*/ 562449 w 1079760"/>
                  <a:gd name="connsiteY3" fmla="*/ 1160990 h 1160990"/>
                  <a:gd name="connsiteX4" fmla="*/ 45138 w 1079760"/>
                  <a:gd name="connsiteY4" fmla="*/ 580495 h 1160990"/>
                  <a:gd name="connsiteX0" fmla="*/ 37371 w 992879"/>
                  <a:gd name="connsiteY0" fmla="*/ 580590 h 1161154"/>
                  <a:gd name="connsiteX1" fmla="*/ 554682 w 992879"/>
                  <a:gd name="connsiteY1" fmla="*/ 95 h 1161154"/>
                  <a:gd name="connsiteX2" fmla="*/ 992879 w 992879"/>
                  <a:gd name="connsiteY2" fmla="*/ 547579 h 1161154"/>
                  <a:gd name="connsiteX3" fmla="*/ 554682 w 992879"/>
                  <a:gd name="connsiteY3" fmla="*/ 1161085 h 1161154"/>
                  <a:gd name="connsiteX4" fmla="*/ 37371 w 992879"/>
                  <a:gd name="connsiteY4" fmla="*/ 580590 h 1161154"/>
                  <a:gd name="connsiteX0" fmla="*/ 12 w 955520"/>
                  <a:gd name="connsiteY0" fmla="*/ 580590 h 1053459"/>
                  <a:gd name="connsiteX1" fmla="*/ 517323 w 955520"/>
                  <a:gd name="connsiteY1" fmla="*/ 95 h 1053459"/>
                  <a:gd name="connsiteX2" fmla="*/ 955520 w 955520"/>
                  <a:gd name="connsiteY2" fmla="*/ 547579 h 1053459"/>
                  <a:gd name="connsiteX3" fmla="*/ 531297 w 955520"/>
                  <a:gd name="connsiteY3" fmla="*/ 1053386 h 1053459"/>
                  <a:gd name="connsiteX4" fmla="*/ 12 w 955520"/>
                  <a:gd name="connsiteY4" fmla="*/ 580590 h 1053459"/>
                  <a:gd name="connsiteX0" fmla="*/ 10 w 1009019"/>
                  <a:gd name="connsiteY0" fmla="*/ 610103 h 1053900"/>
                  <a:gd name="connsiteX1" fmla="*/ 570822 w 1009019"/>
                  <a:gd name="connsiteY1" fmla="*/ 327 h 1053900"/>
                  <a:gd name="connsiteX2" fmla="*/ 1009019 w 1009019"/>
                  <a:gd name="connsiteY2" fmla="*/ 547811 h 1053900"/>
                  <a:gd name="connsiteX3" fmla="*/ 584796 w 1009019"/>
                  <a:gd name="connsiteY3" fmla="*/ 1053618 h 1053900"/>
                  <a:gd name="connsiteX4" fmla="*/ 10 w 1009019"/>
                  <a:gd name="connsiteY4" fmla="*/ 610103 h 1053900"/>
                  <a:gd name="connsiteX0" fmla="*/ 8488 w 1017497"/>
                  <a:gd name="connsiteY0" fmla="*/ 620822 h 1064588"/>
                  <a:gd name="connsiteX1" fmla="*/ 268392 w 1017497"/>
                  <a:gd name="connsiteY1" fmla="*/ 224619 h 1064588"/>
                  <a:gd name="connsiteX2" fmla="*/ 579300 w 1017497"/>
                  <a:gd name="connsiteY2" fmla="*/ 11046 h 1064588"/>
                  <a:gd name="connsiteX3" fmla="*/ 1017497 w 1017497"/>
                  <a:gd name="connsiteY3" fmla="*/ 558530 h 1064588"/>
                  <a:gd name="connsiteX4" fmla="*/ 593274 w 1017497"/>
                  <a:gd name="connsiteY4" fmla="*/ 1064337 h 1064588"/>
                  <a:gd name="connsiteX5" fmla="*/ 8488 w 1017497"/>
                  <a:gd name="connsiteY5" fmla="*/ 620822 h 1064588"/>
                  <a:gd name="connsiteX0" fmla="*/ 15629 w 1024638"/>
                  <a:gd name="connsiteY0" fmla="*/ 627242 h 1071015"/>
                  <a:gd name="connsiteX1" fmla="*/ 203754 w 1024638"/>
                  <a:gd name="connsiteY1" fmla="*/ 180448 h 1071015"/>
                  <a:gd name="connsiteX2" fmla="*/ 586441 w 1024638"/>
                  <a:gd name="connsiteY2" fmla="*/ 17466 h 1071015"/>
                  <a:gd name="connsiteX3" fmla="*/ 1024638 w 1024638"/>
                  <a:gd name="connsiteY3" fmla="*/ 564950 h 1071015"/>
                  <a:gd name="connsiteX4" fmla="*/ 600415 w 1024638"/>
                  <a:gd name="connsiteY4" fmla="*/ 1070757 h 1071015"/>
                  <a:gd name="connsiteX5" fmla="*/ 15629 w 1024638"/>
                  <a:gd name="connsiteY5" fmla="*/ 627242 h 1071015"/>
                  <a:gd name="connsiteX0" fmla="*/ 15629 w 1042260"/>
                  <a:gd name="connsiteY0" fmla="*/ 610492 h 1054265"/>
                  <a:gd name="connsiteX1" fmla="*/ 203754 w 1042260"/>
                  <a:gd name="connsiteY1" fmla="*/ 163698 h 1054265"/>
                  <a:gd name="connsiteX2" fmla="*/ 586441 w 1042260"/>
                  <a:gd name="connsiteY2" fmla="*/ 716 h 1054265"/>
                  <a:gd name="connsiteX3" fmla="*/ 945946 w 1042260"/>
                  <a:gd name="connsiteY3" fmla="*/ 215354 h 1054265"/>
                  <a:gd name="connsiteX4" fmla="*/ 1024638 w 1042260"/>
                  <a:gd name="connsiteY4" fmla="*/ 548200 h 1054265"/>
                  <a:gd name="connsiteX5" fmla="*/ 600415 w 1042260"/>
                  <a:gd name="connsiteY5" fmla="*/ 1054007 h 1054265"/>
                  <a:gd name="connsiteX6" fmla="*/ 15629 w 1042260"/>
                  <a:gd name="connsiteY6" fmla="*/ 610492 h 1054265"/>
                  <a:gd name="connsiteX0" fmla="*/ 23321 w 1049952"/>
                  <a:gd name="connsiteY0" fmla="*/ 610492 h 1066775"/>
                  <a:gd name="connsiteX1" fmla="*/ 211446 w 1049952"/>
                  <a:gd name="connsiteY1" fmla="*/ 163698 h 1066775"/>
                  <a:gd name="connsiteX2" fmla="*/ 594133 w 1049952"/>
                  <a:gd name="connsiteY2" fmla="*/ 716 h 1066775"/>
                  <a:gd name="connsiteX3" fmla="*/ 953638 w 1049952"/>
                  <a:gd name="connsiteY3" fmla="*/ 215354 h 1066775"/>
                  <a:gd name="connsiteX4" fmla="*/ 1032330 w 1049952"/>
                  <a:gd name="connsiteY4" fmla="*/ 548200 h 1066775"/>
                  <a:gd name="connsiteX5" fmla="*/ 737055 w 1049952"/>
                  <a:gd name="connsiteY5" fmla="*/ 1066526 h 1066775"/>
                  <a:gd name="connsiteX6" fmla="*/ 23321 w 1049952"/>
                  <a:gd name="connsiteY6" fmla="*/ 610492 h 1066775"/>
                  <a:gd name="connsiteX0" fmla="*/ 1 w 1026632"/>
                  <a:gd name="connsiteY0" fmla="*/ 610492 h 1099904"/>
                  <a:gd name="connsiteX1" fmla="*/ 188126 w 1026632"/>
                  <a:gd name="connsiteY1" fmla="*/ 163698 h 1099904"/>
                  <a:gd name="connsiteX2" fmla="*/ 570813 w 1026632"/>
                  <a:gd name="connsiteY2" fmla="*/ 716 h 1099904"/>
                  <a:gd name="connsiteX3" fmla="*/ 930318 w 1026632"/>
                  <a:gd name="connsiteY3" fmla="*/ 215354 h 1099904"/>
                  <a:gd name="connsiteX4" fmla="*/ 1009010 w 1026632"/>
                  <a:gd name="connsiteY4" fmla="*/ 548200 h 1099904"/>
                  <a:gd name="connsiteX5" fmla="*/ 713735 w 1026632"/>
                  <a:gd name="connsiteY5" fmla="*/ 1066526 h 1099904"/>
                  <a:gd name="connsiteX6" fmla="*/ 189909 w 1026632"/>
                  <a:gd name="connsiteY6" fmla="*/ 1000433 h 1099904"/>
                  <a:gd name="connsiteX7" fmla="*/ 1 w 1026632"/>
                  <a:gd name="connsiteY7" fmla="*/ 610492 h 1099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26632" h="1099904">
                    <a:moveTo>
                      <a:pt x="1" y="610492"/>
                    </a:moveTo>
                    <a:cubicBezTo>
                      <a:pt x="-296" y="471036"/>
                      <a:pt x="92991" y="265327"/>
                      <a:pt x="188126" y="163698"/>
                    </a:cubicBezTo>
                    <a:cubicBezTo>
                      <a:pt x="283261" y="62069"/>
                      <a:pt x="447114" y="-7893"/>
                      <a:pt x="570813" y="716"/>
                    </a:cubicBezTo>
                    <a:cubicBezTo>
                      <a:pt x="694512" y="9325"/>
                      <a:pt x="857285" y="124107"/>
                      <a:pt x="930318" y="215354"/>
                    </a:cubicBezTo>
                    <a:cubicBezTo>
                      <a:pt x="1003351" y="306601"/>
                      <a:pt x="1055489" y="402069"/>
                      <a:pt x="1009010" y="548200"/>
                    </a:cubicBezTo>
                    <a:cubicBezTo>
                      <a:pt x="962531" y="694331"/>
                      <a:pt x="850252" y="991154"/>
                      <a:pt x="713735" y="1066526"/>
                    </a:cubicBezTo>
                    <a:cubicBezTo>
                      <a:pt x="577218" y="1141898"/>
                      <a:pt x="308865" y="1076439"/>
                      <a:pt x="189909" y="1000433"/>
                    </a:cubicBezTo>
                    <a:cubicBezTo>
                      <a:pt x="70953" y="924427"/>
                      <a:pt x="298" y="749948"/>
                      <a:pt x="1" y="610492"/>
                    </a:cubicBezTo>
                    <a:close/>
                  </a:path>
                </a:pathLst>
              </a:custGeom>
              <a:solidFill>
                <a:srgbClr val="E0A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12" name="Ellipszis 811"/>
              <p:cNvSpPr/>
              <p:nvPr/>
            </p:nvSpPr>
            <p:spPr>
              <a:xfrm rot="16200000" flipH="1">
                <a:off x="3982547" y="416208"/>
                <a:ext cx="366285" cy="6956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813" name="Csoportba foglalás 812"/>
              <p:cNvGrpSpPr/>
              <p:nvPr/>
            </p:nvGrpSpPr>
            <p:grpSpPr>
              <a:xfrm flipH="1">
                <a:off x="4446144" y="853519"/>
                <a:ext cx="168169" cy="114731"/>
                <a:chOff x="1941179" y="3375878"/>
                <a:chExt cx="647641" cy="660047"/>
              </a:xfrm>
            </p:grpSpPr>
            <p:sp>
              <p:nvSpPr>
                <p:cNvPr id="834" name="Ellipszis 833"/>
                <p:cNvSpPr/>
                <p:nvPr/>
              </p:nvSpPr>
              <p:spPr>
                <a:xfrm>
                  <a:off x="1941179" y="3375878"/>
                  <a:ext cx="647641" cy="660047"/>
                </a:xfrm>
                <a:prstGeom prst="ellipse">
                  <a:avLst/>
                </a:prstGeom>
                <a:solidFill>
                  <a:srgbClr val="FAD7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5" name="Ellipszis 834"/>
                <p:cNvSpPr/>
                <p:nvPr/>
              </p:nvSpPr>
              <p:spPr>
                <a:xfrm>
                  <a:off x="2063611" y="3575925"/>
                  <a:ext cx="269611" cy="259950"/>
                </a:xfrm>
                <a:prstGeom prst="ellipse">
                  <a:avLst/>
                </a:prstGeom>
                <a:solidFill>
                  <a:srgbClr val="F6BB7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14" name="Csoportba foglalás 813"/>
              <p:cNvGrpSpPr/>
              <p:nvPr/>
            </p:nvGrpSpPr>
            <p:grpSpPr>
              <a:xfrm rot="11488953" flipH="1">
                <a:off x="3712363" y="852610"/>
                <a:ext cx="168169" cy="114731"/>
                <a:chOff x="7105436" y="4894038"/>
                <a:chExt cx="335621" cy="303190"/>
              </a:xfrm>
            </p:grpSpPr>
            <p:sp>
              <p:nvSpPr>
                <p:cNvPr id="832" name="Ellipszis 831"/>
                <p:cNvSpPr/>
                <p:nvPr/>
              </p:nvSpPr>
              <p:spPr>
                <a:xfrm>
                  <a:off x="7105436" y="4894038"/>
                  <a:ext cx="335621" cy="303190"/>
                </a:xfrm>
                <a:prstGeom prst="ellipse">
                  <a:avLst/>
                </a:prstGeom>
                <a:solidFill>
                  <a:srgbClr val="FAD7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3" name="Ellipszis 832"/>
                <p:cNvSpPr/>
                <p:nvPr/>
              </p:nvSpPr>
              <p:spPr>
                <a:xfrm>
                  <a:off x="7168885" y="4985929"/>
                  <a:ext cx="139718" cy="119407"/>
                </a:xfrm>
                <a:prstGeom prst="ellipse">
                  <a:avLst/>
                </a:prstGeom>
                <a:solidFill>
                  <a:srgbClr val="F6BB7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815" name="Lekerekített téglalap 814"/>
              <p:cNvSpPr/>
              <p:nvPr/>
            </p:nvSpPr>
            <p:spPr>
              <a:xfrm flipH="1">
                <a:off x="3789999" y="626076"/>
                <a:ext cx="754514" cy="582791"/>
              </a:xfrm>
              <a:prstGeom prst="roundRect">
                <a:avLst>
                  <a:gd name="adj" fmla="val 50000"/>
                </a:avLst>
              </a:prstGeom>
              <a:solidFill>
                <a:srgbClr val="FAD7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16" name="Lekerekített téglalap 815"/>
              <p:cNvSpPr/>
              <p:nvPr/>
            </p:nvSpPr>
            <p:spPr>
              <a:xfrm flipH="1">
                <a:off x="4124324" y="902293"/>
                <a:ext cx="92380" cy="143219"/>
              </a:xfrm>
              <a:prstGeom prst="roundRect">
                <a:avLst>
                  <a:gd name="adj" fmla="val 50000"/>
                </a:avLst>
              </a:prstGeom>
              <a:solidFill>
                <a:srgbClr val="F5C0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17" name="Ellipszis 816"/>
              <p:cNvSpPr/>
              <p:nvPr/>
            </p:nvSpPr>
            <p:spPr>
              <a:xfrm flipH="1">
                <a:off x="4301656" y="809414"/>
                <a:ext cx="89039" cy="5629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18" name="Ellipszis 817"/>
              <p:cNvSpPr/>
              <p:nvPr/>
            </p:nvSpPr>
            <p:spPr>
              <a:xfrm rot="14840237" flipH="1">
                <a:off x="3879079" y="366560"/>
                <a:ext cx="256964" cy="564521"/>
              </a:xfrm>
              <a:prstGeom prst="ellipse">
                <a:avLst/>
              </a:prstGeom>
              <a:solidFill>
                <a:srgbClr val="E0A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19" name="Ellipszis 818"/>
              <p:cNvSpPr/>
              <p:nvPr/>
            </p:nvSpPr>
            <p:spPr>
              <a:xfrm rot="17525019" flipH="1">
                <a:off x="4204535" y="352277"/>
                <a:ext cx="283844" cy="564521"/>
              </a:xfrm>
              <a:prstGeom prst="ellipse">
                <a:avLst/>
              </a:prstGeom>
              <a:solidFill>
                <a:srgbClr val="E0A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20" name="Ellipszis 819"/>
              <p:cNvSpPr/>
              <p:nvPr/>
            </p:nvSpPr>
            <p:spPr>
              <a:xfrm flipH="1">
                <a:off x="3932007" y="809414"/>
                <a:ext cx="89039" cy="5629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21" name="Lekerekített téglalap 820"/>
              <p:cNvSpPr/>
              <p:nvPr/>
            </p:nvSpPr>
            <p:spPr>
              <a:xfrm rot="16706349" flipH="1">
                <a:off x="4338437" y="707423"/>
                <a:ext cx="32229" cy="192697"/>
              </a:xfrm>
              <a:prstGeom prst="roundRect">
                <a:avLst>
                  <a:gd name="adj" fmla="val 50000"/>
                </a:avLst>
              </a:prstGeom>
              <a:solidFill>
                <a:srgbClr val="AA77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22" name="Lekerekített téglalap 821"/>
              <p:cNvSpPr/>
              <p:nvPr/>
            </p:nvSpPr>
            <p:spPr>
              <a:xfrm rot="4893651" flipH="1" flipV="1">
                <a:off x="3939725" y="709919"/>
                <a:ext cx="27127" cy="184860"/>
              </a:xfrm>
              <a:prstGeom prst="roundRect">
                <a:avLst>
                  <a:gd name="adj" fmla="val 50000"/>
                </a:avLst>
              </a:prstGeom>
              <a:solidFill>
                <a:srgbClr val="AA77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23" name="Szabadkézi sokszög 822"/>
              <p:cNvSpPr/>
              <p:nvPr/>
            </p:nvSpPr>
            <p:spPr>
              <a:xfrm flipH="1">
                <a:off x="4068250" y="1160472"/>
                <a:ext cx="201113" cy="44205"/>
              </a:xfrm>
              <a:custGeom>
                <a:avLst/>
                <a:gdLst>
                  <a:gd name="connsiteX0" fmla="*/ 647862 w 1295725"/>
                  <a:gd name="connsiteY0" fmla="*/ 0 h 619415"/>
                  <a:gd name="connsiteX1" fmla="*/ 1292734 w 1295725"/>
                  <a:gd name="connsiteY1" fmla="*/ 251969 h 619415"/>
                  <a:gd name="connsiteX2" fmla="*/ 1295725 w 1295725"/>
                  <a:gd name="connsiteY2" fmla="*/ 256018 h 619415"/>
                  <a:gd name="connsiteX3" fmla="*/ 1292734 w 1295725"/>
                  <a:gd name="connsiteY3" fmla="*/ 261765 h 619415"/>
                  <a:gd name="connsiteX4" fmla="*/ 647862 w 1295725"/>
                  <a:gd name="connsiteY4" fmla="*/ 619415 h 619415"/>
                  <a:gd name="connsiteX5" fmla="*/ 2990 w 1295725"/>
                  <a:gd name="connsiteY5" fmla="*/ 261765 h 619415"/>
                  <a:gd name="connsiteX6" fmla="*/ 0 w 1295725"/>
                  <a:gd name="connsiteY6" fmla="*/ 256018 h 619415"/>
                  <a:gd name="connsiteX7" fmla="*/ 2990 w 1295725"/>
                  <a:gd name="connsiteY7" fmla="*/ 251969 h 619415"/>
                  <a:gd name="connsiteX8" fmla="*/ 647862 w 1295725"/>
                  <a:gd name="connsiteY8" fmla="*/ 0 h 619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5725" h="619415">
                    <a:moveTo>
                      <a:pt x="647862" y="0"/>
                    </a:moveTo>
                    <a:cubicBezTo>
                      <a:pt x="916303" y="0"/>
                      <a:pt x="1152978" y="99949"/>
                      <a:pt x="1292734" y="251969"/>
                    </a:cubicBezTo>
                    <a:lnTo>
                      <a:pt x="1295725" y="256018"/>
                    </a:lnTo>
                    <a:lnTo>
                      <a:pt x="1292734" y="261765"/>
                    </a:lnTo>
                    <a:cubicBezTo>
                      <a:pt x="1152978" y="477545"/>
                      <a:pt x="916303" y="619415"/>
                      <a:pt x="647862" y="619415"/>
                    </a:cubicBezTo>
                    <a:cubicBezTo>
                      <a:pt x="379421" y="619415"/>
                      <a:pt x="142746" y="477545"/>
                      <a:pt x="2990" y="261765"/>
                    </a:cubicBezTo>
                    <a:lnTo>
                      <a:pt x="0" y="256018"/>
                    </a:lnTo>
                    <a:lnTo>
                      <a:pt x="2990" y="251969"/>
                    </a:lnTo>
                    <a:cubicBezTo>
                      <a:pt x="142746" y="99949"/>
                      <a:pt x="379421" y="0"/>
                      <a:pt x="647862" y="0"/>
                    </a:cubicBezTo>
                    <a:close/>
                  </a:path>
                </a:pathLst>
              </a:custGeom>
              <a:solidFill>
                <a:srgbClr val="AA77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24" name="Lekerekített téglalap 823"/>
              <p:cNvSpPr/>
              <p:nvPr/>
            </p:nvSpPr>
            <p:spPr>
              <a:xfrm rot="18802910" flipH="1">
                <a:off x="4254562" y="1007803"/>
                <a:ext cx="73296" cy="279551"/>
              </a:xfrm>
              <a:prstGeom prst="roundRect">
                <a:avLst>
                  <a:gd name="adj" fmla="val 47197"/>
                </a:avLst>
              </a:prstGeom>
              <a:solidFill>
                <a:srgbClr val="E0A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25" name="Ellipszis 824"/>
              <p:cNvSpPr/>
              <p:nvPr/>
            </p:nvSpPr>
            <p:spPr>
              <a:xfrm flipH="1">
                <a:off x="4310108" y="813326"/>
                <a:ext cx="37448" cy="2336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26" name="Ellipszis 825"/>
              <p:cNvSpPr/>
              <p:nvPr/>
            </p:nvSpPr>
            <p:spPr>
              <a:xfrm flipH="1">
                <a:off x="3938145" y="814861"/>
                <a:ext cx="37448" cy="2336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27" name="Lekerekített téglalap 826"/>
              <p:cNvSpPr/>
              <p:nvPr/>
            </p:nvSpPr>
            <p:spPr>
              <a:xfrm rot="15865564" flipH="1">
                <a:off x="4359992" y="862403"/>
                <a:ext cx="320872" cy="90118"/>
              </a:xfrm>
              <a:prstGeom prst="roundRect">
                <a:avLst>
                  <a:gd name="adj" fmla="val 47197"/>
                </a:avLst>
              </a:prstGeom>
              <a:solidFill>
                <a:srgbClr val="E0A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28" name="Lekerekített téglalap 827"/>
              <p:cNvSpPr/>
              <p:nvPr/>
            </p:nvSpPr>
            <p:spPr>
              <a:xfrm rot="16200000" flipH="1">
                <a:off x="3654354" y="911124"/>
                <a:ext cx="352959" cy="99131"/>
              </a:xfrm>
              <a:prstGeom prst="roundRect">
                <a:avLst>
                  <a:gd name="adj" fmla="val 47197"/>
                </a:avLst>
              </a:prstGeom>
              <a:solidFill>
                <a:srgbClr val="E0A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29" name="Lekerekített téglalap 828"/>
              <p:cNvSpPr/>
              <p:nvPr/>
            </p:nvSpPr>
            <p:spPr>
              <a:xfrm rot="2663454" flipH="1">
                <a:off x="4044631" y="1030979"/>
                <a:ext cx="83214" cy="219652"/>
              </a:xfrm>
              <a:prstGeom prst="roundRect">
                <a:avLst>
                  <a:gd name="adj" fmla="val 47197"/>
                </a:avLst>
              </a:prstGeom>
              <a:solidFill>
                <a:srgbClr val="E0A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31" name="Szabadkézi sokszög 830"/>
              <p:cNvSpPr/>
              <p:nvPr/>
            </p:nvSpPr>
            <p:spPr>
              <a:xfrm flipH="1">
                <a:off x="3747704" y="598961"/>
                <a:ext cx="881262" cy="236617"/>
              </a:xfrm>
              <a:custGeom>
                <a:avLst/>
                <a:gdLst>
                  <a:gd name="connsiteX0" fmla="*/ 884054 w 1768108"/>
                  <a:gd name="connsiteY0" fmla="*/ 0 h 1271364"/>
                  <a:gd name="connsiteX1" fmla="*/ 1768108 w 1768108"/>
                  <a:gd name="connsiteY1" fmla="*/ 977107 h 1271364"/>
                  <a:gd name="connsiteX2" fmla="*/ 1728363 w 1768108"/>
                  <a:gd name="connsiteY2" fmla="*/ 1267669 h 1271364"/>
                  <a:gd name="connsiteX3" fmla="*/ 1727140 w 1768108"/>
                  <a:gd name="connsiteY3" fmla="*/ 1271364 h 1271364"/>
                  <a:gd name="connsiteX4" fmla="*/ 1717534 w 1768108"/>
                  <a:gd name="connsiteY4" fmla="*/ 1230074 h 1271364"/>
                  <a:gd name="connsiteX5" fmla="*/ 873225 w 1768108"/>
                  <a:gd name="connsiteY5" fmla="*/ 543529 h 1271364"/>
                  <a:gd name="connsiteX6" fmla="*/ 58644 w 1768108"/>
                  <a:gd name="connsiteY6" fmla="*/ 1140302 h 1271364"/>
                  <a:gd name="connsiteX7" fmla="*/ 30140 w 1768108"/>
                  <a:gd name="connsiteY7" fmla="*/ 1226379 h 1271364"/>
                  <a:gd name="connsiteX8" fmla="*/ 17961 w 1768108"/>
                  <a:gd name="connsiteY8" fmla="*/ 1174028 h 1271364"/>
                  <a:gd name="connsiteX9" fmla="*/ 0 w 1768108"/>
                  <a:gd name="connsiteY9" fmla="*/ 977107 h 1271364"/>
                  <a:gd name="connsiteX10" fmla="*/ 884054 w 1768108"/>
                  <a:gd name="connsiteY10" fmla="*/ 0 h 1271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68108" h="1271364">
                    <a:moveTo>
                      <a:pt x="884054" y="0"/>
                    </a:moveTo>
                    <a:cubicBezTo>
                      <a:pt x="1372304" y="0"/>
                      <a:pt x="1768108" y="437466"/>
                      <a:pt x="1768108" y="977107"/>
                    </a:cubicBezTo>
                    <a:cubicBezTo>
                      <a:pt x="1768108" y="1078290"/>
                      <a:pt x="1754193" y="1175881"/>
                      <a:pt x="1728363" y="1267669"/>
                    </a:cubicBezTo>
                    <a:lnTo>
                      <a:pt x="1727140" y="1271364"/>
                    </a:lnTo>
                    <a:lnTo>
                      <a:pt x="1717534" y="1230074"/>
                    </a:lnTo>
                    <a:cubicBezTo>
                      <a:pt x="1605603" y="832325"/>
                      <a:pt x="1269928" y="543529"/>
                      <a:pt x="873225" y="543529"/>
                    </a:cubicBezTo>
                    <a:cubicBezTo>
                      <a:pt x="507038" y="543529"/>
                      <a:pt x="192851" y="789604"/>
                      <a:pt x="58644" y="1140302"/>
                    </a:cubicBezTo>
                    <a:lnTo>
                      <a:pt x="30140" y="1226379"/>
                    </a:lnTo>
                    <a:lnTo>
                      <a:pt x="17961" y="1174028"/>
                    </a:lnTo>
                    <a:cubicBezTo>
                      <a:pt x="6185" y="1110421"/>
                      <a:pt x="0" y="1044562"/>
                      <a:pt x="0" y="977107"/>
                    </a:cubicBezTo>
                    <a:cubicBezTo>
                      <a:pt x="0" y="437466"/>
                      <a:pt x="395804" y="0"/>
                      <a:pt x="884054" y="0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836" name="Csoportba foglalás 835"/>
              <p:cNvGrpSpPr/>
              <p:nvPr/>
            </p:nvGrpSpPr>
            <p:grpSpPr>
              <a:xfrm>
                <a:off x="2199767" y="350456"/>
                <a:ext cx="1038986" cy="1132267"/>
                <a:chOff x="4939881" y="3951670"/>
                <a:chExt cx="2055538" cy="2338943"/>
              </a:xfrm>
            </p:grpSpPr>
            <p:sp>
              <p:nvSpPr>
                <p:cNvPr id="837" name="Lekerekített téglalap 836"/>
                <p:cNvSpPr/>
                <p:nvPr/>
              </p:nvSpPr>
              <p:spPr>
                <a:xfrm>
                  <a:off x="5641143" y="5779303"/>
                  <a:ext cx="651614" cy="511310"/>
                </a:xfrm>
                <a:prstGeom prst="roundRect">
                  <a:avLst>
                    <a:gd name="adj" fmla="val 30309"/>
                  </a:avLst>
                </a:prstGeom>
                <a:gradFill>
                  <a:gsLst>
                    <a:gs pos="20895">
                      <a:srgbClr val="F6D1A8"/>
                    </a:gs>
                    <a:gs pos="79741">
                      <a:srgbClr val="F6D1A8"/>
                    </a:gs>
                    <a:gs pos="100000">
                      <a:srgbClr val="F5B36B"/>
                    </a:gs>
                    <a:gs pos="53000">
                      <a:srgbClr val="FCE7D0"/>
                    </a:gs>
                    <a:gs pos="0">
                      <a:srgbClr val="F5B36B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u="sng"/>
                </a:p>
              </p:txBody>
            </p:sp>
            <p:sp>
              <p:nvSpPr>
                <p:cNvPr id="838" name="Szabadkézi sokszög 837"/>
                <p:cNvSpPr/>
                <p:nvPr/>
              </p:nvSpPr>
              <p:spPr>
                <a:xfrm>
                  <a:off x="4939881" y="4306227"/>
                  <a:ext cx="1995727" cy="1893216"/>
                </a:xfrm>
                <a:custGeom>
                  <a:avLst/>
                  <a:gdLst>
                    <a:gd name="connsiteX0" fmla="*/ 843085 w 1697000"/>
                    <a:gd name="connsiteY0" fmla="*/ 0 h 1410685"/>
                    <a:gd name="connsiteX1" fmla="*/ 1687394 w 1697000"/>
                    <a:gd name="connsiteY1" fmla="*/ 686545 h 1410685"/>
                    <a:gd name="connsiteX2" fmla="*/ 1697000 w 1697000"/>
                    <a:gd name="connsiteY2" fmla="*/ 727835 h 1410685"/>
                    <a:gd name="connsiteX3" fmla="*/ 1668495 w 1697000"/>
                    <a:gd name="connsiteY3" fmla="*/ 813912 h 1410685"/>
                    <a:gd name="connsiteX4" fmla="*/ 853914 w 1697000"/>
                    <a:gd name="connsiteY4" fmla="*/ 1410685 h 1410685"/>
                    <a:gd name="connsiteX5" fmla="*/ 9605 w 1697000"/>
                    <a:gd name="connsiteY5" fmla="*/ 724140 h 1410685"/>
                    <a:gd name="connsiteX6" fmla="*/ 0 w 1697000"/>
                    <a:gd name="connsiteY6" fmla="*/ 682850 h 1410685"/>
                    <a:gd name="connsiteX7" fmla="*/ 28504 w 1697000"/>
                    <a:gd name="connsiteY7" fmla="*/ 596773 h 1410685"/>
                    <a:gd name="connsiteX8" fmla="*/ 843085 w 1697000"/>
                    <a:gd name="connsiteY8" fmla="*/ 0 h 1410685"/>
                    <a:gd name="connsiteX0" fmla="*/ 833480 w 1687395"/>
                    <a:gd name="connsiteY0" fmla="*/ 0 h 1410685"/>
                    <a:gd name="connsiteX1" fmla="*/ 1677789 w 1687395"/>
                    <a:gd name="connsiteY1" fmla="*/ 686545 h 1410685"/>
                    <a:gd name="connsiteX2" fmla="*/ 1687395 w 1687395"/>
                    <a:gd name="connsiteY2" fmla="*/ 727835 h 1410685"/>
                    <a:gd name="connsiteX3" fmla="*/ 1658890 w 1687395"/>
                    <a:gd name="connsiteY3" fmla="*/ 813912 h 1410685"/>
                    <a:gd name="connsiteX4" fmla="*/ 844309 w 1687395"/>
                    <a:gd name="connsiteY4" fmla="*/ 1410685 h 1410685"/>
                    <a:gd name="connsiteX5" fmla="*/ 0 w 1687395"/>
                    <a:gd name="connsiteY5" fmla="*/ 724140 h 1410685"/>
                    <a:gd name="connsiteX6" fmla="*/ 61325 w 1687395"/>
                    <a:gd name="connsiteY6" fmla="*/ 788581 h 1410685"/>
                    <a:gd name="connsiteX7" fmla="*/ 18899 w 1687395"/>
                    <a:gd name="connsiteY7" fmla="*/ 596773 h 1410685"/>
                    <a:gd name="connsiteX8" fmla="*/ 833480 w 1687395"/>
                    <a:gd name="connsiteY8" fmla="*/ 0 h 1410685"/>
                    <a:gd name="connsiteX0" fmla="*/ 833480 w 1687395"/>
                    <a:gd name="connsiteY0" fmla="*/ 0 h 1410685"/>
                    <a:gd name="connsiteX1" fmla="*/ 1677789 w 1687395"/>
                    <a:gd name="connsiteY1" fmla="*/ 686545 h 1410685"/>
                    <a:gd name="connsiteX2" fmla="*/ 1687395 w 1687395"/>
                    <a:gd name="connsiteY2" fmla="*/ 727835 h 1410685"/>
                    <a:gd name="connsiteX3" fmla="*/ 1658890 w 1687395"/>
                    <a:gd name="connsiteY3" fmla="*/ 813912 h 1410685"/>
                    <a:gd name="connsiteX4" fmla="*/ 844309 w 1687395"/>
                    <a:gd name="connsiteY4" fmla="*/ 1410685 h 1410685"/>
                    <a:gd name="connsiteX5" fmla="*/ 0 w 1687395"/>
                    <a:gd name="connsiteY5" fmla="*/ 724140 h 1410685"/>
                    <a:gd name="connsiteX6" fmla="*/ 18899 w 1687395"/>
                    <a:gd name="connsiteY6" fmla="*/ 596773 h 1410685"/>
                    <a:gd name="connsiteX7" fmla="*/ 833480 w 1687395"/>
                    <a:gd name="connsiteY7" fmla="*/ 0 h 1410685"/>
                    <a:gd name="connsiteX0" fmla="*/ 814581 w 1668496"/>
                    <a:gd name="connsiteY0" fmla="*/ 0 h 1413817"/>
                    <a:gd name="connsiteX1" fmla="*/ 1658890 w 1668496"/>
                    <a:gd name="connsiteY1" fmla="*/ 686545 h 1413817"/>
                    <a:gd name="connsiteX2" fmla="*/ 1668496 w 1668496"/>
                    <a:gd name="connsiteY2" fmla="*/ 727835 h 1413817"/>
                    <a:gd name="connsiteX3" fmla="*/ 1639991 w 1668496"/>
                    <a:gd name="connsiteY3" fmla="*/ 813912 h 1413817"/>
                    <a:gd name="connsiteX4" fmla="*/ 825410 w 1668496"/>
                    <a:gd name="connsiteY4" fmla="*/ 1410685 h 1413817"/>
                    <a:gd name="connsiteX5" fmla="*/ 0 w 1668496"/>
                    <a:gd name="connsiteY5" fmla="*/ 596773 h 1413817"/>
                    <a:gd name="connsiteX6" fmla="*/ 814581 w 1668496"/>
                    <a:gd name="connsiteY6" fmla="*/ 0 h 1413817"/>
                    <a:gd name="connsiteX0" fmla="*/ 708186 w 1562101"/>
                    <a:gd name="connsiteY0" fmla="*/ 0 h 1410703"/>
                    <a:gd name="connsiteX1" fmla="*/ 1552495 w 1562101"/>
                    <a:gd name="connsiteY1" fmla="*/ 686545 h 1410703"/>
                    <a:gd name="connsiteX2" fmla="*/ 1562101 w 1562101"/>
                    <a:gd name="connsiteY2" fmla="*/ 727835 h 1410703"/>
                    <a:gd name="connsiteX3" fmla="*/ 1533596 w 1562101"/>
                    <a:gd name="connsiteY3" fmla="*/ 813912 h 1410703"/>
                    <a:gd name="connsiteX4" fmla="*/ 719015 w 1562101"/>
                    <a:gd name="connsiteY4" fmla="*/ 1410685 h 1410703"/>
                    <a:gd name="connsiteX5" fmla="*/ 0 w 1562101"/>
                    <a:gd name="connsiteY5" fmla="*/ 831732 h 1410703"/>
                    <a:gd name="connsiteX6" fmla="*/ 708186 w 1562101"/>
                    <a:gd name="connsiteY6" fmla="*/ 0 h 1410703"/>
                    <a:gd name="connsiteX0" fmla="*/ 757914 w 1611829"/>
                    <a:gd name="connsiteY0" fmla="*/ 0 h 1410703"/>
                    <a:gd name="connsiteX1" fmla="*/ 1602223 w 1611829"/>
                    <a:gd name="connsiteY1" fmla="*/ 686545 h 1410703"/>
                    <a:gd name="connsiteX2" fmla="*/ 1611829 w 1611829"/>
                    <a:gd name="connsiteY2" fmla="*/ 727835 h 1410703"/>
                    <a:gd name="connsiteX3" fmla="*/ 1583324 w 1611829"/>
                    <a:gd name="connsiteY3" fmla="*/ 813912 h 1410703"/>
                    <a:gd name="connsiteX4" fmla="*/ 768743 w 1611829"/>
                    <a:gd name="connsiteY4" fmla="*/ 1410685 h 1410703"/>
                    <a:gd name="connsiteX5" fmla="*/ 49728 w 1611829"/>
                    <a:gd name="connsiteY5" fmla="*/ 831732 h 1410703"/>
                    <a:gd name="connsiteX6" fmla="*/ 757914 w 1611829"/>
                    <a:gd name="connsiteY6" fmla="*/ 0 h 1410703"/>
                    <a:gd name="connsiteX0" fmla="*/ 757914 w 1611829"/>
                    <a:gd name="connsiteY0" fmla="*/ 0 h 1410703"/>
                    <a:gd name="connsiteX1" fmla="*/ 1602223 w 1611829"/>
                    <a:gd name="connsiteY1" fmla="*/ 686545 h 1410703"/>
                    <a:gd name="connsiteX2" fmla="*/ 1611829 w 1611829"/>
                    <a:gd name="connsiteY2" fmla="*/ 727835 h 1410703"/>
                    <a:gd name="connsiteX3" fmla="*/ 768743 w 1611829"/>
                    <a:gd name="connsiteY3" fmla="*/ 1410685 h 1410703"/>
                    <a:gd name="connsiteX4" fmla="*/ 49728 w 1611829"/>
                    <a:gd name="connsiteY4" fmla="*/ 831732 h 1410703"/>
                    <a:gd name="connsiteX5" fmla="*/ 757914 w 1611829"/>
                    <a:gd name="connsiteY5" fmla="*/ 0 h 1410703"/>
                    <a:gd name="connsiteX0" fmla="*/ 757914 w 1602223"/>
                    <a:gd name="connsiteY0" fmla="*/ 0 h 1410703"/>
                    <a:gd name="connsiteX1" fmla="*/ 1602223 w 1602223"/>
                    <a:gd name="connsiteY1" fmla="*/ 686545 h 1410703"/>
                    <a:gd name="connsiteX2" fmla="*/ 768743 w 1602223"/>
                    <a:gd name="connsiteY2" fmla="*/ 1410685 h 1410703"/>
                    <a:gd name="connsiteX3" fmla="*/ 49728 w 1602223"/>
                    <a:gd name="connsiteY3" fmla="*/ 831732 h 1410703"/>
                    <a:gd name="connsiteX4" fmla="*/ 757914 w 1602223"/>
                    <a:gd name="connsiteY4" fmla="*/ 0 h 1410703"/>
                    <a:gd name="connsiteX0" fmla="*/ 757914 w 1602223"/>
                    <a:gd name="connsiteY0" fmla="*/ 0 h 1410703"/>
                    <a:gd name="connsiteX1" fmla="*/ 1602223 w 1602223"/>
                    <a:gd name="connsiteY1" fmla="*/ 686545 h 1410703"/>
                    <a:gd name="connsiteX2" fmla="*/ 768743 w 1602223"/>
                    <a:gd name="connsiteY2" fmla="*/ 1410685 h 1410703"/>
                    <a:gd name="connsiteX3" fmla="*/ 49728 w 1602223"/>
                    <a:gd name="connsiteY3" fmla="*/ 831732 h 1410703"/>
                    <a:gd name="connsiteX4" fmla="*/ 757914 w 1602223"/>
                    <a:gd name="connsiteY4" fmla="*/ 0 h 1410703"/>
                    <a:gd name="connsiteX0" fmla="*/ 757914 w 1602223"/>
                    <a:gd name="connsiteY0" fmla="*/ 0 h 1411098"/>
                    <a:gd name="connsiteX1" fmla="*/ 1602223 w 1602223"/>
                    <a:gd name="connsiteY1" fmla="*/ 686545 h 1411098"/>
                    <a:gd name="connsiteX2" fmla="*/ 768743 w 1602223"/>
                    <a:gd name="connsiteY2" fmla="*/ 1410685 h 1411098"/>
                    <a:gd name="connsiteX3" fmla="*/ 49728 w 1602223"/>
                    <a:gd name="connsiteY3" fmla="*/ 831732 h 1411098"/>
                    <a:gd name="connsiteX4" fmla="*/ 757914 w 1602223"/>
                    <a:gd name="connsiteY4" fmla="*/ 0 h 1411098"/>
                    <a:gd name="connsiteX0" fmla="*/ 757914 w 1495828"/>
                    <a:gd name="connsiteY0" fmla="*/ 0 h 1412605"/>
                    <a:gd name="connsiteX1" fmla="*/ 1495828 w 1495828"/>
                    <a:gd name="connsiteY1" fmla="*/ 639553 h 1412605"/>
                    <a:gd name="connsiteX2" fmla="*/ 768743 w 1495828"/>
                    <a:gd name="connsiteY2" fmla="*/ 1410685 h 1412605"/>
                    <a:gd name="connsiteX3" fmla="*/ 49728 w 1495828"/>
                    <a:gd name="connsiteY3" fmla="*/ 831732 h 1412605"/>
                    <a:gd name="connsiteX4" fmla="*/ 757914 w 1495828"/>
                    <a:gd name="connsiteY4" fmla="*/ 0 h 1412605"/>
                    <a:gd name="connsiteX0" fmla="*/ 757914 w 1496484"/>
                    <a:gd name="connsiteY0" fmla="*/ 0 h 1412605"/>
                    <a:gd name="connsiteX1" fmla="*/ 1495828 w 1496484"/>
                    <a:gd name="connsiteY1" fmla="*/ 639553 h 1412605"/>
                    <a:gd name="connsiteX2" fmla="*/ 768743 w 1496484"/>
                    <a:gd name="connsiteY2" fmla="*/ 1410685 h 1412605"/>
                    <a:gd name="connsiteX3" fmla="*/ 49728 w 1496484"/>
                    <a:gd name="connsiteY3" fmla="*/ 831732 h 1412605"/>
                    <a:gd name="connsiteX4" fmla="*/ 757914 w 1496484"/>
                    <a:gd name="connsiteY4" fmla="*/ 0 h 1412605"/>
                    <a:gd name="connsiteX0" fmla="*/ 757914 w 1496484"/>
                    <a:gd name="connsiteY0" fmla="*/ 0 h 1412605"/>
                    <a:gd name="connsiteX1" fmla="*/ 1495828 w 1496484"/>
                    <a:gd name="connsiteY1" fmla="*/ 639553 h 1412605"/>
                    <a:gd name="connsiteX2" fmla="*/ 768743 w 1496484"/>
                    <a:gd name="connsiteY2" fmla="*/ 1410685 h 1412605"/>
                    <a:gd name="connsiteX3" fmla="*/ 49728 w 1496484"/>
                    <a:gd name="connsiteY3" fmla="*/ 831732 h 1412605"/>
                    <a:gd name="connsiteX4" fmla="*/ 757914 w 1496484"/>
                    <a:gd name="connsiteY4" fmla="*/ 0 h 1412605"/>
                    <a:gd name="connsiteX0" fmla="*/ 757914 w 1496484"/>
                    <a:gd name="connsiteY0" fmla="*/ 0 h 1413307"/>
                    <a:gd name="connsiteX1" fmla="*/ 1495828 w 1496484"/>
                    <a:gd name="connsiteY1" fmla="*/ 604309 h 1413307"/>
                    <a:gd name="connsiteX2" fmla="*/ 768743 w 1496484"/>
                    <a:gd name="connsiteY2" fmla="*/ 1410685 h 1413307"/>
                    <a:gd name="connsiteX3" fmla="*/ 49728 w 1496484"/>
                    <a:gd name="connsiteY3" fmla="*/ 831732 h 1413307"/>
                    <a:gd name="connsiteX4" fmla="*/ 757914 w 1496484"/>
                    <a:gd name="connsiteY4" fmla="*/ 0 h 1413307"/>
                    <a:gd name="connsiteX0" fmla="*/ 757914 w 1496484"/>
                    <a:gd name="connsiteY0" fmla="*/ 0 h 1413307"/>
                    <a:gd name="connsiteX1" fmla="*/ 1495828 w 1496484"/>
                    <a:gd name="connsiteY1" fmla="*/ 604309 h 1413307"/>
                    <a:gd name="connsiteX2" fmla="*/ 768743 w 1496484"/>
                    <a:gd name="connsiteY2" fmla="*/ 1410685 h 1413307"/>
                    <a:gd name="connsiteX3" fmla="*/ 49728 w 1496484"/>
                    <a:gd name="connsiteY3" fmla="*/ 831732 h 1413307"/>
                    <a:gd name="connsiteX4" fmla="*/ 757914 w 1496484"/>
                    <a:gd name="connsiteY4" fmla="*/ 0 h 1413307"/>
                    <a:gd name="connsiteX0" fmla="*/ 757914 w 1496484"/>
                    <a:gd name="connsiteY0" fmla="*/ 0 h 1410895"/>
                    <a:gd name="connsiteX1" fmla="*/ 1495828 w 1496484"/>
                    <a:gd name="connsiteY1" fmla="*/ 604309 h 1410895"/>
                    <a:gd name="connsiteX2" fmla="*/ 768743 w 1496484"/>
                    <a:gd name="connsiteY2" fmla="*/ 1410685 h 1410895"/>
                    <a:gd name="connsiteX3" fmla="*/ 49728 w 1496484"/>
                    <a:gd name="connsiteY3" fmla="*/ 831732 h 1410895"/>
                    <a:gd name="connsiteX4" fmla="*/ 757914 w 1496484"/>
                    <a:gd name="connsiteY4" fmla="*/ 0 h 1410895"/>
                    <a:gd name="connsiteX0" fmla="*/ 757914 w 1496484"/>
                    <a:gd name="connsiteY0" fmla="*/ 0 h 1414415"/>
                    <a:gd name="connsiteX1" fmla="*/ 1495828 w 1496484"/>
                    <a:gd name="connsiteY1" fmla="*/ 604309 h 1414415"/>
                    <a:gd name="connsiteX2" fmla="*/ 768743 w 1496484"/>
                    <a:gd name="connsiteY2" fmla="*/ 1410685 h 1414415"/>
                    <a:gd name="connsiteX3" fmla="*/ 49728 w 1496484"/>
                    <a:gd name="connsiteY3" fmla="*/ 831732 h 1414415"/>
                    <a:gd name="connsiteX4" fmla="*/ 757914 w 1496484"/>
                    <a:gd name="connsiteY4" fmla="*/ 0 h 1414415"/>
                    <a:gd name="connsiteX0" fmla="*/ 757914 w 1496484"/>
                    <a:gd name="connsiteY0" fmla="*/ 0 h 1417393"/>
                    <a:gd name="connsiteX1" fmla="*/ 1495828 w 1496484"/>
                    <a:gd name="connsiteY1" fmla="*/ 604309 h 1417393"/>
                    <a:gd name="connsiteX2" fmla="*/ 768743 w 1496484"/>
                    <a:gd name="connsiteY2" fmla="*/ 1410685 h 1417393"/>
                    <a:gd name="connsiteX3" fmla="*/ 49728 w 1496484"/>
                    <a:gd name="connsiteY3" fmla="*/ 831732 h 1417393"/>
                    <a:gd name="connsiteX4" fmla="*/ 757914 w 1496484"/>
                    <a:gd name="connsiteY4" fmla="*/ 0 h 1417393"/>
                    <a:gd name="connsiteX0" fmla="*/ 757914 w 1496484"/>
                    <a:gd name="connsiteY0" fmla="*/ 0 h 1411394"/>
                    <a:gd name="connsiteX1" fmla="*/ 1495828 w 1496484"/>
                    <a:gd name="connsiteY1" fmla="*/ 604309 h 1411394"/>
                    <a:gd name="connsiteX2" fmla="*/ 768743 w 1496484"/>
                    <a:gd name="connsiteY2" fmla="*/ 1410685 h 1411394"/>
                    <a:gd name="connsiteX3" fmla="*/ 49728 w 1496484"/>
                    <a:gd name="connsiteY3" fmla="*/ 831732 h 1411394"/>
                    <a:gd name="connsiteX4" fmla="*/ 757914 w 1496484"/>
                    <a:gd name="connsiteY4" fmla="*/ 0 h 1411394"/>
                    <a:gd name="connsiteX0" fmla="*/ 757914 w 1496484"/>
                    <a:gd name="connsiteY0" fmla="*/ 0 h 1410762"/>
                    <a:gd name="connsiteX1" fmla="*/ 1495828 w 1496484"/>
                    <a:gd name="connsiteY1" fmla="*/ 604309 h 1410762"/>
                    <a:gd name="connsiteX2" fmla="*/ 768743 w 1496484"/>
                    <a:gd name="connsiteY2" fmla="*/ 1410685 h 1410762"/>
                    <a:gd name="connsiteX3" fmla="*/ 49728 w 1496484"/>
                    <a:gd name="connsiteY3" fmla="*/ 831732 h 1410762"/>
                    <a:gd name="connsiteX4" fmla="*/ 757914 w 1496484"/>
                    <a:gd name="connsiteY4" fmla="*/ 0 h 141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6484" h="1410762">
                      <a:moveTo>
                        <a:pt x="757914" y="0"/>
                      </a:moveTo>
                      <a:cubicBezTo>
                        <a:pt x="1154617" y="0"/>
                        <a:pt x="1513936" y="147820"/>
                        <a:pt x="1495828" y="604309"/>
                      </a:cubicBezTo>
                      <a:cubicBezTo>
                        <a:pt x="1514659" y="1247335"/>
                        <a:pt x="1022743" y="1405492"/>
                        <a:pt x="768743" y="1410685"/>
                      </a:cubicBezTo>
                      <a:cubicBezTo>
                        <a:pt x="473113" y="1416729"/>
                        <a:pt x="51533" y="1066846"/>
                        <a:pt x="49728" y="831732"/>
                      </a:cubicBezTo>
                      <a:cubicBezTo>
                        <a:pt x="-170716" y="128596"/>
                        <a:pt x="391727" y="0"/>
                        <a:pt x="757914" y="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39" name="Ellipszis 838"/>
                <p:cNvSpPr/>
                <p:nvPr/>
              </p:nvSpPr>
              <p:spPr>
                <a:xfrm rot="2373318">
                  <a:off x="5073084" y="4102034"/>
                  <a:ext cx="638887" cy="1054863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0" name="Ellipszis 839"/>
                <p:cNvSpPr/>
                <p:nvPr/>
              </p:nvSpPr>
              <p:spPr>
                <a:xfrm rot="2373318" flipH="1">
                  <a:off x="5400199" y="4203491"/>
                  <a:ext cx="1595220" cy="1054863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1" name="Ellipszis 840"/>
                <p:cNvSpPr/>
                <p:nvPr/>
              </p:nvSpPr>
              <p:spPr>
                <a:xfrm rot="5400000">
                  <a:off x="5489194" y="3867446"/>
                  <a:ext cx="967952" cy="1388422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842" name="Csoportba foglalás 841"/>
                <p:cNvGrpSpPr/>
                <p:nvPr/>
              </p:nvGrpSpPr>
              <p:grpSpPr>
                <a:xfrm>
                  <a:off x="5077836" y="4798078"/>
                  <a:ext cx="335621" cy="303190"/>
                  <a:chOff x="1941179" y="3375878"/>
                  <a:chExt cx="647641" cy="660047"/>
                </a:xfrm>
              </p:grpSpPr>
              <p:sp>
                <p:nvSpPr>
                  <p:cNvPr id="860" name="Ellipszis 859"/>
                  <p:cNvSpPr/>
                  <p:nvPr/>
                </p:nvSpPr>
                <p:spPr>
                  <a:xfrm>
                    <a:off x="1941179" y="3375878"/>
                    <a:ext cx="647641" cy="660047"/>
                  </a:xfrm>
                  <a:prstGeom prst="ellipse">
                    <a:avLst/>
                  </a:prstGeom>
                  <a:solidFill>
                    <a:srgbClr val="FAD7B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61" name="Ellipszis 860"/>
                  <p:cNvSpPr/>
                  <p:nvPr/>
                </p:nvSpPr>
                <p:spPr>
                  <a:xfrm>
                    <a:off x="2063611" y="3575925"/>
                    <a:ext cx="269611" cy="259950"/>
                  </a:xfrm>
                  <a:prstGeom prst="ellipse">
                    <a:avLst/>
                  </a:prstGeom>
                  <a:solidFill>
                    <a:srgbClr val="F6BB7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843" name="Csoportba foglalás 842"/>
                <p:cNvGrpSpPr/>
                <p:nvPr/>
              </p:nvGrpSpPr>
              <p:grpSpPr>
                <a:xfrm rot="10111047">
                  <a:off x="6542272" y="4795676"/>
                  <a:ext cx="335621" cy="303190"/>
                  <a:chOff x="7105436" y="4894038"/>
                  <a:chExt cx="335621" cy="303190"/>
                </a:xfrm>
              </p:grpSpPr>
              <p:sp>
                <p:nvSpPr>
                  <p:cNvPr id="858" name="Ellipszis 857"/>
                  <p:cNvSpPr/>
                  <p:nvPr/>
                </p:nvSpPr>
                <p:spPr>
                  <a:xfrm>
                    <a:off x="7105436" y="4894038"/>
                    <a:ext cx="335621" cy="303190"/>
                  </a:xfrm>
                  <a:prstGeom prst="ellipse">
                    <a:avLst/>
                  </a:prstGeom>
                  <a:solidFill>
                    <a:srgbClr val="FAD7B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59" name="Ellipszis 858"/>
                  <p:cNvSpPr/>
                  <p:nvPr/>
                </p:nvSpPr>
                <p:spPr>
                  <a:xfrm>
                    <a:off x="7168885" y="4985929"/>
                    <a:ext cx="139718" cy="119407"/>
                  </a:xfrm>
                  <a:prstGeom prst="ellipse">
                    <a:avLst/>
                  </a:prstGeom>
                  <a:solidFill>
                    <a:srgbClr val="F6BB7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844" name="Lekerekített téglalap 843"/>
                <p:cNvSpPr/>
                <p:nvPr/>
              </p:nvSpPr>
              <p:spPr>
                <a:xfrm>
                  <a:off x="5217138" y="4197034"/>
                  <a:ext cx="1505813" cy="154009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AD7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5" name="Lekerekített téglalap 844"/>
                <p:cNvSpPr/>
                <p:nvPr/>
              </p:nvSpPr>
              <p:spPr>
                <a:xfrm>
                  <a:off x="5863157" y="4934581"/>
                  <a:ext cx="209497" cy="2987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5B3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6" name="Ellipszis 845"/>
                <p:cNvSpPr/>
                <p:nvPr/>
              </p:nvSpPr>
              <p:spPr>
                <a:xfrm>
                  <a:off x="5524119" y="4681528"/>
                  <a:ext cx="177698" cy="148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7" name="Ellipszis 846"/>
                <p:cNvSpPr/>
                <p:nvPr/>
              </p:nvSpPr>
              <p:spPr>
                <a:xfrm>
                  <a:off x="6261841" y="4681528"/>
                  <a:ext cx="177698" cy="14875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8" name="Lekerekített téglalap 847"/>
                <p:cNvSpPr/>
                <p:nvPr/>
              </p:nvSpPr>
              <p:spPr>
                <a:xfrm rot="4893651">
                  <a:off x="5553666" y="4474330"/>
                  <a:ext cx="85170" cy="38457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49" name="Lekerekített téglalap 848"/>
                <p:cNvSpPr/>
                <p:nvPr/>
              </p:nvSpPr>
              <p:spPr>
                <a:xfrm rot="16706349" flipV="1">
                  <a:off x="6361226" y="4478391"/>
                  <a:ext cx="71686" cy="36893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50" name="Szabadkézi sokszög 849"/>
                <p:cNvSpPr/>
                <p:nvPr/>
              </p:nvSpPr>
              <p:spPr>
                <a:xfrm>
                  <a:off x="5766265" y="5645513"/>
                  <a:ext cx="401370" cy="80543"/>
                </a:xfrm>
                <a:custGeom>
                  <a:avLst/>
                  <a:gdLst>
                    <a:gd name="connsiteX0" fmla="*/ 647862 w 1295725"/>
                    <a:gd name="connsiteY0" fmla="*/ 0 h 619415"/>
                    <a:gd name="connsiteX1" fmla="*/ 1292734 w 1295725"/>
                    <a:gd name="connsiteY1" fmla="*/ 251969 h 619415"/>
                    <a:gd name="connsiteX2" fmla="*/ 1295725 w 1295725"/>
                    <a:gd name="connsiteY2" fmla="*/ 256018 h 619415"/>
                    <a:gd name="connsiteX3" fmla="*/ 1292734 w 1295725"/>
                    <a:gd name="connsiteY3" fmla="*/ 261765 h 619415"/>
                    <a:gd name="connsiteX4" fmla="*/ 647862 w 1295725"/>
                    <a:gd name="connsiteY4" fmla="*/ 619415 h 619415"/>
                    <a:gd name="connsiteX5" fmla="*/ 2990 w 1295725"/>
                    <a:gd name="connsiteY5" fmla="*/ 261765 h 619415"/>
                    <a:gd name="connsiteX6" fmla="*/ 0 w 1295725"/>
                    <a:gd name="connsiteY6" fmla="*/ 256018 h 619415"/>
                    <a:gd name="connsiteX7" fmla="*/ 2990 w 1295725"/>
                    <a:gd name="connsiteY7" fmla="*/ 251969 h 619415"/>
                    <a:gd name="connsiteX8" fmla="*/ 647862 w 1295725"/>
                    <a:gd name="connsiteY8" fmla="*/ 0 h 619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95725" h="619415">
                      <a:moveTo>
                        <a:pt x="647862" y="0"/>
                      </a:moveTo>
                      <a:cubicBezTo>
                        <a:pt x="916303" y="0"/>
                        <a:pt x="1152978" y="99949"/>
                        <a:pt x="1292734" y="251969"/>
                      </a:cubicBezTo>
                      <a:lnTo>
                        <a:pt x="1295725" y="256018"/>
                      </a:lnTo>
                      <a:lnTo>
                        <a:pt x="1292734" y="261765"/>
                      </a:lnTo>
                      <a:cubicBezTo>
                        <a:pt x="1152978" y="477545"/>
                        <a:pt x="916303" y="619415"/>
                        <a:pt x="647862" y="619415"/>
                      </a:cubicBezTo>
                      <a:cubicBezTo>
                        <a:pt x="379421" y="619415"/>
                        <a:pt x="142746" y="477545"/>
                        <a:pt x="2990" y="261765"/>
                      </a:cubicBezTo>
                      <a:lnTo>
                        <a:pt x="0" y="256018"/>
                      </a:lnTo>
                      <a:lnTo>
                        <a:pt x="2990" y="251969"/>
                      </a:lnTo>
                      <a:cubicBezTo>
                        <a:pt x="142746" y="99949"/>
                        <a:pt x="379421" y="0"/>
                        <a:pt x="647862" y="0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51" name="Lekerekített téglalap 850"/>
                <p:cNvSpPr/>
                <p:nvPr/>
              </p:nvSpPr>
              <p:spPr>
                <a:xfrm rot="2797090">
                  <a:off x="5649212" y="5307406"/>
                  <a:ext cx="162886" cy="557911"/>
                </a:xfrm>
                <a:prstGeom prst="roundRect">
                  <a:avLst>
                    <a:gd name="adj" fmla="val 47197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52" name="Ellipszis 851"/>
                <p:cNvSpPr/>
                <p:nvPr/>
              </p:nvSpPr>
              <p:spPr>
                <a:xfrm>
                  <a:off x="5610213" y="4691863"/>
                  <a:ext cx="74737" cy="617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53" name="Ellipszis 852"/>
                <p:cNvSpPr/>
                <p:nvPr/>
              </p:nvSpPr>
              <p:spPr>
                <a:xfrm>
                  <a:off x="6352555" y="4695921"/>
                  <a:ext cx="74737" cy="6173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54" name="Lekerekített téglalap 853"/>
                <p:cNvSpPr/>
                <p:nvPr/>
              </p:nvSpPr>
              <p:spPr>
                <a:xfrm rot="18936546">
                  <a:off x="6141342" y="5325297"/>
                  <a:ext cx="166074" cy="580456"/>
                </a:xfrm>
                <a:prstGeom prst="roundRect">
                  <a:avLst>
                    <a:gd name="adj" fmla="val 47197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55" name="Ellipszis 854"/>
                <p:cNvSpPr/>
                <p:nvPr/>
              </p:nvSpPr>
              <p:spPr>
                <a:xfrm rot="4589977">
                  <a:off x="5473139" y="3662576"/>
                  <a:ext cx="548450" cy="1126637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56" name="Ellipszis 855"/>
                <p:cNvSpPr/>
                <p:nvPr/>
              </p:nvSpPr>
              <p:spPr>
                <a:xfrm rot="6759763">
                  <a:off x="5849127" y="3668767"/>
                  <a:ext cx="548450" cy="1126637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57" name="Szabadkézi sokszög 856"/>
                <p:cNvSpPr/>
                <p:nvPr/>
              </p:nvSpPr>
              <p:spPr>
                <a:xfrm>
                  <a:off x="4972055" y="4092299"/>
                  <a:ext cx="1934645" cy="625288"/>
                </a:xfrm>
                <a:custGeom>
                  <a:avLst/>
                  <a:gdLst>
                    <a:gd name="connsiteX0" fmla="*/ 884054 w 1768108"/>
                    <a:gd name="connsiteY0" fmla="*/ 0 h 1271364"/>
                    <a:gd name="connsiteX1" fmla="*/ 1768108 w 1768108"/>
                    <a:gd name="connsiteY1" fmla="*/ 977107 h 1271364"/>
                    <a:gd name="connsiteX2" fmla="*/ 1728363 w 1768108"/>
                    <a:gd name="connsiteY2" fmla="*/ 1267669 h 1271364"/>
                    <a:gd name="connsiteX3" fmla="*/ 1727140 w 1768108"/>
                    <a:gd name="connsiteY3" fmla="*/ 1271364 h 1271364"/>
                    <a:gd name="connsiteX4" fmla="*/ 1717534 w 1768108"/>
                    <a:gd name="connsiteY4" fmla="*/ 1230074 h 1271364"/>
                    <a:gd name="connsiteX5" fmla="*/ 873225 w 1768108"/>
                    <a:gd name="connsiteY5" fmla="*/ 543529 h 1271364"/>
                    <a:gd name="connsiteX6" fmla="*/ 58644 w 1768108"/>
                    <a:gd name="connsiteY6" fmla="*/ 1140302 h 1271364"/>
                    <a:gd name="connsiteX7" fmla="*/ 30140 w 1768108"/>
                    <a:gd name="connsiteY7" fmla="*/ 1226379 h 1271364"/>
                    <a:gd name="connsiteX8" fmla="*/ 17961 w 1768108"/>
                    <a:gd name="connsiteY8" fmla="*/ 1174028 h 1271364"/>
                    <a:gd name="connsiteX9" fmla="*/ 0 w 1768108"/>
                    <a:gd name="connsiteY9" fmla="*/ 977107 h 1271364"/>
                    <a:gd name="connsiteX10" fmla="*/ 884054 w 1768108"/>
                    <a:gd name="connsiteY10" fmla="*/ 0 h 1271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68108" h="1271364">
                      <a:moveTo>
                        <a:pt x="884054" y="0"/>
                      </a:moveTo>
                      <a:cubicBezTo>
                        <a:pt x="1372304" y="0"/>
                        <a:pt x="1768108" y="437466"/>
                        <a:pt x="1768108" y="977107"/>
                      </a:cubicBezTo>
                      <a:cubicBezTo>
                        <a:pt x="1768108" y="1078290"/>
                        <a:pt x="1754193" y="1175881"/>
                        <a:pt x="1728363" y="1267669"/>
                      </a:cubicBezTo>
                      <a:lnTo>
                        <a:pt x="1727140" y="1271364"/>
                      </a:lnTo>
                      <a:lnTo>
                        <a:pt x="1717534" y="1230074"/>
                      </a:lnTo>
                      <a:cubicBezTo>
                        <a:pt x="1605603" y="832325"/>
                        <a:pt x="1269928" y="543529"/>
                        <a:pt x="873225" y="543529"/>
                      </a:cubicBezTo>
                      <a:cubicBezTo>
                        <a:pt x="507038" y="543529"/>
                        <a:pt x="192851" y="789604"/>
                        <a:pt x="58644" y="1140302"/>
                      </a:cubicBezTo>
                      <a:lnTo>
                        <a:pt x="30140" y="1226379"/>
                      </a:lnTo>
                      <a:lnTo>
                        <a:pt x="17961" y="1174028"/>
                      </a:lnTo>
                      <a:cubicBezTo>
                        <a:pt x="6185" y="1110421"/>
                        <a:pt x="0" y="1044562"/>
                        <a:pt x="0" y="977107"/>
                      </a:cubicBezTo>
                      <a:cubicBezTo>
                        <a:pt x="0" y="437466"/>
                        <a:pt x="395804" y="0"/>
                        <a:pt x="884054" y="0"/>
                      </a:cubicBezTo>
                      <a:close/>
                    </a:path>
                  </a:pathLst>
                </a:custGeom>
                <a:solidFill>
                  <a:srgbClr val="F9DCB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862" name="Szabadkézi sokszög 861"/>
              <p:cNvSpPr/>
              <p:nvPr/>
            </p:nvSpPr>
            <p:spPr>
              <a:xfrm flipH="1">
                <a:off x="5502673" y="1240696"/>
                <a:ext cx="201113" cy="44205"/>
              </a:xfrm>
              <a:custGeom>
                <a:avLst/>
                <a:gdLst>
                  <a:gd name="connsiteX0" fmla="*/ 647862 w 1295725"/>
                  <a:gd name="connsiteY0" fmla="*/ 0 h 619415"/>
                  <a:gd name="connsiteX1" fmla="*/ 1292734 w 1295725"/>
                  <a:gd name="connsiteY1" fmla="*/ 251969 h 619415"/>
                  <a:gd name="connsiteX2" fmla="*/ 1295725 w 1295725"/>
                  <a:gd name="connsiteY2" fmla="*/ 256018 h 619415"/>
                  <a:gd name="connsiteX3" fmla="*/ 1292734 w 1295725"/>
                  <a:gd name="connsiteY3" fmla="*/ 261765 h 619415"/>
                  <a:gd name="connsiteX4" fmla="*/ 647862 w 1295725"/>
                  <a:gd name="connsiteY4" fmla="*/ 619415 h 619415"/>
                  <a:gd name="connsiteX5" fmla="*/ 2990 w 1295725"/>
                  <a:gd name="connsiteY5" fmla="*/ 261765 h 619415"/>
                  <a:gd name="connsiteX6" fmla="*/ 0 w 1295725"/>
                  <a:gd name="connsiteY6" fmla="*/ 256018 h 619415"/>
                  <a:gd name="connsiteX7" fmla="*/ 2990 w 1295725"/>
                  <a:gd name="connsiteY7" fmla="*/ 251969 h 619415"/>
                  <a:gd name="connsiteX8" fmla="*/ 647862 w 1295725"/>
                  <a:gd name="connsiteY8" fmla="*/ 0 h 619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5725" h="619415">
                    <a:moveTo>
                      <a:pt x="647862" y="0"/>
                    </a:moveTo>
                    <a:cubicBezTo>
                      <a:pt x="916303" y="0"/>
                      <a:pt x="1152978" y="99949"/>
                      <a:pt x="1292734" y="251969"/>
                    </a:cubicBezTo>
                    <a:lnTo>
                      <a:pt x="1295725" y="256018"/>
                    </a:lnTo>
                    <a:lnTo>
                      <a:pt x="1292734" y="261765"/>
                    </a:lnTo>
                    <a:cubicBezTo>
                      <a:pt x="1152978" y="477545"/>
                      <a:pt x="916303" y="619415"/>
                      <a:pt x="647862" y="619415"/>
                    </a:cubicBezTo>
                    <a:cubicBezTo>
                      <a:pt x="379421" y="619415"/>
                      <a:pt x="142746" y="477545"/>
                      <a:pt x="2990" y="261765"/>
                    </a:cubicBezTo>
                    <a:lnTo>
                      <a:pt x="0" y="256018"/>
                    </a:lnTo>
                    <a:lnTo>
                      <a:pt x="2990" y="251969"/>
                    </a:lnTo>
                    <a:cubicBezTo>
                      <a:pt x="142746" y="99949"/>
                      <a:pt x="379421" y="0"/>
                      <a:pt x="647862" y="0"/>
                    </a:cubicBezTo>
                    <a:close/>
                  </a:path>
                </a:pathLst>
              </a:custGeom>
              <a:solidFill>
                <a:srgbClr val="AA77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pic>
        <p:nvPicPr>
          <p:cNvPr id="691" name="Kép 6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919" y="5388881"/>
            <a:ext cx="1432323" cy="1410586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6971723" y="816103"/>
            <a:ext cx="2255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dirty="0">
                <a:solidFill>
                  <a:srgbClr val="676767"/>
                </a:solidFill>
              </a:rPr>
              <a:t>kevesebb, mint</a:t>
            </a:r>
          </a:p>
        </p:txBody>
      </p:sp>
      <p:sp>
        <p:nvSpPr>
          <p:cNvPr id="656" name="Lekerekített téglalap 655"/>
          <p:cNvSpPr/>
          <p:nvPr/>
        </p:nvSpPr>
        <p:spPr>
          <a:xfrm>
            <a:off x="266860" y="349414"/>
            <a:ext cx="6665100" cy="935016"/>
          </a:xfrm>
          <a:prstGeom prst="roundRect">
            <a:avLst/>
          </a:prstGeom>
          <a:solidFill>
            <a:srgbClr val="D4D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676767"/>
                </a:solidFill>
              </a:rPr>
              <a:t>Jézus szerint:</a:t>
            </a:r>
          </a:p>
          <a:p>
            <a:pPr algn="ctr"/>
            <a:r>
              <a:rPr lang="hu-HU" sz="2800" dirty="0" smtClean="0">
                <a:solidFill>
                  <a:srgbClr val="676767"/>
                </a:solidFill>
              </a:rPr>
              <a:t>A  gazdagok sok pénze</a:t>
            </a:r>
            <a:endParaRPr lang="hu-HU" sz="2800" dirty="0">
              <a:solidFill>
                <a:srgbClr val="676767"/>
              </a:solidFill>
            </a:endParaRPr>
          </a:p>
        </p:txBody>
      </p:sp>
      <p:sp>
        <p:nvSpPr>
          <p:cNvPr id="657" name="Lekerekített téglalap 656"/>
          <p:cNvSpPr/>
          <p:nvPr/>
        </p:nvSpPr>
        <p:spPr>
          <a:xfrm>
            <a:off x="9260009" y="407548"/>
            <a:ext cx="2777382" cy="1278776"/>
          </a:xfrm>
          <a:prstGeom prst="roundRect">
            <a:avLst/>
          </a:prstGeom>
          <a:solidFill>
            <a:srgbClr val="DAB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a szegény asszony két fillérje.</a:t>
            </a:r>
            <a:endParaRPr lang="hu-HU" sz="2800" dirty="0"/>
          </a:p>
        </p:txBody>
      </p:sp>
      <p:grpSp>
        <p:nvGrpSpPr>
          <p:cNvPr id="692" name="Csoportba foglalás 691"/>
          <p:cNvGrpSpPr>
            <a:grpSpLocks noChangeAspect="1"/>
          </p:cNvGrpSpPr>
          <p:nvPr/>
        </p:nvGrpSpPr>
        <p:grpSpPr>
          <a:xfrm>
            <a:off x="10949389" y="4353038"/>
            <a:ext cx="563186" cy="1872000"/>
            <a:chOff x="776476" y="1316626"/>
            <a:chExt cx="1592121" cy="5292000"/>
          </a:xfrm>
        </p:grpSpPr>
        <p:sp>
          <p:nvSpPr>
            <p:cNvPr id="693" name="Ellipszis 205"/>
            <p:cNvSpPr/>
            <p:nvPr/>
          </p:nvSpPr>
          <p:spPr>
            <a:xfrm flipH="1">
              <a:off x="850879" y="1316626"/>
              <a:ext cx="1517718" cy="2459317"/>
            </a:xfrm>
            <a:custGeom>
              <a:avLst/>
              <a:gdLst>
                <a:gd name="connsiteX0" fmla="*/ 0 w 5462179"/>
                <a:gd name="connsiteY0" fmla="*/ 2591153 h 5182305"/>
                <a:gd name="connsiteX1" fmla="*/ 2731090 w 5462179"/>
                <a:gd name="connsiteY1" fmla="*/ 0 h 5182305"/>
                <a:gd name="connsiteX2" fmla="*/ 5462180 w 5462179"/>
                <a:gd name="connsiteY2" fmla="*/ 2591153 h 5182305"/>
                <a:gd name="connsiteX3" fmla="*/ 2731090 w 5462179"/>
                <a:gd name="connsiteY3" fmla="*/ 5182306 h 5182305"/>
                <a:gd name="connsiteX4" fmla="*/ 0 w 5462179"/>
                <a:gd name="connsiteY4" fmla="*/ 2591153 h 5182305"/>
                <a:gd name="connsiteX0" fmla="*/ 3658 w 5465838"/>
                <a:gd name="connsiteY0" fmla="*/ 2621696 h 5243392"/>
                <a:gd name="connsiteX1" fmla="*/ 2734748 w 5465838"/>
                <a:gd name="connsiteY1" fmla="*/ 30543 h 5243392"/>
                <a:gd name="connsiteX2" fmla="*/ 5465838 w 5465838"/>
                <a:gd name="connsiteY2" fmla="*/ 2621696 h 5243392"/>
                <a:gd name="connsiteX3" fmla="*/ 2734748 w 5465838"/>
                <a:gd name="connsiteY3" fmla="*/ 5212849 h 5243392"/>
                <a:gd name="connsiteX4" fmla="*/ 3658 w 5465838"/>
                <a:gd name="connsiteY4" fmla="*/ 2621696 h 5243392"/>
                <a:gd name="connsiteX0" fmla="*/ 3658 w 5526352"/>
                <a:gd name="connsiteY0" fmla="*/ 2621696 h 5271920"/>
                <a:gd name="connsiteX1" fmla="*/ 2734748 w 5526352"/>
                <a:gd name="connsiteY1" fmla="*/ 30543 h 5271920"/>
                <a:gd name="connsiteX2" fmla="*/ 5465838 w 5526352"/>
                <a:gd name="connsiteY2" fmla="*/ 2621696 h 5271920"/>
                <a:gd name="connsiteX3" fmla="*/ 2734748 w 5526352"/>
                <a:gd name="connsiteY3" fmla="*/ 5212849 h 5271920"/>
                <a:gd name="connsiteX4" fmla="*/ 3658 w 5526352"/>
                <a:gd name="connsiteY4" fmla="*/ 2621696 h 5271920"/>
                <a:gd name="connsiteX0" fmla="*/ 3658 w 5526352"/>
                <a:gd name="connsiteY0" fmla="*/ 2633837 h 5284061"/>
                <a:gd name="connsiteX1" fmla="*/ 2734748 w 5526352"/>
                <a:gd name="connsiteY1" fmla="*/ 42684 h 5284061"/>
                <a:gd name="connsiteX2" fmla="*/ 5465838 w 5526352"/>
                <a:gd name="connsiteY2" fmla="*/ 2633837 h 5284061"/>
                <a:gd name="connsiteX3" fmla="*/ 2734748 w 5526352"/>
                <a:gd name="connsiteY3" fmla="*/ 5224990 h 5284061"/>
                <a:gd name="connsiteX4" fmla="*/ 3658 w 5526352"/>
                <a:gd name="connsiteY4" fmla="*/ 2633837 h 5284061"/>
                <a:gd name="connsiteX0" fmla="*/ 2631 w 5821149"/>
                <a:gd name="connsiteY0" fmla="*/ 2633837 h 5284061"/>
                <a:gd name="connsiteX1" fmla="*/ 2733721 w 5821149"/>
                <a:gd name="connsiteY1" fmla="*/ 42684 h 5284061"/>
                <a:gd name="connsiteX2" fmla="*/ 5778710 w 5821149"/>
                <a:gd name="connsiteY2" fmla="*/ 2633837 h 5284061"/>
                <a:gd name="connsiteX3" fmla="*/ 2733721 w 5821149"/>
                <a:gd name="connsiteY3" fmla="*/ 5224990 h 5284061"/>
                <a:gd name="connsiteX4" fmla="*/ 2631 w 5821149"/>
                <a:gd name="connsiteY4" fmla="*/ 2633837 h 5284061"/>
                <a:gd name="connsiteX0" fmla="*/ 2631 w 5780970"/>
                <a:gd name="connsiteY0" fmla="*/ 2633837 h 5276759"/>
                <a:gd name="connsiteX1" fmla="*/ 2733721 w 5780970"/>
                <a:gd name="connsiteY1" fmla="*/ 42684 h 5276759"/>
                <a:gd name="connsiteX2" fmla="*/ 5778710 w 5780970"/>
                <a:gd name="connsiteY2" fmla="*/ 2633837 h 5276759"/>
                <a:gd name="connsiteX3" fmla="*/ 2733721 w 5780970"/>
                <a:gd name="connsiteY3" fmla="*/ 5224990 h 5276759"/>
                <a:gd name="connsiteX4" fmla="*/ 2631 w 5780970"/>
                <a:gd name="connsiteY4" fmla="*/ 2633837 h 5276759"/>
                <a:gd name="connsiteX0" fmla="*/ 2631 w 5778776"/>
                <a:gd name="connsiteY0" fmla="*/ 2629587 h 5272509"/>
                <a:gd name="connsiteX1" fmla="*/ 2733721 w 5778776"/>
                <a:gd name="connsiteY1" fmla="*/ 38434 h 5272509"/>
                <a:gd name="connsiteX2" fmla="*/ 5778710 w 5778776"/>
                <a:gd name="connsiteY2" fmla="*/ 2629587 h 5272509"/>
                <a:gd name="connsiteX3" fmla="*/ 2733721 w 5778776"/>
                <a:gd name="connsiteY3" fmla="*/ 5220740 h 5272509"/>
                <a:gd name="connsiteX4" fmla="*/ 2631 w 5778776"/>
                <a:gd name="connsiteY4" fmla="*/ 2629587 h 5272509"/>
                <a:gd name="connsiteX0" fmla="*/ 2631 w 5832841"/>
                <a:gd name="connsiteY0" fmla="*/ 323895 h 2945591"/>
                <a:gd name="connsiteX1" fmla="*/ 5778710 w 5832841"/>
                <a:gd name="connsiteY1" fmla="*/ 323895 h 2945591"/>
                <a:gd name="connsiteX2" fmla="*/ 2733721 w 5832841"/>
                <a:gd name="connsiteY2" fmla="*/ 2915048 h 2945591"/>
                <a:gd name="connsiteX3" fmla="*/ 2631 w 5832841"/>
                <a:gd name="connsiteY3" fmla="*/ 323895 h 2945591"/>
                <a:gd name="connsiteX0" fmla="*/ 72865 w 5903075"/>
                <a:gd name="connsiteY0" fmla="*/ 323895 h 2915048"/>
                <a:gd name="connsiteX1" fmla="*/ 5848944 w 5903075"/>
                <a:gd name="connsiteY1" fmla="*/ 323895 h 2915048"/>
                <a:gd name="connsiteX2" fmla="*/ 2803955 w 5903075"/>
                <a:gd name="connsiteY2" fmla="*/ 2915048 h 2915048"/>
                <a:gd name="connsiteX3" fmla="*/ 72865 w 5903075"/>
                <a:gd name="connsiteY3" fmla="*/ 323895 h 2915048"/>
                <a:gd name="connsiteX0" fmla="*/ 83388 w 5920845"/>
                <a:gd name="connsiteY0" fmla="*/ 323895 h 2915048"/>
                <a:gd name="connsiteX1" fmla="*/ 5859467 w 5920845"/>
                <a:gd name="connsiteY1" fmla="*/ 323895 h 2915048"/>
                <a:gd name="connsiteX2" fmla="*/ 2814478 w 5920845"/>
                <a:gd name="connsiteY2" fmla="*/ 2915048 h 2915048"/>
                <a:gd name="connsiteX3" fmla="*/ 83388 w 5920845"/>
                <a:gd name="connsiteY3" fmla="*/ 323895 h 2915048"/>
                <a:gd name="connsiteX0" fmla="*/ 58418 w 5553346"/>
                <a:gd name="connsiteY0" fmla="*/ 355675 h 2946856"/>
                <a:gd name="connsiteX1" fmla="*/ 5493303 w 5553346"/>
                <a:gd name="connsiteY1" fmla="*/ 301084 h 2946856"/>
                <a:gd name="connsiteX2" fmla="*/ 2789508 w 5553346"/>
                <a:gd name="connsiteY2" fmla="*/ 2946828 h 2946856"/>
                <a:gd name="connsiteX3" fmla="*/ 58418 w 5553346"/>
                <a:gd name="connsiteY3" fmla="*/ 355675 h 2946856"/>
                <a:gd name="connsiteX0" fmla="*/ 211 w 5435283"/>
                <a:gd name="connsiteY0" fmla="*/ 2872471 h 5463660"/>
                <a:gd name="connsiteX1" fmla="*/ 2868427 w 5435283"/>
                <a:gd name="connsiteY1" fmla="*/ 26 h 5463660"/>
                <a:gd name="connsiteX2" fmla="*/ 5435096 w 5435283"/>
                <a:gd name="connsiteY2" fmla="*/ 2817880 h 5463660"/>
                <a:gd name="connsiteX3" fmla="*/ 2731301 w 5435283"/>
                <a:gd name="connsiteY3" fmla="*/ 5463624 h 5463660"/>
                <a:gd name="connsiteX4" fmla="*/ 211 w 5435283"/>
                <a:gd name="connsiteY4" fmla="*/ 2872471 h 5463660"/>
                <a:gd name="connsiteX0" fmla="*/ 211 w 5513492"/>
                <a:gd name="connsiteY0" fmla="*/ 2933993 h 5525182"/>
                <a:gd name="connsiteX1" fmla="*/ 2868427 w 5513492"/>
                <a:gd name="connsiteY1" fmla="*/ 61548 h 5525182"/>
                <a:gd name="connsiteX2" fmla="*/ 4724522 w 5513492"/>
                <a:gd name="connsiteY2" fmla="*/ 1044187 h 5525182"/>
                <a:gd name="connsiteX3" fmla="*/ 5435096 w 5513492"/>
                <a:gd name="connsiteY3" fmla="*/ 2879402 h 5525182"/>
                <a:gd name="connsiteX4" fmla="*/ 2731301 w 5513492"/>
                <a:gd name="connsiteY4" fmla="*/ 5525146 h 5525182"/>
                <a:gd name="connsiteX5" fmla="*/ 211 w 5513492"/>
                <a:gd name="connsiteY5" fmla="*/ 2933993 h 5525182"/>
                <a:gd name="connsiteX0" fmla="*/ 9 w 5513290"/>
                <a:gd name="connsiteY0" fmla="*/ 2731475 h 5322663"/>
                <a:gd name="connsiteX1" fmla="*/ 2759043 w 5513290"/>
                <a:gd name="connsiteY1" fmla="*/ 77394 h 5322663"/>
                <a:gd name="connsiteX2" fmla="*/ 4724320 w 5513290"/>
                <a:gd name="connsiteY2" fmla="*/ 841669 h 5322663"/>
                <a:gd name="connsiteX3" fmla="*/ 5434894 w 5513290"/>
                <a:gd name="connsiteY3" fmla="*/ 2676884 h 5322663"/>
                <a:gd name="connsiteX4" fmla="*/ 2731099 w 5513290"/>
                <a:gd name="connsiteY4" fmla="*/ 5322628 h 5322663"/>
                <a:gd name="connsiteX5" fmla="*/ 9 w 5513290"/>
                <a:gd name="connsiteY5" fmla="*/ 2731475 h 5322663"/>
                <a:gd name="connsiteX0" fmla="*/ 9 w 5513290"/>
                <a:gd name="connsiteY0" fmla="*/ 2654743 h 5245931"/>
                <a:gd name="connsiteX1" fmla="*/ 2759043 w 5513290"/>
                <a:gd name="connsiteY1" fmla="*/ 662 h 5245931"/>
                <a:gd name="connsiteX2" fmla="*/ 4724320 w 5513290"/>
                <a:gd name="connsiteY2" fmla="*/ 764937 h 5245931"/>
                <a:gd name="connsiteX3" fmla="*/ 5434894 w 5513290"/>
                <a:gd name="connsiteY3" fmla="*/ 2600152 h 5245931"/>
                <a:gd name="connsiteX4" fmla="*/ 2731099 w 5513290"/>
                <a:gd name="connsiteY4" fmla="*/ 5245896 h 5245931"/>
                <a:gd name="connsiteX5" fmla="*/ 9 w 5513290"/>
                <a:gd name="connsiteY5" fmla="*/ 2654743 h 5245931"/>
                <a:gd name="connsiteX0" fmla="*/ 170 w 5513451"/>
                <a:gd name="connsiteY0" fmla="*/ 2668364 h 5259552"/>
                <a:gd name="connsiteX1" fmla="*/ 2854739 w 5513451"/>
                <a:gd name="connsiteY1" fmla="*/ 635 h 5259552"/>
                <a:gd name="connsiteX2" fmla="*/ 4724481 w 5513451"/>
                <a:gd name="connsiteY2" fmla="*/ 778558 h 5259552"/>
                <a:gd name="connsiteX3" fmla="*/ 5435055 w 5513451"/>
                <a:gd name="connsiteY3" fmla="*/ 2613773 h 5259552"/>
                <a:gd name="connsiteX4" fmla="*/ 2731260 w 5513451"/>
                <a:gd name="connsiteY4" fmla="*/ 5259517 h 5259552"/>
                <a:gd name="connsiteX5" fmla="*/ 170 w 5513451"/>
                <a:gd name="connsiteY5" fmla="*/ 2668364 h 5259552"/>
                <a:gd name="connsiteX0" fmla="*/ 56242 w 5569523"/>
                <a:gd name="connsiteY0" fmla="*/ 2668364 h 5259550"/>
                <a:gd name="connsiteX1" fmla="*/ 1095658 w 5569523"/>
                <a:gd name="connsiteY1" fmla="*/ 737615 h 5259550"/>
                <a:gd name="connsiteX2" fmla="*/ 2910811 w 5569523"/>
                <a:gd name="connsiteY2" fmla="*/ 635 h 5259550"/>
                <a:gd name="connsiteX3" fmla="*/ 4780553 w 5569523"/>
                <a:gd name="connsiteY3" fmla="*/ 778558 h 5259550"/>
                <a:gd name="connsiteX4" fmla="*/ 5491127 w 5569523"/>
                <a:gd name="connsiteY4" fmla="*/ 2613773 h 5259550"/>
                <a:gd name="connsiteX5" fmla="*/ 2787332 w 5569523"/>
                <a:gd name="connsiteY5" fmla="*/ 5259517 h 5259550"/>
                <a:gd name="connsiteX6" fmla="*/ 56242 w 5569523"/>
                <a:gd name="connsiteY6" fmla="*/ 2668364 h 5259550"/>
                <a:gd name="connsiteX0" fmla="*/ 16368 w 5529649"/>
                <a:gd name="connsiteY0" fmla="*/ 2668364 h 5469767"/>
                <a:gd name="connsiteX1" fmla="*/ 1055784 w 5529649"/>
                <a:gd name="connsiteY1" fmla="*/ 737615 h 5469767"/>
                <a:gd name="connsiteX2" fmla="*/ 2870937 w 5529649"/>
                <a:gd name="connsiteY2" fmla="*/ 635 h 5469767"/>
                <a:gd name="connsiteX3" fmla="*/ 4740679 w 5529649"/>
                <a:gd name="connsiteY3" fmla="*/ 778558 h 5469767"/>
                <a:gd name="connsiteX4" fmla="*/ 5451253 w 5529649"/>
                <a:gd name="connsiteY4" fmla="*/ 2613773 h 5469767"/>
                <a:gd name="connsiteX5" fmla="*/ 2747458 w 5529649"/>
                <a:gd name="connsiteY5" fmla="*/ 5259517 h 5469767"/>
                <a:gd name="connsiteX6" fmla="*/ 591760 w 5529649"/>
                <a:gd name="connsiteY6" fmla="*/ 5009364 h 5469767"/>
                <a:gd name="connsiteX7" fmla="*/ 16368 w 5529649"/>
                <a:gd name="connsiteY7" fmla="*/ 2668364 h 5469767"/>
                <a:gd name="connsiteX0" fmla="*/ 16368 w 5825668"/>
                <a:gd name="connsiteY0" fmla="*/ 2668364 h 5313317"/>
                <a:gd name="connsiteX1" fmla="*/ 1055784 w 5825668"/>
                <a:gd name="connsiteY1" fmla="*/ 737615 h 5313317"/>
                <a:gd name="connsiteX2" fmla="*/ 2870937 w 5825668"/>
                <a:gd name="connsiteY2" fmla="*/ 635 h 5313317"/>
                <a:gd name="connsiteX3" fmla="*/ 4740679 w 5825668"/>
                <a:gd name="connsiteY3" fmla="*/ 778558 h 5313317"/>
                <a:gd name="connsiteX4" fmla="*/ 5451253 w 5825668"/>
                <a:gd name="connsiteY4" fmla="*/ 2613773 h 5313317"/>
                <a:gd name="connsiteX5" fmla="*/ 5682375 w 5825668"/>
                <a:gd name="connsiteY5" fmla="*/ 4777353 h 5313317"/>
                <a:gd name="connsiteX6" fmla="*/ 2747458 w 5825668"/>
                <a:gd name="connsiteY6" fmla="*/ 5259517 h 5313317"/>
                <a:gd name="connsiteX7" fmla="*/ 591760 w 5825668"/>
                <a:gd name="connsiteY7" fmla="*/ 5009364 h 5313317"/>
                <a:gd name="connsiteX8" fmla="*/ 16368 w 5825668"/>
                <a:gd name="connsiteY8" fmla="*/ 2668364 h 5313317"/>
                <a:gd name="connsiteX0" fmla="*/ 5588 w 5814888"/>
                <a:gd name="connsiteY0" fmla="*/ 2668364 h 5313317"/>
                <a:gd name="connsiteX1" fmla="*/ 812992 w 5814888"/>
                <a:gd name="connsiteY1" fmla="*/ 770949 h 5313317"/>
                <a:gd name="connsiteX2" fmla="*/ 2860157 w 5814888"/>
                <a:gd name="connsiteY2" fmla="*/ 635 h 5313317"/>
                <a:gd name="connsiteX3" fmla="*/ 4729899 w 5814888"/>
                <a:gd name="connsiteY3" fmla="*/ 778558 h 5313317"/>
                <a:gd name="connsiteX4" fmla="*/ 5440473 w 5814888"/>
                <a:gd name="connsiteY4" fmla="*/ 2613773 h 5313317"/>
                <a:gd name="connsiteX5" fmla="*/ 5671595 w 5814888"/>
                <a:gd name="connsiteY5" fmla="*/ 4777353 h 5313317"/>
                <a:gd name="connsiteX6" fmla="*/ 2736678 w 5814888"/>
                <a:gd name="connsiteY6" fmla="*/ 5259517 h 5313317"/>
                <a:gd name="connsiteX7" fmla="*/ 580980 w 5814888"/>
                <a:gd name="connsiteY7" fmla="*/ 5009364 h 5313317"/>
                <a:gd name="connsiteX8" fmla="*/ 5588 w 5814888"/>
                <a:gd name="connsiteY8" fmla="*/ 2668364 h 5313317"/>
                <a:gd name="connsiteX0" fmla="*/ 5588 w 5814888"/>
                <a:gd name="connsiteY0" fmla="*/ 2579696 h 5224649"/>
                <a:gd name="connsiteX1" fmla="*/ 812992 w 5814888"/>
                <a:gd name="connsiteY1" fmla="*/ 682281 h 5224649"/>
                <a:gd name="connsiteX2" fmla="*/ 2723680 w 5814888"/>
                <a:gd name="connsiteY2" fmla="*/ 856 h 5224649"/>
                <a:gd name="connsiteX3" fmla="*/ 4729899 w 5814888"/>
                <a:gd name="connsiteY3" fmla="*/ 689890 h 5224649"/>
                <a:gd name="connsiteX4" fmla="*/ 5440473 w 5814888"/>
                <a:gd name="connsiteY4" fmla="*/ 2525105 h 5224649"/>
                <a:gd name="connsiteX5" fmla="*/ 5671595 w 5814888"/>
                <a:gd name="connsiteY5" fmla="*/ 4688685 h 5224649"/>
                <a:gd name="connsiteX6" fmla="*/ 2736678 w 5814888"/>
                <a:gd name="connsiteY6" fmla="*/ 5170849 h 5224649"/>
                <a:gd name="connsiteX7" fmla="*/ 580980 w 5814888"/>
                <a:gd name="connsiteY7" fmla="*/ 4920696 h 5224649"/>
                <a:gd name="connsiteX8" fmla="*/ 5588 w 5814888"/>
                <a:gd name="connsiteY8" fmla="*/ 2579696 h 5224649"/>
                <a:gd name="connsiteX0" fmla="*/ 5588 w 5801518"/>
                <a:gd name="connsiteY0" fmla="*/ 2579696 h 5224649"/>
                <a:gd name="connsiteX1" fmla="*/ 812992 w 5801518"/>
                <a:gd name="connsiteY1" fmla="*/ 682281 h 5224649"/>
                <a:gd name="connsiteX2" fmla="*/ 2723680 w 5801518"/>
                <a:gd name="connsiteY2" fmla="*/ 856 h 5224649"/>
                <a:gd name="connsiteX3" fmla="*/ 4729899 w 5801518"/>
                <a:gd name="connsiteY3" fmla="*/ 689890 h 5224649"/>
                <a:gd name="connsiteX4" fmla="*/ 5331291 w 5801518"/>
                <a:gd name="connsiteY4" fmla="*/ 2558438 h 5224649"/>
                <a:gd name="connsiteX5" fmla="*/ 5671595 w 5801518"/>
                <a:gd name="connsiteY5" fmla="*/ 4688685 h 5224649"/>
                <a:gd name="connsiteX6" fmla="*/ 2736678 w 5801518"/>
                <a:gd name="connsiteY6" fmla="*/ 5170849 h 5224649"/>
                <a:gd name="connsiteX7" fmla="*/ 580980 w 5801518"/>
                <a:gd name="connsiteY7" fmla="*/ 4920696 h 5224649"/>
                <a:gd name="connsiteX8" fmla="*/ 5588 w 5801518"/>
                <a:gd name="connsiteY8" fmla="*/ 2579696 h 5224649"/>
                <a:gd name="connsiteX0" fmla="*/ 5588 w 6293186"/>
                <a:gd name="connsiteY0" fmla="*/ 2579696 h 5227733"/>
                <a:gd name="connsiteX1" fmla="*/ 812992 w 6293186"/>
                <a:gd name="connsiteY1" fmla="*/ 682281 h 5227733"/>
                <a:gd name="connsiteX2" fmla="*/ 2723680 w 6293186"/>
                <a:gd name="connsiteY2" fmla="*/ 856 h 5227733"/>
                <a:gd name="connsiteX3" fmla="*/ 4729899 w 6293186"/>
                <a:gd name="connsiteY3" fmla="*/ 689890 h 5227733"/>
                <a:gd name="connsiteX4" fmla="*/ 5331291 w 6293186"/>
                <a:gd name="connsiteY4" fmla="*/ 2558438 h 5227733"/>
                <a:gd name="connsiteX5" fmla="*/ 6203858 w 6293186"/>
                <a:gd name="connsiteY5" fmla="*/ 4644241 h 5227733"/>
                <a:gd name="connsiteX6" fmla="*/ 2736678 w 6293186"/>
                <a:gd name="connsiteY6" fmla="*/ 5170849 h 5227733"/>
                <a:gd name="connsiteX7" fmla="*/ 580980 w 6293186"/>
                <a:gd name="connsiteY7" fmla="*/ 4920696 h 5227733"/>
                <a:gd name="connsiteX8" fmla="*/ 5588 w 6293186"/>
                <a:gd name="connsiteY8" fmla="*/ 2579696 h 5227733"/>
                <a:gd name="connsiteX0" fmla="*/ 6344 w 6293942"/>
                <a:gd name="connsiteY0" fmla="*/ 2579696 h 5355619"/>
                <a:gd name="connsiteX1" fmla="*/ 813748 w 6293942"/>
                <a:gd name="connsiteY1" fmla="*/ 682281 h 5355619"/>
                <a:gd name="connsiteX2" fmla="*/ 2724436 w 6293942"/>
                <a:gd name="connsiteY2" fmla="*/ 856 h 5355619"/>
                <a:gd name="connsiteX3" fmla="*/ 4730655 w 6293942"/>
                <a:gd name="connsiteY3" fmla="*/ 689890 h 5355619"/>
                <a:gd name="connsiteX4" fmla="*/ 5332047 w 6293942"/>
                <a:gd name="connsiteY4" fmla="*/ 2558438 h 5355619"/>
                <a:gd name="connsiteX5" fmla="*/ 6204614 w 6293942"/>
                <a:gd name="connsiteY5" fmla="*/ 4644241 h 5355619"/>
                <a:gd name="connsiteX6" fmla="*/ 2737434 w 6293942"/>
                <a:gd name="connsiteY6" fmla="*/ 5170849 h 5355619"/>
                <a:gd name="connsiteX7" fmla="*/ 1182237 w 6293942"/>
                <a:gd name="connsiteY7" fmla="*/ 5131805 h 5355619"/>
                <a:gd name="connsiteX8" fmla="*/ 6344 w 6293942"/>
                <a:gd name="connsiteY8" fmla="*/ 2579696 h 5355619"/>
                <a:gd name="connsiteX0" fmla="*/ 6344 w 6293942"/>
                <a:gd name="connsiteY0" fmla="*/ 2579696 h 5351923"/>
                <a:gd name="connsiteX1" fmla="*/ 813748 w 6293942"/>
                <a:gd name="connsiteY1" fmla="*/ 682281 h 5351923"/>
                <a:gd name="connsiteX2" fmla="*/ 2724436 w 6293942"/>
                <a:gd name="connsiteY2" fmla="*/ 856 h 5351923"/>
                <a:gd name="connsiteX3" fmla="*/ 4730655 w 6293942"/>
                <a:gd name="connsiteY3" fmla="*/ 689890 h 5351923"/>
                <a:gd name="connsiteX4" fmla="*/ 5332047 w 6293942"/>
                <a:gd name="connsiteY4" fmla="*/ 2558438 h 5351923"/>
                <a:gd name="connsiteX5" fmla="*/ 6204614 w 6293942"/>
                <a:gd name="connsiteY5" fmla="*/ 4644241 h 5351923"/>
                <a:gd name="connsiteX6" fmla="*/ 3569947 w 6293942"/>
                <a:gd name="connsiteY6" fmla="*/ 5159739 h 5351923"/>
                <a:gd name="connsiteX7" fmla="*/ 1182237 w 6293942"/>
                <a:gd name="connsiteY7" fmla="*/ 5131805 h 5351923"/>
                <a:gd name="connsiteX8" fmla="*/ 6344 w 6293942"/>
                <a:gd name="connsiteY8" fmla="*/ 2579696 h 5351923"/>
                <a:gd name="connsiteX0" fmla="*/ 6344 w 5562859"/>
                <a:gd name="connsiteY0" fmla="*/ 2579696 h 5351923"/>
                <a:gd name="connsiteX1" fmla="*/ 813748 w 5562859"/>
                <a:gd name="connsiteY1" fmla="*/ 682281 h 5351923"/>
                <a:gd name="connsiteX2" fmla="*/ 2724436 w 5562859"/>
                <a:gd name="connsiteY2" fmla="*/ 856 h 5351923"/>
                <a:gd name="connsiteX3" fmla="*/ 4730655 w 5562859"/>
                <a:gd name="connsiteY3" fmla="*/ 689890 h 5351923"/>
                <a:gd name="connsiteX4" fmla="*/ 5332047 w 5562859"/>
                <a:gd name="connsiteY4" fmla="*/ 2558438 h 5351923"/>
                <a:gd name="connsiteX5" fmla="*/ 5340692 w 5562859"/>
                <a:gd name="connsiteY5" fmla="*/ 4764253 h 5351923"/>
                <a:gd name="connsiteX6" fmla="*/ 3569947 w 5562859"/>
                <a:gd name="connsiteY6" fmla="*/ 5159739 h 5351923"/>
                <a:gd name="connsiteX7" fmla="*/ 1182237 w 5562859"/>
                <a:gd name="connsiteY7" fmla="*/ 5131805 h 5351923"/>
                <a:gd name="connsiteX8" fmla="*/ 6344 w 5562859"/>
                <a:gd name="connsiteY8" fmla="*/ 2579696 h 5351923"/>
                <a:gd name="connsiteX0" fmla="*/ 218699 w 5775214"/>
                <a:gd name="connsiteY0" fmla="*/ 2579696 h 5372484"/>
                <a:gd name="connsiteX1" fmla="*/ 1026103 w 5775214"/>
                <a:gd name="connsiteY1" fmla="*/ 682281 h 5372484"/>
                <a:gd name="connsiteX2" fmla="*/ 2936791 w 5775214"/>
                <a:gd name="connsiteY2" fmla="*/ 856 h 5372484"/>
                <a:gd name="connsiteX3" fmla="*/ 4943010 w 5775214"/>
                <a:gd name="connsiteY3" fmla="*/ 689890 h 5372484"/>
                <a:gd name="connsiteX4" fmla="*/ 5544402 w 5775214"/>
                <a:gd name="connsiteY4" fmla="*/ 2558438 h 5372484"/>
                <a:gd name="connsiteX5" fmla="*/ 5553047 w 5775214"/>
                <a:gd name="connsiteY5" fmla="*/ 4764253 h 5372484"/>
                <a:gd name="connsiteX6" fmla="*/ 3782302 w 5775214"/>
                <a:gd name="connsiteY6" fmla="*/ 5159739 h 5372484"/>
                <a:gd name="connsiteX7" fmla="*/ 242690 w 5775214"/>
                <a:gd name="connsiteY7" fmla="*/ 5161807 h 5372484"/>
                <a:gd name="connsiteX8" fmla="*/ 218699 w 5775214"/>
                <a:gd name="connsiteY8" fmla="*/ 2579696 h 5372484"/>
                <a:gd name="connsiteX0" fmla="*/ 218699 w 5548859"/>
                <a:gd name="connsiteY0" fmla="*/ 2579696 h 5406506"/>
                <a:gd name="connsiteX1" fmla="*/ 1026103 w 5548859"/>
                <a:gd name="connsiteY1" fmla="*/ 682281 h 5406506"/>
                <a:gd name="connsiteX2" fmla="*/ 2936791 w 5548859"/>
                <a:gd name="connsiteY2" fmla="*/ 856 h 5406506"/>
                <a:gd name="connsiteX3" fmla="*/ 4943010 w 5548859"/>
                <a:gd name="connsiteY3" fmla="*/ 689890 h 5406506"/>
                <a:gd name="connsiteX4" fmla="*/ 5544402 w 5548859"/>
                <a:gd name="connsiteY4" fmla="*/ 2558438 h 5406506"/>
                <a:gd name="connsiteX5" fmla="*/ 5073088 w 5548859"/>
                <a:gd name="connsiteY5" fmla="*/ 5244301 h 5406506"/>
                <a:gd name="connsiteX6" fmla="*/ 3782302 w 5548859"/>
                <a:gd name="connsiteY6" fmla="*/ 5159739 h 5406506"/>
                <a:gd name="connsiteX7" fmla="*/ 242690 w 5548859"/>
                <a:gd name="connsiteY7" fmla="*/ 5161807 h 5406506"/>
                <a:gd name="connsiteX8" fmla="*/ 218699 w 5548859"/>
                <a:gd name="connsiteY8" fmla="*/ 2579696 h 5406506"/>
                <a:gd name="connsiteX0" fmla="*/ 7272 w 5337432"/>
                <a:gd name="connsiteY0" fmla="*/ 2579696 h 5406506"/>
                <a:gd name="connsiteX1" fmla="*/ 814676 w 5337432"/>
                <a:gd name="connsiteY1" fmla="*/ 682281 h 5406506"/>
                <a:gd name="connsiteX2" fmla="*/ 2725364 w 5337432"/>
                <a:gd name="connsiteY2" fmla="*/ 856 h 5406506"/>
                <a:gd name="connsiteX3" fmla="*/ 4731583 w 5337432"/>
                <a:gd name="connsiteY3" fmla="*/ 689890 h 5406506"/>
                <a:gd name="connsiteX4" fmla="*/ 5332975 w 5337432"/>
                <a:gd name="connsiteY4" fmla="*/ 2558438 h 5406506"/>
                <a:gd name="connsiteX5" fmla="*/ 4861661 w 5337432"/>
                <a:gd name="connsiteY5" fmla="*/ 5244301 h 5406506"/>
                <a:gd name="connsiteX6" fmla="*/ 3570875 w 5337432"/>
                <a:gd name="connsiteY6" fmla="*/ 5159739 h 5406506"/>
                <a:gd name="connsiteX7" fmla="*/ 559216 w 5337432"/>
                <a:gd name="connsiteY7" fmla="*/ 5071797 h 5406506"/>
                <a:gd name="connsiteX8" fmla="*/ 7272 w 5337432"/>
                <a:gd name="connsiteY8" fmla="*/ 2579696 h 5406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7432" h="5406506">
                  <a:moveTo>
                    <a:pt x="7272" y="2579696"/>
                  </a:moveTo>
                  <a:cubicBezTo>
                    <a:pt x="49849" y="1848110"/>
                    <a:pt x="338915" y="1126902"/>
                    <a:pt x="814676" y="682281"/>
                  </a:cubicBezTo>
                  <a:cubicBezTo>
                    <a:pt x="1290437" y="237660"/>
                    <a:pt x="2131687" y="19053"/>
                    <a:pt x="2725364" y="856"/>
                  </a:cubicBezTo>
                  <a:cubicBezTo>
                    <a:pt x="3524122" y="-16136"/>
                    <a:pt x="4303805" y="220248"/>
                    <a:pt x="4731583" y="689890"/>
                  </a:cubicBezTo>
                  <a:cubicBezTo>
                    <a:pt x="5159361" y="1159532"/>
                    <a:pt x="5311295" y="1799369"/>
                    <a:pt x="5332975" y="2558438"/>
                  </a:cubicBezTo>
                  <a:cubicBezTo>
                    <a:pt x="5354655" y="3317507"/>
                    <a:pt x="5312293" y="4803344"/>
                    <a:pt x="4861661" y="5244301"/>
                  </a:cubicBezTo>
                  <a:cubicBezTo>
                    <a:pt x="4411029" y="5685258"/>
                    <a:pt x="4407938" y="5078478"/>
                    <a:pt x="3570875" y="5159739"/>
                  </a:cubicBezTo>
                  <a:cubicBezTo>
                    <a:pt x="2733812" y="5241000"/>
                    <a:pt x="1014398" y="5503656"/>
                    <a:pt x="559216" y="5071797"/>
                  </a:cubicBezTo>
                  <a:cubicBezTo>
                    <a:pt x="104034" y="4639938"/>
                    <a:pt x="-35305" y="3311282"/>
                    <a:pt x="7272" y="2579696"/>
                  </a:cubicBezTo>
                  <a:close/>
                </a:path>
              </a:pathLst>
            </a:custGeom>
            <a:solidFill>
              <a:srgbClr val="EBC6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699" name="Szabadkézi sokszög 698"/>
            <p:cNvSpPr>
              <a:spLocks noChangeAspect="1"/>
            </p:cNvSpPr>
            <p:nvPr/>
          </p:nvSpPr>
          <p:spPr>
            <a:xfrm rot="5400000">
              <a:off x="499486" y="3882796"/>
              <a:ext cx="2147503" cy="1268694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gradFill flip="none" rotWithShape="1">
              <a:gsLst>
                <a:gs pos="41000">
                  <a:srgbClr val="FFBF3F"/>
                </a:gs>
                <a:gs pos="87000">
                  <a:srgbClr val="F79735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700" name="Ellipszis 205"/>
            <p:cNvSpPr/>
            <p:nvPr/>
          </p:nvSpPr>
          <p:spPr>
            <a:xfrm flipH="1">
              <a:off x="959621" y="1333509"/>
              <a:ext cx="1250441" cy="1433601"/>
            </a:xfrm>
            <a:prstGeom prst="ellipse">
              <a:avLst/>
            </a:prstGeom>
            <a:solidFill>
              <a:srgbClr val="9595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707" name="Szabadkézi sokszög 706"/>
            <p:cNvSpPr/>
            <p:nvPr/>
          </p:nvSpPr>
          <p:spPr>
            <a:xfrm>
              <a:off x="1045595" y="2496486"/>
              <a:ext cx="1053193" cy="1382546"/>
            </a:xfrm>
            <a:custGeom>
              <a:avLst/>
              <a:gdLst>
                <a:gd name="connsiteX0" fmla="*/ 929662 w 1859325"/>
                <a:gd name="connsiteY0" fmla="*/ 1119694 h 2440734"/>
                <a:gd name="connsiteX1" fmla="*/ 1675190 w 1859325"/>
                <a:gd name="connsiteY1" fmla="*/ 1313156 h 2440734"/>
                <a:gd name="connsiteX2" fmla="*/ 1690897 w 1859325"/>
                <a:gd name="connsiteY2" fmla="*/ 1323983 h 2440734"/>
                <a:gd name="connsiteX3" fmla="*/ 1690897 w 1859325"/>
                <a:gd name="connsiteY3" fmla="*/ 2236444 h 2440734"/>
                <a:gd name="connsiteX4" fmla="*/ 1690897 w 1859325"/>
                <a:gd name="connsiteY4" fmla="*/ 2236445 h 2440734"/>
                <a:gd name="connsiteX5" fmla="*/ 1690897 w 1859325"/>
                <a:gd name="connsiteY5" fmla="*/ 2239386 h 2440734"/>
                <a:gd name="connsiteX6" fmla="*/ 1687791 w 1859325"/>
                <a:gd name="connsiteY6" fmla="*/ 2238586 h 2440734"/>
                <a:gd name="connsiteX7" fmla="*/ 1687790 w 1859325"/>
                <a:gd name="connsiteY7" fmla="*/ 2238587 h 2440734"/>
                <a:gd name="connsiteX8" fmla="*/ 1675190 w 1859325"/>
                <a:gd name="connsiteY8" fmla="*/ 2247272 h 2440734"/>
                <a:gd name="connsiteX9" fmla="*/ 929662 w 1859325"/>
                <a:gd name="connsiteY9" fmla="*/ 2440734 h 2440734"/>
                <a:gd name="connsiteX10" fmla="*/ 184134 w 1859325"/>
                <a:gd name="connsiteY10" fmla="*/ 2247272 h 2440734"/>
                <a:gd name="connsiteX11" fmla="*/ 171534 w 1859325"/>
                <a:gd name="connsiteY11" fmla="*/ 2238587 h 2440734"/>
                <a:gd name="connsiteX12" fmla="*/ 171533 w 1859325"/>
                <a:gd name="connsiteY12" fmla="*/ 2238586 h 2440734"/>
                <a:gd name="connsiteX13" fmla="*/ 168429 w 1859325"/>
                <a:gd name="connsiteY13" fmla="*/ 2239386 h 2440734"/>
                <a:gd name="connsiteX14" fmla="*/ 168429 w 1859325"/>
                <a:gd name="connsiteY14" fmla="*/ 2236447 h 2440734"/>
                <a:gd name="connsiteX15" fmla="*/ 168429 w 1859325"/>
                <a:gd name="connsiteY15" fmla="*/ 2236446 h 2440734"/>
                <a:gd name="connsiteX16" fmla="*/ 168429 w 1859325"/>
                <a:gd name="connsiteY16" fmla="*/ 1323982 h 2440734"/>
                <a:gd name="connsiteX17" fmla="*/ 184134 w 1859325"/>
                <a:gd name="connsiteY17" fmla="*/ 1313156 h 2440734"/>
                <a:gd name="connsiteX18" fmla="*/ 929662 w 1859325"/>
                <a:gd name="connsiteY18" fmla="*/ 1119694 h 2440734"/>
                <a:gd name="connsiteX19" fmla="*/ 329393 w 1859325"/>
                <a:gd name="connsiteY19" fmla="*/ 0 h 2440734"/>
                <a:gd name="connsiteX20" fmla="*/ 1529930 w 1859325"/>
                <a:gd name="connsiteY20" fmla="*/ 0 h 2440734"/>
                <a:gd name="connsiteX21" fmla="*/ 1577443 w 1859325"/>
                <a:gd name="connsiteY21" fmla="*/ 12568 h 2440734"/>
                <a:gd name="connsiteX22" fmla="*/ 1859325 w 1859325"/>
                <a:gd name="connsiteY22" fmla="*/ 381480 h 2440734"/>
                <a:gd name="connsiteX23" fmla="*/ 1859325 w 1859325"/>
                <a:gd name="connsiteY23" fmla="*/ 580179 h 2440734"/>
                <a:gd name="connsiteX24" fmla="*/ 1728965 w 1859325"/>
                <a:gd name="connsiteY24" fmla="*/ 860482 h 2440734"/>
                <a:gd name="connsiteX25" fmla="*/ 1690897 w 1859325"/>
                <a:gd name="connsiteY25" fmla="*/ 888455 h 2440734"/>
                <a:gd name="connsiteX26" fmla="*/ 1690897 w 1859325"/>
                <a:gd name="connsiteY26" fmla="*/ 1323982 h 2440734"/>
                <a:gd name="connsiteX27" fmla="*/ 1675190 w 1859325"/>
                <a:gd name="connsiteY27" fmla="*/ 1313155 h 2440734"/>
                <a:gd name="connsiteX28" fmla="*/ 929662 w 1859325"/>
                <a:gd name="connsiteY28" fmla="*/ 1119693 h 2440734"/>
                <a:gd name="connsiteX29" fmla="*/ 184134 w 1859325"/>
                <a:gd name="connsiteY29" fmla="*/ 1313155 h 2440734"/>
                <a:gd name="connsiteX30" fmla="*/ 168429 w 1859325"/>
                <a:gd name="connsiteY30" fmla="*/ 1323981 h 2440734"/>
                <a:gd name="connsiteX31" fmla="*/ 168429 w 1859325"/>
                <a:gd name="connsiteY31" fmla="*/ 888455 h 2440734"/>
                <a:gd name="connsiteX32" fmla="*/ 130361 w 1859325"/>
                <a:gd name="connsiteY32" fmla="*/ 860482 h 2440734"/>
                <a:gd name="connsiteX33" fmla="*/ 0 w 1859325"/>
                <a:gd name="connsiteY33" fmla="*/ 580179 h 2440734"/>
                <a:gd name="connsiteX34" fmla="*/ 0 w 1859325"/>
                <a:gd name="connsiteY34" fmla="*/ 381480 h 2440734"/>
                <a:gd name="connsiteX35" fmla="*/ 281881 w 1859325"/>
                <a:gd name="connsiteY35" fmla="*/ 12568 h 24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59325" h="2440734">
                  <a:moveTo>
                    <a:pt x="929662" y="1119694"/>
                  </a:moveTo>
                  <a:cubicBezTo>
                    <a:pt x="1220809" y="1119694"/>
                    <a:pt x="1484393" y="1193625"/>
                    <a:pt x="1675190" y="1313156"/>
                  </a:cubicBezTo>
                  <a:lnTo>
                    <a:pt x="1690897" y="1323983"/>
                  </a:lnTo>
                  <a:lnTo>
                    <a:pt x="1690897" y="2236444"/>
                  </a:lnTo>
                  <a:lnTo>
                    <a:pt x="1690897" y="2236445"/>
                  </a:lnTo>
                  <a:lnTo>
                    <a:pt x="1690897" y="2239386"/>
                  </a:lnTo>
                  <a:lnTo>
                    <a:pt x="1687791" y="2238586"/>
                  </a:lnTo>
                  <a:lnTo>
                    <a:pt x="1687790" y="2238587"/>
                  </a:lnTo>
                  <a:lnTo>
                    <a:pt x="1675190" y="2247272"/>
                  </a:lnTo>
                  <a:cubicBezTo>
                    <a:pt x="1484393" y="2366803"/>
                    <a:pt x="1220809" y="2440734"/>
                    <a:pt x="929662" y="2440734"/>
                  </a:cubicBezTo>
                  <a:cubicBezTo>
                    <a:pt x="638515" y="2440734"/>
                    <a:pt x="374931" y="2366803"/>
                    <a:pt x="184134" y="2247272"/>
                  </a:cubicBezTo>
                  <a:lnTo>
                    <a:pt x="171534" y="2238587"/>
                  </a:lnTo>
                  <a:lnTo>
                    <a:pt x="171533" y="2238586"/>
                  </a:lnTo>
                  <a:lnTo>
                    <a:pt x="168429" y="2239386"/>
                  </a:lnTo>
                  <a:lnTo>
                    <a:pt x="168429" y="2236447"/>
                  </a:lnTo>
                  <a:lnTo>
                    <a:pt x="168429" y="2236446"/>
                  </a:lnTo>
                  <a:lnTo>
                    <a:pt x="168429" y="1323982"/>
                  </a:lnTo>
                  <a:lnTo>
                    <a:pt x="184134" y="1313156"/>
                  </a:lnTo>
                  <a:cubicBezTo>
                    <a:pt x="374931" y="1193625"/>
                    <a:pt x="638515" y="1119694"/>
                    <a:pt x="929662" y="1119694"/>
                  </a:cubicBezTo>
                  <a:close/>
                  <a:moveTo>
                    <a:pt x="329393" y="0"/>
                  </a:moveTo>
                  <a:lnTo>
                    <a:pt x="1529930" y="0"/>
                  </a:lnTo>
                  <a:lnTo>
                    <a:pt x="1577443" y="12568"/>
                  </a:lnTo>
                  <a:cubicBezTo>
                    <a:pt x="1742517" y="70542"/>
                    <a:pt x="1859325" y="213862"/>
                    <a:pt x="1859325" y="381480"/>
                  </a:cubicBezTo>
                  <a:lnTo>
                    <a:pt x="1859325" y="580179"/>
                  </a:lnTo>
                  <a:cubicBezTo>
                    <a:pt x="1859325" y="689644"/>
                    <a:pt x="1809509" y="788746"/>
                    <a:pt x="1728965" y="860482"/>
                  </a:cubicBezTo>
                  <a:lnTo>
                    <a:pt x="1690897" y="888455"/>
                  </a:lnTo>
                  <a:lnTo>
                    <a:pt x="1690897" y="1323982"/>
                  </a:lnTo>
                  <a:lnTo>
                    <a:pt x="1675190" y="1313155"/>
                  </a:lnTo>
                  <a:cubicBezTo>
                    <a:pt x="1484393" y="1193624"/>
                    <a:pt x="1220809" y="1119693"/>
                    <a:pt x="929662" y="1119693"/>
                  </a:cubicBezTo>
                  <a:cubicBezTo>
                    <a:pt x="638515" y="1119693"/>
                    <a:pt x="374931" y="1193624"/>
                    <a:pt x="184134" y="1313155"/>
                  </a:cubicBezTo>
                  <a:lnTo>
                    <a:pt x="168429" y="1323981"/>
                  </a:lnTo>
                  <a:lnTo>
                    <a:pt x="168429" y="888455"/>
                  </a:lnTo>
                  <a:lnTo>
                    <a:pt x="130361" y="860482"/>
                  </a:lnTo>
                  <a:cubicBezTo>
                    <a:pt x="49818" y="788746"/>
                    <a:pt x="0" y="689644"/>
                    <a:pt x="0" y="580179"/>
                  </a:cubicBezTo>
                  <a:lnTo>
                    <a:pt x="0" y="381480"/>
                  </a:lnTo>
                  <a:cubicBezTo>
                    <a:pt x="0" y="213862"/>
                    <a:pt x="116807" y="70542"/>
                    <a:pt x="281881" y="12568"/>
                  </a:cubicBezTo>
                  <a:close/>
                </a:path>
              </a:pathLst>
            </a:custGeom>
            <a:gradFill>
              <a:gsLst>
                <a:gs pos="0">
                  <a:srgbClr val="FFBF3F"/>
                </a:gs>
                <a:gs pos="100000">
                  <a:srgbClr val="F7973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grpSp>
          <p:nvGrpSpPr>
            <p:cNvPr id="715" name="Csoportba foglalás 714"/>
            <p:cNvGrpSpPr>
              <a:grpSpLocks noChangeAspect="1"/>
            </p:cNvGrpSpPr>
            <p:nvPr/>
          </p:nvGrpSpPr>
          <p:grpSpPr>
            <a:xfrm>
              <a:off x="996076" y="1333511"/>
              <a:ext cx="1147209" cy="1330957"/>
              <a:chOff x="4586506" y="1682103"/>
              <a:chExt cx="2948972" cy="3421254"/>
            </a:xfrm>
          </p:grpSpPr>
          <p:grpSp>
            <p:nvGrpSpPr>
              <p:cNvPr id="733" name="Csoportba foglalás 732"/>
              <p:cNvGrpSpPr/>
              <p:nvPr/>
            </p:nvGrpSpPr>
            <p:grpSpPr>
              <a:xfrm>
                <a:off x="4586506" y="1682103"/>
                <a:ext cx="2948972" cy="2772001"/>
                <a:chOff x="1439700" y="1528447"/>
                <a:chExt cx="2948972" cy="2772001"/>
              </a:xfrm>
            </p:grpSpPr>
            <p:sp>
              <p:nvSpPr>
                <p:cNvPr id="866" name="Szabadkézi sokszög 865"/>
                <p:cNvSpPr/>
                <p:nvPr/>
              </p:nvSpPr>
              <p:spPr>
                <a:xfrm>
                  <a:off x="2912673" y="1528447"/>
                  <a:ext cx="1475999" cy="2772000"/>
                </a:xfrm>
                <a:custGeom>
                  <a:avLst/>
                  <a:gdLst>
                    <a:gd name="connsiteX0" fmla="*/ 0 w 1507929"/>
                    <a:gd name="connsiteY0" fmla="*/ 0 h 2731004"/>
                    <a:gd name="connsiteX1" fmla="*/ 136601 w 1507929"/>
                    <a:gd name="connsiteY1" fmla="*/ 6170 h 2731004"/>
                    <a:gd name="connsiteX2" fmla="*/ 1507929 w 1507929"/>
                    <a:gd name="connsiteY2" fmla="*/ 1365502 h 2731004"/>
                    <a:gd name="connsiteX3" fmla="*/ 136601 w 1507929"/>
                    <a:gd name="connsiteY3" fmla="*/ 2724834 h 2731004"/>
                    <a:gd name="connsiteX4" fmla="*/ 0 w 1507929"/>
                    <a:gd name="connsiteY4" fmla="*/ 2731004 h 2731004"/>
                    <a:gd name="connsiteX5" fmla="*/ 0 w 1507929"/>
                    <a:gd name="connsiteY5" fmla="*/ 0 h 2731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07929" h="2731004">
                      <a:moveTo>
                        <a:pt x="0" y="0"/>
                      </a:moveTo>
                      <a:lnTo>
                        <a:pt x="136601" y="6170"/>
                      </a:lnTo>
                      <a:cubicBezTo>
                        <a:pt x="906856" y="76143"/>
                        <a:pt x="1507929" y="658033"/>
                        <a:pt x="1507929" y="1365502"/>
                      </a:cubicBezTo>
                      <a:cubicBezTo>
                        <a:pt x="1507929" y="2072972"/>
                        <a:pt x="906856" y="2654861"/>
                        <a:pt x="136601" y="2724834"/>
                      </a:cubicBezTo>
                      <a:lnTo>
                        <a:pt x="0" y="27310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67" name="Szabadkézi sokszög 866"/>
                <p:cNvSpPr/>
                <p:nvPr/>
              </p:nvSpPr>
              <p:spPr>
                <a:xfrm>
                  <a:off x="1439700" y="1528450"/>
                  <a:ext cx="1475999" cy="2771998"/>
                </a:xfrm>
                <a:custGeom>
                  <a:avLst/>
                  <a:gdLst>
                    <a:gd name="connsiteX0" fmla="*/ 1527507 w 1547085"/>
                    <a:gd name="connsiteY0" fmla="*/ 0 h 2732772"/>
                    <a:gd name="connsiteX1" fmla="*/ 1547085 w 1547085"/>
                    <a:gd name="connsiteY1" fmla="*/ 884 h 2732772"/>
                    <a:gd name="connsiteX2" fmla="*/ 1547085 w 1547085"/>
                    <a:gd name="connsiteY2" fmla="*/ 2731888 h 2732772"/>
                    <a:gd name="connsiteX3" fmla="*/ 1527507 w 1547085"/>
                    <a:gd name="connsiteY3" fmla="*/ 2732772 h 2732772"/>
                    <a:gd name="connsiteX4" fmla="*/ 0 w 1547085"/>
                    <a:gd name="connsiteY4" fmla="*/ 1366386 h 2732772"/>
                    <a:gd name="connsiteX5" fmla="*/ 1527507 w 1547085"/>
                    <a:gd name="connsiteY5" fmla="*/ 0 h 2732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47085" h="2732772">
                      <a:moveTo>
                        <a:pt x="1527507" y="0"/>
                      </a:moveTo>
                      <a:lnTo>
                        <a:pt x="1547085" y="884"/>
                      </a:lnTo>
                      <a:lnTo>
                        <a:pt x="1547085" y="2731888"/>
                      </a:lnTo>
                      <a:lnTo>
                        <a:pt x="1527507" y="2732772"/>
                      </a:lnTo>
                      <a:cubicBezTo>
                        <a:pt x="683888" y="2732772"/>
                        <a:pt x="0" y="2121020"/>
                        <a:pt x="0" y="1366386"/>
                      </a:cubicBezTo>
                      <a:cubicBezTo>
                        <a:pt x="0" y="611752"/>
                        <a:pt x="683888" y="0"/>
                        <a:pt x="1527507" y="0"/>
                      </a:cubicBezTo>
                      <a:close/>
                    </a:path>
                  </a:pathLst>
                </a:custGeom>
                <a:solidFill>
                  <a:srgbClr val="95959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734" name="Ellipszis 733"/>
              <p:cNvSpPr/>
              <p:nvPr/>
            </p:nvSpPr>
            <p:spPr>
              <a:xfrm>
                <a:off x="6938334" y="3674689"/>
                <a:ext cx="340232" cy="304391"/>
              </a:xfrm>
              <a:prstGeom prst="ellipse">
                <a:avLst/>
              </a:prstGeom>
              <a:solidFill>
                <a:srgbClr val="FFC0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35" name="Szabadkézi sokszög 734"/>
              <p:cNvSpPr/>
              <p:nvPr/>
            </p:nvSpPr>
            <p:spPr>
              <a:xfrm flipH="1">
                <a:off x="6068928" y="2907020"/>
                <a:ext cx="10484" cy="1269158"/>
              </a:xfrm>
              <a:custGeom>
                <a:avLst/>
                <a:gdLst>
                  <a:gd name="connsiteX0" fmla="*/ 15567 w 15567"/>
                  <a:gd name="connsiteY0" fmla="*/ 0 h 1989582"/>
                  <a:gd name="connsiteX1" fmla="*/ 0 w 15567"/>
                  <a:gd name="connsiteY1" fmla="*/ 0 h 1989582"/>
                  <a:gd name="connsiteX2" fmla="*/ 0 w 15567"/>
                  <a:gd name="connsiteY2" fmla="*/ 1989582 h 1989582"/>
                  <a:gd name="connsiteX3" fmla="*/ 15567 w 15567"/>
                  <a:gd name="connsiteY3" fmla="*/ 1989582 h 1989582"/>
                  <a:gd name="connsiteX4" fmla="*/ 15567 w 15567"/>
                  <a:gd name="connsiteY4" fmla="*/ 0 h 1989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67" h="1989582">
                    <a:moveTo>
                      <a:pt x="15567" y="0"/>
                    </a:moveTo>
                    <a:lnTo>
                      <a:pt x="0" y="0"/>
                    </a:lnTo>
                    <a:lnTo>
                      <a:pt x="0" y="1989582"/>
                    </a:lnTo>
                    <a:lnTo>
                      <a:pt x="15567" y="1989582"/>
                    </a:lnTo>
                    <a:lnTo>
                      <a:pt x="15567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36" name="Szabadkézi sokszög 735"/>
              <p:cNvSpPr/>
              <p:nvPr/>
            </p:nvSpPr>
            <p:spPr>
              <a:xfrm flipH="1">
                <a:off x="5136758" y="3616709"/>
                <a:ext cx="70631" cy="6257"/>
              </a:xfrm>
              <a:custGeom>
                <a:avLst/>
                <a:gdLst>
                  <a:gd name="connsiteX0" fmla="*/ 104871 w 104871"/>
                  <a:gd name="connsiteY0" fmla="*/ 0 h 9808"/>
                  <a:gd name="connsiteX1" fmla="*/ 12591 w 104871"/>
                  <a:gd name="connsiteY1" fmla="*/ 6906 h 9808"/>
                  <a:gd name="connsiteX2" fmla="*/ 0 w 104871"/>
                  <a:gd name="connsiteY2" fmla="*/ 9808 h 9808"/>
                  <a:gd name="connsiteX3" fmla="*/ 104871 w 104871"/>
                  <a:gd name="connsiteY3" fmla="*/ 0 h 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871" h="9808">
                    <a:moveTo>
                      <a:pt x="104871" y="0"/>
                    </a:moveTo>
                    <a:lnTo>
                      <a:pt x="12591" y="6906"/>
                    </a:lnTo>
                    <a:lnTo>
                      <a:pt x="0" y="9808"/>
                    </a:lnTo>
                    <a:lnTo>
                      <a:pt x="104871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37" name="Ellipszis 736"/>
              <p:cNvSpPr/>
              <p:nvPr/>
            </p:nvSpPr>
            <p:spPr>
              <a:xfrm>
                <a:off x="4879337" y="3678393"/>
                <a:ext cx="340232" cy="304391"/>
              </a:xfrm>
              <a:prstGeom prst="ellipse">
                <a:avLst/>
              </a:prstGeom>
              <a:solidFill>
                <a:srgbClr val="FFC5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38" name="Szabadkézi sokszög 737"/>
              <p:cNvSpPr/>
              <p:nvPr/>
            </p:nvSpPr>
            <p:spPr>
              <a:xfrm flipH="1">
                <a:off x="5207388" y="3622966"/>
                <a:ext cx="20767" cy="4533"/>
              </a:xfrm>
              <a:custGeom>
                <a:avLst/>
                <a:gdLst>
                  <a:gd name="connsiteX0" fmla="*/ 30834 w 30834"/>
                  <a:gd name="connsiteY0" fmla="*/ 0 h 7106"/>
                  <a:gd name="connsiteX1" fmla="*/ 21261 w 30834"/>
                  <a:gd name="connsiteY1" fmla="*/ 895 h 7106"/>
                  <a:gd name="connsiteX2" fmla="*/ 0 w 30834"/>
                  <a:gd name="connsiteY2" fmla="*/ 7106 h 7106"/>
                  <a:gd name="connsiteX3" fmla="*/ 30834 w 30834"/>
                  <a:gd name="connsiteY3" fmla="*/ 0 h 7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34" h="7106">
                    <a:moveTo>
                      <a:pt x="30834" y="0"/>
                    </a:moveTo>
                    <a:lnTo>
                      <a:pt x="21261" y="895"/>
                    </a:lnTo>
                    <a:lnTo>
                      <a:pt x="0" y="7106"/>
                    </a:lnTo>
                    <a:lnTo>
                      <a:pt x="30834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739" name="Csoportba foglalás 738"/>
              <p:cNvGrpSpPr/>
              <p:nvPr/>
            </p:nvGrpSpPr>
            <p:grpSpPr>
              <a:xfrm flipH="1">
                <a:off x="4765656" y="2907020"/>
                <a:ext cx="2627512" cy="1621224"/>
                <a:chOff x="3169654" y="2158253"/>
                <a:chExt cx="3901257" cy="2541494"/>
              </a:xfrm>
            </p:grpSpPr>
            <p:sp>
              <p:nvSpPr>
                <p:cNvPr id="864" name="Szabadkézi sokszög 863"/>
                <p:cNvSpPr/>
                <p:nvPr/>
              </p:nvSpPr>
              <p:spPr>
                <a:xfrm>
                  <a:off x="5121089" y="2158253"/>
                  <a:ext cx="1949822" cy="2541494"/>
                </a:xfrm>
                <a:custGeom>
                  <a:avLst/>
                  <a:gdLst>
                    <a:gd name="connsiteX0" fmla="*/ 0 w 936812"/>
                    <a:gd name="connsiteY0" fmla="*/ 0 h 1385047"/>
                    <a:gd name="connsiteX1" fmla="*/ 936812 w 936812"/>
                    <a:gd name="connsiteY1" fmla="*/ 0 h 1385047"/>
                    <a:gd name="connsiteX2" fmla="*/ 0 w 936812"/>
                    <a:gd name="connsiteY2" fmla="*/ 1385047 h 1385047"/>
                    <a:gd name="connsiteX3" fmla="*/ 0 w 936812"/>
                    <a:gd name="connsiteY3" fmla="*/ 0 h 138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812" h="1385047">
                      <a:moveTo>
                        <a:pt x="0" y="0"/>
                      </a:moveTo>
                      <a:lnTo>
                        <a:pt x="936812" y="0"/>
                      </a:lnTo>
                      <a:cubicBezTo>
                        <a:pt x="936812" y="764940"/>
                        <a:pt x="517387" y="1385047"/>
                        <a:pt x="0" y="138504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65" name="Szabadkézi sokszög 864"/>
                <p:cNvSpPr/>
                <p:nvPr/>
              </p:nvSpPr>
              <p:spPr>
                <a:xfrm flipH="1">
                  <a:off x="3169654" y="2158253"/>
                  <a:ext cx="1949822" cy="2541494"/>
                </a:xfrm>
                <a:custGeom>
                  <a:avLst/>
                  <a:gdLst>
                    <a:gd name="connsiteX0" fmla="*/ 0 w 936812"/>
                    <a:gd name="connsiteY0" fmla="*/ 0 h 1385047"/>
                    <a:gd name="connsiteX1" fmla="*/ 936812 w 936812"/>
                    <a:gd name="connsiteY1" fmla="*/ 0 h 1385047"/>
                    <a:gd name="connsiteX2" fmla="*/ 0 w 936812"/>
                    <a:gd name="connsiteY2" fmla="*/ 1385047 h 1385047"/>
                    <a:gd name="connsiteX3" fmla="*/ 0 w 936812"/>
                    <a:gd name="connsiteY3" fmla="*/ 0 h 138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812" h="1385047">
                      <a:moveTo>
                        <a:pt x="0" y="0"/>
                      </a:moveTo>
                      <a:lnTo>
                        <a:pt x="936812" y="0"/>
                      </a:lnTo>
                      <a:cubicBezTo>
                        <a:pt x="936812" y="764940"/>
                        <a:pt x="517387" y="1385047"/>
                        <a:pt x="0" y="138504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4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740" name="Szabadkézi sokszög 739"/>
              <p:cNvSpPr/>
              <p:nvPr/>
            </p:nvSpPr>
            <p:spPr>
              <a:xfrm flipH="1">
                <a:off x="5228155" y="3627499"/>
                <a:ext cx="44614" cy="12343"/>
              </a:xfrm>
              <a:custGeom>
                <a:avLst/>
                <a:gdLst>
                  <a:gd name="connsiteX0" fmla="*/ 66242 w 66242"/>
                  <a:gd name="connsiteY0" fmla="*/ 0 h 19349"/>
                  <a:gd name="connsiteX1" fmla="*/ 23671 w 66242"/>
                  <a:gd name="connsiteY1" fmla="*/ 9810 h 19349"/>
                  <a:gd name="connsiteX2" fmla="*/ 0 w 66242"/>
                  <a:gd name="connsiteY2" fmla="*/ 19349 h 19349"/>
                  <a:gd name="connsiteX3" fmla="*/ 66242 w 66242"/>
                  <a:gd name="connsiteY3" fmla="*/ 0 h 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242" h="19349">
                    <a:moveTo>
                      <a:pt x="66242" y="0"/>
                    </a:moveTo>
                    <a:lnTo>
                      <a:pt x="23671" y="9810"/>
                    </a:lnTo>
                    <a:lnTo>
                      <a:pt x="0" y="19349"/>
                    </a:lnTo>
                    <a:lnTo>
                      <a:pt x="66242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41" name="Szabadkézi sokszög 740"/>
              <p:cNvSpPr/>
              <p:nvPr/>
            </p:nvSpPr>
            <p:spPr>
              <a:xfrm flipH="1">
                <a:off x="5272770" y="3639842"/>
                <a:ext cx="20840" cy="7954"/>
              </a:xfrm>
              <a:custGeom>
                <a:avLst/>
                <a:gdLst>
                  <a:gd name="connsiteX0" fmla="*/ 30943 w 30943"/>
                  <a:gd name="connsiteY0" fmla="*/ 0 h 12469"/>
                  <a:gd name="connsiteX1" fmla="*/ 14568 w 30943"/>
                  <a:gd name="connsiteY1" fmla="*/ 4783 h 12469"/>
                  <a:gd name="connsiteX2" fmla="*/ 0 w 30943"/>
                  <a:gd name="connsiteY2" fmla="*/ 12469 h 12469"/>
                  <a:gd name="connsiteX3" fmla="*/ 30943 w 30943"/>
                  <a:gd name="connsiteY3" fmla="*/ 0 h 1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943" h="12469">
                    <a:moveTo>
                      <a:pt x="30943" y="0"/>
                    </a:moveTo>
                    <a:lnTo>
                      <a:pt x="14568" y="4783"/>
                    </a:lnTo>
                    <a:lnTo>
                      <a:pt x="0" y="12469"/>
                    </a:lnTo>
                    <a:lnTo>
                      <a:pt x="309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42" name="Szabadkézi sokszög 741"/>
              <p:cNvSpPr/>
              <p:nvPr/>
            </p:nvSpPr>
            <p:spPr>
              <a:xfrm flipH="1">
                <a:off x="5293610" y="3647796"/>
                <a:ext cx="38553" cy="19265"/>
              </a:xfrm>
              <a:custGeom>
                <a:avLst/>
                <a:gdLst>
                  <a:gd name="connsiteX0" fmla="*/ 57243 w 57243"/>
                  <a:gd name="connsiteY0" fmla="*/ 0 h 30201"/>
                  <a:gd name="connsiteX1" fmla="*/ 34038 w 57243"/>
                  <a:gd name="connsiteY1" fmla="*/ 9351 h 30201"/>
                  <a:gd name="connsiteX2" fmla="*/ 0 w 57243"/>
                  <a:gd name="connsiteY2" fmla="*/ 30201 h 30201"/>
                  <a:gd name="connsiteX3" fmla="*/ 57243 w 57243"/>
                  <a:gd name="connsiteY3" fmla="*/ 0 h 30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243" h="30201">
                    <a:moveTo>
                      <a:pt x="57243" y="0"/>
                    </a:moveTo>
                    <a:lnTo>
                      <a:pt x="34038" y="9351"/>
                    </a:lnTo>
                    <a:lnTo>
                      <a:pt x="0" y="30201"/>
                    </a:lnTo>
                    <a:lnTo>
                      <a:pt x="572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43" name="Szabadkézi sokszög 742"/>
              <p:cNvSpPr/>
              <p:nvPr/>
            </p:nvSpPr>
            <p:spPr>
              <a:xfrm flipH="1">
                <a:off x="5332163" y="3667061"/>
                <a:ext cx="16198" cy="9398"/>
              </a:xfrm>
              <a:custGeom>
                <a:avLst/>
                <a:gdLst>
                  <a:gd name="connsiteX0" fmla="*/ 24050 w 24050"/>
                  <a:gd name="connsiteY0" fmla="*/ 0 h 14732"/>
                  <a:gd name="connsiteX1" fmla="*/ 6197 w 24050"/>
                  <a:gd name="connsiteY1" fmla="*/ 9419 h 14732"/>
                  <a:gd name="connsiteX2" fmla="*/ 0 w 24050"/>
                  <a:gd name="connsiteY2" fmla="*/ 14732 h 14732"/>
                  <a:gd name="connsiteX3" fmla="*/ 24050 w 24050"/>
                  <a:gd name="connsiteY3" fmla="*/ 0 h 14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50" h="14732">
                    <a:moveTo>
                      <a:pt x="24050" y="0"/>
                    </a:moveTo>
                    <a:lnTo>
                      <a:pt x="6197" y="9419"/>
                    </a:lnTo>
                    <a:lnTo>
                      <a:pt x="0" y="14732"/>
                    </a:lnTo>
                    <a:lnTo>
                      <a:pt x="24050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44" name="Szabadkézi sokszög 743"/>
              <p:cNvSpPr/>
              <p:nvPr/>
            </p:nvSpPr>
            <p:spPr>
              <a:xfrm flipH="1">
                <a:off x="5348361" y="3676458"/>
                <a:ext cx="44219" cy="35905"/>
              </a:xfrm>
              <a:custGeom>
                <a:avLst/>
                <a:gdLst>
                  <a:gd name="connsiteX0" fmla="*/ 65655 w 65655"/>
                  <a:gd name="connsiteY0" fmla="*/ 0 h 56286"/>
                  <a:gd name="connsiteX1" fmla="*/ 55941 w 65655"/>
                  <a:gd name="connsiteY1" fmla="*/ 5950 h 56286"/>
                  <a:gd name="connsiteX2" fmla="*/ 0 w 65655"/>
                  <a:gd name="connsiteY2" fmla="*/ 56286 h 56286"/>
                  <a:gd name="connsiteX3" fmla="*/ 65655 w 65655"/>
                  <a:gd name="connsiteY3" fmla="*/ 0 h 56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655" h="56286">
                    <a:moveTo>
                      <a:pt x="65655" y="0"/>
                    </a:moveTo>
                    <a:lnTo>
                      <a:pt x="55941" y="5950"/>
                    </a:lnTo>
                    <a:lnTo>
                      <a:pt x="0" y="56286"/>
                    </a:lnTo>
                    <a:lnTo>
                      <a:pt x="65655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745" name="Csoportba foglalás 744"/>
              <p:cNvGrpSpPr/>
              <p:nvPr/>
            </p:nvGrpSpPr>
            <p:grpSpPr>
              <a:xfrm>
                <a:off x="5926641" y="3131633"/>
                <a:ext cx="285553" cy="760461"/>
                <a:chOff x="4635389" y="4442242"/>
                <a:chExt cx="464659" cy="692270"/>
              </a:xfrm>
            </p:grpSpPr>
            <p:sp>
              <p:nvSpPr>
                <p:cNvPr id="830" name="Szabadkézi sokszög 829"/>
                <p:cNvSpPr/>
                <p:nvPr/>
              </p:nvSpPr>
              <p:spPr>
                <a:xfrm>
                  <a:off x="4864514" y="4442242"/>
                  <a:ext cx="235534" cy="692269"/>
                </a:xfrm>
                <a:custGeom>
                  <a:avLst/>
                  <a:gdLst>
                    <a:gd name="connsiteX0" fmla="*/ 0 w 560090"/>
                    <a:gd name="connsiteY0" fmla="*/ 0 h 1216152"/>
                    <a:gd name="connsiteX1" fmla="*/ 228600 w 560090"/>
                    <a:gd name="connsiteY1" fmla="*/ 0 h 1216152"/>
                    <a:gd name="connsiteX2" fmla="*/ 406902 w 560090"/>
                    <a:gd name="connsiteY2" fmla="*/ 948564 h 1216152"/>
                    <a:gd name="connsiteX3" fmla="*/ 406902 w 560090"/>
                    <a:gd name="connsiteY3" fmla="*/ 948565 h 1216152"/>
                    <a:gd name="connsiteX4" fmla="*/ 426179 w 560090"/>
                    <a:gd name="connsiteY4" fmla="*/ 953909 h 1216152"/>
                    <a:gd name="connsiteX5" fmla="*/ 560090 w 560090"/>
                    <a:gd name="connsiteY5" fmla="*/ 1062534 h 1216152"/>
                    <a:gd name="connsiteX6" fmla="*/ 482008 w 560090"/>
                    <a:gd name="connsiteY6" fmla="*/ 1148424 h 1216152"/>
                    <a:gd name="connsiteX7" fmla="*/ 447138 w 560090"/>
                    <a:gd name="connsiteY7" fmla="*/ 1162624 h 1216152"/>
                    <a:gd name="connsiteX8" fmla="*/ 447138 w 560090"/>
                    <a:gd name="connsiteY8" fmla="*/ 1162623 h 1216152"/>
                    <a:gd name="connsiteX9" fmla="*/ 426179 w 560090"/>
                    <a:gd name="connsiteY9" fmla="*/ 1171158 h 1216152"/>
                    <a:gd name="connsiteX10" fmla="*/ 102890 w 560090"/>
                    <a:gd name="connsiteY10" fmla="*/ 1216152 h 1216152"/>
                    <a:gd name="connsiteX11" fmla="*/ 0 w 560090"/>
                    <a:gd name="connsiteY11" fmla="*/ 1216152 h 1216152"/>
                    <a:gd name="connsiteX12" fmla="*/ 0 w 560090"/>
                    <a:gd name="connsiteY12" fmla="*/ 1211910 h 1216152"/>
                    <a:gd name="connsiteX13" fmla="*/ 0 w 560090"/>
                    <a:gd name="connsiteY13" fmla="*/ 913156 h 1216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0090" h="1216152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406902" y="948564"/>
                      </a:lnTo>
                      <a:lnTo>
                        <a:pt x="406902" y="948565"/>
                      </a:lnTo>
                      <a:lnTo>
                        <a:pt x="426179" y="953909"/>
                      </a:lnTo>
                      <a:cubicBezTo>
                        <a:pt x="508916" y="981709"/>
                        <a:pt x="560090" y="1020114"/>
                        <a:pt x="560090" y="1062534"/>
                      </a:cubicBezTo>
                      <a:cubicBezTo>
                        <a:pt x="560090" y="1094350"/>
                        <a:pt x="531305" y="1123906"/>
                        <a:pt x="482008" y="1148424"/>
                      </a:cubicBezTo>
                      <a:lnTo>
                        <a:pt x="447138" y="1162624"/>
                      </a:lnTo>
                      <a:lnTo>
                        <a:pt x="447138" y="1162623"/>
                      </a:lnTo>
                      <a:lnTo>
                        <a:pt x="426179" y="1171158"/>
                      </a:lnTo>
                      <a:cubicBezTo>
                        <a:pt x="343443" y="1198958"/>
                        <a:pt x="229143" y="1216152"/>
                        <a:pt x="102890" y="1216152"/>
                      </a:cubicBezTo>
                      <a:lnTo>
                        <a:pt x="0" y="1216152"/>
                      </a:lnTo>
                      <a:lnTo>
                        <a:pt x="0" y="1211910"/>
                      </a:lnTo>
                      <a:lnTo>
                        <a:pt x="0" y="913156"/>
                      </a:ln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863" name="Szabadkézi sokszög 862"/>
                <p:cNvSpPr/>
                <p:nvPr/>
              </p:nvSpPr>
              <p:spPr>
                <a:xfrm flipH="1">
                  <a:off x="4635389" y="4442243"/>
                  <a:ext cx="235534" cy="692269"/>
                </a:xfrm>
                <a:custGeom>
                  <a:avLst/>
                  <a:gdLst>
                    <a:gd name="connsiteX0" fmla="*/ 0 w 560090"/>
                    <a:gd name="connsiteY0" fmla="*/ 0 h 1216152"/>
                    <a:gd name="connsiteX1" fmla="*/ 228600 w 560090"/>
                    <a:gd name="connsiteY1" fmla="*/ 0 h 1216152"/>
                    <a:gd name="connsiteX2" fmla="*/ 406902 w 560090"/>
                    <a:gd name="connsiteY2" fmla="*/ 948564 h 1216152"/>
                    <a:gd name="connsiteX3" fmla="*/ 406902 w 560090"/>
                    <a:gd name="connsiteY3" fmla="*/ 948565 h 1216152"/>
                    <a:gd name="connsiteX4" fmla="*/ 426179 w 560090"/>
                    <a:gd name="connsiteY4" fmla="*/ 953909 h 1216152"/>
                    <a:gd name="connsiteX5" fmla="*/ 560090 w 560090"/>
                    <a:gd name="connsiteY5" fmla="*/ 1062534 h 1216152"/>
                    <a:gd name="connsiteX6" fmla="*/ 482008 w 560090"/>
                    <a:gd name="connsiteY6" fmla="*/ 1148424 h 1216152"/>
                    <a:gd name="connsiteX7" fmla="*/ 447138 w 560090"/>
                    <a:gd name="connsiteY7" fmla="*/ 1162624 h 1216152"/>
                    <a:gd name="connsiteX8" fmla="*/ 447138 w 560090"/>
                    <a:gd name="connsiteY8" fmla="*/ 1162623 h 1216152"/>
                    <a:gd name="connsiteX9" fmla="*/ 426179 w 560090"/>
                    <a:gd name="connsiteY9" fmla="*/ 1171158 h 1216152"/>
                    <a:gd name="connsiteX10" fmla="*/ 102890 w 560090"/>
                    <a:gd name="connsiteY10" fmla="*/ 1216152 h 1216152"/>
                    <a:gd name="connsiteX11" fmla="*/ 0 w 560090"/>
                    <a:gd name="connsiteY11" fmla="*/ 1216152 h 1216152"/>
                    <a:gd name="connsiteX12" fmla="*/ 0 w 560090"/>
                    <a:gd name="connsiteY12" fmla="*/ 1211910 h 1216152"/>
                    <a:gd name="connsiteX13" fmla="*/ 0 w 560090"/>
                    <a:gd name="connsiteY13" fmla="*/ 913156 h 1216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0090" h="1216152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406902" y="948564"/>
                      </a:lnTo>
                      <a:lnTo>
                        <a:pt x="406902" y="948565"/>
                      </a:lnTo>
                      <a:lnTo>
                        <a:pt x="426179" y="953909"/>
                      </a:lnTo>
                      <a:cubicBezTo>
                        <a:pt x="508916" y="981709"/>
                        <a:pt x="560090" y="1020114"/>
                        <a:pt x="560090" y="1062534"/>
                      </a:cubicBezTo>
                      <a:cubicBezTo>
                        <a:pt x="560090" y="1094350"/>
                        <a:pt x="531305" y="1123906"/>
                        <a:pt x="482008" y="1148424"/>
                      </a:cubicBezTo>
                      <a:lnTo>
                        <a:pt x="447138" y="1162624"/>
                      </a:lnTo>
                      <a:lnTo>
                        <a:pt x="447138" y="1162623"/>
                      </a:lnTo>
                      <a:lnTo>
                        <a:pt x="426179" y="1171158"/>
                      </a:lnTo>
                      <a:cubicBezTo>
                        <a:pt x="343443" y="1198958"/>
                        <a:pt x="229143" y="1216152"/>
                        <a:pt x="102890" y="1216152"/>
                      </a:cubicBezTo>
                      <a:lnTo>
                        <a:pt x="0" y="1216152"/>
                      </a:lnTo>
                      <a:lnTo>
                        <a:pt x="0" y="1211910"/>
                      </a:lnTo>
                      <a:lnTo>
                        <a:pt x="0" y="913156"/>
                      </a:lnTo>
                      <a:close/>
                    </a:path>
                  </a:pathLst>
                </a:custGeom>
                <a:solidFill>
                  <a:srgbClr val="FFB4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746" name="Csoportba foglalás 745"/>
              <p:cNvGrpSpPr/>
              <p:nvPr/>
            </p:nvGrpSpPr>
            <p:grpSpPr>
              <a:xfrm>
                <a:off x="5136722" y="3073902"/>
                <a:ext cx="547823" cy="470403"/>
                <a:chOff x="4493581" y="2506367"/>
                <a:chExt cx="813392" cy="737420"/>
              </a:xfrm>
            </p:grpSpPr>
            <p:sp>
              <p:nvSpPr>
                <p:cNvPr id="772" name="Ellipszis 771"/>
                <p:cNvSpPr/>
                <p:nvPr/>
              </p:nvSpPr>
              <p:spPr>
                <a:xfrm>
                  <a:off x="4502539" y="2595201"/>
                  <a:ext cx="789793" cy="648586"/>
                </a:xfrm>
                <a:prstGeom prst="ellipse">
                  <a:avLst/>
                </a:prstGeom>
                <a:solidFill>
                  <a:srgbClr val="F491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773" name="Csoportba foglalás 772"/>
                <p:cNvGrpSpPr/>
                <p:nvPr/>
              </p:nvGrpSpPr>
              <p:grpSpPr>
                <a:xfrm>
                  <a:off x="4493581" y="2506367"/>
                  <a:ext cx="813392" cy="622936"/>
                  <a:chOff x="4493581" y="2506367"/>
                  <a:chExt cx="813392" cy="622936"/>
                </a:xfrm>
              </p:grpSpPr>
              <p:sp>
                <p:nvSpPr>
                  <p:cNvPr id="774" name="Ellipszis 773"/>
                  <p:cNvSpPr/>
                  <p:nvPr/>
                </p:nvSpPr>
                <p:spPr>
                  <a:xfrm rot="5400000">
                    <a:off x="4617808" y="2451940"/>
                    <a:ext cx="564935" cy="789792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75" name="Ellipszis 774"/>
                  <p:cNvSpPr/>
                  <p:nvPr/>
                </p:nvSpPr>
                <p:spPr>
                  <a:xfrm rot="16200000">
                    <a:off x="4658753" y="2641497"/>
                    <a:ext cx="460452" cy="51516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6">
                          <a:lumMod val="50000"/>
                        </a:schemeClr>
                      </a:gs>
                      <a:gs pos="30000">
                        <a:srgbClr val="00B050"/>
                      </a:gs>
                      <a:gs pos="77942">
                        <a:schemeClr val="accent1">
                          <a:lumMod val="50000"/>
                        </a:schemeClr>
                      </a:gs>
                      <a:gs pos="26000">
                        <a:schemeClr val="accent6">
                          <a:lumMod val="50000"/>
                        </a:schemeClr>
                      </a:gs>
                      <a:gs pos="16000">
                        <a:schemeClr val="tx1"/>
                      </a:gs>
                      <a:gs pos="90612">
                        <a:schemeClr val="accent5">
                          <a:lumMod val="50000"/>
                        </a:schemeClr>
                      </a:gs>
                      <a:gs pos="100000">
                        <a:schemeClr val="accent6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76" name="Ellipszis 775"/>
                  <p:cNvSpPr/>
                  <p:nvPr/>
                </p:nvSpPr>
                <p:spPr>
                  <a:xfrm>
                    <a:off x="5083728" y="2844489"/>
                    <a:ext cx="98791" cy="956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95" name="Szabadkézi sokszög 794"/>
                  <p:cNvSpPr/>
                  <p:nvPr/>
                </p:nvSpPr>
                <p:spPr>
                  <a:xfrm rot="5400000">
                    <a:off x="4731982" y="2418187"/>
                    <a:ext cx="336585" cy="789793"/>
                  </a:xfrm>
                  <a:custGeom>
                    <a:avLst/>
                    <a:gdLst>
                      <a:gd name="connsiteX0" fmla="*/ 409807 w 488321"/>
                      <a:gd name="connsiteY0" fmla="*/ 0 h 813392"/>
                      <a:gd name="connsiteX1" fmla="*/ 488321 w 488321"/>
                      <a:gd name="connsiteY1" fmla="*/ 7856 h 813392"/>
                      <a:gd name="connsiteX2" fmla="*/ 484236 w 488321"/>
                      <a:gd name="connsiteY2" fmla="*/ 8264 h 813392"/>
                      <a:gd name="connsiteX3" fmla="*/ 157019 w 488321"/>
                      <a:gd name="connsiteY3" fmla="*/ 406697 h 813392"/>
                      <a:gd name="connsiteX4" fmla="*/ 484236 w 488321"/>
                      <a:gd name="connsiteY4" fmla="*/ 805130 h 813392"/>
                      <a:gd name="connsiteX5" fmla="*/ 488312 w 488321"/>
                      <a:gd name="connsiteY5" fmla="*/ 805538 h 813392"/>
                      <a:gd name="connsiteX6" fmla="*/ 409807 w 488321"/>
                      <a:gd name="connsiteY6" fmla="*/ 813392 h 813392"/>
                      <a:gd name="connsiteX7" fmla="*/ 0 w 488321"/>
                      <a:gd name="connsiteY7" fmla="*/ 406696 h 813392"/>
                      <a:gd name="connsiteX8" fmla="*/ 409807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409807" y="0"/>
                        </a:moveTo>
                        <a:lnTo>
                          <a:pt x="488321" y="7856"/>
                        </a:lnTo>
                        <a:lnTo>
                          <a:pt x="484236" y="8264"/>
                        </a:lnTo>
                        <a:cubicBezTo>
                          <a:pt x="297494" y="46187"/>
                          <a:pt x="157019" y="210162"/>
                          <a:pt x="157019" y="406697"/>
                        </a:cubicBezTo>
                        <a:cubicBezTo>
                          <a:pt x="157019" y="603233"/>
                          <a:pt x="297494" y="767208"/>
                          <a:pt x="484236" y="805130"/>
                        </a:cubicBezTo>
                        <a:lnTo>
                          <a:pt x="488312" y="805538"/>
                        </a:lnTo>
                        <a:lnTo>
                          <a:pt x="409807" y="813392"/>
                        </a:lnTo>
                        <a:cubicBezTo>
                          <a:pt x="183477" y="813392"/>
                          <a:pt x="0" y="631308"/>
                          <a:pt x="0" y="406696"/>
                        </a:cubicBezTo>
                        <a:cubicBezTo>
                          <a:pt x="0" y="182084"/>
                          <a:pt x="183477" y="0"/>
                          <a:pt x="409807" y="0"/>
                        </a:cubicBezTo>
                        <a:close/>
                      </a:path>
                    </a:pathLst>
                  </a:custGeom>
                  <a:solidFill>
                    <a:srgbClr val="F46C1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05" name="Szabadkézi sokszög 804"/>
                  <p:cNvSpPr/>
                  <p:nvPr/>
                </p:nvSpPr>
                <p:spPr>
                  <a:xfrm rot="16200000">
                    <a:off x="4656116" y="2343832"/>
                    <a:ext cx="488321" cy="813392"/>
                  </a:xfrm>
                  <a:custGeom>
                    <a:avLst/>
                    <a:gdLst>
                      <a:gd name="connsiteX0" fmla="*/ 78514 w 488321"/>
                      <a:gd name="connsiteY0" fmla="*/ 0 h 813392"/>
                      <a:gd name="connsiteX1" fmla="*/ 488321 w 488321"/>
                      <a:gd name="connsiteY1" fmla="*/ 406696 h 813392"/>
                      <a:gd name="connsiteX2" fmla="*/ 78514 w 488321"/>
                      <a:gd name="connsiteY2" fmla="*/ 813392 h 813392"/>
                      <a:gd name="connsiteX3" fmla="*/ 0 w 488321"/>
                      <a:gd name="connsiteY3" fmla="*/ 805537 h 813392"/>
                      <a:gd name="connsiteX4" fmla="*/ 4085 w 488321"/>
                      <a:gd name="connsiteY4" fmla="*/ 805128 h 813392"/>
                      <a:gd name="connsiteX5" fmla="*/ 331302 w 488321"/>
                      <a:gd name="connsiteY5" fmla="*/ 406695 h 813392"/>
                      <a:gd name="connsiteX6" fmla="*/ 4085 w 488321"/>
                      <a:gd name="connsiteY6" fmla="*/ 8262 h 813392"/>
                      <a:gd name="connsiteX7" fmla="*/ 9 w 488321"/>
                      <a:gd name="connsiteY7" fmla="*/ 7855 h 813392"/>
                      <a:gd name="connsiteX8" fmla="*/ 78514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78514" y="0"/>
                        </a:moveTo>
                        <a:cubicBezTo>
                          <a:pt x="304844" y="0"/>
                          <a:pt x="488321" y="182084"/>
                          <a:pt x="488321" y="406696"/>
                        </a:cubicBezTo>
                        <a:cubicBezTo>
                          <a:pt x="488321" y="631308"/>
                          <a:pt x="304844" y="813392"/>
                          <a:pt x="78514" y="813392"/>
                        </a:cubicBezTo>
                        <a:lnTo>
                          <a:pt x="0" y="805537"/>
                        </a:lnTo>
                        <a:lnTo>
                          <a:pt x="4085" y="805128"/>
                        </a:lnTo>
                        <a:cubicBezTo>
                          <a:pt x="190827" y="767206"/>
                          <a:pt x="331302" y="603231"/>
                          <a:pt x="331302" y="406695"/>
                        </a:cubicBezTo>
                        <a:cubicBezTo>
                          <a:pt x="331302" y="210160"/>
                          <a:pt x="190827" y="46185"/>
                          <a:pt x="4085" y="8262"/>
                        </a:cubicBezTo>
                        <a:lnTo>
                          <a:pt x="9" y="7855"/>
                        </a:lnTo>
                        <a:lnTo>
                          <a:pt x="78514" y="0"/>
                        </a:lnTo>
                        <a:close/>
                      </a:path>
                    </a:pathLst>
                  </a:custGeom>
                  <a:solidFill>
                    <a:srgbClr val="F27D2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07" name="Ellipszis 806"/>
                  <p:cNvSpPr/>
                  <p:nvPr/>
                </p:nvSpPr>
                <p:spPr>
                  <a:xfrm>
                    <a:off x="4977692" y="2916033"/>
                    <a:ext cx="72000" cy="7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747" name="Csoportba foglalás 746"/>
              <p:cNvGrpSpPr/>
              <p:nvPr/>
            </p:nvGrpSpPr>
            <p:grpSpPr>
              <a:xfrm>
                <a:off x="6420936" y="3094632"/>
                <a:ext cx="547823" cy="465097"/>
                <a:chOff x="4493581" y="2506367"/>
                <a:chExt cx="813392" cy="729103"/>
              </a:xfrm>
            </p:grpSpPr>
            <p:sp>
              <p:nvSpPr>
                <p:cNvPr id="764" name="Ellipszis 763"/>
                <p:cNvSpPr/>
                <p:nvPr/>
              </p:nvSpPr>
              <p:spPr>
                <a:xfrm>
                  <a:off x="4512149" y="2555214"/>
                  <a:ext cx="789793" cy="680256"/>
                </a:xfrm>
                <a:prstGeom prst="ellipse">
                  <a:avLst/>
                </a:prstGeom>
                <a:solidFill>
                  <a:srgbClr val="F491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765" name="Csoportba foglalás 764"/>
                <p:cNvGrpSpPr/>
                <p:nvPr/>
              </p:nvGrpSpPr>
              <p:grpSpPr>
                <a:xfrm>
                  <a:off x="4493581" y="2506367"/>
                  <a:ext cx="813392" cy="622936"/>
                  <a:chOff x="4493581" y="2506367"/>
                  <a:chExt cx="813392" cy="622936"/>
                </a:xfrm>
              </p:grpSpPr>
              <p:sp>
                <p:nvSpPr>
                  <p:cNvPr id="766" name="Ellipszis 765"/>
                  <p:cNvSpPr/>
                  <p:nvPr/>
                </p:nvSpPr>
                <p:spPr>
                  <a:xfrm rot="5400000">
                    <a:off x="4617808" y="2451940"/>
                    <a:ext cx="564935" cy="789792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67" name="Ellipszis 766"/>
                  <p:cNvSpPr/>
                  <p:nvPr/>
                </p:nvSpPr>
                <p:spPr>
                  <a:xfrm rot="16200000">
                    <a:off x="4658753" y="2641497"/>
                    <a:ext cx="460452" cy="51516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6">
                          <a:lumMod val="50000"/>
                        </a:schemeClr>
                      </a:gs>
                      <a:gs pos="30000">
                        <a:srgbClr val="00B050"/>
                      </a:gs>
                      <a:gs pos="77942">
                        <a:schemeClr val="accent1">
                          <a:lumMod val="50000"/>
                        </a:schemeClr>
                      </a:gs>
                      <a:gs pos="26000">
                        <a:schemeClr val="accent6">
                          <a:lumMod val="50000"/>
                        </a:schemeClr>
                      </a:gs>
                      <a:gs pos="16000">
                        <a:schemeClr val="tx1"/>
                      </a:gs>
                      <a:gs pos="90612">
                        <a:schemeClr val="accent5">
                          <a:lumMod val="50000"/>
                        </a:schemeClr>
                      </a:gs>
                      <a:gs pos="100000">
                        <a:schemeClr val="accent6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68" name="Ellipszis 767"/>
                  <p:cNvSpPr/>
                  <p:nvPr/>
                </p:nvSpPr>
                <p:spPr>
                  <a:xfrm>
                    <a:off x="5083728" y="2844489"/>
                    <a:ext cx="98791" cy="956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69" name="Szabadkézi sokszög 768"/>
                  <p:cNvSpPr/>
                  <p:nvPr/>
                </p:nvSpPr>
                <p:spPr>
                  <a:xfrm rot="5400000">
                    <a:off x="4731982" y="2418187"/>
                    <a:ext cx="336585" cy="789793"/>
                  </a:xfrm>
                  <a:custGeom>
                    <a:avLst/>
                    <a:gdLst>
                      <a:gd name="connsiteX0" fmla="*/ 409807 w 488321"/>
                      <a:gd name="connsiteY0" fmla="*/ 0 h 813392"/>
                      <a:gd name="connsiteX1" fmla="*/ 488321 w 488321"/>
                      <a:gd name="connsiteY1" fmla="*/ 7856 h 813392"/>
                      <a:gd name="connsiteX2" fmla="*/ 484236 w 488321"/>
                      <a:gd name="connsiteY2" fmla="*/ 8264 h 813392"/>
                      <a:gd name="connsiteX3" fmla="*/ 157019 w 488321"/>
                      <a:gd name="connsiteY3" fmla="*/ 406697 h 813392"/>
                      <a:gd name="connsiteX4" fmla="*/ 484236 w 488321"/>
                      <a:gd name="connsiteY4" fmla="*/ 805130 h 813392"/>
                      <a:gd name="connsiteX5" fmla="*/ 488312 w 488321"/>
                      <a:gd name="connsiteY5" fmla="*/ 805538 h 813392"/>
                      <a:gd name="connsiteX6" fmla="*/ 409807 w 488321"/>
                      <a:gd name="connsiteY6" fmla="*/ 813392 h 813392"/>
                      <a:gd name="connsiteX7" fmla="*/ 0 w 488321"/>
                      <a:gd name="connsiteY7" fmla="*/ 406696 h 813392"/>
                      <a:gd name="connsiteX8" fmla="*/ 409807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409807" y="0"/>
                        </a:moveTo>
                        <a:lnTo>
                          <a:pt x="488321" y="7856"/>
                        </a:lnTo>
                        <a:lnTo>
                          <a:pt x="484236" y="8264"/>
                        </a:lnTo>
                        <a:cubicBezTo>
                          <a:pt x="297494" y="46187"/>
                          <a:pt x="157019" y="210162"/>
                          <a:pt x="157019" y="406697"/>
                        </a:cubicBezTo>
                        <a:cubicBezTo>
                          <a:pt x="157019" y="603233"/>
                          <a:pt x="297494" y="767208"/>
                          <a:pt x="484236" y="805130"/>
                        </a:cubicBezTo>
                        <a:lnTo>
                          <a:pt x="488312" y="805538"/>
                        </a:lnTo>
                        <a:lnTo>
                          <a:pt x="409807" y="813392"/>
                        </a:lnTo>
                        <a:cubicBezTo>
                          <a:pt x="183477" y="813392"/>
                          <a:pt x="0" y="631308"/>
                          <a:pt x="0" y="406696"/>
                        </a:cubicBezTo>
                        <a:cubicBezTo>
                          <a:pt x="0" y="182084"/>
                          <a:pt x="183477" y="0"/>
                          <a:pt x="409807" y="0"/>
                        </a:cubicBezTo>
                        <a:close/>
                      </a:path>
                    </a:pathLst>
                  </a:custGeom>
                  <a:solidFill>
                    <a:srgbClr val="F46C1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70" name="Szabadkézi sokszög 769"/>
                  <p:cNvSpPr/>
                  <p:nvPr/>
                </p:nvSpPr>
                <p:spPr>
                  <a:xfrm rot="16200000">
                    <a:off x="4656116" y="2343832"/>
                    <a:ext cx="488321" cy="813392"/>
                  </a:xfrm>
                  <a:custGeom>
                    <a:avLst/>
                    <a:gdLst>
                      <a:gd name="connsiteX0" fmla="*/ 78514 w 488321"/>
                      <a:gd name="connsiteY0" fmla="*/ 0 h 813392"/>
                      <a:gd name="connsiteX1" fmla="*/ 488321 w 488321"/>
                      <a:gd name="connsiteY1" fmla="*/ 406696 h 813392"/>
                      <a:gd name="connsiteX2" fmla="*/ 78514 w 488321"/>
                      <a:gd name="connsiteY2" fmla="*/ 813392 h 813392"/>
                      <a:gd name="connsiteX3" fmla="*/ 0 w 488321"/>
                      <a:gd name="connsiteY3" fmla="*/ 805537 h 813392"/>
                      <a:gd name="connsiteX4" fmla="*/ 4085 w 488321"/>
                      <a:gd name="connsiteY4" fmla="*/ 805128 h 813392"/>
                      <a:gd name="connsiteX5" fmla="*/ 331302 w 488321"/>
                      <a:gd name="connsiteY5" fmla="*/ 406695 h 813392"/>
                      <a:gd name="connsiteX6" fmla="*/ 4085 w 488321"/>
                      <a:gd name="connsiteY6" fmla="*/ 8262 h 813392"/>
                      <a:gd name="connsiteX7" fmla="*/ 9 w 488321"/>
                      <a:gd name="connsiteY7" fmla="*/ 7855 h 813392"/>
                      <a:gd name="connsiteX8" fmla="*/ 78514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78514" y="0"/>
                        </a:moveTo>
                        <a:cubicBezTo>
                          <a:pt x="304844" y="0"/>
                          <a:pt x="488321" y="182084"/>
                          <a:pt x="488321" y="406696"/>
                        </a:cubicBezTo>
                        <a:cubicBezTo>
                          <a:pt x="488321" y="631308"/>
                          <a:pt x="304844" y="813392"/>
                          <a:pt x="78514" y="813392"/>
                        </a:cubicBezTo>
                        <a:lnTo>
                          <a:pt x="0" y="805537"/>
                        </a:lnTo>
                        <a:lnTo>
                          <a:pt x="4085" y="805128"/>
                        </a:lnTo>
                        <a:cubicBezTo>
                          <a:pt x="190827" y="767206"/>
                          <a:pt x="331302" y="603231"/>
                          <a:pt x="331302" y="406695"/>
                        </a:cubicBezTo>
                        <a:cubicBezTo>
                          <a:pt x="331302" y="210160"/>
                          <a:pt x="190827" y="46185"/>
                          <a:pt x="4085" y="8262"/>
                        </a:cubicBezTo>
                        <a:lnTo>
                          <a:pt x="9" y="7855"/>
                        </a:lnTo>
                        <a:lnTo>
                          <a:pt x="78514" y="0"/>
                        </a:lnTo>
                        <a:close/>
                      </a:path>
                    </a:pathLst>
                  </a:custGeom>
                  <a:solidFill>
                    <a:srgbClr val="F27D2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71" name="Ellipszis 770"/>
                  <p:cNvSpPr/>
                  <p:nvPr/>
                </p:nvSpPr>
                <p:spPr>
                  <a:xfrm>
                    <a:off x="4977692" y="2916033"/>
                    <a:ext cx="72000" cy="7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sp>
            <p:nvSpPr>
              <p:cNvPr id="748" name="Ellipszis 747"/>
              <p:cNvSpPr/>
              <p:nvPr/>
            </p:nvSpPr>
            <p:spPr>
              <a:xfrm>
                <a:off x="6746991" y="3627832"/>
                <a:ext cx="340233" cy="304391"/>
              </a:xfrm>
              <a:prstGeom prst="ellipse">
                <a:avLst/>
              </a:prstGeom>
              <a:solidFill>
                <a:srgbClr val="FFB1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49" name="Szabadkézi sokszög 748"/>
              <p:cNvSpPr/>
              <p:nvPr/>
            </p:nvSpPr>
            <p:spPr>
              <a:xfrm rot="1132413" flipH="1">
                <a:off x="6473716" y="2982578"/>
                <a:ext cx="651456" cy="200780"/>
              </a:xfrm>
              <a:custGeom>
                <a:avLst/>
                <a:gdLst>
                  <a:gd name="connsiteX0" fmla="*/ 1399896 w 2279250"/>
                  <a:gd name="connsiteY0" fmla="*/ 69905 h 549294"/>
                  <a:gd name="connsiteX1" fmla="*/ 1755590 w 2279250"/>
                  <a:gd name="connsiteY1" fmla="*/ 209825 h 549294"/>
                  <a:gd name="connsiteX2" fmla="*/ 1756066 w 2279250"/>
                  <a:gd name="connsiteY2" fmla="*/ 210038 h 549294"/>
                  <a:gd name="connsiteX3" fmla="*/ 1756067 w 2279250"/>
                  <a:gd name="connsiteY3" fmla="*/ 210038 h 549294"/>
                  <a:gd name="connsiteX4" fmla="*/ 1908236 w 2279250"/>
                  <a:gd name="connsiteY4" fmla="*/ 277996 h 549294"/>
                  <a:gd name="connsiteX5" fmla="*/ 2278157 w 2279250"/>
                  <a:gd name="connsiteY5" fmla="*/ 527379 h 549294"/>
                  <a:gd name="connsiteX6" fmla="*/ 1310823 w 2279250"/>
                  <a:gd name="connsiteY6" fmla="*/ 315508 h 549294"/>
                  <a:gd name="connsiteX7" fmla="*/ 1160909 w 2279250"/>
                  <a:gd name="connsiteY7" fmla="*/ 258852 h 549294"/>
                  <a:gd name="connsiteX8" fmla="*/ 1160908 w 2279250"/>
                  <a:gd name="connsiteY8" fmla="*/ 258852 h 549294"/>
                  <a:gd name="connsiteX9" fmla="*/ 1160905 w 2279250"/>
                  <a:gd name="connsiteY9" fmla="*/ 258851 h 549294"/>
                  <a:gd name="connsiteX10" fmla="*/ 981610 w 2279250"/>
                  <a:gd name="connsiteY10" fmla="*/ 261257 h 549294"/>
                  <a:gd name="connsiteX11" fmla="*/ 0 w 2279250"/>
                  <a:gd name="connsiteY11" fmla="*/ 130628 h 549294"/>
                  <a:gd name="connsiteX12" fmla="*/ 599522 w 2279250"/>
                  <a:gd name="connsiteY12" fmla="*/ 10264 h 549294"/>
                  <a:gd name="connsiteX13" fmla="*/ 611812 w 2279250"/>
                  <a:gd name="connsiteY13" fmla="*/ 9755 h 549294"/>
                  <a:gd name="connsiteX14" fmla="*/ 611815 w 2279250"/>
                  <a:gd name="connsiteY14" fmla="*/ 9757 h 549294"/>
                  <a:gd name="connsiteX15" fmla="*/ 783780 w 2279250"/>
                  <a:gd name="connsiteY15" fmla="*/ 2654 h 549294"/>
                  <a:gd name="connsiteX16" fmla="*/ 981609 w 2279250"/>
                  <a:gd name="connsiteY16" fmla="*/ 0 h 549294"/>
                  <a:gd name="connsiteX17" fmla="*/ 1179438 w 2279250"/>
                  <a:gd name="connsiteY17" fmla="*/ 2655 h 549294"/>
                  <a:gd name="connsiteX18" fmla="*/ 1209711 w 2279250"/>
                  <a:gd name="connsiteY18" fmla="*/ 3905 h 549294"/>
                  <a:gd name="connsiteX19" fmla="*/ 1213016 w 2279250"/>
                  <a:gd name="connsiteY19" fmla="*/ 4951 h 549294"/>
                  <a:gd name="connsiteX20" fmla="*/ 1399896 w 2279250"/>
                  <a:gd name="connsiteY20" fmla="*/ 69905 h 549294"/>
                  <a:gd name="connsiteX0" fmla="*/ 1863715 w 2743069"/>
                  <a:gd name="connsiteY0" fmla="*/ 69905 h 549294"/>
                  <a:gd name="connsiteX1" fmla="*/ 2219409 w 2743069"/>
                  <a:gd name="connsiteY1" fmla="*/ 209825 h 549294"/>
                  <a:gd name="connsiteX2" fmla="*/ 2219885 w 2743069"/>
                  <a:gd name="connsiteY2" fmla="*/ 210038 h 549294"/>
                  <a:gd name="connsiteX3" fmla="*/ 2219886 w 2743069"/>
                  <a:gd name="connsiteY3" fmla="*/ 210038 h 549294"/>
                  <a:gd name="connsiteX4" fmla="*/ 2372055 w 2743069"/>
                  <a:gd name="connsiteY4" fmla="*/ 277996 h 549294"/>
                  <a:gd name="connsiteX5" fmla="*/ 2741976 w 2743069"/>
                  <a:gd name="connsiteY5" fmla="*/ 527379 h 549294"/>
                  <a:gd name="connsiteX6" fmla="*/ 1774642 w 2743069"/>
                  <a:gd name="connsiteY6" fmla="*/ 315508 h 549294"/>
                  <a:gd name="connsiteX7" fmla="*/ 1624728 w 2743069"/>
                  <a:gd name="connsiteY7" fmla="*/ 258852 h 549294"/>
                  <a:gd name="connsiteX8" fmla="*/ 1624727 w 2743069"/>
                  <a:gd name="connsiteY8" fmla="*/ 258852 h 549294"/>
                  <a:gd name="connsiteX9" fmla="*/ 1624724 w 2743069"/>
                  <a:gd name="connsiteY9" fmla="*/ 258851 h 549294"/>
                  <a:gd name="connsiteX10" fmla="*/ 1445429 w 2743069"/>
                  <a:gd name="connsiteY10" fmla="*/ 261257 h 549294"/>
                  <a:gd name="connsiteX11" fmla="*/ -1 w 2743069"/>
                  <a:gd name="connsiteY11" fmla="*/ 96750 h 549294"/>
                  <a:gd name="connsiteX12" fmla="*/ 1063341 w 2743069"/>
                  <a:gd name="connsiteY12" fmla="*/ 10264 h 549294"/>
                  <a:gd name="connsiteX13" fmla="*/ 1075631 w 2743069"/>
                  <a:gd name="connsiteY13" fmla="*/ 9755 h 549294"/>
                  <a:gd name="connsiteX14" fmla="*/ 1075634 w 2743069"/>
                  <a:gd name="connsiteY14" fmla="*/ 9757 h 549294"/>
                  <a:gd name="connsiteX15" fmla="*/ 1247599 w 2743069"/>
                  <a:gd name="connsiteY15" fmla="*/ 2654 h 549294"/>
                  <a:gd name="connsiteX16" fmla="*/ 1445428 w 2743069"/>
                  <a:gd name="connsiteY16" fmla="*/ 0 h 549294"/>
                  <a:gd name="connsiteX17" fmla="*/ 1643257 w 2743069"/>
                  <a:gd name="connsiteY17" fmla="*/ 2655 h 549294"/>
                  <a:gd name="connsiteX18" fmla="*/ 1673530 w 2743069"/>
                  <a:gd name="connsiteY18" fmla="*/ 3905 h 549294"/>
                  <a:gd name="connsiteX19" fmla="*/ 1676835 w 2743069"/>
                  <a:gd name="connsiteY19" fmla="*/ 4951 h 549294"/>
                  <a:gd name="connsiteX20" fmla="*/ 1863715 w 2743069"/>
                  <a:gd name="connsiteY20" fmla="*/ 69905 h 549294"/>
                  <a:gd name="connsiteX0" fmla="*/ 1863715 w 2516820"/>
                  <a:gd name="connsiteY0" fmla="*/ 69905 h 470630"/>
                  <a:gd name="connsiteX1" fmla="*/ 2219409 w 2516820"/>
                  <a:gd name="connsiteY1" fmla="*/ 209825 h 470630"/>
                  <a:gd name="connsiteX2" fmla="*/ 2219885 w 2516820"/>
                  <a:gd name="connsiteY2" fmla="*/ 210038 h 470630"/>
                  <a:gd name="connsiteX3" fmla="*/ 2219886 w 2516820"/>
                  <a:gd name="connsiteY3" fmla="*/ 210038 h 470630"/>
                  <a:gd name="connsiteX4" fmla="*/ 2372055 w 2516820"/>
                  <a:gd name="connsiteY4" fmla="*/ 277996 h 470630"/>
                  <a:gd name="connsiteX5" fmla="*/ 2471577 w 2516820"/>
                  <a:gd name="connsiteY5" fmla="*/ 427453 h 470630"/>
                  <a:gd name="connsiteX6" fmla="*/ 1774642 w 2516820"/>
                  <a:gd name="connsiteY6" fmla="*/ 315508 h 470630"/>
                  <a:gd name="connsiteX7" fmla="*/ 1624728 w 2516820"/>
                  <a:gd name="connsiteY7" fmla="*/ 258852 h 470630"/>
                  <a:gd name="connsiteX8" fmla="*/ 1624727 w 2516820"/>
                  <a:gd name="connsiteY8" fmla="*/ 258852 h 470630"/>
                  <a:gd name="connsiteX9" fmla="*/ 1624724 w 2516820"/>
                  <a:gd name="connsiteY9" fmla="*/ 258851 h 470630"/>
                  <a:gd name="connsiteX10" fmla="*/ 1445429 w 2516820"/>
                  <a:gd name="connsiteY10" fmla="*/ 261257 h 470630"/>
                  <a:gd name="connsiteX11" fmla="*/ -1 w 2516820"/>
                  <a:gd name="connsiteY11" fmla="*/ 96750 h 470630"/>
                  <a:gd name="connsiteX12" fmla="*/ 1063341 w 2516820"/>
                  <a:gd name="connsiteY12" fmla="*/ 10264 h 470630"/>
                  <a:gd name="connsiteX13" fmla="*/ 1075631 w 2516820"/>
                  <a:gd name="connsiteY13" fmla="*/ 9755 h 470630"/>
                  <a:gd name="connsiteX14" fmla="*/ 1075634 w 2516820"/>
                  <a:gd name="connsiteY14" fmla="*/ 9757 h 470630"/>
                  <a:gd name="connsiteX15" fmla="*/ 1247599 w 2516820"/>
                  <a:gd name="connsiteY15" fmla="*/ 2654 h 470630"/>
                  <a:gd name="connsiteX16" fmla="*/ 1445428 w 2516820"/>
                  <a:gd name="connsiteY16" fmla="*/ 0 h 470630"/>
                  <a:gd name="connsiteX17" fmla="*/ 1643257 w 2516820"/>
                  <a:gd name="connsiteY17" fmla="*/ 2655 h 470630"/>
                  <a:gd name="connsiteX18" fmla="*/ 1673530 w 2516820"/>
                  <a:gd name="connsiteY18" fmla="*/ 3905 h 470630"/>
                  <a:gd name="connsiteX19" fmla="*/ 1676835 w 2516820"/>
                  <a:gd name="connsiteY19" fmla="*/ 4951 h 470630"/>
                  <a:gd name="connsiteX20" fmla="*/ 1863715 w 2516820"/>
                  <a:gd name="connsiteY20" fmla="*/ 69905 h 470630"/>
                  <a:gd name="connsiteX0" fmla="*/ 1863715 w 2546988"/>
                  <a:gd name="connsiteY0" fmla="*/ 69905 h 450160"/>
                  <a:gd name="connsiteX1" fmla="*/ 2219409 w 2546988"/>
                  <a:gd name="connsiteY1" fmla="*/ 209825 h 450160"/>
                  <a:gd name="connsiteX2" fmla="*/ 2219885 w 2546988"/>
                  <a:gd name="connsiteY2" fmla="*/ 210038 h 450160"/>
                  <a:gd name="connsiteX3" fmla="*/ 2219886 w 2546988"/>
                  <a:gd name="connsiteY3" fmla="*/ 210038 h 450160"/>
                  <a:gd name="connsiteX4" fmla="*/ 2372055 w 2546988"/>
                  <a:gd name="connsiteY4" fmla="*/ 277996 h 450160"/>
                  <a:gd name="connsiteX5" fmla="*/ 2471577 w 2546988"/>
                  <a:gd name="connsiteY5" fmla="*/ 427453 h 450160"/>
                  <a:gd name="connsiteX6" fmla="*/ 1774642 w 2546988"/>
                  <a:gd name="connsiteY6" fmla="*/ 315508 h 450160"/>
                  <a:gd name="connsiteX7" fmla="*/ 1624728 w 2546988"/>
                  <a:gd name="connsiteY7" fmla="*/ 258852 h 450160"/>
                  <a:gd name="connsiteX8" fmla="*/ 1624727 w 2546988"/>
                  <a:gd name="connsiteY8" fmla="*/ 258852 h 450160"/>
                  <a:gd name="connsiteX9" fmla="*/ 1624724 w 2546988"/>
                  <a:gd name="connsiteY9" fmla="*/ 258851 h 450160"/>
                  <a:gd name="connsiteX10" fmla="*/ 1445429 w 2546988"/>
                  <a:gd name="connsiteY10" fmla="*/ 261257 h 450160"/>
                  <a:gd name="connsiteX11" fmla="*/ -1 w 2546988"/>
                  <a:gd name="connsiteY11" fmla="*/ 96750 h 450160"/>
                  <a:gd name="connsiteX12" fmla="*/ 1063341 w 2546988"/>
                  <a:gd name="connsiteY12" fmla="*/ 10264 h 450160"/>
                  <a:gd name="connsiteX13" fmla="*/ 1075631 w 2546988"/>
                  <a:gd name="connsiteY13" fmla="*/ 9755 h 450160"/>
                  <a:gd name="connsiteX14" fmla="*/ 1075634 w 2546988"/>
                  <a:gd name="connsiteY14" fmla="*/ 9757 h 450160"/>
                  <a:gd name="connsiteX15" fmla="*/ 1247599 w 2546988"/>
                  <a:gd name="connsiteY15" fmla="*/ 2654 h 450160"/>
                  <a:gd name="connsiteX16" fmla="*/ 1445428 w 2546988"/>
                  <a:gd name="connsiteY16" fmla="*/ 0 h 450160"/>
                  <a:gd name="connsiteX17" fmla="*/ 1643257 w 2546988"/>
                  <a:gd name="connsiteY17" fmla="*/ 2655 h 450160"/>
                  <a:gd name="connsiteX18" fmla="*/ 1673530 w 2546988"/>
                  <a:gd name="connsiteY18" fmla="*/ 3905 h 450160"/>
                  <a:gd name="connsiteX19" fmla="*/ 1676835 w 2546988"/>
                  <a:gd name="connsiteY19" fmla="*/ 4951 h 450160"/>
                  <a:gd name="connsiteX20" fmla="*/ 1863715 w 2546988"/>
                  <a:gd name="connsiteY20" fmla="*/ 69905 h 450160"/>
                  <a:gd name="connsiteX0" fmla="*/ 1863715 w 2567056"/>
                  <a:gd name="connsiteY0" fmla="*/ 69905 h 502806"/>
                  <a:gd name="connsiteX1" fmla="*/ 2219409 w 2567056"/>
                  <a:gd name="connsiteY1" fmla="*/ 209825 h 502806"/>
                  <a:gd name="connsiteX2" fmla="*/ 2219885 w 2567056"/>
                  <a:gd name="connsiteY2" fmla="*/ 210038 h 502806"/>
                  <a:gd name="connsiteX3" fmla="*/ 2219886 w 2567056"/>
                  <a:gd name="connsiteY3" fmla="*/ 210038 h 502806"/>
                  <a:gd name="connsiteX4" fmla="*/ 2372055 w 2567056"/>
                  <a:gd name="connsiteY4" fmla="*/ 277996 h 502806"/>
                  <a:gd name="connsiteX5" fmla="*/ 2504799 w 2567056"/>
                  <a:gd name="connsiteY5" fmla="*/ 496015 h 502806"/>
                  <a:gd name="connsiteX6" fmla="*/ 1774642 w 2567056"/>
                  <a:gd name="connsiteY6" fmla="*/ 315508 h 502806"/>
                  <a:gd name="connsiteX7" fmla="*/ 1624728 w 2567056"/>
                  <a:gd name="connsiteY7" fmla="*/ 258852 h 502806"/>
                  <a:gd name="connsiteX8" fmla="*/ 1624727 w 2567056"/>
                  <a:gd name="connsiteY8" fmla="*/ 258852 h 502806"/>
                  <a:gd name="connsiteX9" fmla="*/ 1624724 w 2567056"/>
                  <a:gd name="connsiteY9" fmla="*/ 258851 h 502806"/>
                  <a:gd name="connsiteX10" fmla="*/ 1445429 w 2567056"/>
                  <a:gd name="connsiteY10" fmla="*/ 261257 h 502806"/>
                  <a:gd name="connsiteX11" fmla="*/ -1 w 2567056"/>
                  <a:gd name="connsiteY11" fmla="*/ 96750 h 502806"/>
                  <a:gd name="connsiteX12" fmla="*/ 1063341 w 2567056"/>
                  <a:gd name="connsiteY12" fmla="*/ 10264 h 502806"/>
                  <a:gd name="connsiteX13" fmla="*/ 1075631 w 2567056"/>
                  <a:gd name="connsiteY13" fmla="*/ 9755 h 502806"/>
                  <a:gd name="connsiteX14" fmla="*/ 1075634 w 2567056"/>
                  <a:gd name="connsiteY14" fmla="*/ 9757 h 502806"/>
                  <a:gd name="connsiteX15" fmla="*/ 1247599 w 2567056"/>
                  <a:gd name="connsiteY15" fmla="*/ 2654 h 502806"/>
                  <a:gd name="connsiteX16" fmla="*/ 1445428 w 2567056"/>
                  <a:gd name="connsiteY16" fmla="*/ 0 h 502806"/>
                  <a:gd name="connsiteX17" fmla="*/ 1643257 w 2567056"/>
                  <a:gd name="connsiteY17" fmla="*/ 2655 h 502806"/>
                  <a:gd name="connsiteX18" fmla="*/ 1673530 w 2567056"/>
                  <a:gd name="connsiteY18" fmla="*/ 3905 h 502806"/>
                  <a:gd name="connsiteX19" fmla="*/ 1676835 w 2567056"/>
                  <a:gd name="connsiteY19" fmla="*/ 4951 h 502806"/>
                  <a:gd name="connsiteX20" fmla="*/ 1863715 w 2567056"/>
                  <a:gd name="connsiteY20" fmla="*/ 69905 h 50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67056" h="502806">
                    <a:moveTo>
                      <a:pt x="1863715" y="69905"/>
                    </a:moveTo>
                    <a:cubicBezTo>
                      <a:pt x="1991127" y="116113"/>
                      <a:pt x="2111261" y="163571"/>
                      <a:pt x="2219409" y="209825"/>
                    </a:cubicBezTo>
                    <a:lnTo>
                      <a:pt x="2219885" y="210038"/>
                    </a:lnTo>
                    <a:lnTo>
                      <a:pt x="2219886" y="210038"/>
                    </a:lnTo>
                    <a:lnTo>
                      <a:pt x="2372055" y="277996"/>
                    </a:lnTo>
                    <a:cubicBezTo>
                      <a:pt x="2609516" y="389088"/>
                      <a:pt x="2598758" y="468378"/>
                      <a:pt x="2504799" y="496015"/>
                    </a:cubicBezTo>
                    <a:cubicBezTo>
                      <a:pt x="2435586" y="516373"/>
                      <a:pt x="2284289" y="500343"/>
                      <a:pt x="1774642" y="315508"/>
                    </a:cubicBezTo>
                    <a:lnTo>
                      <a:pt x="1624728" y="258852"/>
                    </a:lnTo>
                    <a:lnTo>
                      <a:pt x="1624727" y="258852"/>
                    </a:lnTo>
                    <a:cubicBezTo>
                      <a:pt x="1624726" y="258852"/>
                      <a:pt x="1624725" y="258851"/>
                      <a:pt x="1624724" y="258851"/>
                    </a:cubicBezTo>
                    <a:lnTo>
                      <a:pt x="1445429" y="261257"/>
                    </a:lnTo>
                    <a:cubicBezTo>
                      <a:pt x="903299" y="261257"/>
                      <a:pt x="-1" y="168894"/>
                      <a:pt x="-1" y="96750"/>
                    </a:cubicBezTo>
                    <a:cubicBezTo>
                      <a:pt x="-2" y="42641"/>
                      <a:pt x="711027" y="30094"/>
                      <a:pt x="1063341" y="10264"/>
                    </a:cubicBezTo>
                    <a:lnTo>
                      <a:pt x="1075631" y="9755"/>
                    </a:lnTo>
                    <a:cubicBezTo>
                      <a:pt x="1075632" y="9756"/>
                      <a:pt x="1075633" y="9756"/>
                      <a:pt x="1075634" y="9757"/>
                    </a:cubicBezTo>
                    <a:lnTo>
                      <a:pt x="1247599" y="2654"/>
                    </a:lnTo>
                    <a:cubicBezTo>
                      <a:pt x="1311500" y="914"/>
                      <a:pt x="1377661" y="0"/>
                      <a:pt x="1445428" y="0"/>
                    </a:cubicBezTo>
                    <a:cubicBezTo>
                      <a:pt x="1513194" y="0"/>
                      <a:pt x="1579357" y="914"/>
                      <a:pt x="1643257" y="2655"/>
                    </a:cubicBezTo>
                    <a:lnTo>
                      <a:pt x="1673530" y="3905"/>
                    </a:lnTo>
                    <a:lnTo>
                      <a:pt x="1676835" y="4951"/>
                    </a:lnTo>
                    <a:cubicBezTo>
                      <a:pt x="1737500" y="25102"/>
                      <a:pt x="1800010" y="46800"/>
                      <a:pt x="1863715" y="6990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50" name="Szabadkézi sokszög 749"/>
              <p:cNvSpPr/>
              <p:nvPr/>
            </p:nvSpPr>
            <p:spPr>
              <a:xfrm>
                <a:off x="6069563" y="4150827"/>
                <a:ext cx="284869" cy="384180"/>
              </a:xfrm>
              <a:custGeom>
                <a:avLst/>
                <a:gdLst>
                  <a:gd name="connsiteX0" fmla="*/ 404692 w 404692"/>
                  <a:gd name="connsiteY0" fmla="*/ 0 h 539998"/>
                  <a:gd name="connsiteX1" fmla="*/ 404692 w 404692"/>
                  <a:gd name="connsiteY1" fmla="*/ 493302 h 539998"/>
                  <a:gd name="connsiteX2" fmla="*/ 392629 w 404692"/>
                  <a:gd name="connsiteY2" fmla="*/ 496693 h 539998"/>
                  <a:gd name="connsiteX3" fmla="*/ 199030 w 404692"/>
                  <a:gd name="connsiteY3" fmla="*/ 528995 h 539998"/>
                  <a:gd name="connsiteX4" fmla="*/ 328 w 404692"/>
                  <a:gd name="connsiteY4" fmla="*/ 539963 h 539998"/>
                  <a:gd name="connsiteX5" fmla="*/ 328 w 404692"/>
                  <a:gd name="connsiteY5" fmla="*/ 539998 h 539998"/>
                  <a:gd name="connsiteX6" fmla="*/ 8 w 404692"/>
                  <a:gd name="connsiteY6" fmla="*/ 539981 h 539998"/>
                  <a:gd name="connsiteX7" fmla="*/ 0 w 404692"/>
                  <a:gd name="connsiteY7" fmla="*/ 539982 h 539998"/>
                  <a:gd name="connsiteX8" fmla="*/ 0 w 404692"/>
                  <a:gd name="connsiteY8" fmla="*/ 39821 h 539998"/>
                  <a:gd name="connsiteX9" fmla="*/ 10 w 404692"/>
                  <a:gd name="connsiteY9" fmla="*/ 39821 h 539998"/>
                  <a:gd name="connsiteX10" fmla="*/ 179457 w 404692"/>
                  <a:gd name="connsiteY10" fmla="*/ 32091 h 539998"/>
                  <a:gd name="connsiteX11" fmla="*/ 373645 w 404692"/>
                  <a:gd name="connsiteY11" fmla="*/ 6810 h 539998"/>
                  <a:gd name="connsiteX12" fmla="*/ 404692 w 404692"/>
                  <a:gd name="connsiteY12" fmla="*/ 0 h 53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4692" h="539998">
                    <a:moveTo>
                      <a:pt x="404692" y="0"/>
                    </a:moveTo>
                    <a:lnTo>
                      <a:pt x="404692" y="493302"/>
                    </a:lnTo>
                    <a:lnTo>
                      <a:pt x="392629" y="496693"/>
                    </a:lnTo>
                    <a:cubicBezTo>
                      <a:pt x="329165" y="510891"/>
                      <a:pt x="264577" y="521717"/>
                      <a:pt x="199030" y="528995"/>
                    </a:cubicBezTo>
                    <a:lnTo>
                      <a:pt x="328" y="539963"/>
                    </a:lnTo>
                    <a:lnTo>
                      <a:pt x="328" y="539998"/>
                    </a:lnTo>
                    <a:lnTo>
                      <a:pt x="8" y="539981"/>
                    </a:lnTo>
                    <a:lnTo>
                      <a:pt x="0" y="539982"/>
                    </a:lnTo>
                    <a:lnTo>
                      <a:pt x="0" y="39821"/>
                    </a:lnTo>
                    <a:lnTo>
                      <a:pt x="10" y="39821"/>
                    </a:lnTo>
                    <a:lnTo>
                      <a:pt x="179457" y="32091"/>
                    </a:lnTo>
                    <a:cubicBezTo>
                      <a:pt x="245204" y="26395"/>
                      <a:pt x="309988" y="17922"/>
                      <a:pt x="373645" y="6810"/>
                    </a:cubicBezTo>
                    <a:lnTo>
                      <a:pt x="404692" y="0"/>
                    </a:lnTo>
                    <a:close/>
                  </a:path>
                </a:pathLst>
              </a:custGeom>
              <a:solidFill>
                <a:srgbClr val="FFC0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51" name="Szabadkézi sokszög 750"/>
              <p:cNvSpPr/>
              <p:nvPr/>
            </p:nvSpPr>
            <p:spPr>
              <a:xfrm>
                <a:off x="5799148" y="4174881"/>
                <a:ext cx="315200" cy="359574"/>
              </a:xfrm>
              <a:custGeom>
                <a:avLst/>
                <a:gdLst>
                  <a:gd name="connsiteX0" fmla="*/ 0 w 404692"/>
                  <a:gd name="connsiteY0" fmla="*/ 0 h 540000"/>
                  <a:gd name="connsiteX1" fmla="*/ 31047 w 404692"/>
                  <a:gd name="connsiteY1" fmla="*/ 6810 h 540000"/>
                  <a:gd name="connsiteX2" fmla="*/ 225235 w 404692"/>
                  <a:gd name="connsiteY2" fmla="*/ 32091 h 540000"/>
                  <a:gd name="connsiteX3" fmla="*/ 404692 w 404692"/>
                  <a:gd name="connsiteY3" fmla="*/ 39822 h 540000"/>
                  <a:gd name="connsiteX4" fmla="*/ 404692 w 404692"/>
                  <a:gd name="connsiteY4" fmla="*/ 539983 h 540000"/>
                  <a:gd name="connsiteX5" fmla="*/ 404364 w 404692"/>
                  <a:gd name="connsiteY5" fmla="*/ 540000 h 540000"/>
                  <a:gd name="connsiteX6" fmla="*/ 404364 w 404692"/>
                  <a:gd name="connsiteY6" fmla="*/ 539963 h 540000"/>
                  <a:gd name="connsiteX7" fmla="*/ 205662 w 404692"/>
                  <a:gd name="connsiteY7" fmla="*/ 528995 h 540000"/>
                  <a:gd name="connsiteX8" fmla="*/ 12063 w 404692"/>
                  <a:gd name="connsiteY8" fmla="*/ 496693 h 540000"/>
                  <a:gd name="connsiteX9" fmla="*/ 0 w 404692"/>
                  <a:gd name="connsiteY9" fmla="*/ 493303 h 540000"/>
                  <a:gd name="connsiteX10" fmla="*/ 0 w 404692"/>
                  <a:gd name="connsiteY10" fmla="*/ 0 h 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4692" h="540000">
                    <a:moveTo>
                      <a:pt x="0" y="0"/>
                    </a:moveTo>
                    <a:lnTo>
                      <a:pt x="31047" y="6810"/>
                    </a:lnTo>
                    <a:cubicBezTo>
                      <a:pt x="94704" y="17922"/>
                      <a:pt x="159488" y="26395"/>
                      <a:pt x="225235" y="32091"/>
                    </a:cubicBezTo>
                    <a:lnTo>
                      <a:pt x="404692" y="39822"/>
                    </a:lnTo>
                    <a:lnTo>
                      <a:pt x="404692" y="539983"/>
                    </a:lnTo>
                    <a:lnTo>
                      <a:pt x="404364" y="540000"/>
                    </a:lnTo>
                    <a:lnTo>
                      <a:pt x="404364" y="539963"/>
                    </a:lnTo>
                    <a:lnTo>
                      <a:pt x="205662" y="528995"/>
                    </a:lnTo>
                    <a:cubicBezTo>
                      <a:pt x="140115" y="521717"/>
                      <a:pt x="75528" y="510891"/>
                      <a:pt x="12063" y="496693"/>
                    </a:cubicBezTo>
                    <a:lnTo>
                      <a:pt x="0" y="4933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752" name="Csoportba foglalás 751"/>
              <p:cNvGrpSpPr/>
              <p:nvPr/>
            </p:nvGrpSpPr>
            <p:grpSpPr>
              <a:xfrm>
                <a:off x="5620663" y="3995527"/>
                <a:ext cx="903268" cy="281764"/>
                <a:chOff x="3136923" y="3969083"/>
                <a:chExt cx="2095771" cy="445267"/>
              </a:xfrm>
            </p:grpSpPr>
            <p:sp>
              <p:nvSpPr>
                <p:cNvPr id="759" name="Háromszög 18"/>
                <p:cNvSpPr/>
                <p:nvPr/>
              </p:nvSpPr>
              <p:spPr>
                <a:xfrm flipH="1">
                  <a:off x="3461187" y="4051738"/>
                  <a:ext cx="747594" cy="162999"/>
                </a:xfrm>
                <a:custGeom>
                  <a:avLst/>
                  <a:gdLst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2842045 h 2842045"/>
                    <a:gd name="connsiteX1" fmla="*/ 780108 w 2975353"/>
                    <a:gd name="connsiteY1" fmla="*/ 0 h 2842045"/>
                    <a:gd name="connsiteX2" fmla="*/ 2975353 w 2975353"/>
                    <a:gd name="connsiteY2" fmla="*/ 2842045 h 2842045"/>
                    <a:gd name="connsiteX3" fmla="*/ 0 w 2975353"/>
                    <a:gd name="connsiteY3" fmla="*/ 2842045 h 2842045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3040895"/>
                    <a:gd name="connsiteY0" fmla="*/ 2402822 h 2402822"/>
                    <a:gd name="connsiteX1" fmla="*/ 764342 w 3040895"/>
                    <a:gd name="connsiteY1" fmla="*/ 36674 h 2402822"/>
                    <a:gd name="connsiteX2" fmla="*/ 3040895 w 3040895"/>
                    <a:gd name="connsiteY2" fmla="*/ 814407 h 2402822"/>
                    <a:gd name="connsiteX3" fmla="*/ 0 w 3040895"/>
                    <a:gd name="connsiteY3" fmla="*/ 2402822 h 2402822"/>
                    <a:gd name="connsiteX0" fmla="*/ 0 w 3040895"/>
                    <a:gd name="connsiteY0" fmla="*/ 2402822 h 2402822"/>
                    <a:gd name="connsiteX1" fmla="*/ 764342 w 3040895"/>
                    <a:gd name="connsiteY1" fmla="*/ 36674 h 2402822"/>
                    <a:gd name="connsiteX2" fmla="*/ 3040895 w 3040895"/>
                    <a:gd name="connsiteY2" fmla="*/ 814407 h 2402822"/>
                    <a:gd name="connsiteX3" fmla="*/ 0 w 3040895"/>
                    <a:gd name="connsiteY3" fmla="*/ 2402822 h 2402822"/>
                    <a:gd name="connsiteX0" fmla="*/ 0 w 3040895"/>
                    <a:gd name="connsiteY0" fmla="*/ 2366558 h 2366558"/>
                    <a:gd name="connsiteX1" fmla="*/ 764342 w 3040895"/>
                    <a:gd name="connsiteY1" fmla="*/ 410 h 2366558"/>
                    <a:gd name="connsiteX2" fmla="*/ 3040895 w 3040895"/>
                    <a:gd name="connsiteY2" fmla="*/ 778143 h 2366558"/>
                    <a:gd name="connsiteX3" fmla="*/ 0 w 3040895"/>
                    <a:gd name="connsiteY3" fmla="*/ 2366558 h 2366558"/>
                    <a:gd name="connsiteX0" fmla="*/ 0 w 3360079"/>
                    <a:gd name="connsiteY0" fmla="*/ 2366440 h 2369925"/>
                    <a:gd name="connsiteX1" fmla="*/ 764342 w 3360079"/>
                    <a:gd name="connsiteY1" fmla="*/ 292 h 2369925"/>
                    <a:gd name="connsiteX2" fmla="*/ 3360079 w 3360079"/>
                    <a:gd name="connsiteY2" fmla="*/ 1059337 h 2369925"/>
                    <a:gd name="connsiteX3" fmla="*/ 0 w 3360079"/>
                    <a:gd name="connsiteY3" fmla="*/ 2366440 h 23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60079" h="2369925">
                      <a:moveTo>
                        <a:pt x="0" y="2366440"/>
                      </a:moveTo>
                      <a:cubicBezTo>
                        <a:pt x="70850" y="1561836"/>
                        <a:pt x="-189" y="43538"/>
                        <a:pt x="764342" y="292"/>
                      </a:cubicBezTo>
                      <a:cubicBezTo>
                        <a:pt x="1669512" y="-25234"/>
                        <a:pt x="2628344" y="1482398"/>
                        <a:pt x="3360079" y="1059337"/>
                      </a:cubicBezTo>
                      <a:cubicBezTo>
                        <a:pt x="3285852" y="2503404"/>
                        <a:pt x="991784" y="2366440"/>
                        <a:pt x="0" y="2366440"/>
                      </a:cubicBez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760" name="Csoportba foglalás 759"/>
                <p:cNvGrpSpPr/>
                <p:nvPr/>
              </p:nvGrpSpPr>
              <p:grpSpPr>
                <a:xfrm>
                  <a:off x="3136923" y="3969083"/>
                  <a:ext cx="2095771" cy="445267"/>
                  <a:chOff x="3055227" y="3822440"/>
                  <a:chExt cx="3160139" cy="1106532"/>
                </a:xfrm>
              </p:grpSpPr>
              <p:sp>
                <p:nvSpPr>
                  <p:cNvPr id="762" name="Szabadkézi sokszög 761"/>
                  <p:cNvSpPr/>
                  <p:nvPr/>
                </p:nvSpPr>
                <p:spPr>
                  <a:xfrm flipH="1">
                    <a:off x="3055227" y="3822440"/>
                    <a:ext cx="1603259" cy="1106522"/>
                  </a:xfrm>
                  <a:custGeom>
                    <a:avLst/>
                    <a:gdLst>
                      <a:gd name="connsiteX0" fmla="*/ 0 w 936812"/>
                      <a:gd name="connsiteY0" fmla="*/ 0 h 1385047"/>
                      <a:gd name="connsiteX1" fmla="*/ 936812 w 936812"/>
                      <a:gd name="connsiteY1" fmla="*/ 0 h 1385047"/>
                      <a:gd name="connsiteX2" fmla="*/ 0 w 936812"/>
                      <a:gd name="connsiteY2" fmla="*/ 1385047 h 1385047"/>
                      <a:gd name="connsiteX3" fmla="*/ 0 w 936812"/>
                      <a:gd name="connsiteY3" fmla="*/ 0 h 1385047"/>
                      <a:gd name="connsiteX0" fmla="*/ 0 w 1166554"/>
                      <a:gd name="connsiteY0" fmla="*/ 453920 h 1838967"/>
                      <a:gd name="connsiteX1" fmla="*/ 1166554 w 1166554"/>
                      <a:gd name="connsiteY1" fmla="*/ 0 h 1838967"/>
                      <a:gd name="connsiteX2" fmla="*/ 0 w 1166554"/>
                      <a:gd name="connsiteY2" fmla="*/ 1838967 h 1838967"/>
                      <a:gd name="connsiteX3" fmla="*/ 0 w 1166554"/>
                      <a:gd name="connsiteY3" fmla="*/ 453920 h 1838967"/>
                      <a:gd name="connsiteX0" fmla="*/ 0 w 1166554"/>
                      <a:gd name="connsiteY0" fmla="*/ 453920 h 1838967"/>
                      <a:gd name="connsiteX1" fmla="*/ 1166554 w 1166554"/>
                      <a:gd name="connsiteY1" fmla="*/ 0 h 1838967"/>
                      <a:gd name="connsiteX2" fmla="*/ 0 w 1166554"/>
                      <a:gd name="connsiteY2" fmla="*/ 1838967 h 1838967"/>
                      <a:gd name="connsiteX3" fmla="*/ 0 w 1166554"/>
                      <a:gd name="connsiteY3" fmla="*/ 453920 h 1838967"/>
                      <a:gd name="connsiteX0" fmla="*/ 0 w 1166554"/>
                      <a:gd name="connsiteY0" fmla="*/ 453920 h 1838967"/>
                      <a:gd name="connsiteX1" fmla="*/ 1166554 w 1166554"/>
                      <a:gd name="connsiteY1" fmla="*/ 0 h 1838967"/>
                      <a:gd name="connsiteX2" fmla="*/ 0 w 1166554"/>
                      <a:gd name="connsiteY2" fmla="*/ 1838967 h 1838967"/>
                      <a:gd name="connsiteX3" fmla="*/ 0 w 1166554"/>
                      <a:gd name="connsiteY3" fmla="*/ 453920 h 1838967"/>
                      <a:gd name="connsiteX0" fmla="*/ 0 w 1187440"/>
                      <a:gd name="connsiteY0" fmla="*/ 778149 h 2163196"/>
                      <a:gd name="connsiteX1" fmla="*/ 1187440 w 1187440"/>
                      <a:gd name="connsiteY1" fmla="*/ 0 h 2163196"/>
                      <a:gd name="connsiteX2" fmla="*/ 0 w 1187440"/>
                      <a:gd name="connsiteY2" fmla="*/ 2163196 h 2163196"/>
                      <a:gd name="connsiteX3" fmla="*/ 0 w 1187440"/>
                      <a:gd name="connsiteY3" fmla="*/ 778149 h 2163196"/>
                      <a:gd name="connsiteX0" fmla="*/ 0 w 1187440"/>
                      <a:gd name="connsiteY0" fmla="*/ 778149 h 2163196"/>
                      <a:gd name="connsiteX1" fmla="*/ 1187440 w 1187440"/>
                      <a:gd name="connsiteY1" fmla="*/ 0 h 2163196"/>
                      <a:gd name="connsiteX2" fmla="*/ 0 w 1187440"/>
                      <a:gd name="connsiteY2" fmla="*/ 2163196 h 2163196"/>
                      <a:gd name="connsiteX3" fmla="*/ 0 w 1187440"/>
                      <a:gd name="connsiteY3" fmla="*/ 778149 h 2163196"/>
                      <a:gd name="connsiteX0" fmla="*/ 0 w 1522895"/>
                      <a:gd name="connsiteY0" fmla="*/ 1522094 h 2907141"/>
                      <a:gd name="connsiteX1" fmla="*/ 1522895 w 1522895"/>
                      <a:gd name="connsiteY1" fmla="*/ 0 h 2907141"/>
                      <a:gd name="connsiteX2" fmla="*/ 0 w 1522895"/>
                      <a:gd name="connsiteY2" fmla="*/ 2907141 h 2907141"/>
                      <a:gd name="connsiteX3" fmla="*/ 0 w 1522895"/>
                      <a:gd name="connsiteY3" fmla="*/ 1522094 h 2907141"/>
                      <a:gd name="connsiteX0" fmla="*/ 0 w 1522895"/>
                      <a:gd name="connsiteY0" fmla="*/ 1522094 h 2907141"/>
                      <a:gd name="connsiteX1" fmla="*/ 1522895 w 1522895"/>
                      <a:gd name="connsiteY1" fmla="*/ 0 h 2907141"/>
                      <a:gd name="connsiteX2" fmla="*/ 0 w 1522895"/>
                      <a:gd name="connsiteY2" fmla="*/ 2907141 h 2907141"/>
                      <a:gd name="connsiteX3" fmla="*/ 0 w 1522895"/>
                      <a:gd name="connsiteY3" fmla="*/ 1522094 h 2907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2895" h="2907141">
                        <a:moveTo>
                          <a:pt x="0" y="1522094"/>
                        </a:moveTo>
                        <a:cubicBezTo>
                          <a:pt x="312271" y="1522094"/>
                          <a:pt x="1042901" y="1457244"/>
                          <a:pt x="1522895" y="0"/>
                        </a:cubicBezTo>
                        <a:cubicBezTo>
                          <a:pt x="1522895" y="764941"/>
                          <a:pt x="517387" y="2907141"/>
                          <a:pt x="0" y="2907141"/>
                        </a:cubicBezTo>
                        <a:lnTo>
                          <a:pt x="0" y="1522094"/>
                        </a:lnTo>
                        <a:close/>
                      </a:path>
                    </a:pathLst>
                  </a:custGeom>
                  <a:solidFill>
                    <a:srgbClr val="FF891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63" name="Szabadkézi sokszög 762"/>
                  <p:cNvSpPr/>
                  <p:nvPr/>
                </p:nvSpPr>
                <p:spPr>
                  <a:xfrm>
                    <a:off x="4658504" y="3987359"/>
                    <a:ext cx="1556862" cy="941613"/>
                  </a:xfrm>
                  <a:custGeom>
                    <a:avLst/>
                    <a:gdLst>
                      <a:gd name="connsiteX0" fmla="*/ 0 w 936812"/>
                      <a:gd name="connsiteY0" fmla="*/ 0 h 1385047"/>
                      <a:gd name="connsiteX1" fmla="*/ 936812 w 936812"/>
                      <a:gd name="connsiteY1" fmla="*/ 0 h 1385047"/>
                      <a:gd name="connsiteX2" fmla="*/ 0 w 936812"/>
                      <a:gd name="connsiteY2" fmla="*/ 1385047 h 1385047"/>
                      <a:gd name="connsiteX3" fmla="*/ 0 w 936812"/>
                      <a:gd name="connsiteY3" fmla="*/ 0 h 1385047"/>
                      <a:gd name="connsiteX0" fmla="*/ 0 w 1150518"/>
                      <a:gd name="connsiteY0" fmla="*/ 583585 h 1968632"/>
                      <a:gd name="connsiteX1" fmla="*/ 1150518 w 1150518"/>
                      <a:gd name="connsiteY1" fmla="*/ 0 h 1968632"/>
                      <a:gd name="connsiteX2" fmla="*/ 0 w 1150518"/>
                      <a:gd name="connsiteY2" fmla="*/ 1968632 h 1968632"/>
                      <a:gd name="connsiteX3" fmla="*/ 0 w 1150518"/>
                      <a:gd name="connsiteY3" fmla="*/ 583585 h 1968632"/>
                      <a:gd name="connsiteX0" fmla="*/ 0 w 1150518"/>
                      <a:gd name="connsiteY0" fmla="*/ 583585 h 1968632"/>
                      <a:gd name="connsiteX1" fmla="*/ 1150518 w 1150518"/>
                      <a:gd name="connsiteY1" fmla="*/ 0 h 1968632"/>
                      <a:gd name="connsiteX2" fmla="*/ 0 w 1150518"/>
                      <a:gd name="connsiteY2" fmla="*/ 1968632 h 1968632"/>
                      <a:gd name="connsiteX3" fmla="*/ 0 w 1150518"/>
                      <a:gd name="connsiteY3" fmla="*/ 583585 h 1968632"/>
                      <a:gd name="connsiteX0" fmla="*/ 0 w 1317032"/>
                      <a:gd name="connsiteY0" fmla="*/ 1088832 h 2473879"/>
                      <a:gd name="connsiteX1" fmla="*/ 1317032 w 1317032"/>
                      <a:gd name="connsiteY1" fmla="*/ 0 h 2473879"/>
                      <a:gd name="connsiteX2" fmla="*/ 0 w 1317032"/>
                      <a:gd name="connsiteY2" fmla="*/ 2473879 h 2473879"/>
                      <a:gd name="connsiteX3" fmla="*/ 0 w 1317032"/>
                      <a:gd name="connsiteY3" fmla="*/ 1088832 h 2473879"/>
                      <a:gd name="connsiteX0" fmla="*/ 0 w 1317032"/>
                      <a:gd name="connsiteY0" fmla="*/ 1088832 h 2473879"/>
                      <a:gd name="connsiteX1" fmla="*/ 1317032 w 1317032"/>
                      <a:gd name="connsiteY1" fmla="*/ 0 h 2473879"/>
                      <a:gd name="connsiteX2" fmla="*/ 0 w 1317032"/>
                      <a:gd name="connsiteY2" fmla="*/ 2473879 h 2473879"/>
                      <a:gd name="connsiteX3" fmla="*/ 0 w 1317032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3169" h="2473879">
                        <a:moveTo>
                          <a:pt x="0" y="1088832"/>
                        </a:moveTo>
                        <a:cubicBezTo>
                          <a:pt x="312271" y="1088832"/>
                          <a:pt x="924471" y="1069732"/>
                          <a:pt x="1513169" y="0"/>
                        </a:cubicBezTo>
                        <a:cubicBezTo>
                          <a:pt x="998305" y="1955191"/>
                          <a:pt x="517387" y="2473879"/>
                          <a:pt x="0" y="2473879"/>
                        </a:cubicBezTo>
                        <a:lnTo>
                          <a:pt x="0" y="1088832"/>
                        </a:lnTo>
                        <a:close/>
                      </a:path>
                    </a:pathLst>
                  </a:custGeom>
                  <a:solidFill>
                    <a:srgbClr val="FF891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761" name="Háromszög 18"/>
                <p:cNvSpPr/>
                <p:nvPr/>
              </p:nvSpPr>
              <p:spPr>
                <a:xfrm>
                  <a:off x="4175555" y="4066077"/>
                  <a:ext cx="747594" cy="162998"/>
                </a:xfrm>
                <a:custGeom>
                  <a:avLst/>
                  <a:gdLst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2842045 h 2842045"/>
                    <a:gd name="connsiteX1" fmla="*/ 780108 w 2975353"/>
                    <a:gd name="connsiteY1" fmla="*/ 0 h 2842045"/>
                    <a:gd name="connsiteX2" fmla="*/ 2975353 w 2975353"/>
                    <a:gd name="connsiteY2" fmla="*/ 2842045 h 2842045"/>
                    <a:gd name="connsiteX3" fmla="*/ 0 w 2975353"/>
                    <a:gd name="connsiteY3" fmla="*/ 2842045 h 2842045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3040895"/>
                    <a:gd name="connsiteY0" fmla="*/ 2402822 h 2402822"/>
                    <a:gd name="connsiteX1" fmla="*/ 764342 w 3040895"/>
                    <a:gd name="connsiteY1" fmla="*/ 36674 h 2402822"/>
                    <a:gd name="connsiteX2" fmla="*/ 3040895 w 3040895"/>
                    <a:gd name="connsiteY2" fmla="*/ 814407 h 2402822"/>
                    <a:gd name="connsiteX3" fmla="*/ 0 w 3040895"/>
                    <a:gd name="connsiteY3" fmla="*/ 2402822 h 2402822"/>
                    <a:gd name="connsiteX0" fmla="*/ 0 w 3040895"/>
                    <a:gd name="connsiteY0" fmla="*/ 2402822 h 2402822"/>
                    <a:gd name="connsiteX1" fmla="*/ 764342 w 3040895"/>
                    <a:gd name="connsiteY1" fmla="*/ 36674 h 2402822"/>
                    <a:gd name="connsiteX2" fmla="*/ 3040895 w 3040895"/>
                    <a:gd name="connsiteY2" fmla="*/ 814407 h 2402822"/>
                    <a:gd name="connsiteX3" fmla="*/ 0 w 3040895"/>
                    <a:gd name="connsiteY3" fmla="*/ 2402822 h 2402822"/>
                    <a:gd name="connsiteX0" fmla="*/ 0 w 3040895"/>
                    <a:gd name="connsiteY0" fmla="*/ 2366558 h 2366558"/>
                    <a:gd name="connsiteX1" fmla="*/ 764342 w 3040895"/>
                    <a:gd name="connsiteY1" fmla="*/ 410 h 2366558"/>
                    <a:gd name="connsiteX2" fmla="*/ 3040895 w 3040895"/>
                    <a:gd name="connsiteY2" fmla="*/ 778143 h 2366558"/>
                    <a:gd name="connsiteX3" fmla="*/ 0 w 3040895"/>
                    <a:gd name="connsiteY3" fmla="*/ 2366558 h 2366558"/>
                    <a:gd name="connsiteX0" fmla="*/ 0 w 3360079"/>
                    <a:gd name="connsiteY0" fmla="*/ 2366440 h 2369925"/>
                    <a:gd name="connsiteX1" fmla="*/ 764342 w 3360079"/>
                    <a:gd name="connsiteY1" fmla="*/ 292 h 2369925"/>
                    <a:gd name="connsiteX2" fmla="*/ 3360079 w 3360079"/>
                    <a:gd name="connsiteY2" fmla="*/ 1059337 h 2369925"/>
                    <a:gd name="connsiteX3" fmla="*/ 0 w 3360079"/>
                    <a:gd name="connsiteY3" fmla="*/ 2366440 h 23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60079" h="2369925">
                      <a:moveTo>
                        <a:pt x="0" y="2366440"/>
                      </a:moveTo>
                      <a:cubicBezTo>
                        <a:pt x="70850" y="1561836"/>
                        <a:pt x="-189" y="43538"/>
                        <a:pt x="764342" y="292"/>
                      </a:cubicBezTo>
                      <a:cubicBezTo>
                        <a:pt x="1669512" y="-25234"/>
                        <a:pt x="2628344" y="1482398"/>
                        <a:pt x="3360079" y="1059337"/>
                      </a:cubicBezTo>
                      <a:cubicBezTo>
                        <a:pt x="3285852" y="2503404"/>
                        <a:pt x="991784" y="2366440"/>
                        <a:pt x="0" y="2366440"/>
                      </a:cubicBez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753" name="Ellipszis 752"/>
              <p:cNvSpPr/>
              <p:nvPr/>
            </p:nvSpPr>
            <p:spPr>
              <a:xfrm>
                <a:off x="6397304" y="3630655"/>
                <a:ext cx="24246" cy="22964"/>
              </a:xfrm>
              <a:prstGeom prst="ellipse">
                <a:avLst/>
              </a:prstGeom>
              <a:solidFill>
                <a:srgbClr val="F27D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54" name="Szabadkézi sokszög 753"/>
              <p:cNvSpPr/>
              <p:nvPr/>
            </p:nvSpPr>
            <p:spPr>
              <a:xfrm rot="20467587">
                <a:off x="4985468" y="2958745"/>
                <a:ext cx="651455" cy="195375"/>
              </a:xfrm>
              <a:custGeom>
                <a:avLst/>
                <a:gdLst>
                  <a:gd name="connsiteX0" fmla="*/ 1399896 w 2279250"/>
                  <a:gd name="connsiteY0" fmla="*/ 69905 h 549294"/>
                  <a:gd name="connsiteX1" fmla="*/ 1755590 w 2279250"/>
                  <a:gd name="connsiteY1" fmla="*/ 209825 h 549294"/>
                  <a:gd name="connsiteX2" fmla="*/ 1756066 w 2279250"/>
                  <a:gd name="connsiteY2" fmla="*/ 210038 h 549294"/>
                  <a:gd name="connsiteX3" fmla="*/ 1756067 w 2279250"/>
                  <a:gd name="connsiteY3" fmla="*/ 210038 h 549294"/>
                  <a:gd name="connsiteX4" fmla="*/ 1908236 w 2279250"/>
                  <a:gd name="connsiteY4" fmla="*/ 277996 h 549294"/>
                  <a:gd name="connsiteX5" fmla="*/ 2278157 w 2279250"/>
                  <a:gd name="connsiteY5" fmla="*/ 527379 h 549294"/>
                  <a:gd name="connsiteX6" fmla="*/ 1310823 w 2279250"/>
                  <a:gd name="connsiteY6" fmla="*/ 315508 h 549294"/>
                  <a:gd name="connsiteX7" fmla="*/ 1160909 w 2279250"/>
                  <a:gd name="connsiteY7" fmla="*/ 258852 h 549294"/>
                  <a:gd name="connsiteX8" fmla="*/ 1160908 w 2279250"/>
                  <a:gd name="connsiteY8" fmla="*/ 258852 h 549294"/>
                  <a:gd name="connsiteX9" fmla="*/ 1160905 w 2279250"/>
                  <a:gd name="connsiteY9" fmla="*/ 258851 h 549294"/>
                  <a:gd name="connsiteX10" fmla="*/ 981610 w 2279250"/>
                  <a:gd name="connsiteY10" fmla="*/ 261257 h 549294"/>
                  <a:gd name="connsiteX11" fmla="*/ 0 w 2279250"/>
                  <a:gd name="connsiteY11" fmla="*/ 130628 h 549294"/>
                  <a:gd name="connsiteX12" fmla="*/ 599522 w 2279250"/>
                  <a:gd name="connsiteY12" fmla="*/ 10264 h 549294"/>
                  <a:gd name="connsiteX13" fmla="*/ 611812 w 2279250"/>
                  <a:gd name="connsiteY13" fmla="*/ 9755 h 549294"/>
                  <a:gd name="connsiteX14" fmla="*/ 611815 w 2279250"/>
                  <a:gd name="connsiteY14" fmla="*/ 9757 h 549294"/>
                  <a:gd name="connsiteX15" fmla="*/ 783780 w 2279250"/>
                  <a:gd name="connsiteY15" fmla="*/ 2654 h 549294"/>
                  <a:gd name="connsiteX16" fmla="*/ 981609 w 2279250"/>
                  <a:gd name="connsiteY16" fmla="*/ 0 h 549294"/>
                  <a:gd name="connsiteX17" fmla="*/ 1179438 w 2279250"/>
                  <a:gd name="connsiteY17" fmla="*/ 2655 h 549294"/>
                  <a:gd name="connsiteX18" fmla="*/ 1209711 w 2279250"/>
                  <a:gd name="connsiteY18" fmla="*/ 3905 h 549294"/>
                  <a:gd name="connsiteX19" fmla="*/ 1213016 w 2279250"/>
                  <a:gd name="connsiteY19" fmla="*/ 4951 h 549294"/>
                  <a:gd name="connsiteX20" fmla="*/ 1399896 w 2279250"/>
                  <a:gd name="connsiteY20" fmla="*/ 69905 h 549294"/>
                  <a:gd name="connsiteX0" fmla="*/ 1863715 w 2743069"/>
                  <a:gd name="connsiteY0" fmla="*/ 69905 h 549294"/>
                  <a:gd name="connsiteX1" fmla="*/ 2219409 w 2743069"/>
                  <a:gd name="connsiteY1" fmla="*/ 209825 h 549294"/>
                  <a:gd name="connsiteX2" fmla="*/ 2219885 w 2743069"/>
                  <a:gd name="connsiteY2" fmla="*/ 210038 h 549294"/>
                  <a:gd name="connsiteX3" fmla="*/ 2219886 w 2743069"/>
                  <a:gd name="connsiteY3" fmla="*/ 210038 h 549294"/>
                  <a:gd name="connsiteX4" fmla="*/ 2372055 w 2743069"/>
                  <a:gd name="connsiteY4" fmla="*/ 277996 h 549294"/>
                  <a:gd name="connsiteX5" fmla="*/ 2741976 w 2743069"/>
                  <a:gd name="connsiteY5" fmla="*/ 527379 h 549294"/>
                  <a:gd name="connsiteX6" fmla="*/ 1774642 w 2743069"/>
                  <a:gd name="connsiteY6" fmla="*/ 315508 h 549294"/>
                  <a:gd name="connsiteX7" fmla="*/ 1624728 w 2743069"/>
                  <a:gd name="connsiteY7" fmla="*/ 258852 h 549294"/>
                  <a:gd name="connsiteX8" fmla="*/ 1624727 w 2743069"/>
                  <a:gd name="connsiteY8" fmla="*/ 258852 h 549294"/>
                  <a:gd name="connsiteX9" fmla="*/ 1624724 w 2743069"/>
                  <a:gd name="connsiteY9" fmla="*/ 258851 h 549294"/>
                  <a:gd name="connsiteX10" fmla="*/ 1445429 w 2743069"/>
                  <a:gd name="connsiteY10" fmla="*/ 261257 h 549294"/>
                  <a:gd name="connsiteX11" fmla="*/ -1 w 2743069"/>
                  <a:gd name="connsiteY11" fmla="*/ 96750 h 549294"/>
                  <a:gd name="connsiteX12" fmla="*/ 1063341 w 2743069"/>
                  <a:gd name="connsiteY12" fmla="*/ 10264 h 549294"/>
                  <a:gd name="connsiteX13" fmla="*/ 1075631 w 2743069"/>
                  <a:gd name="connsiteY13" fmla="*/ 9755 h 549294"/>
                  <a:gd name="connsiteX14" fmla="*/ 1075634 w 2743069"/>
                  <a:gd name="connsiteY14" fmla="*/ 9757 h 549294"/>
                  <a:gd name="connsiteX15" fmla="*/ 1247599 w 2743069"/>
                  <a:gd name="connsiteY15" fmla="*/ 2654 h 549294"/>
                  <a:gd name="connsiteX16" fmla="*/ 1445428 w 2743069"/>
                  <a:gd name="connsiteY16" fmla="*/ 0 h 549294"/>
                  <a:gd name="connsiteX17" fmla="*/ 1643257 w 2743069"/>
                  <a:gd name="connsiteY17" fmla="*/ 2655 h 549294"/>
                  <a:gd name="connsiteX18" fmla="*/ 1673530 w 2743069"/>
                  <a:gd name="connsiteY18" fmla="*/ 3905 h 549294"/>
                  <a:gd name="connsiteX19" fmla="*/ 1676835 w 2743069"/>
                  <a:gd name="connsiteY19" fmla="*/ 4951 h 549294"/>
                  <a:gd name="connsiteX20" fmla="*/ 1863715 w 2743069"/>
                  <a:gd name="connsiteY20" fmla="*/ 69905 h 549294"/>
                  <a:gd name="connsiteX0" fmla="*/ 1863715 w 2516820"/>
                  <a:gd name="connsiteY0" fmla="*/ 69905 h 470630"/>
                  <a:gd name="connsiteX1" fmla="*/ 2219409 w 2516820"/>
                  <a:gd name="connsiteY1" fmla="*/ 209825 h 470630"/>
                  <a:gd name="connsiteX2" fmla="*/ 2219885 w 2516820"/>
                  <a:gd name="connsiteY2" fmla="*/ 210038 h 470630"/>
                  <a:gd name="connsiteX3" fmla="*/ 2219886 w 2516820"/>
                  <a:gd name="connsiteY3" fmla="*/ 210038 h 470630"/>
                  <a:gd name="connsiteX4" fmla="*/ 2372055 w 2516820"/>
                  <a:gd name="connsiteY4" fmla="*/ 277996 h 470630"/>
                  <a:gd name="connsiteX5" fmla="*/ 2471577 w 2516820"/>
                  <a:gd name="connsiteY5" fmla="*/ 427453 h 470630"/>
                  <a:gd name="connsiteX6" fmla="*/ 1774642 w 2516820"/>
                  <a:gd name="connsiteY6" fmla="*/ 315508 h 470630"/>
                  <a:gd name="connsiteX7" fmla="*/ 1624728 w 2516820"/>
                  <a:gd name="connsiteY7" fmla="*/ 258852 h 470630"/>
                  <a:gd name="connsiteX8" fmla="*/ 1624727 w 2516820"/>
                  <a:gd name="connsiteY8" fmla="*/ 258852 h 470630"/>
                  <a:gd name="connsiteX9" fmla="*/ 1624724 w 2516820"/>
                  <a:gd name="connsiteY9" fmla="*/ 258851 h 470630"/>
                  <a:gd name="connsiteX10" fmla="*/ 1445429 w 2516820"/>
                  <a:gd name="connsiteY10" fmla="*/ 261257 h 470630"/>
                  <a:gd name="connsiteX11" fmla="*/ -1 w 2516820"/>
                  <a:gd name="connsiteY11" fmla="*/ 96750 h 470630"/>
                  <a:gd name="connsiteX12" fmla="*/ 1063341 w 2516820"/>
                  <a:gd name="connsiteY12" fmla="*/ 10264 h 470630"/>
                  <a:gd name="connsiteX13" fmla="*/ 1075631 w 2516820"/>
                  <a:gd name="connsiteY13" fmla="*/ 9755 h 470630"/>
                  <a:gd name="connsiteX14" fmla="*/ 1075634 w 2516820"/>
                  <a:gd name="connsiteY14" fmla="*/ 9757 h 470630"/>
                  <a:gd name="connsiteX15" fmla="*/ 1247599 w 2516820"/>
                  <a:gd name="connsiteY15" fmla="*/ 2654 h 470630"/>
                  <a:gd name="connsiteX16" fmla="*/ 1445428 w 2516820"/>
                  <a:gd name="connsiteY16" fmla="*/ 0 h 470630"/>
                  <a:gd name="connsiteX17" fmla="*/ 1643257 w 2516820"/>
                  <a:gd name="connsiteY17" fmla="*/ 2655 h 470630"/>
                  <a:gd name="connsiteX18" fmla="*/ 1673530 w 2516820"/>
                  <a:gd name="connsiteY18" fmla="*/ 3905 h 470630"/>
                  <a:gd name="connsiteX19" fmla="*/ 1676835 w 2516820"/>
                  <a:gd name="connsiteY19" fmla="*/ 4951 h 470630"/>
                  <a:gd name="connsiteX20" fmla="*/ 1863715 w 2516820"/>
                  <a:gd name="connsiteY20" fmla="*/ 69905 h 470630"/>
                  <a:gd name="connsiteX0" fmla="*/ 1863715 w 2546988"/>
                  <a:gd name="connsiteY0" fmla="*/ 69905 h 450160"/>
                  <a:gd name="connsiteX1" fmla="*/ 2219409 w 2546988"/>
                  <a:gd name="connsiteY1" fmla="*/ 209825 h 450160"/>
                  <a:gd name="connsiteX2" fmla="*/ 2219885 w 2546988"/>
                  <a:gd name="connsiteY2" fmla="*/ 210038 h 450160"/>
                  <a:gd name="connsiteX3" fmla="*/ 2219886 w 2546988"/>
                  <a:gd name="connsiteY3" fmla="*/ 210038 h 450160"/>
                  <a:gd name="connsiteX4" fmla="*/ 2372055 w 2546988"/>
                  <a:gd name="connsiteY4" fmla="*/ 277996 h 450160"/>
                  <a:gd name="connsiteX5" fmla="*/ 2471577 w 2546988"/>
                  <a:gd name="connsiteY5" fmla="*/ 427453 h 450160"/>
                  <a:gd name="connsiteX6" fmla="*/ 1774642 w 2546988"/>
                  <a:gd name="connsiteY6" fmla="*/ 315508 h 450160"/>
                  <a:gd name="connsiteX7" fmla="*/ 1624728 w 2546988"/>
                  <a:gd name="connsiteY7" fmla="*/ 258852 h 450160"/>
                  <a:gd name="connsiteX8" fmla="*/ 1624727 w 2546988"/>
                  <a:gd name="connsiteY8" fmla="*/ 258852 h 450160"/>
                  <a:gd name="connsiteX9" fmla="*/ 1624724 w 2546988"/>
                  <a:gd name="connsiteY9" fmla="*/ 258851 h 450160"/>
                  <a:gd name="connsiteX10" fmla="*/ 1445429 w 2546988"/>
                  <a:gd name="connsiteY10" fmla="*/ 261257 h 450160"/>
                  <a:gd name="connsiteX11" fmla="*/ -1 w 2546988"/>
                  <a:gd name="connsiteY11" fmla="*/ 96750 h 450160"/>
                  <a:gd name="connsiteX12" fmla="*/ 1063341 w 2546988"/>
                  <a:gd name="connsiteY12" fmla="*/ 10264 h 450160"/>
                  <a:gd name="connsiteX13" fmla="*/ 1075631 w 2546988"/>
                  <a:gd name="connsiteY13" fmla="*/ 9755 h 450160"/>
                  <a:gd name="connsiteX14" fmla="*/ 1075634 w 2546988"/>
                  <a:gd name="connsiteY14" fmla="*/ 9757 h 450160"/>
                  <a:gd name="connsiteX15" fmla="*/ 1247599 w 2546988"/>
                  <a:gd name="connsiteY15" fmla="*/ 2654 h 450160"/>
                  <a:gd name="connsiteX16" fmla="*/ 1445428 w 2546988"/>
                  <a:gd name="connsiteY16" fmla="*/ 0 h 450160"/>
                  <a:gd name="connsiteX17" fmla="*/ 1643257 w 2546988"/>
                  <a:gd name="connsiteY17" fmla="*/ 2655 h 450160"/>
                  <a:gd name="connsiteX18" fmla="*/ 1673530 w 2546988"/>
                  <a:gd name="connsiteY18" fmla="*/ 3905 h 450160"/>
                  <a:gd name="connsiteX19" fmla="*/ 1676835 w 2546988"/>
                  <a:gd name="connsiteY19" fmla="*/ 4951 h 450160"/>
                  <a:gd name="connsiteX20" fmla="*/ 1863715 w 2546988"/>
                  <a:gd name="connsiteY20" fmla="*/ 69905 h 450160"/>
                  <a:gd name="connsiteX0" fmla="*/ 1863715 w 2567056"/>
                  <a:gd name="connsiteY0" fmla="*/ 69905 h 502806"/>
                  <a:gd name="connsiteX1" fmla="*/ 2219409 w 2567056"/>
                  <a:gd name="connsiteY1" fmla="*/ 209825 h 502806"/>
                  <a:gd name="connsiteX2" fmla="*/ 2219885 w 2567056"/>
                  <a:gd name="connsiteY2" fmla="*/ 210038 h 502806"/>
                  <a:gd name="connsiteX3" fmla="*/ 2219886 w 2567056"/>
                  <a:gd name="connsiteY3" fmla="*/ 210038 h 502806"/>
                  <a:gd name="connsiteX4" fmla="*/ 2372055 w 2567056"/>
                  <a:gd name="connsiteY4" fmla="*/ 277996 h 502806"/>
                  <a:gd name="connsiteX5" fmla="*/ 2504799 w 2567056"/>
                  <a:gd name="connsiteY5" fmla="*/ 496015 h 502806"/>
                  <a:gd name="connsiteX6" fmla="*/ 1774642 w 2567056"/>
                  <a:gd name="connsiteY6" fmla="*/ 315508 h 502806"/>
                  <a:gd name="connsiteX7" fmla="*/ 1624728 w 2567056"/>
                  <a:gd name="connsiteY7" fmla="*/ 258852 h 502806"/>
                  <a:gd name="connsiteX8" fmla="*/ 1624727 w 2567056"/>
                  <a:gd name="connsiteY8" fmla="*/ 258852 h 502806"/>
                  <a:gd name="connsiteX9" fmla="*/ 1624724 w 2567056"/>
                  <a:gd name="connsiteY9" fmla="*/ 258851 h 502806"/>
                  <a:gd name="connsiteX10" fmla="*/ 1445429 w 2567056"/>
                  <a:gd name="connsiteY10" fmla="*/ 261257 h 502806"/>
                  <a:gd name="connsiteX11" fmla="*/ -1 w 2567056"/>
                  <a:gd name="connsiteY11" fmla="*/ 96750 h 502806"/>
                  <a:gd name="connsiteX12" fmla="*/ 1063341 w 2567056"/>
                  <a:gd name="connsiteY12" fmla="*/ 10264 h 502806"/>
                  <a:gd name="connsiteX13" fmla="*/ 1075631 w 2567056"/>
                  <a:gd name="connsiteY13" fmla="*/ 9755 h 502806"/>
                  <a:gd name="connsiteX14" fmla="*/ 1075634 w 2567056"/>
                  <a:gd name="connsiteY14" fmla="*/ 9757 h 502806"/>
                  <a:gd name="connsiteX15" fmla="*/ 1247599 w 2567056"/>
                  <a:gd name="connsiteY15" fmla="*/ 2654 h 502806"/>
                  <a:gd name="connsiteX16" fmla="*/ 1445428 w 2567056"/>
                  <a:gd name="connsiteY16" fmla="*/ 0 h 502806"/>
                  <a:gd name="connsiteX17" fmla="*/ 1643257 w 2567056"/>
                  <a:gd name="connsiteY17" fmla="*/ 2655 h 502806"/>
                  <a:gd name="connsiteX18" fmla="*/ 1673530 w 2567056"/>
                  <a:gd name="connsiteY18" fmla="*/ 3905 h 502806"/>
                  <a:gd name="connsiteX19" fmla="*/ 1676835 w 2567056"/>
                  <a:gd name="connsiteY19" fmla="*/ 4951 h 502806"/>
                  <a:gd name="connsiteX20" fmla="*/ 1863715 w 2567056"/>
                  <a:gd name="connsiteY20" fmla="*/ 69905 h 50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67056" h="502806">
                    <a:moveTo>
                      <a:pt x="1863715" y="69905"/>
                    </a:moveTo>
                    <a:cubicBezTo>
                      <a:pt x="1991127" y="116113"/>
                      <a:pt x="2111261" y="163571"/>
                      <a:pt x="2219409" y="209825"/>
                    </a:cubicBezTo>
                    <a:lnTo>
                      <a:pt x="2219885" y="210038"/>
                    </a:lnTo>
                    <a:lnTo>
                      <a:pt x="2219886" y="210038"/>
                    </a:lnTo>
                    <a:lnTo>
                      <a:pt x="2372055" y="277996"/>
                    </a:lnTo>
                    <a:cubicBezTo>
                      <a:pt x="2609516" y="389088"/>
                      <a:pt x="2598758" y="468378"/>
                      <a:pt x="2504799" y="496015"/>
                    </a:cubicBezTo>
                    <a:cubicBezTo>
                      <a:pt x="2435586" y="516373"/>
                      <a:pt x="2284289" y="500343"/>
                      <a:pt x="1774642" y="315508"/>
                    </a:cubicBezTo>
                    <a:lnTo>
                      <a:pt x="1624728" y="258852"/>
                    </a:lnTo>
                    <a:lnTo>
                      <a:pt x="1624727" y="258852"/>
                    </a:lnTo>
                    <a:cubicBezTo>
                      <a:pt x="1624726" y="258852"/>
                      <a:pt x="1624725" y="258851"/>
                      <a:pt x="1624724" y="258851"/>
                    </a:cubicBezTo>
                    <a:lnTo>
                      <a:pt x="1445429" y="261257"/>
                    </a:lnTo>
                    <a:cubicBezTo>
                      <a:pt x="903299" y="261257"/>
                      <a:pt x="-1" y="168894"/>
                      <a:pt x="-1" y="96750"/>
                    </a:cubicBezTo>
                    <a:cubicBezTo>
                      <a:pt x="-2" y="42641"/>
                      <a:pt x="711027" y="30094"/>
                      <a:pt x="1063341" y="10264"/>
                    </a:cubicBezTo>
                    <a:lnTo>
                      <a:pt x="1075631" y="9755"/>
                    </a:lnTo>
                    <a:cubicBezTo>
                      <a:pt x="1075632" y="9756"/>
                      <a:pt x="1075633" y="9756"/>
                      <a:pt x="1075634" y="9757"/>
                    </a:cubicBezTo>
                    <a:lnTo>
                      <a:pt x="1247599" y="2654"/>
                    </a:lnTo>
                    <a:cubicBezTo>
                      <a:pt x="1311500" y="914"/>
                      <a:pt x="1377661" y="0"/>
                      <a:pt x="1445428" y="0"/>
                    </a:cubicBezTo>
                    <a:cubicBezTo>
                      <a:pt x="1513194" y="0"/>
                      <a:pt x="1579357" y="914"/>
                      <a:pt x="1643257" y="2655"/>
                    </a:cubicBezTo>
                    <a:lnTo>
                      <a:pt x="1673530" y="3905"/>
                    </a:lnTo>
                    <a:lnTo>
                      <a:pt x="1676835" y="4951"/>
                    </a:lnTo>
                    <a:cubicBezTo>
                      <a:pt x="1737500" y="25102"/>
                      <a:pt x="1800010" y="46800"/>
                      <a:pt x="1863715" y="6990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755" name="Csoportba foglalás 754"/>
              <p:cNvGrpSpPr/>
              <p:nvPr/>
            </p:nvGrpSpPr>
            <p:grpSpPr>
              <a:xfrm>
                <a:off x="5797879" y="4478845"/>
                <a:ext cx="558229" cy="624512"/>
                <a:chOff x="5797879" y="4478845"/>
                <a:chExt cx="558229" cy="624512"/>
              </a:xfrm>
            </p:grpSpPr>
            <p:sp>
              <p:nvSpPr>
                <p:cNvPr id="757" name="Szabadkézi sokszög 756"/>
                <p:cNvSpPr/>
                <p:nvPr/>
              </p:nvSpPr>
              <p:spPr>
                <a:xfrm>
                  <a:off x="6059344" y="4478845"/>
                  <a:ext cx="296764" cy="619579"/>
                </a:xfrm>
                <a:custGeom>
                  <a:avLst/>
                  <a:gdLst>
                    <a:gd name="connsiteX0" fmla="*/ 296764 w 296764"/>
                    <a:gd name="connsiteY0" fmla="*/ 0 h 619579"/>
                    <a:gd name="connsiteX1" fmla="*/ 296764 w 296764"/>
                    <a:gd name="connsiteY1" fmla="*/ 566001 h 619579"/>
                    <a:gd name="connsiteX2" fmla="*/ 287918 w 296764"/>
                    <a:gd name="connsiteY2" fmla="*/ 569892 h 619579"/>
                    <a:gd name="connsiteX3" fmla="*/ 145951 w 296764"/>
                    <a:gd name="connsiteY3" fmla="*/ 606954 h 619579"/>
                    <a:gd name="connsiteX4" fmla="*/ 241 w 296764"/>
                    <a:gd name="connsiteY4" fmla="*/ 619539 h 619579"/>
                    <a:gd name="connsiteX5" fmla="*/ 241 w 296764"/>
                    <a:gd name="connsiteY5" fmla="*/ 619579 h 619579"/>
                    <a:gd name="connsiteX6" fmla="*/ 7 w 296764"/>
                    <a:gd name="connsiteY6" fmla="*/ 619559 h 619579"/>
                    <a:gd name="connsiteX7" fmla="*/ 0 w 296764"/>
                    <a:gd name="connsiteY7" fmla="*/ 619560 h 619579"/>
                    <a:gd name="connsiteX8" fmla="*/ 0 w 296764"/>
                    <a:gd name="connsiteY8" fmla="*/ 45689 h 619579"/>
                    <a:gd name="connsiteX9" fmla="*/ 8 w 296764"/>
                    <a:gd name="connsiteY9" fmla="*/ 45690 h 619579"/>
                    <a:gd name="connsiteX10" fmla="*/ 131598 w 296764"/>
                    <a:gd name="connsiteY10" fmla="*/ 36820 h 619579"/>
                    <a:gd name="connsiteX11" fmla="*/ 273997 w 296764"/>
                    <a:gd name="connsiteY11" fmla="*/ 7813 h 619579"/>
                    <a:gd name="connsiteX12" fmla="*/ 296764 w 296764"/>
                    <a:gd name="connsiteY12" fmla="*/ 0 h 619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6764" h="619579">
                      <a:moveTo>
                        <a:pt x="296764" y="0"/>
                      </a:moveTo>
                      <a:lnTo>
                        <a:pt x="296764" y="566001"/>
                      </a:lnTo>
                      <a:lnTo>
                        <a:pt x="287918" y="569892"/>
                      </a:lnTo>
                      <a:cubicBezTo>
                        <a:pt x="241380" y="586182"/>
                        <a:pt x="194017" y="598604"/>
                        <a:pt x="145951" y="606954"/>
                      </a:cubicBezTo>
                      <a:lnTo>
                        <a:pt x="241" y="619539"/>
                      </a:lnTo>
                      <a:lnTo>
                        <a:pt x="241" y="619579"/>
                      </a:lnTo>
                      <a:lnTo>
                        <a:pt x="7" y="619559"/>
                      </a:lnTo>
                      <a:lnTo>
                        <a:pt x="0" y="619560"/>
                      </a:lnTo>
                      <a:lnTo>
                        <a:pt x="0" y="45689"/>
                      </a:lnTo>
                      <a:lnTo>
                        <a:pt x="8" y="45690"/>
                      </a:lnTo>
                      <a:lnTo>
                        <a:pt x="131598" y="36820"/>
                      </a:lnTo>
                      <a:cubicBezTo>
                        <a:pt x="179811" y="30285"/>
                        <a:pt x="227317" y="20563"/>
                        <a:pt x="273997" y="7813"/>
                      </a:cubicBezTo>
                      <a:lnTo>
                        <a:pt x="296764" y="0"/>
                      </a:lnTo>
                      <a:close/>
                    </a:path>
                  </a:pathLst>
                </a:custGeom>
                <a:solidFill>
                  <a:srgbClr val="FFC5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58" name="Szabadkézi sokszög 757"/>
                <p:cNvSpPr/>
                <p:nvPr/>
              </p:nvSpPr>
              <p:spPr>
                <a:xfrm>
                  <a:off x="5797879" y="4483776"/>
                  <a:ext cx="296763" cy="619581"/>
                </a:xfrm>
                <a:custGeom>
                  <a:avLst/>
                  <a:gdLst>
                    <a:gd name="connsiteX0" fmla="*/ 0 w 296763"/>
                    <a:gd name="connsiteY0" fmla="*/ 0 h 619581"/>
                    <a:gd name="connsiteX1" fmla="*/ 22767 w 296763"/>
                    <a:gd name="connsiteY1" fmla="*/ 7813 h 619581"/>
                    <a:gd name="connsiteX2" fmla="*/ 165167 w 296763"/>
                    <a:gd name="connsiteY2" fmla="*/ 36820 h 619581"/>
                    <a:gd name="connsiteX3" fmla="*/ 296763 w 296763"/>
                    <a:gd name="connsiteY3" fmla="*/ 45690 h 619581"/>
                    <a:gd name="connsiteX4" fmla="*/ 296763 w 296763"/>
                    <a:gd name="connsiteY4" fmla="*/ 619561 h 619581"/>
                    <a:gd name="connsiteX5" fmla="*/ 296523 w 296763"/>
                    <a:gd name="connsiteY5" fmla="*/ 619581 h 619581"/>
                    <a:gd name="connsiteX6" fmla="*/ 296523 w 296763"/>
                    <a:gd name="connsiteY6" fmla="*/ 619539 h 619581"/>
                    <a:gd name="connsiteX7" fmla="*/ 150814 w 296763"/>
                    <a:gd name="connsiteY7" fmla="*/ 606954 h 619581"/>
                    <a:gd name="connsiteX8" fmla="*/ 8846 w 296763"/>
                    <a:gd name="connsiteY8" fmla="*/ 569892 h 619581"/>
                    <a:gd name="connsiteX9" fmla="*/ 0 w 296763"/>
                    <a:gd name="connsiteY9" fmla="*/ 566001 h 619581"/>
                    <a:gd name="connsiteX10" fmla="*/ 0 w 296763"/>
                    <a:gd name="connsiteY10" fmla="*/ 0 h 619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6763" h="619581">
                      <a:moveTo>
                        <a:pt x="0" y="0"/>
                      </a:moveTo>
                      <a:lnTo>
                        <a:pt x="22767" y="7813"/>
                      </a:lnTo>
                      <a:cubicBezTo>
                        <a:pt x="69447" y="20563"/>
                        <a:pt x="116954" y="30285"/>
                        <a:pt x="165167" y="36820"/>
                      </a:cubicBezTo>
                      <a:lnTo>
                        <a:pt x="296763" y="45690"/>
                      </a:lnTo>
                      <a:lnTo>
                        <a:pt x="296763" y="619561"/>
                      </a:lnTo>
                      <a:lnTo>
                        <a:pt x="296523" y="619581"/>
                      </a:lnTo>
                      <a:lnTo>
                        <a:pt x="296523" y="619539"/>
                      </a:lnTo>
                      <a:lnTo>
                        <a:pt x="150814" y="606954"/>
                      </a:lnTo>
                      <a:cubicBezTo>
                        <a:pt x="102748" y="598604"/>
                        <a:pt x="55385" y="586182"/>
                        <a:pt x="8846" y="569892"/>
                      </a:cubicBezTo>
                      <a:lnTo>
                        <a:pt x="0" y="566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D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756" name="Ellipszis 755"/>
              <p:cNvSpPr/>
              <p:nvPr/>
            </p:nvSpPr>
            <p:spPr>
              <a:xfrm>
                <a:off x="5051176" y="3646514"/>
                <a:ext cx="340232" cy="304391"/>
              </a:xfrm>
              <a:prstGeom prst="ellipse">
                <a:avLst/>
              </a:prstGeom>
              <a:solidFill>
                <a:srgbClr val="FFB1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716" name="Szabadkézi sokszög 715"/>
            <p:cNvSpPr>
              <a:spLocks noChangeAspect="1"/>
            </p:cNvSpPr>
            <p:nvPr/>
          </p:nvSpPr>
          <p:spPr>
            <a:xfrm rot="20305699">
              <a:off x="776476" y="5632832"/>
              <a:ext cx="927822" cy="975794"/>
            </a:xfrm>
            <a:custGeom>
              <a:avLst/>
              <a:gdLst>
                <a:gd name="connsiteX0" fmla="*/ 457682 w 1085937"/>
                <a:gd name="connsiteY0" fmla="*/ 0 h 966796"/>
                <a:gd name="connsiteX1" fmla="*/ 1079973 w 1085937"/>
                <a:gd name="connsiteY1" fmla="*/ 0 h 966796"/>
                <a:gd name="connsiteX2" fmla="*/ 1085385 w 1085937"/>
                <a:gd name="connsiteY2" fmla="*/ 38174 h 966796"/>
                <a:gd name="connsiteX3" fmla="*/ 1084598 w 1085937"/>
                <a:gd name="connsiteY3" fmla="*/ 82002 h 966796"/>
                <a:gd name="connsiteX4" fmla="*/ 1028844 w 1085937"/>
                <a:gd name="connsiteY4" fmla="*/ 628393 h 966796"/>
                <a:gd name="connsiteX5" fmla="*/ 962409 w 1085937"/>
                <a:gd name="connsiteY5" fmla="*/ 758796 h 966796"/>
                <a:gd name="connsiteX6" fmla="*/ 954607 w 1085937"/>
                <a:gd name="connsiteY6" fmla="*/ 762013 h 966796"/>
                <a:gd name="connsiteX7" fmla="*/ 947098 w 1085937"/>
                <a:gd name="connsiteY7" fmla="*/ 772505 h 966796"/>
                <a:gd name="connsiteX8" fmla="*/ 890153 w 1085937"/>
                <a:gd name="connsiteY8" fmla="*/ 810367 h 966796"/>
                <a:gd name="connsiteX9" fmla="*/ 868246 w 1085937"/>
                <a:gd name="connsiteY9" fmla="*/ 814609 h 966796"/>
                <a:gd name="connsiteX10" fmla="*/ 860260 w 1085937"/>
                <a:gd name="connsiteY10" fmla="*/ 820877 h 966796"/>
                <a:gd name="connsiteX11" fmla="*/ 778664 w 1085937"/>
                <a:gd name="connsiteY11" fmla="*/ 852024 h 966796"/>
                <a:gd name="connsiteX12" fmla="*/ 240552 w 1085937"/>
                <a:gd name="connsiteY12" fmla="*/ 961970 h 966796"/>
                <a:gd name="connsiteX13" fmla="*/ 96261 w 1085937"/>
                <a:gd name="connsiteY13" fmla="*/ 937505 h 966796"/>
                <a:gd name="connsiteX14" fmla="*/ 90861 w 1085937"/>
                <a:gd name="connsiteY14" fmla="*/ 931019 h 966796"/>
                <a:gd name="connsiteX15" fmla="*/ 78605 w 1085937"/>
                <a:gd name="connsiteY15" fmla="*/ 926986 h 966796"/>
                <a:gd name="connsiteX16" fmla="*/ 25467 w 1085937"/>
                <a:gd name="connsiteY16" fmla="*/ 883946 h 966796"/>
                <a:gd name="connsiteX17" fmla="*/ 108384 w 1085937"/>
                <a:gd name="connsiteY17" fmla="*/ 614131 h 966796"/>
                <a:gd name="connsiteX18" fmla="*/ 539794 w 1085937"/>
                <a:gd name="connsiteY18" fmla="*/ 301060 h 966796"/>
                <a:gd name="connsiteX19" fmla="*/ 471147 w 1085937"/>
                <a:gd name="connsiteY19" fmla="*/ 97006 h 966796"/>
                <a:gd name="connsiteX20" fmla="*/ 456987 w 1085937"/>
                <a:gd name="connsiteY20" fmla="*/ 30995 h 966796"/>
                <a:gd name="connsiteX21" fmla="*/ 457682 w 1085937"/>
                <a:gd name="connsiteY21" fmla="*/ 0 h 966796"/>
                <a:gd name="connsiteX0" fmla="*/ 531873 w 1085937"/>
                <a:gd name="connsiteY0" fmla="*/ 0 h 1983225"/>
                <a:gd name="connsiteX1" fmla="*/ 1079973 w 1085937"/>
                <a:gd name="connsiteY1" fmla="*/ 1016429 h 1983225"/>
                <a:gd name="connsiteX2" fmla="*/ 1085385 w 1085937"/>
                <a:gd name="connsiteY2" fmla="*/ 1054603 h 1983225"/>
                <a:gd name="connsiteX3" fmla="*/ 1084598 w 1085937"/>
                <a:gd name="connsiteY3" fmla="*/ 1098431 h 1983225"/>
                <a:gd name="connsiteX4" fmla="*/ 1028844 w 1085937"/>
                <a:gd name="connsiteY4" fmla="*/ 1644822 h 1983225"/>
                <a:gd name="connsiteX5" fmla="*/ 962409 w 1085937"/>
                <a:gd name="connsiteY5" fmla="*/ 1775225 h 1983225"/>
                <a:gd name="connsiteX6" fmla="*/ 954607 w 1085937"/>
                <a:gd name="connsiteY6" fmla="*/ 1778442 h 1983225"/>
                <a:gd name="connsiteX7" fmla="*/ 947098 w 1085937"/>
                <a:gd name="connsiteY7" fmla="*/ 1788934 h 1983225"/>
                <a:gd name="connsiteX8" fmla="*/ 890153 w 1085937"/>
                <a:gd name="connsiteY8" fmla="*/ 1826796 h 1983225"/>
                <a:gd name="connsiteX9" fmla="*/ 868246 w 1085937"/>
                <a:gd name="connsiteY9" fmla="*/ 1831038 h 1983225"/>
                <a:gd name="connsiteX10" fmla="*/ 860260 w 1085937"/>
                <a:gd name="connsiteY10" fmla="*/ 1837306 h 1983225"/>
                <a:gd name="connsiteX11" fmla="*/ 778664 w 1085937"/>
                <a:gd name="connsiteY11" fmla="*/ 1868453 h 1983225"/>
                <a:gd name="connsiteX12" fmla="*/ 240552 w 1085937"/>
                <a:gd name="connsiteY12" fmla="*/ 1978399 h 1983225"/>
                <a:gd name="connsiteX13" fmla="*/ 96261 w 1085937"/>
                <a:gd name="connsiteY13" fmla="*/ 1953934 h 1983225"/>
                <a:gd name="connsiteX14" fmla="*/ 90861 w 1085937"/>
                <a:gd name="connsiteY14" fmla="*/ 1947448 h 1983225"/>
                <a:gd name="connsiteX15" fmla="*/ 78605 w 1085937"/>
                <a:gd name="connsiteY15" fmla="*/ 1943415 h 1983225"/>
                <a:gd name="connsiteX16" fmla="*/ 25467 w 1085937"/>
                <a:gd name="connsiteY16" fmla="*/ 1900375 h 1983225"/>
                <a:gd name="connsiteX17" fmla="*/ 108384 w 1085937"/>
                <a:gd name="connsiteY17" fmla="*/ 1630560 h 1983225"/>
                <a:gd name="connsiteX18" fmla="*/ 539794 w 1085937"/>
                <a:gd name="connsiteY18" fmla="*/ 1317489 h 1983225"/>
                <a:gd name="connsiteX19" fmla="*/ 471147 w 1085937"/>
                <a:gd name="connsiteY19" fmla="*/ 1113435 h 1983225"/>
                <a:gd name="connsiteX20" fmla="*/ 456987 w 1085937"/>
                <a:gd name="connsiteY20" fmla="*/ 1047424 h 1983225"/>
                <a:gd name="connsiteX21" fmla="*/ 531873 w 1085937"/>
                <a:gd name="connsiteY21" fmla="*/ 0 h 1983225"/>
                <a:gd name="connsiteX0" fmla="*/ 531873 w 1103231"/>
                <a:gd name="connsiteY0" fmla="*/ 0 h 1983225"/>
                <a:gd name="connsiteX1" fmla="*/ 1079973 w 1103231"/>
                <a:gd name="connsiteY1" fmla="*/ 1016429 h 1983225"/>
                <a:gd name="connsiteX2" fmla="*/ 1085385 w 1103231"/>
                <a:gd name="connsiteY2" fmla="*/ 1054603 h 1983225"/>
                <a:gd name="connsiteX3" fmla="*/ 1103146 w 1103231"/>
                <a:gd name="connsiteY3" fmla="*/ 430492 h 1983225"/>
                <a:gd name="connsiteX4" fmla="*/ 1028844 w 1103231"/>
                <a:gd name="connsiteY4" fmla="*/ 1644822 h 1983225"/>
                <a:gd name="connsiteX5" fmla="*/ 962409 w 1103231"/>
                <a:gd name="connsiteY5" fmla="*/ 1775225 h 1983225"/>
                <a:gd name="connsiteX6" fmla="*/ 954607 w 1103231"/>
                <a:gd name="connsiteY6" fmla="*/ 1778442 h 1983225"/>
                <a:gd name="connsiteX7" fmla="*/ 947098 w 1103231"/>
                <a:gd name="connsiteY7" fmla="*/ 1788934 h 1983225"/>
                <a:gd name="connsiteX8" fmla="*/ 890153 w 1103231"/>
                <a:gd name="connsiteY8" fmla="*/ 1826796 h 1983225"/>
                <a:gd name="connsiteX9" fmla="*/ 868246 w 1103231"/>
                <a:gd name="connsiteY9" fmla="*/ 1831038 h 1983225"/>
                <a:gd name="connsiteX10" fmla="*/ 860260 w 1103231"/>
                <a:gd name="connsiteY10" fmla="*/ 1837306 h 1983225"/>
                <a:gd name="connsiteX11" fmla="*/ 778664 w 1103231"/>
                <a:gd name="connsiteY11" fmla="*/ 1868453 h 1983225"/>
                <a:gd name="connsiteX12" fmla="*/ 240552 w 1103231"/>
                <a:gd name="connsiteY12" fmla="*/ 1978399 h 1983225"/>
                <a:gd name="connsiteX13" fmla="*/ 96261 w 1103231"/>
                <a:gd name="connsiteY13" fmla="*/ 1953934 h 1983225"/>
                <a:gd name="connsiteX14" fmla="*/ 90861 w 1103231"/>
                <a:gd name="connsiteY14" fmla="*/ 1947448 h 1983225"/>
                <a:gd name="connsiteX15" fmla="*/ 78605 w 1103231"/>
                <a:gd name="connsiteY15" fmla="*/ 1943415 h 1983225"/>
                <a:gd name="connsiteX16" fmla="*/ 25467 w 1103231"/>
                <a:gd name="connsiteY16" fmla="*/ 1900375 h 1983225"/>
                <a:gd name="connsiteX17" fmla="*/ 108384 w 1103231"/>
                <a:gd name="connsiteY17" fmla="*/ 1630560 h 1983225"/>
                <a:gd name="connsiteX18" fmla="*/ 539794 w 1103231"/>
                <a:gd name="connsiteY18" fmla="*/ 1317489 h 1983225"/>
                <a:gd name="connsiteX19" fmla="*/ 471147 w 1103231"/>
                <a:gd name="connsiteY19" fmla="*/ 1113435 h 1983225"/>
                <a:gd name="connsiteX20" fmla="*/ 456987 w 1103231"/>
                <a:gd name="connsiteY20" fmla="*/ 1047424 h 1983225"/>
                <a:gd name="connsiteX21" fmla="*/ 531873 w 1103231"/>
                <a:gd name="connsiteY21" fmla="*/ 0 h 1983225"/>
                <a:gd name="connsiteX0" fmla="*/ 531873 w 1094037"/>
                <a:gd name="connsiteY0" fmla="*/ 0 h 1983225"/>
                <a:gd name="connsiteX1" fmla="*/ 1079973 w 1094037"/>
                <a:gd name="connsiteY1" fmla="*/ 1016429 h 1983225"/>
                <a:gd name="connsiteX2" fmla="*/ 1085385 w 1094037"/>
                <a:gd name="connsiteY2" fmla="*/ 1054603 h 1983225"/>
                <a:gd name="connsiteX3" fmla="*/ 1093873 w 1094037"/>
                <a:gd name="connsiteY3" fmla="*/ 1025829 h 1983225"/>
                <a:gd name="connsiteX4" fmla="*/ 1028844 w 1094037"/>
                <a:gd name="connsiteY4" fmla="*/ 1644822 h 1983225"/>
                <a:gd name="connsiteX5" fmla="*/ 962409 w 1094037"/>
                <a:gd name="connsiteY5" fmla="*/ 1775225 h 1983225"/>
                <a:gd name="connsiteX6" fmla="*/ 954607 w 1094037"/>
                <a:gd name="connsiteY6" fmla="*/ 1778442 h 1983225"/>
                <a:gd name="connsiteX7" fmla="*/ 947098 w 1094037"/>
                <a:gd name="connsiteY7" fmla="*/ 1788934 h 1983225"/>
                <a:gd name="connsiteX8" fmla="*/ 890153 w 1094037"/>
                <a:gd name="connsiteY8" fmla="*/ 1826796 h 1983225"/>
                <a:gd name="connsiteX9" fmla="*/ 868246 w 1094037"/>
                <a:gd name="connsiteY9" fmla="*/ 1831038 h 1983225"/>
                <a:gd name="connsiteX10" fmla="*/ 860260 w 1094037"/>
                <a:gd name="connsiteY10" fmla="*/ 1837306 h 1983225"/>
                <a:gd name="connsiteX11" fmla="*/ 778664 w 1094037"/>
                <a:gd name="connsiteY11" fmla="*/ 1868453 h 1983225"/>
                <a:gd name="connsiteX12" fmla="*/ 240552 w 1094037"/>
                <a:gd name="connsiteY12" fmla="*/ 1978399 h 1983225"/>
                <a:gd name="connsiteX13" fmla="*/ 96261 w 1094037"/>
                <a:gd name="connsiteY13" fmla="*/ 1953934 h 1983225"/>
                <a:gd name="connsiteX14" fmla="*/ 90861 w 1094037"/>
                <a:gd name="connsiteY14" fmla="*/ 1947448 h 1983225"/>
                <a:gd name="connsiteX15" fmla="*/ 78605 w 1094037"/>
                <a:gd name="connsiteY15" fmla="*/ 1943415 h 1983225"/>
                <a:gd name="connsiteX16" fmla="*/ 25467 w 1094037"/>
                <a:gd name="connsiteY16" fmla="*/ 1900375 h 1983225"/>
                <a:gd name="connsiteX17" fmla="*/ 108384 w 1094037"/>
                <a:gd name="connsiteY17" fmla="*/ 1630560 h 1983225"/>
                <a:gd name="connsiteX18" fmla="*/ 539794 w 1094037"/>
                <a:gd name="connsiteY18" fmla="*/ 1317489 h 1983225"/>
                <a:gd name="connsiteX19" fmla="*/ 471147 w 1094037"/>
                <a:gd name="connsiteY19" fmla="*/ 1113435 h 1983225"/>
                <a:gd name="connsiteX20" fmla="*/ 456987 w 1094037"/>
                <a:gd name="connsiteY20" fmla="*/ 1047424 h 1983225"/>
                <a:gd name="connsiteX21" fmla="*/ 531873 w 1094037"/>
                <a:gd name="connsiteY21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471147 w 1085385"/>
                <a:gd name="connsiteY18" fmla="*/ 1113435 h 1983225"/>
                <a:gd name="connsiteX19" fmla="*/ 456987 w 1085385"/>
                <a:gd name="connsiteY19" fmla="*/ 1047424 h 1983225"/>
                <a:gd name="connsiteX20" fmla="*/ 531873 w 1085385"/>
                <a:gd name="connsiteY20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471147 w 1085385"/>
                <a:gd name="connsiteY18" fmla="*/ 1113435 h 1983225"/>
                <a:gd name="connsiteX19" fmla="*/ 531873 w 1085385"/>
                <a:gd name="connsiteY19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531873 w 1085385"/>
                <a:gd name="connsiteY18" fmla="*/ 0 h 1983225"/>
                <a:gd name="connsiteX0" fmla="*/ 531873 w 1079973"/>
                <a:gd name="connsiteY0" fmla="*/ 0 h 1983225"/>
                <a:gd name="connsiteX1" fmla="*/ 1079973 w 1079973"/>
                <a:gd name="connsiteY1" fmla="*/ 1016429 h 1983225"/>
                <a:gd name="connsiteX2" fmla="*/ 1028844 w 1079973"/>
                <a:gd name="connsiteY2" fmla="*/ 1644822 h 1983225"/>
                <a:gd name="connsiteX3" fmla="*/ 962409 w 1079973"/>
                <a:gd name="connsiteY3" fmla="*/ 1775225 h 1983225"/>
                <a:gd name="connsiteX4" fmla="*/ 954607 w 1079973"/>
                <a:gd name="connsiteY4" fmla="*/ 1778442 h 1983225"/>
                <a:gd name="connsiteX5" fmla="*/ 947098 w 1079973"/>
                <a:gd name="connsiteY5" fmla="*/ 1788934 h 1983225"/>
                <a:gd name="connsiteX6" fmla="*/ 890153 w 1079973"/>
                <a:gd name="connsiteY6" fmla="*/ 1826796 h 1983225"/>
                <a:gd name="connsiteX7" fmla="*/ 868246 w 1079973"/>
                <a:gd name="connsiteY7" fmla="*/ 1831038 h 1983225"/>
                <a:gd name="connsiteX8" fmla="*/ 860260 w 1079973"/>
                <a:gd name="connsiteY8" fmla="*/ 1837306 h 1983225"/>
                <a:gd name="connsiteX9" fmla="*/ 778664 w 1079973"/>
                <a:gd name="connsiteY9" fmla="*/ 1868453 h 1983225"/>
                <a:gd name="connsiteX10" fmla="*/ 240552 w 1079973"/>
                <a:gd name="connsiteY10" fmla="*/ 1978399 h 1983225"/>
                <a:gd name="connsiteX11" fmla="*/ 96261 w 1079973"/>
                <a:gd name="connsiteY11" fmla="*/ 1953934 h 1983225"/>
                <a:gd name="connsiteX12" fmla="*/ 90861 w 1079973"/>
                <a:gd name="connsiteY12" fmla="*/ 1947448 h 1983225"/>
                <a:gd name="connsiteX13" fmla="*/ 78605 w 1079973"/>
                <a:gd name="connsiteY13" fmla="*/ 1943415 h 1983225"/>
                <a:gd name="connsiteX14" fmla="*/ 25467 w 1079973"/>
                <a:gd name="connsiteY14" fmla="*/ 1900375 h 1983225"/>
                <a:gd name="connsiteX15" fmla="*/ 108384 w 1079973"/>
                <a:gd name="connsiteY15" fmla="*/ 1630560 h 1983225"/>
                <a:gd name="connsiteX16" fmla="*/ 539794 w 1079973"/>
                <a:gd name="connsiteY16" fmla="*/ 1317489 h 1983225"/>
                <a:gd name="connsiteX17" fmla="*/ 531873 w 1079973"/>
                <a:gd name="connsiteY17" fmla="*/ 0 h 1983225"/>
                <a:gd name="connsiteX0" fmla="*/ 531873 w 1028844"/>
                <a:gd name="connsiteY0" fmla="*/ 0 h 1983225"/>
                <a:gd name="connsiteX1" fmla="*/ 940864 w 1028844"/>
                <a:gd name="connsiteY1" fmla="*/ 72601 h 1983225"/>
                <a:gd name="connsiteX2" fmla="*/ 1028844 w 1028844"/>
                <a:gd name="connsiteY2" fmla="*/ 1644822 h 1983225"/>
                <a:gd name="connsiteX3" fmla="*/ 962409 w 1028844"/>
                <a:gd name="connsiteY3" fmla="*/ 1775225 h 1983225"/>
                <a:gd name="connsiteX4" fmla="*/ 954607 w 1028844"/>
                <a:gd name="connsiteY4" fmla="*/ 1778442 h 1983225"/>
                <a:gd name="connsiteX5" fmla="*/ 947098 w 1028844"/>
                <a:gd name="connsiteY5" fmla="*/ 1788934 h 1983225"/>
                <a:gd name="connsiteX6" fmla="*/ 890153 w 1028844"/>
                <a:gd name="connsiteY6" fmla="*/ 1826796 h 1983225"/>
                <a:gd name="connsiteX7" fmla="*/ 868246 w 1028844"/>
                <a:gd name="connsiteY7" fmla="*/ 1831038 h 1983225"/>
                <a:gd name="connsiteX8" fmla="*/ 860260 w 1028844"/>
                <a:gd name="connsiteY8" fmla="*/ 1837306 h 1983225"/>
                <a:gd name="connsiteX9" fmla="*/ 778664 w 1028844"/>
                <a:gd name="connsiteY9" fmla="*/ 1868453 h 1983225"/>
                <a:gd name="connsiteX10" fmla="*/ 240552 w 1028844"/>
                <a:gd name="connsiteY10" fmla="*/ 1978399 h 1983225"/>
                <a:gd name="connsiteX11" fmla="*/ 96261 w 1028844"/>
                <a:gd name="connsiteY11" fmla="*/ 1953934 h 1983225"/>
                <a:gd name="connsiteX12" fmla="*/ 90861 w 1028844"/>
                <a:gd name="connsiteY12" fmla="*/ 1947448 h 1983225"/>
                <a:gd name="connsiteX13" fmla="*/ 78605 w 1028844"/>
                <a:gd name="connsiteY13" fmla="*/ 1943415 h 1983225"/>
                <a:gd name="connsiteX14" fmla="*/ 25467 w 1028844"/>
                <a:gd name="connsiteY14" fmla="*/ 1900375 h 1983225"/>
                <a:gd name="connsiteX15" fmla="*/ 108384 w 1028844"/>
                <a:gd name="connsiteY15" fmla="*/ 1630560 h 1983225"/>
                <a:gd name="connsiteX16" fmla="*/ 539794 w 1028844"/>
                <a:gd name="connsiteY16" fmla="*/ 1317489 h 1983225"/>
                <a:gd name="connsiteX17" fmla="*/ 531873 w 1028844"/>
                <a:gd name="connsiteY17" fmla="*/ 0 h 1983225"/>
                <a:gd name="connsiteX0" fmla="*/ 531873 w 1351137"/>
                <a:gd name="connsiteY0" fmla="*/ 0 h 1983225"/>
                <a:gd name="connsiteX1" fmla="*/ 1351137 w 1351137"/>
                <a:gd name="connsiteY1" fmla="*/ 126570 h 1983225"/>
                <a:gd name="connsiteX2" fmla="*/ 1028844 w 1351137"/>
                <a:gd name="connsiteY2" fmla="*/ 1644822 h 1983225"/>
                <a:gd name="connsiteX3" fmla="*/ 962409 w 1351137"/>
                <a:gd name="connsiteY3" fmla="*/ 1775225 h 1983225"/>
                <a:gd name="connsiteX4" fmla="*/ 954607 w 1351137"/>
                <a:gd name="connsiteY4" fmla="*/ 1778442 h 1983225"/>
                <a:gd name="connsiteX5" fmla="*/ 947098 w 1351137"/>
                <a:gd name="connsiteY5" fmla="*/ 1788934 h 1983225"/>
                <a:gd name="connsiteX6" fmla="*/ 890153 w 1351137"/>
                <a:gd name="connsiteY6" fmla="*/ 1826796 h 1983225"/>
                <a:gd name="connsiteX7" fmla="*/ 868246 w 1351137"/>
                <a:gd name="connsiteY7" fmla="*/ 1831038 h 1983225"/>
                <a:gd name="connsiteX8" fmla="*/ 860260 w 1351137"/>
                <a:gd name="connsiteY8" fmla="*/ 1837306 h 1983225"/>
                <a:gd name="connsiteX9" fmla="*/ 778664 w 1351137"/>
                <a:gd name="connsiteY9" fmla="*/ 1868453 h 1983225"/>
                <a:gd name="connsiteX10" fmla="*/ 240552 w 1351137"/>
                <a:gd name="connsiteY10" fmla="*/ 1978399 h 1983225"/>
                <a:gd name="connsiteX11" fmla="*/ 96261 w 1351137"/>
                <a:gd name="connsiteY11" fmla="*/ 1953934 h 1983225"/>
                <a:gd name="connsiteX12" fmla="*/ 90861 w 1351137"/>
                <a:gd name="connsiteY12" fmla="*/ 1947448 h 1983225"/>
                <a:gd name="connsiteX13" fmla="*/ 78605 w 1351137"/>
                <a:gd name="connsiteY13" fmla="*/ 1943415 h 1983225"/>
                <a:gd name="connsiteX14" fmla="*/ 25467 w 1351137"/>
                <a:gd name="connsiteY14" fmla="*/ 1900375 h 1983225"/>
                <a:gd name="connsiteX15" fmla="*/ 108384 w 1351137"/>
                <a:gd name="connsiteY15" fmla="*/ 1630560 h 1983225"/>
                <a:gd name="connsiteX16" fmla="*/ 539794 w 1351137"/>
                <a:gd name="connsiteY16" fmla="*/ 1317489 h 1983225"/>
                <a:gd name="connsiteX17" fmla="*/ 531873 w 1351137"/>
                <a:gd name="connsiteY17" fmla="*/ 0 h 1983225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539794 w 1351137"/>
                <a:gd name="connsiteY16" fmla="*/ 1444470 h 2110206"/>
                <a:gd name="connsiteX17" fmla="*/ 924168 w 1351137"/>
                <a:gd name="connsiteY17" fmla="*/ 1 h 2110206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539794 w 1351137"/>
                <a:gd name="connsiteY16" fmla="*/ 1444470 h 2110206"/>
                <a:gd name="connsiteX17" fmla="*/ 924168 w 1351137"/>
                <a:gd name="connsiteY17" fmla="*/ 1 h 2110206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646427 w 1351137"/>
                <a:gd name="connsiteY16" fmla="*/ 1293855 h 2110206"/>
                <a:gd name="connsiteX17" fmla="*/ 924168 w 1351137"/>
                <a:gd name="connsiteY17" fmla="*/ 1 h 2110206"/>
                <a:gd name="connsiteX0" fmla="*/ 924168 w 1484120"/>
                <a:gd name="connsiteY0" fmla="*/ 243802 h 2354007"/>
                <a:gd name="connsiteX1" fmla="*/ 1484121 w 1484120"/>
                <a:gd name="connsiteY1" fmla="*/ 1 h 2354007"/>
                <a:gd name="connsiteX2" fmla="*/ 1028844 w 1484120"/>
                <a:gd name="connsiteY2" fmla="*/ 2015604 h 2354007"/>
                <a:gd name="connsiteX3" fmla="*/ 962409 w 1484120"/>
                <a:gd name="connsiteY3" fmla="*/ 2146007 h 2354007"/>
                <a:gd name="connsiteX4" fmla="*/ 954607 w 1484120"/>
                <a:gd name="connsiteY4" fmla="*/ 2149224 h 2354007"/>
                <a:gd name="connsiteX5" fmla="*/ 947098 w 1484120"/>
                <a:gd name="connsiteY5" fmla="*/ 2159716 h 2354007"/>
                <a:gd name="connsiteX6" fmla="*/ 890153 w 1484120"/>
                <a:gd name="connsiteY6" fmla="*/ 2197578 h 2354007"/>
                <a:gd name="connsiteX7" fmla="*/ 868246 w 1484120"/>
                <a:gd name="connsiteY7" fmla="*/ 2201820 h 2354007"/>
                <a:gd name="connsiteX8" fmla="*/ 860260 w 1484120"/>
                <a:gd name="connsiteY8" fmla="*/ 2208088 h 2354007"/>
                <a:gd name="connsiteX9" fmla="*/ 778664 w 1484120"/>
                <a:gd name="connsiteY9" fmla="*/ 2239235 h 2354007"/>
                <a:gd name="connsiteX10" fmla="*/ 240552 w 1484120"/>
                <a:gd name="connsiteY10" fmla="*/ 2349181 h 2354007"/>
                <a:gd name="connsiteX11" fmla="*/ 96261 w 1484120"/>
                <a:gd name="connsiteY11" fmla="*/ 2324716 h 2354007"/>
                <a:gd name="connsiteX12" fmla="*/ 90861 w 1484120"/>
                <a:gd name="connsiteY12" fmla="*/ 2318230 h 2354007"/>
                <a:gd name="connsiteX13" fmla="*/ 78605 w 1484120"/>
                <a:gd name="connsiteY13" fmla="*/ 2314197 h 2354007"/>
                <a:gd name="connsiteX14" fmla="*/ 25467 w 1484120"/>
                <a:gd name="connsiteY14" fmla="*/ 2271157 h 2354007"/>
                <a:gd name="connsiteX15" fmla="*/ 108384 w 1484120"/>
                <a:gd name="connsiteY15" fmla="*/ 2001342 h 2354007"/>
                <a:gd name="connsiteX16" fmla="*/ 646427 w 1484120"/>
                <a:gd name="connsiteY16" fmla="*/ 1537656 h 2354007"/>
                <a:gd name="connsiteX17" fmla="*/ 924168 w 1484120"/>
                <a:gd name="connsiteY17" fmla="*/ 243802 h 2354007"/>
                <a:gd name="connsiteX0" fmla="*/ 994601 w 1484122"/>
                <a:gd name="connsiteY0" fmla="*/ -1 h 2869990"/>
                <a:gd name="connsiteX1" fmla="*/ 1484121 w 1484122"/>
                <a:gd name="connsiteY1" fmla="*/ 515984 h 2869990"/>
                <a:gd name="connsiteX2" fmla="*/ 1028844 w 1484122"/>
                <a:gd name="connsiteY2" fmla="*/ 2531587 h 2869990"/>
                <a:gd name="connsiteX3" fmla="*/ 962409 w 1484122"/>
                <a:gd name="connsiteY3" fmla="*/ 2661990 h 2869990"/>
                <a:gd name="connsiteX4" fmla="*/ 954607 w 1484122"/>
                <a:gd name="connsiteY4" fmla="*/ 2665207 h 2869990"/>
                <a:gd name="connsiteX5" fmla="*/ 947098 w 1484122"/>
                <a:gd name="connsiteY5" fmla="*/ 2675699 h 2869990"/>
                <a:gd name="connsiteX6" fmla="*/ 890153 w 1484122"/>
                <a:gd name="connsiteY6" fmla="*/ 2713561 h 2869990"/>
                <a:gd name="connsiteX7" fmla="*/ 868246 w 1484122"/>
                <a:gd name="connsiteY7" fmla="*/ 2717803 h 2869990"/>
                <a:gd name="connsiteX8" fmla="*/ 860260 w 1484122"/>
                <a:gd name="connsiteY8" fmla="*/ 2724071 h 2869990"/>
                <a:gd name="connsiteX9" fmla="*/ 778664 w 1484122"/>
                <a:gd name="connsiteY9" fmla="*/ 2755218 h 2869990"/>
                <a:gd name="connsiteX10" fmla="*/ 240552 w 1484122"/>
                <a:gd name="connsiteY10" fmla="*/ 2865164 h 2869990"/>
                <a:gd name="connsiteX11" fmla="*/ 96261 w 1484122"/>
                <a:gd name="connsiteY11" fmla="*/ 2840699 h 2869990"/>
                <a:gd name="connsiteX12" fmla="*/ 90861 w 1484122"/>
                <a:gd name="connsiteY12" fmla="*/ 2834213 h 2869990"/>
                <a:gd name="connsiteX13" fmla="*/ 78605 w 1484122"/>
                <a:gd name="connsiteY13" fmla="*/ 2830180 h 2869990"/>
                <a:gd name="connsiteX14" fmla="*/ 25467 w 1484122"/>
                <a:gd name="connsiteY14" fmla="*/ 2787140 h 2869990"/>
                <a:gd name="connsiteX15" fmla="*/ 108384 w 1484122"/>
                <a:gd name="connsiteY15" fmla="*/ 2517325 h 2869990"/>
                <a:gd name="connsiteX16" fmla="*/ 646427 w 1484122"/>
                <a:gd name="connsiteY16" fmla="*/ 2053639 h 2869990"/>
                <a:gd name="connsiteX17" fmla="*/ 994601 w 1484122"/>
                <a:gd name="connsiteY17" fmla="*/ -1 h 286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84122" h="2869990">
                  <a:moveTo>
                    <a:pt x="994601" y="-1"/>
                  </a:moveTo>
                  <a:lnTo>
                    <a:pt x="1484121" y="515984"/>
                  </a:lnTo>
                  <a:lnTo>
                    <a:pt x="1028844" y="2531587"/>
                  </a:lnTo>
                  <a:cubicBezTo>
                    <a:pt x="1022899" y="2589854"/>
                    <a:pt x="997946" y="2635420"/>
                    <a:pt x="962409" y="2661990"/>
                  </a:cubicBezTo>
                  <a:lnTo>
                    <a:pt x="954607" y="2665207"/>
                  </a:lnTo>
                  <a:lnTo>
                    <a:pt x="947098" y="2675699"/>
                  </a:lnTo>
                  <a:cubicBezTo>
                    <a:pt x="931498" y="2692992"/>
                    <a:pt x="912357" y="2706091"/>
                    <a:pt x="890153" y="2713561"/>
                  </a:cubicBezTo>
                  <a:lnTo>
                    <a:pt x="868246" y="2717803"/>
                  </a:lnTo>
                  <a:lnTo>
                    <a:pt x="860260" y="2724071"/>
                  </a:lnTo>
                  <a:cubicBezTo>
                    <a:pt x="834942" y="2738564"/>
                    <a:pt x="807356" y="2749355"/>
                    <a:pt x="778664" y="2755218"/>
                  </a:cubicBezTo>
                  <a:lnTo>
                    <a:pt x="240552" y="2865164"/>
                  </a:lnTo>
                  <a:cubicBezTo>
                    <a:pt x="183169" y="2876890"/>
                    <a:pt x="132231" y="2866681"/>
                    <a:pt x="96261" y="2840699"/>
                  </a:cubicBezTo>
                  <a:lnTo>
                    <a:pt x="90861" y="2834213"/>
                  </a:lnTo>
                  <a:lnTo>
                    <a:pt x="78605" y="2830180"/>
                  </a:lnTo>
                  <a:cubicBezTo>
                    <a:pt x="57443" y="2820456"/>
                    <a:pt x="39226" y="2806100"/>
                    <a:pt x="25467" y="2787140"/>
                  </a:cubicBezTo>
                  <a:cubicBezTo>
                    <a:pt x="-29571" y="2711298"/>
                    <a:pt x="7553" y="2590497"/>
                    <a:pt x="108384" y="2517325"/>
                  </a:cubicBezTo>
                  <a:lnTo>
                    <a:pt x="646427" y="2053639"/>
                  </a:lnTo>
                  <a:cubicBezTo>
                    <a:pt x="909009" y="1664915"/>
                    <a:pt x="997241" y="439162"/>
                    <a:pt x="994601" y="-1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717" name="Szabadkézi sokszög 716"/>
            <p:cNvSpPr/>
            <p:nvPr/>
          </p:nvSpPr>
          <p:spPr>
            <a:xfrm rot="20305699">
              <a:off x="1150725" y="5656596"/>
              <a:ext cx="876658" cy="921984"/>
            </a:xfrm>
            <a:custGeom>
              <a:avLst/>
              <a:gdLst>
                <a:gd name="connsiteX0" fmla="*/ 457682 w 1085937"/>
                <a:gd name="connsiteY0" fmla="*/ 0 h 966796"/>
                <a:gd name="connsiteX1" fmla="*/ 1079973 w 1085937"/>
                <a:gd name="connsiteY1" fmla="*/ 0 h 966796"/>
                <a:gd name="connsiteX2" fmla="*/ 1085385 w 1085937"/>
                <a:gd name="connsiteY2" fmla="*/ 38174 h 966796"/>
                <a:gd name="connsiteX3" fmla="*/ 1084598 w 1085937"/>
                <a:gd name="connsiteY3" fmla="*/ 82002 h 966796"/>
                <a:gd name="connsiteX4" fmla="*/ 1028844 w 1085937"/>
                <a:gd name="connsiteY4" fmla="*/ 628393 h 966796"/>
                <a:gd name="connsiteX5" fmla="*/ 962409 w 1085937"/>
                <a:gd name="connsiteY5" fmla="*/ 758796 h 966796"/>
                <a:gd name="connsiteX6" fmla="*/ 954607 w 1085937"/>
                <a:gd name="connsiteY6" fmla="*/ 762013 h 966796"/>
                <a:gd name="connsiteX7" fmla="*/ 947098 w 1085937"/>
                <a:gd name="connsiteY7" fmla="*/ 772505 h 966796"/>
                <a:gd name="connsiteX8" fmla="*/ 890153 w 1085937"/>
                <a:gd name="connsiteY8" fmla="*/ 810367 h 966796"/>
                <a:gd name="connsiteX9" fmla="*/ 868246 w 1085937"/>
                <a:gd name="connsiteY9" fmla="*/ 814609 h 966796"/>
                <a:gd name="connsiteX10" fmla="*/ 860260 w 1085937"/>
                <a:gd name="connsiteY10" fmla="*/ 820877 h 966796"/>
                <a:gd name="connsiteX11" fmla="*/ 778664 w 1085937"/>
                <a:gd name="connsiteY11" fmla="*/ 852024 h 966796"/>
                <a:gd name="connsiteX12" fmla="*/ 240552 w 1085937"/>
                <a:gd name="connsiteY12" fmla="*/ 961970 h 966796"/>
                <a:gd name="connsiteX13" fmla="*/ 96261 w 1085937"/>
                <a:gd name="connsiteY13" fmla="*/ 937505 h 966796"/>
                <a:gd name="connsiteX14" fmla="*/ 90861 w 1085937"/>
                <a:gd name="connsiteY14" fmla="*/ 931019 h 966796"/>
                <a:gd name="connsiteX15" fmla="*/ 78605 w 1085937"/>
                <a:gd name="connsiteY15" fmla="*/ 926986 h 966796"/>
                <a:gd name="connsiteX16" fmla="*/ 25467 w 1085937"/>
                <a:gd name="connsiteY16" fmla="*/ 883946 h 966796"/>
                <a:gd name="connsiteX17" fmla="*/ 108384 w 1085937"/>
                <a:gd name="connsiteY17" fmla="*/ 614131 h 966796"/>
                <a:gd name="connsiteX18" fmla="*/ 539794 w 1085937"/>
                <a:gd name="connsiteY18" fmla="*/ 301060 h 966796"/>
                <a:gd name="connsiteX19" fmla="*/ 471147 w 1085937"/>
                <a:gd name="connsiteY19" fmla="*/ 97006 h 966796"/>
                <a:gd name="connsiteX20" fmla="*/ 456987 w 1085937"/>
                <a:gd name="connsiteY20" fmla="*/ 30995 h 966796"/>
                <a:gd name="connsiteX21" fmla="*/ 457682 w 1085937"/>
                <a:gd name="connsiteY21" fmla="*/ 0 h 966796"/>
                <a:gd name="connsiteX0" fmla="*/ 531873 w 1085937"/>
                <a:gd name="connsiteY0" fmla="*/ 0 h 1983225"/>
                <a:gd name="connsiteX1" fmla="*/ 1079973 w 1085937"/>
                <a:gd name="connsiteY1" fmla="*/ 1016429 h 1983225"/>
                <a:gd name="connsiteX2" fmla="*/ 1085385 w 1085937"/>
                <a:gd name="connsiteY2" fmla="*/ 1054603 h 1983225"/>
                <a:gd name="connsiteX3" fmla="*/ 1084598 w 1085937"/>
                <a:gd name="connsiteY3" fmla="*/ 1098431 h 1983225"/>
                <a:gd name="connsiteX4" fmla="*/ 1028844 w 1085937"/>
                <a:gd name="connsiteY4" fmla="*/ 1644822 h 1983225"/>
                <a:gd name="connsiteX5" fmla="*/ 962409 w 1085937"/>
                <a:gd name="connsiteY5" fmla="*/ 1775225 h 1983225"/>
                <a:gd name="connsiteX6" fmla="*/ 954607 w 1085937"/>
                <a:gd name="connsiteY6" fmla="*/ 1778442 h 1983225"/>
                <a:gd name="connsiteX7" fmla="*/ 947098 w 1085937"/>
                <a:gd name="connsiteY7" fmla="*/ 1788934 h 1983225"/>
                <a:gd name="connsiteX8" fmla="*/ 890153 w 1085937"/>
                <a:gd name="connsiteY8" fmla="*/ 1826796 h 1983225"/>
                <a:gd name="connsiteX9" fmla="*/ 868246 w 1085937"/>
                <a:gd name="connsiteY9" fmla="*/ 1831038 h 1983225"/>
                <a:gd name="connsiteX10" fmla="*/ 860260 w 1085937"/>
                <a:gd name="connsiteY10" fmla="*/ 1837306 h 1983225"/>
                <a:gd name="connsiteX11" fmla="*/ 778664 w 1085937"/>
                <a:gd name="connsiteY11" fmla="*/ 1868453 h 1983225"/>
                <a:gd name="connsiteX12" fmla="*/ 240552 w 1085937"/>
                <a:gd name="connsiteY12" fmla="*/ 1978399 h 1983225"/>
                <a:gd name="connsiteX13" fmla="*/ 96261 w 1085937"/>
                <a:gd name="connsiteY13" fmla="*/ 1953934 h 1983225"/>
                <a:gd name="connsiteX14" fmla="*/ 90861 w 1085937"/>
                <a:gd name="connsiteY14" fmla="*/ 1947448 h 1983225"/>
                <a:gd name="connsiteX15" fmla="*/ 78605 w 1085937"/>
                <a:gd name="connsiteY15" fmla="*/ 1943415 h 1983225"/>
                <a:gd name="connsiteX16" fmla="*/ 25467 w 1085937"/>
                <a:gd name="connsiteY16" fmla="*/ 1900375 h 1983225"/>
                <a:gd name="connsiteX17" fmla="*/ 108384 w 1085937"/>
                <a:gd name="connsiteY17" fmla="*/ 1630560 h 1983225"/>
                <a:gd name="connsiteX18" fmla="*/ 539794 w 1085937"/>
                <a:gd name="connsiteY18" fmla="*/ 1317489 h 1983225"/>
                <a:gd name="connsiteX19" fmla="*/ 471147 w 1085937"/>
                <a:gd name="connsiteY19" fmla="*/ 1113435 h 1983225"/>
                <a:gd name="connsiteX20" fmla="*/ 456987 w 1085937"/>
                <a:gd name="connsiteY20" fmla="*/ 1047424 h 1983225"/>
                <a:gd name="connsiteX21" fmla="*/ 531873 w 1085937"/>
                <a:gd name="connsiteY21" fmla="*/ 0 h 1983225"/>
                <a:gd name="connsiteX0" fmla="*/ 531873 w 1103231"/>
                <a:gd name="connsiteY0" fmla="*/ 0 h 1983225"/>
                <a:gd name="connsiteX1" fmla="*/ 1079973 w 1103231"/>
                <a:gd name="connsiteY1" fmla="*/ 1016429 h 1983225"/>
                <a:gd name="connsiteX2" fmla="*/ 1085385 w 1103231"/>
                <a:gd name="connsiteY2" fmla="*/ 1054603 h 1983225"/>
                <a:gd name="connsiteX3" fmla="*/ 1103146 w 1103231"/>
                <a:gd name="connsiteY3" fmla="*/ 430492 h 1983225"/>
                <a:gd name="connsiteX4" fmla="*/ 1028844 w 1103231"/>
                <a:gd name="connsiteY4" fmla="*/ 1644822 h 1983225"/>
                <a:gd name="connsiteX5" fmla="*/ 962409 w 1103231"/>
                <a:gd name="connsiteY5" fmla="*/ 1775225 h 1983225"/>
                <a:gd name="connsiteX6" fmla="*/ 954607 w 1103231"/>
                <a:gd name="connsiteY6" fmla="*/ 1778442 h 1983225"/>
                <a:gd name="connsiteX7" fmla="*/ 947098 w 1103231"/>
                <a:gd name="connsiteY7" fmla="*/ 1788934 h 1983225"/>
                <a:gd name="connsiteX8" fmla="*/ 890153 w 1103231"/>
                <a:gd name="connsiteY8" fmla="*/ 1826796 h 1983225"/>
                <a:gd name="connsiteX9" fmla="*/ 868246 w 1103231"/>
                <a:gd name="connsiteY9" fmla="*/ 1831038 h 1983225"/>
                <a:gd name="connsiteX10" fmla="*/ 860260 w 1103231"/>
                <a:gd name="connsiteY10" fmla="*/ 1837306 h 1983225"/>
                <a:gd name="connsiteX11" fmla="*/ 778664 w 1103231"/>
                <a:gd name="connsiteY11" fmla="*/ 1868453 h 1983225"/>
                <a:gd name="connsiteX12" fmla="*/ 240552 w 1103231"/>
                <a:gd name="connsiteY12" fmla="*/ 1978399 h 1983225"/>
                <a:gd name="connsiteX13" fmla="*/ 96261 w 1103231"/>
                <a:gd name="connsiteY13" fmla="*/ 1953934 h 1983225"/>
                <a:gd name="connsiteX14" fmla="*/ 90861 w 1103231"/>
                <a:gd name="connsiteY14" fmla="*/ 1947448 h 1983225"/>
                <a:gd name="connsiteX15" fmla="*/ 78605 w 1103231"/>
                <a:gd name="connsiteY15" fmla="*/ 1943415 h 1983225"/>
                <a:gd name="connsiteX16" fmla="*/ 25467 w 1103231"/>
                <a:gd name="connsiteY16" fmla="*/ 1900375 h 1983225"/>
                <a:gd name="connsiteX17" fmla="*/ 108384 w 1103231"/>
                <a:gd name="connsiteY17" fmla="*/ 1630560 h 1983225"/>
                <a:gd name="connsiteX18" fmla="*/ 539794 w 1103231"/>
                <a:gd name="connsiteY18" fmla="*/ 1317489 h 1983225"/>
                <a:gd name="connsiteX19" fmla="*/ 471147 w 1103231"/>
                <a:gd name="connsiteY19" fmla="*/ 1113435 h 1983225"/>
                <a:gd name="connsiteX20" fmla="*/ 456987 w 1103231"/>
                <a:gd name="connsiteY20" fmla="*/ 1047424 h 1983225"/>
                <a:gd name="connsiteX21" fmla="*/ 531873 w 1103231"/>
                <a:gd name="connsiteY21" fmla="*/ 0 h 1983225"/>
                <a:gd name="connsiteX0" fmla="*/ 531873 w 1094037"/>
                <a:gd name="connsiteY0" fmla="*/ 0 h 1983225"/>
                <a:gd name="connsiteX1" fmla="*/ 1079973 w 1094037"/>
                <a:gd name="connsiteY1" fmla="*/ 1016429 h 1983225"/>
                <a:gd name="connsiteX2" fmla="*/ 1085385 w 1094037"/>
                <a:gd name="connsiteY2" fmla="*/ 1054603 h 1983225"/>
                <a:gd name="connsiteX3" fmla="*/ 1093873 w 1094037"/>
                <a:gd name="connsiteY3" fmla="*/ 1025829 h 1983225"/>
                <a:gd name="connsiteX4" fmla="*/ 1028844 w 1094037"/>
                <a:gd name="connsiteY4" fmla="*/ 1644822 h 1983225"/>
                <a:gd name="connsiteX5" fmla="*/ 962409 w 1094037"/>
                <a:gd name="connsiteY5" fmla="*/ 1775225 h 1983225"/>
                <a:gd name="connsiteX6" fmla="*/ 954607 w 1094037"/>
                <a:gd name="connsiteY6" fmla="*/ 1778442 h 1983225"/>
                <a:gd name="connsiteX7" fmla="*/ 947098 w 1094037"/>
                <a:gd name="connsiteY7" fmla="*/ 1788934 h 1983225"/>
                <a:gd name="connsiteX8" fmla="*/ 890153 w 1094037"/>
                <a:gd name="connsiteY8" fmla="*/ 1826796 h 1983225"/>
                <a:gd name="connsiteX9" fmla="*/ 868246 w 1094037"/>
                <a:gd name="connsiteY9" fmla="*/ 1831038 h 1983225"/>
                <a:gd name="connsiteX10" fmla="*/ 860260 w 1094037"/>
                <a:gd name="connsiteY10" fmla="*/ 1837306 h 1983225"/>
                <a:gd name="connsiteX11" fmla="*/ 778664 w 1094037"/>
                <a:gd name="connsiteY11" fmla="*/ 1868453 h 1983225"/>
                <a:gd name="connsiteX12" fmla="*/ 240552 w 1094037"/>
                <a:gd name="connsiteY12" fmla="*/ 1978399 h 1983225"/>
                <a:gd name="connsiteX13" fmla="*/ 96261 w 1094037"/>
                <a:gd name="connsiteY13" fmla="*/ 1953934 h 1983225"/>
                <a:gd name="connsiteX14" fmla="*/ 90861 w 1094037"/>
                <a:gd name="connsiteY14" fmla="*/ 1947448 h 1983225"/>
                <a:gd name="connsiteX15" fmla="*/ 78605 w 1094037"/>
                <a:gd name="connsiteY15" fmla="*/ 1943415 h 1983225"/>
                <a:gd name="connsiteX16" fmla="*/ 25467 w 1094037"/>
                <a:gd name="connsiteY16" fmla="*/ 1900375 h 1983225"/>
                <a:gd name="connsiteX17" fmla="*/ 108384 w 1094037"/>
                <a:gd name="connsiteY17" fmla="*/ 1630560 h 1983225"/>
                <a:gd name="connsiteX18" fmla="*/ 539794 w 1094037"/>
                <a:gd name="connsiteY18" fmla="*/ 1317489 h 1983225"/>
                <a:gd name="connsiteX19" fmla="*/ 471147 w 1094037"/>
                <a:gd name="connsiteY19" fmla="*/ 1113435 h 1983225"/>
                <a:gd name="connsiteX20" fmla="*/ 456987 w 1094037"/>
                <a:gd name="connsiteY20" fmla="*/ 1047424 h 1983225"/>
                <a:gd name="connsiteX21" fmla="*/ 531873 w 1094037"/>
                <a:gd name="connsiteY21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471147 w 1085385"/>
                <a:gd name="connsiteY18" fmla="*/ 1113435 h 1983225"/>
                <a:gd name="connsiteX19" fmla="*/ 456987 w 1085385"/>
                <a:gd name="connsiteY19" fmla="*/ 1047424 h 1983225"/>
                <a:gd name="connsiteX20" fmla="*/ 531873 w 1085385"/>
                <a:gd name="connsiteY20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471147 w 1085385"/>
                <a:gd name="connsiteY18" fmla="*/ 1113435 h 1983225"/>
                <a:gd name="connsiteX19" fmla="*/ 531873 w 1085385"/>
                <a:gd name="connsiteY19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531873 w 1085385"/>
                <a:gd name="connsiteY18" fmla="*/ 0 h 1983225"/>
                <a:gd name="connsiteX0" fmla="*/ 531873 w 1079973"/>
                <a:gd name="connsiteY0" fmla="*/ 0 h 1983225"/>
                <a:gd name="connsiteX1" fmla="*/ 1079973 w 1079973"/>
                <a:gd name="connsiteY1" fmla="*/ 1016429 h 1983225"/>
                <a:gd name="connsiteX2" fmla="*/ 1028844 w 1079973"/>
                <a:gd name="connsiteY2" fmla="*/ 1644822 h 1983225"/>
                <a:gd name="connsiteX3" fmla="*/ 962409 w 1079973"/>
                <a:gd name="connsiteY3" fmla="*/ 1775225 h 1983225"/>
                <a:gd name="connsiteX4" fmla="*/ 954607 w 1079973"/>
                <a:gd name="connsiteY4" fmla="*/ 1778442 h 1983225"/>
                <a:gd name="connsiteX5" fmla="*/ 947098 w 1079973"/>
                <a:gd name="connsiteY5" fmla="*/ 1788934 h 1983225"/>
                <a:gd name="connsiteX6" fmla="*/ 890153 w 1079973"/>
                <a:gd name="connsiteY6" fmla="*/ 1826796 h 1983225"/>
                <a:gd name="connsiteX7" fmla="*/ 868246 w 1079973"/>
                <a:gd name="connsiteY7" fmla="*/ 1831038 h 1983225"/>
                <a:gd name="connsiteX8" fmla="*/ 860260 w 1079973"/>
                <a:gd name="connsiteY8" fmla="*/ 1837306 h 1983225"/>
                <a:gd name="connsiteX9" fmla="*/ 778664 w 1079973"/>
                <a:gd name="connsiteY9" fmla="*/ 1868453 h 1983225"/>
                <a:gd name="connsiteX10" fmla="*/ 240552 w 1079973"/>
                <a:gd name="connsiteY10" fmla="*/ 1978399 h 1983225"/>
                <a:gd name="connsiteX11" fmla="*/ 96261 w 1079973"/>
                <a:gd name="connsiteY11" fmla="*/ 1953934 h 1983225"/>
                <a:gd name="connsiteX12" fmla="*/ 90861 w 1079973"/>
                <a:gd name="connsiteY12" fmla="*/ 1947448 h 1983225"/>
                <a:gd name="connsiteX13" fmla="*/ 78605 w 1079973"/>
                <a:gd name="connsiteY13" fmla="*/ 1943415 h 1983225"/>
                <a:gd name="connsiteX14" fmla="*/ 25467 w 1079973"/>
                <a:gd name="connsiteY14" fmla="*/ 1900375 h 1983225"/>
                <a:gd name="connsiteX15" fmla="*/ 108384 w 1079973"/>
                <a:gd name="connsiteY15" fmla="*/ 1630560 h 1983225"/>
                <a:gd name="connsiteX16" fmla="*/ 539794 w 1079973"/>
                <a:gd name="connsiteY16" fmla="*/ 1317489 h 1983225"/>
                <a:gd name="connsiteX17" fmla="*/ 531873 w 1079973"/>
                <a:gd name="connsiteY17" fmla="*/ 0 h 1983225"/>
                <a:gd name="connsiteX0" fmla="*/ 531873 w 1028844"/>
                <a:gd name="connsiteY0" fmla="*/ 0 h 1983225"/>
                <a:gd name="connsiteX1" fmla="*/ 940864 w 1028844"/>
                <a:gd name="connsiteY1" fmla="*/ 72601 h 1983225"/>
                <a:gd name="connsiteX2" fmla="*/ 1028844 w 1028844"/>
                <a:gd name="connsiteY2" fmla="*/ 1644822 h 1983225"/>
                <a:gd name="connsiteX3" fmla="*/ 962409 w 1028844"/>
                <a:gd name="connsiteY3" fmla="*/ 1775225 h 1983225"/>
                <a:gd name="connsiteX4" fmla="*/ 954607 w 1028844"/>
                <a:gd name="connsiteY4" fmla="*/ 1778442 h 1983225"/>
                <a:gd name="connsiteX5" fmla="*/ 947098 w 1028844"/>
                <a:gd name="connsiteY5" fmla="*/ 1788934 h 1983225"/>
                <a:gd name="connsiteX6" fmla="*/ 890153 w 1028844"/>
                <a:gd name="connsiteY6" fmla="*/ 1826796 h 1983225"/>
                <a:gd name="connsiteX7" fmla="*/ 868246 w 1028844"/>
                <a:gd name="connsiteY7" fmla="*/ 1831038 h 1983225"/>
                <a:gd name="connsiteX8" fmla="*/ 860260 w 1028844"/>
                <a:gd name="connsiteY8" fmla="*/ 1837306 h 1983225"/>
                <a:gd name="connsiteX9" fmla="*/ 778664 w 1028844"/>
                <a:gd name="connsiteY9" fmla="*/ 1868453 h 1983225"/>
                <a:gd name="connsiteX10" fmla="*/ 240552 w 1028844"/>
                <a:gd name="connsiteY10" fmla="*/ 1978399 h 1983225"/>
                <a:gd name="connsiteX11" fmla="*/ 96261 w 1028844"/>
                <a:gd name="connsiteY11" fmla="*/ 1953934 h 1983225"/>
                <a:gd name="connsiteX12" fmla="*/ 90861 w 1028844"/>
                <a:gd name="connsiteY12" fmla="*/ 1947448 h 1983225"/>
                <a:gd name="connsiteX13" fmla="*/ 78605 w 1028844"/>
                <a:gd name="connsiteY13" fmla="*/ 1943415 h 1983225"/>
                <a:gd name="connsiteX14" fmla="*/ 25467 w 1028844"/>
                <a:gd name="connsiteY14" fmla="*/ 1900375 h 1983225"/>
                <a:gd name="connsiteX15" fmla="*/ 108384 w 1028844"/>
                <a:gd name="connsiteY15" fmla="*/ 1630560 h 1983225"/>
                <a:gd name="connsiteX16" fmla="*/ 539794 w 1028844"/>
                <a:gd name="connsiteY16" fmla="*/ 1317489 h 1983225"/>
                <a:gd name="connsiteX17" fmla="*/ 531873 w 1028844"/>
                <a:gd name="connsiteY17" fmla="*/ 0 h 1983225"/>
                <a:gd name="connsiteX0" fmla="*/ 531873 w 1351137"/>
                <a:gd name="connsiteY0" fmla="*/ 0 h 1983225"/>
                <a:gd name="connsiteX1" fmla="*/ 1351137 w 1351137"/>
                <a:gd name="connsiteY1" fmla="*/ 126570 h 1983225"/>
                <a:gd name="connsiteX2" fmla="*/ 1028844 w 1351137"/>
                <a:gd name="connsiteY2" fmla="*/ 1644822 h 1983225"/>
                <a:gd name="connsiteX3" fmla="*/ 962409 w 1351137"/>
                <a:gd name="connsiteY3" fmla="*/ 1775225 h 1983225"/>
                <a:gd name="connsiteX4" fmla="*/ 954607 w 1351137"/>
                <a:gd name="connsiteY4" fmla="*/ 1778442 h 1983225"/>
                <a:gd name="connsiteX5" fmla="*/ 947098 w 1351137"/>
                <a:gd name="connsiteY5" fmla="*/ 1788934 h 1983225"/>
                <a:gd name="connsiteX6" fmla="*/ 890153 w 1351137"/>
                <a:gd name="connsiteY6" fmla="*/ 1826796 h 1983225"/>
                <a:gd name="connsiteX7" fmla="*/ 868246 w 1351137"/>
                <a:gd name="connsiteY7" fmla="*/ 1831038 h 1983225"/>
                <a:gd name="connsiteX8" fmla="*/ 860260 w 1351137"/>
                <a:gd name="connsiteY8" fmla="*/ 1837306 h 1983225"/>
                <a:gd name="connsiteX9" fmla="*/ 778664 w 1351137"/>
                <a:gd name="connsiteY9" fmla="*/ 1868453 h 1983225"/>
                <a:gd name="connsiteX10" fmla="*/ 240552 w 1351137"/>
                <a:gd name="connsiteY10" fmla="*/ 1978399 h 1983225"/>
                <a:gd name="connsiteX11" fmla="*/ 96261 w 1351137"/>
                <a:gd name="connsiteY11" fmla="*/ 1953934 h 1983225"/>
                <a:gd name="connsiteX12" fmla="*/ 90861 w 1351137"/>
                <a:gd name="connsiteY12" fmla="*/ 1947448 h 1983225"/>
                <a:gd name="connsiteX13" fmla="*/ 78605 w 1351137"/>
                <a:gd name="connsiteY13" fmla="*/ 1943415 h 1983225"/>
                <a:gd name="connsiteX14" fmla="*/ 25467 w 1351137"/>
                <a:gd name="connsiteY14" fmla="*/ 1900375 h 1983225"/>
                <a:gd name="connsiteX15" fmla="*/ 108384 w 1351137"/>
                <a:gd name="connsiteY15" fmla="*/ 1630560 h 1983225"/>
                <a:gd name="connsiteX16" fmla="*/ 539794 w 1351137"/>
                <a:gd name="connsiteY16" fmla="*/ 1317489 h 1983225"/>
                <a:gd name="connsiteX17" fmla="*/ 531873 w 1351137"/>
                <a:gd name="connsiteY17" fmla="*/ 0 h 1983225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539794 w 1351137"/>
                <a:gd name="connsiteY16" fmla="*/ 1444470 h 2110206"/>
                <a:gd name="connsiteX17" fmla="*/ 924168 w 1351137"/>
                <a:gd name="connsiteY17" fmla="*/ 1 h 2110206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539794 w 1351137"/>
                <a:gd name="connsiteY16" fmla="*/ 1444470 h 2110206"/>
                <a:gd name="connsiteX17" fmla="*/ 924168 w 1351137"/>
                <a:gd name="connsiteY17" fmla="*/ 1 h 2110206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646427 w 1351137"/>
                <a:gd name="connsiteY16" fmla="*/ 1293855 h 2110206"/>
                <a:gd name="connsiteX17" fmla="*/ 924168 w 1351137"/>
                <a:gd name="connsiteY17" fmla="*/ 1 h 2110206"/>
                <a:gd name="connsiteX0" fmla="*/ 924168 w 1484120"/>
                <a:gd name="connsiteY0" fmla="*/ 243802 h 2354007"/>
                <a:gd name="connsiteX1" fmla="*/ 1484121 w 1484120"/>
                <a:gd name="connsiteY1" fmla="*/ 1 h 2354007"/>
                <a:gd name="connsiteX2" fmla="*/ 1028844 w 1484120"/>
                <a:gd name="connsiteY2" fmla="*/ 2015604 h 2354007"/>
                <a:gd name="connsiteX3" fmla="*/ 962409 w 1484120"/>
                <a:gd name="connsiteY3" fmla="*/ 2146007 h 2354007"/>
                <a:gd name="connsiteX4" fmla="*/ 954607 w 1484120"/>
                <a:gd name="connsiteY4" fmla="*/ 2149224 h 2354007"/>
                <a:gd name="connsiteX5" fmla="*/ 947098 w 1484120"/>
                <a:gd name="connsiteY5" fmla="*/ 2159716 h 2354007"/>
                <a:gd name="connsiteX6" fmla="*/ 890153 w 1484120"/>
                <a:gd name="connsiteY6" fmla="*/ 2197578 h 2354007"/>
                <a:gd name="connsiteX7" fmla="*/ 868246 w 1484120"/>
                <a:gd name="connsiteY7" fmla="*/ 2201820 h 2354007"/>
                <a:gd name="connsiteX8" fmla="*/ 860260 w 1484120"/>
                <a:gd name="connsiteY8" fmla="*/ 2208088 h 2354007"/>
                <a:gd name="connsiteX9" fmla="*/ 778664 w 1484120"/>
                <a:gd name="connsiteY9" fmla="*/ 2239235 h 2354007"/>
                <a:gd name="connsiteX10" fmla="*/ 240552 w 1484120"/>
                <a:gd name="connsiteY10" fmla="*/ 2349181 h 2354007"/>
                <a:gd name="connsiteX11" fmla="*/ 96261 w 1484120"/>
                <a:gd name="connsiteY11" fmla="*/ 2324716 h 2354007"/>
                <a:gd name="connsiteX12" fmla="*/ 90861 w 1484120"/>
                <a:gd name="connsiteY12" fmla="*/ 2318230 h 2354007"/>
                <a:gd name="connsiteX13" fmla="*/ 78605 w 1484120"/>
                <a:gd name="connsiteY13" fmla="*/ 2314197 h 2354007"/>
                <a:gd name="connsiteX14" fmla="*/ 25467 w 1484120"/>
                <a:gd name="connsiteY14" fmla="*/ 2271157 h 2354007"/>
                <a:gd name="connsiteX15" fmla="*/ 108384 w 1484120"/>
                <a:gd name="connsiteY15" fmla="*/ 2001342 h 2354007"/>
                <a:gd name="connsiteX16" fmla="*/ 646427 w 1484120"/>
                <a:gd name="connsiteY16" fmla="*/ 1537656 h 2354007"/>
                <a:gd name="connsiteX17" fmla="*/ 924168 w 1484120"/>
                <a:gd name="connsiteY17" fmla="*/ 243802 h 2354007"/>
                <a:gd name="connsiteX0" fmla="*/ 994601 w 1484122"/>
                <a:gd name="connsiteY0" fmla="*/ -1 h 2869990"/>
                <a:gd name="connsiteX1" fmla="*/ 1484121 w 1484122"/>
                <a:gd name="connsiteY1" fmla="*/ 515984 h 2869990"/>
                <a:gd name="connsiteX2" fmla="*/ 1028844 w 1484122"/>
                <a:gd name="connsiteY2" fmla="*/ 2531587 h 2869990"/>
                <a:gd name="connsiteX3" fmla="*/ 962409 w 1484122"/>
                <a:gd name="connsiteY3" fmla="*/ 2661990 h 2869990"/>
                <a:gd name="connsiteX4" fmla="*/ 954607 w 1484122"/>
                <a:gd name="connsiteY4" fmla="*/ 2665207 h 2869990"/>
                <a:gd name="connsiteX5" fmla="*/ 947098 w 1484122"/>
                <a:gd name="connsiteY5" fmla="*/ 2675699 h 2869990"/>
                <a:gd name="connsiteX6" fmla="*/ 890153 w 1484122"/>
                <a:gd name="connsiteY6" fmla="*/ 2713561 h 2869990"/>
                <a:gd name="connsiteX7" fmla="*/ 868246 w 1484122"/>
                <a:gd name="connsiteY7" fmla="*/ 2717803 h 2869990"/>
                <a:gd name="connsiteX8" fmla="*/ 860260 w 1484122"/>
                <a:gd name="connsiteY8" fmla="*/ 2724071 h 2869990"/>
                <a:gd name="connsiteX9" fmla="*/ 778664 w 1484122"/>
                <a:gd name="connsiteY9" fmla="*/ 2755218 h 2869990"/>
                <a:gd name="connsiteX10" fmla="*/ 240552 w 1484122"/>
                <a:gd name="connsiteY10" fmla="*/ 2865164 h 2869990"/>
                <a:gd name="connsiteX11" fmla="*/ 96261 w 1484122"/>
                <a:gd name="connsiteY11" fmla="*/ 2840699 h 2869990"/>
                <a:gd name="connsiteX12" fmla="*/ 90861 w 1484122"/>
                <a:gd name="connsiteY12" fmla="*/ 2834213 h 2869990"/>
                <a:gd name="connsiteX13" fmla="*/ 78605 w 1484122"/>
                <a:gd name="connsiteY13" fmla="*/ 2830180 h 2869990"/>
                <a:gd name="connsiteX14" fmla="*/ 25467 w 1484122"/>
                <a:gd name="connsiteY14" fmla="*/ 2787140 h 2869990"/>
                <a:gd name="connsiteX15" fmla="*/ 108384 w 1484122"/>
                <a:gd name="connsiteY15" fmla="*/ 2517325 h 2869990"/>
                <a:gd name="connsiteX16" fmla="*/ 646427 w 1484122"/>
                <a:gd name="connsiteY16" fmla="*/ 2053639 h 2869990"/>
                <a:gd name="connsiteX17" fmla="*/ 994601 w 1484122"/>
                <a:gd name="connsiteY17" fmla="*/ -1 h 286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84122" h="2869990">
                  <a:moveTo>
                    <a:pt x="994601" y="-1"/>
                  </a:moveTo>
                  <a:lnTo>
                    <a:pt x="1484121" y="515984"/>
                  </a:lnTo>
                  <a:lnTo>
                    <a:pt x="1028844" y="2531587"/>
                  </a:lnTo>
                  <a:cubicBezTo>
                    <a:pt x="1022899" y="2589854"/>
                    <a:pt x="997946" y="2635420"/>
                    <a:pt x="962409" y="2661990"/>
                  </a:cubicBezTo>
                  <a:lnTo>
                    <a:pt x="954607" y="2665207"/>
                  </a:lnTo>
                  <a:lnTo>
                    <a:pt x="947098" y="2675699"/>
                  </a:lnTo>
                  <a:cubicBezTo>
                    <a:pt x="931498" y="2692992"/>
                    <a:pt x="912357" y="2706091"/>
                    <a:pt x="890153" y="2713561"/>
                  </a:cubicBezTo>
                  <a:lnTo>
                    <a:pt x="868246" y="2717803"/>
                  </a:lnTo>
                  <a:lnTo>
                    <a:pt x="860260" y="2724071"/>
                  </a:lnTo>
                  <a:cubicBezTo>
                    <a:pt x="834942" y="2738564"/>
                    <a:pt x="807356" y="2749355"/>
                    <a:pt x="778664" y="2755218"/>
                  </a:cubicBezTo>
                  <a:lnTo>
                    <a:pt x="240552" y="2865164"/>
                  </a:lnTo>
                  <a:cubicBezTo>
                    <a:pt x="183169" y="2876890"/>
                    <a:pt x="132231" y="2866681"/>
                    <a:pt x="96261" y="2840699"/>
                  </a:cubicBezTo>
                  <a:lnTo>
                    <a:pt x="90861" y="2834213"/>
                  </a:lnTo>
                  <a:lnTo>
                    <a:pt x="78605" y="2830180"/>
                  </a:lnTo>
                  <a:cubicBezTo>
                    <a:pt x="57443" y="2820456"/>
                    <a:pt x="39226" y="2806100"/>
                    <a:pt x="25467" y="2787140"/>
                  </a:cubicBezTo>
                  <a:cubicBezTo>
                    <a:pt x="-29571" y="2711298"/>
                    <a:pt x="7553" y="2590497"/>
                    <a:pt x="108384" y="2517325"/>
                  </a:cubicBezTo>
                  <a:lnTo>
                    <a:pt x="646427" y="2053639"/>
                  </a:lnTo>
                  <a:cubicBezTo>
                    <a:pt x="909009" y="1664915"/>
                    <a:pt x="997241" y="439162"/>
                    <a:pt x="994601" y="-1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718" name="Szabadkézi sokszög 717"/>
            <p:cNvSpPr>
              <a:spLocks noChangeAspect="1"/>
            </p:cNvSpPr>
            <p:nvPr/>
          </p:nvSpPr>
          <p:spPr>
            <a:xfrm rot="16200000">
              <a:off x="1370673" y="5272178"/>
              <a:ext cx="422125" cy="1268694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719" name="Szabadkézi sokszög 718"/>
            <p:cNvSpPr>
              <a:spLocks noChangeAspect="1"/>
            </p:cNvSpPr>
            <p:nvPr/>
          </p:nvSpPr>
          <p:spPr>
            <a:xfrm rot="16200000">
              <a:off x="1370673" y="5079244"/>
              <a:ext cx="422125" cy="1268694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solidFill>
              <a:srgbClr val="FFB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720" name="Szabadkézi sokszög 719"/>
            <p:cNvSpPr>
              <a:spLocks noChangeAspect="1"/>
            </p:cNvSpPr>
            <p:nvPr/>
          </p:nvSpPr>
          <p:spPr>
            <a:xfrm rot="16200000">
              <a:off x="1370673" y="4841993"/>
              <a:ext cx="422125" cy="1268694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solidFill>
              <a:srgbClr val="FFE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721" name="Szabadkézi sokszög 720"/>
            <p:cNvSpPr>
              <a:spLocks noChangeAspect="1"/>
            </p:cNvSpPr>
            <p:nvPr/>
          </p:nvSpPr>
          <p:spPr>
            <a:xfrm rot="16200000">
              <a:off x="1364863" y="4749288"/>
              <a:ext cx="420229" cy="1262988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722" name="Szabadkézi sokszög 721"/>
            <p:cNvSpPr>
              <a:spLocks noChangeAspect="1"/>
            </p:cNvSpPr>
            <p:nvPr/>
          </p:nvSpPr>
          <p:spPr>
            <a:xfrm rot="16200000">
              <a:off x="1363591" y="4551632"/>
              <a:ext cx="422125" cy="1268694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solidFill>
              <a:srgbClr val="FFE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723" name="Szabadkézi sokszög 722"/>
            <p:cNvSpPr>
              <a:spLocks noChangeAspect="1"/>
            </p:cNvSpPr>
            <p:nvPr/>
          </p:nvSpPr>
          <p:spPr>
            <a:xfrm rot="16200000">
              <a:off x="1377353" y="4387022"/>
              <a:ext cx="374776" cy="1268694"/>
            </a:xfrm>
            <a:custGeom>
              <a:avLst/>
              <a:gdLst>
                <a:gd name="connsiteX0" fmla="*/ 203055 w 504068"/>
                <a:gd name="connsiteY0" fmla="*/ 110440 h 1706401"/>
                <a:gd name="connsiteX1" fmla="*/ 203055 w 504068"/>
                <a:gd name="connsiteY1" fmla="*/ 1595963 h 1706401"/>
                <a:gd name="connsiteX2" fmla="*/ 202445 w 504068"/>
                <a:gd name="connsiteY2" fmla="*/ 1665715 h 1706401"/>
                <a:gd name="connsiteX3" fmla="*/ 201369 w 504068"/>
                <a:gd name="connsiteY3" fmla="*/ 1706401 h 1706401"/>
                <a:gd name="connsiteX4" fmla="*/ 118199 w 504068"/>
                <a:gd name="connsiteY4" fmla="*/ 1706401 h 1706401"/>
                <a:gd name="connsiteX5" fmla="*/ 0 w 504068"/>
                <a:gd name="connsiteY5" fmla="*/ 1024182 h 1706401"/>
                <a:gd name="connsiteX6" fmla="*/ 0 w 504068"/>
                <a:gd name="connsiteY6" fmla="*/ 682220 h 1706401"/>
                <a:gd name="connsiteX7" fmla="*/ 118199 w 504068"/>
                <a:gd name="connsiteY7" fmla="*/ 1 h 1706401"/>
                <a:gd name="connsiteX8" fmla="*/ 201369 w 504068"/>
                <a:gd name="connsiteY8" fmla="*/ 1 h 1706401"/>
                <a:gd name="connsiteX9" fmla="*/ 202445 w 504068"/>
                <a:gd name="connsiteY9" fmla="*/ 40688 h 1706401"/>
                <a:gd name="connsiteX10" fmla="*/ 203055 w 504068"/>
                <a:gd name="connsiteY10" fmla="*/ 110440 h 1706401"/>
                <a:gd name="connsiteX11" fmla="*/ 504068 w 504068"/>
                <a:gd name="connsiteY11" fmla="*/ 0 h 1706401"/>
                <a:gd name="connsiteX12" fmla="*/ 385869 w 504068"/>
                <a:gd name="connsiteY12" fmla="*/ 682219 h 1706401"/>
                <a:gd name="connsiteX13" fmla="*/ 385869 w 504068"/>
                <a:gd name="connsiteY13" fmla="*/ 1024181 h 1706401"/>
                <a:gd name="connsiteX14" fmla="*/ 504068 w 504068"/>
                <a:gd name="connsiteY14" fmla="*/ 1706400 h 1706401"/>
                <a:gd name="connsiteX15" fmla="*/ 203122 w 504068"/>
                <a:gd name="connsiteY15" fmla="*/ 1706400 h 1706401"/>
                <a:gd name="connsiteX16" fmla="*/ 203122 w 504068"/>
                <a:gd name="connsiteY16" fmla="*/ 0 h 170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4068" h="1706401">
                  <a:moveTo>
                    <a:pt x="203055" y="110440"/>
                  </a:moveTo>
                  <a:lnTo>
                    <a:pt x="203055" y="1595963"/>
                  </a:lnTo>
                  <a:cubicBezTo>
                    <a:pt x="203055" y="1619512"/>
                    <a:pt x="202849" y="1642782"/>
                    <a:pt x="202445" y="1665715"/>
                  </a:cubicBezTo>
                  <a:lnTo>
                    <a:pt x="201369" y="1706401"/>
                  </a:lnTo>
                  <a:lnTo>
                    <a:pt x="118199" y="1706401"/>
                  </a:lnTo>
                  <a:cubicBezTo>
                    <a:pt x="52919" y="1706401"/>
                    <a:pt x="0" y="1400961"/>
                    <a:pt x="0" y="1024182"/>
                  </a:cubicBezTo>
                  <a:lnTo>
                    <a:pt x="0" y="682220"/>
                  </a:lnTo>
                  <a:cubicBezTo>
                    <a:pt x="0" y="305441"/>
                    <a:pt x="52919" y="1"/>
                    <a:pt x="118199" y="1"/>
                  </a:cubicBezTo>
                  <a:lnTo>
                    <a:pt x="201369" y="1"/>
                  </a:lnTo>
                  <a:lnTo>
                    <a:pt x="202445" y="40688"/>
                  </a:lnTo>
                  <a:cubicBezTo>
                    <a:pt x="202849" y="63621"/>
                    <a:pt x="203055" y="86891"/>
                    <a:pt x="203055" y="110440"/>
                  </a:cubicBezTo>
                  <a:close/>
                  <a:moveTo>
                    <a:pt x="504068" y="0"/>
                  </a:moveTo>
                  <a:cubicBezTo>
                    <a:pt x="438788" y="0"/>
                    <a:pt x="385869" y="305440"/>
                    <a:pt x="385869" y="682219"/>
                  </a:cubicBezTo>
                  <a:lnTo>
                    <a:pt x="385869" y="1024181"/>
                  </a:lnTo>
                  <a:cubicBezTo>
                    <a:pt x="385869" y="1400960"/>
                    <a:pt x="438788" y="1706400"/>
                    <a:pt x="504068" y="1706400"/>
                  </a:cubicBezTo>
                  <a:lnTo>
                    <a:pt x="203122" y="1706400"/>
                  </a:lnTo>
                  <a:lnTo>
                    <a:pt x="203122" y="0"/>
                  </a:lnTo>
                  <a:close/>
                </a:path>
              </a:pathLst>
            </a:custGeom>
            <a:solidFill>
              <a:srgbClr val="FFB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724" name="Szabadkézi sokszög 723"/>
            <p:cNvSpPr/>
            <p:nvPr/>
          </p:nvSpPr>
          <p:spPr>
            <a:xfrm rot="2820861">
              <a:off x="1742226" y="4027467"/>
              <a:ext cx="227527" cy="343368"/>
            </a:xfrm>
            <a:custGeom>
              <a:avLst/>
              <a:gdLst>
                <a:gd name="connsiteX0" fmla="*/ 136730 w 1199201"/>
                <a:gd name="connsiteY0" fmla="*/ 30640 h 1892590"/>
                <a:gd name="connsiteX1" fmla="*/ 584676 w 1199201"/>
                <a:gd name="connsiteY1" fmla="*/ 217978 h 1892590"/>
                <a:gd name="connsiteX2" fmla="*/ 635949 w 1199201"/>
                <a:gd name="connsiteY2" fmla="*/ 359167 h 1892590"/>
                <a:gd name="connsiteX3" fmla="*/ 637703 w 1199201"/>
                <a:gd name="connsiteY3" fmla="*/ 376384 h 1892590"/>
                <a:gd name="connsiteX4" fmla="*/ 643383 w 1199201"/>
                <a:gd name="connsiteY4" fmla="*/ 378062 h 1892590"/>
                <a:gd name="connsiteX5" fmla="*/ 885701 w 1199201"/>
                <a:gd name="connsiteY5" fmla="*/ 685567 h 1892590"/>
                <a:gd name="connsiteX6" fmla="*/ 891201 w 1199201"/>
                <a:gd name="connsiteY6" fmla="*/ 745235 h 1892590"/>
                <a:gd name="connsiteX7" fmla="*/ 898623 w 1199201"/>
                <a:gd name="connsiteY7" fmla="*/ 741118 h 1892590"/>
                <a:gd name="connsiteX8" fmla="*/ 902544 w 1199201"/>
                <a:gd name="connsiteY8" fmla="*/ 747073 h 1892590"/>
                <a:gd name="connsiteX9" fmla="*/ 1006269 w 1199201"/>
                <a:gd name="connsiteY9" fmla="*/ 920775 h 1892590"/>
                <a:gd name="connsiteX10" fmla="*/ 1186390 w 1199201"/>
                <a:gd name="connsiteY10" fmla="*/ 1414924 h 1892590"/>
                <a:gd name="connsiteX11" fmla="*/ 1138623 w 1199201"/>
                <a:gd name="connsiteY11" fmla="*/ 1394735 h 1892590"/>
                <a:gd name="connsiteX12" fmla="*/ 1115215 w 1199201"/>
                <a:gd name="connsiteY12" fmla="*/ 1371538 h 1892590"/>
                <a:gd name="connsiteX13" fmla="*/ 1143736 w 1199201"/>
                <a:gd name="connsiteY13" fmla="*/ 1437679 h 1892590"/>
                <a:gd name="connsiteX14" fmla="*/ 1185696 w 1199201"/>
                <a:gd name="connsiteY14" fmla="*/ 1676318 h 1892590"/>
                <a:gd name="connsiteX15" fmla="*/ 1052946 w 1199201"/>
                <a:gd name="connsiteY15" fmla="*/ 1575952 h 1892590"/>
                <a:gd name="connsiteX16" fmla="*/ 1046002 w 1199201"/>
                <a:gd name="connsiteY16" fmla="*/ 1566944 h 1892590"/>
                <a:gd name="connsiteX17" fmla="*/ 1044940 w 1199201"/>
                <a:gd name="connsiteY17" fmla="*/ 1570183 h 1892590"/>
                <a:gd name="connsiteX18" fmla="*/ 1066478 w 1199201"/>
                <a:gd name="connsiteY18" fmla="*/ 1620131 h 1892590"/>
                <a:gd name="connsiteX19" fmla="*/ 1108439 w 1199201"/>
                <a:gd name="connsiteY19" fmla="*/ 1858770 h 1892590"/>
                <a:gd name="connsiteX20" fmla="*/ 928217 w 1199201"/>
                <a:gd name="connsiteY20" fmla="*/ 1696816 h 1892590"/>
                <a:gd name="connsiteX21" fmla="*/ 894494 w 1199201"/>
                <a:gd name="connsiteY21" fmla="*/ 1648118 h 1892590"/>
                <a:gd name="connsiteX22" fmla="*/ 887041 w 1199201"/>
                <a:gd name="connsiteY22" fmla="*/ 1646821 h 1892590"/>
                <a:gd name="connsiteX23" fmla="*/ 889089 w 1199201"/>
                <a:gd name="connsiteY23" fmla="*/ 1651570 h 1892590"/>
                <a:gd name="connsiteX24" fmla="*/ 931051 w 1199201"/>
                <a:gd name="connsiteY24" fmla="*/ 1890208 h 1892590"/>
                <a:gd name="connsiteX25" fmla="*/ 595712 w 1199201"/>
                <a:gd name="connsiteY25" fmla="*/ 1482149 h 1892590"/>
                <a:gd name="connsiteX26" fmla="*/ 512057 w 1199201"/>
                <a:gd name="connsiteY26" fmla="*/ 1317202 h 1892590"/>
                <a:gd name="connsiteX27" fmla="*/ 498416 w 1199201"/>
                <a:gd name="connsiteY27" fmla="*/ 1300028 h 1892590"/>
                <a:gd name="connsiteX28" fmla="*/ 417823 w 1199201"/>
                <a:gd name="connsiteY28" fmla="*/ 1183616 h 1892590"/>
                <a:gd name="connsiteX29" fmla="*/ 408983 w 1199201"/>
                <a:gd name="connsiteY29" fmla="*/ 1168873 h 1892590"/>
                <a:gd name="connsiteX30" fmla="*/ 404417 w 1199201"/>
                <a:gd name="connsiteY30" fmla="*/ 1167323 h 1892590"/>
                <a:gd name="connsiteX31" fmla="*/ 428572 w 1199201"/>
                <a:gd name="connsiteY31" fmla="*/ 1305834 h 1892590"/>
                <a:gd name="connsiteX32" fmla="*/ 408701 w 1199201"/>
                <a:gd name="connsiteY32" fmla="*/ 1634454 h 1892590"/>
                <a:gd name="connsiteX33" fmla="*/ 207320 w 1199201"/>
                <a:gd name="connsiteY33" fmla="*/ 1146181 h 1892590"/>
                <a:gd name="connsiteX34" fmla="*/ 174661 w 1199201"/>
                <a:gd name="connsiteY34" fmla="*/ 958911 h 1892590"/>
                <a:gd name="connsiteX35" fmla="*/ 161205 w 1199201"/>
                <a:gd name="connsiteY35" fmla="*/ 931800 h 1892590"/>
                <a:gd name="connsiteX36" fmla="*/ 131257 w 1199201"/>
                <a:gd name="connsiteY36" fmla="*/ 769565 h 1892590"/>
                <a:gd name="connsiteX37" fmla="*/ 148390 w 1199201"/>
                <a:gd name="connsiteY37" fmla="*/ 645623 h 1892590"/>
                <a:gd name="connsiteX38" fmla="*/ 154825 w 1199201"/>
                <a:gd name="connsiteY38" fmla="*/ 630984 h 1892590"/>
                <a:gd name="connsiteX39" fmla="*/ 151090 w 1199201"/>
                <a:gd name="connsiteY39" fmla="*/ 628088 h 1892590"/>
                <a:gd name="connsiteX40" fmla="*/ 58466 w 1199201"/>
                <a:gd name="connsiteY40" fmla="*/ 509833 h 1892590"/>
                <a:gd name="connsiteX41" fmla="*/ 136730 w 1199201"/>
                <a:gd name="connsiteY41" fmla="*/ 30640 h 1892590"/>
                <a:gd name="connsiteX0" fmla="*/ 228110 w 1290581"/>
                <a:gd name="connsiteY0" fmla="*/ 74498 h 1936448"/>
                <a:gd name="connsiteX1" fmla="*/ 676056 w 1290581"/>
                <a:gd name="connsiteY1" fmla="*/ 261836 h 1936448"/>
                <a:gd name="connsiteX2" fmla="*/ 727329 w 1290581"/>
                <a:gd name="connsiteY2" fmla="*/ 403025 h 1936448"/>
                <a:gd name="connsiteX3" fmla="*/ 729083 w 1290581"/>
                <a:gd name="connsiteY3" fmla="*/ 420242 h 1936448"/>
                <a:gd name="connsiteX4" fmla="*/ 734763 w 1290581"/>
                <a:gd name="connsiteY4" fmla="*/ 421920 h 1936448"/>
                <a:gd name="connsiteX5" fmla="*/ 977081 w 1290581"/>
                <a:gd name="connsiteY5" fmla="*/ 729425 h 1936448"/>
                <a:gd name="connsiteX6" fmla="*/ 982581 w 1290581"/>
                <a:gd name="connsiteY6" fmla="*/ 789093 h 1936448"/>
                <a:gd name="connsiteX7" fmla="*/ 990003 w 1290581"/>
                <a:gd name="connsiteY7" fmla="*/ 784976 h 1936448"/>
                <a:gd name="connsiteX8" fmla="*/ 993924 w 1290581"/>
                <a:gd name="connsiteY8" fmla="*/ 790931 h 1936448"/>
                <a:gd name="connsiteX9" fmla="*/ 1097649 w 1290581"/>
                <a:gd name="connsiteY9" fmla="*/ 964633 h 1936448"/>
                <a:gd name="connsiteX10" fmla="*/ 1277770 w 1290581"/>
                <a:gd name="connsiteY10" fmla="*/ 1458782 h 1936448"/>
                <a:gd name="connsiteX11" fmla="*/ 1230003 w 1290581"/>
                <a:gd name="connsiteY11" fmla="*/ 1438593 h 1936448"/>
                <a:gd name="connsiteX12" fmla="*/ 1206595 w 1290581"/>
                <a:gd name="connsiteY12" fmla="*/ 1415396 h 1936448"/>
                <a:gd name="connsiteX13" fmla="*/ 1235116 w 1290581"/>
                <a:gd name="connsiteY13" fmla="*/ 1481537 h 1936448"/>
                <a:gd name="connsiteX14" fmla="*/ 1277076 w 1290581"/>
                <a:gd name="connsiteY14" fmla="*/ 1720176 h 1936448"/>
                <a:gd name="connsiteX15" fmla="*/ 1144326 w 1290581"/>
                <a:gd name="connsiteY15" fmla="*/ 1619810 h 1936448"/>
                <a:gd name="connsiteX16" fmla="*/ 1137382 w 1290581"/>
                <a:gd name="connsiteY16" fmla="*/ 1610802 h 1936448"/>
                <a:gd name="connsiteX17" fmla="*/ 1136320 w 1290581"/>
                <a:gd name="connsiteY17" fmla="*/ 1614041 h 1936448"/>
                <a:gd name="connsiteX18" fmla="*/ 1157858 w 1290581"/>
                <a:gd name="connsiteY18" fmla="*/ 1663989 h 1936448"/>
                <a:gd name="connsiteX19" fmla="*/ 1199819 w 1290581"/>
                <a:gd name="connsiteY19" fmla="*/ 1902628 h 1936448"/>
                <a:gd name="connsiteX20" fmla="*/ 1019597 w 1290581"/>
                <a:gd name="connsiteY20" fmla="*/ 1740674 h 1936448"/>
                <a:gd name="connsiteX21" fmla="*/ 985874 w 1290581"/>
                <a:gd name="connsiteY21" fmla="*/ 1691976 h 1936448"/>
                <a:gd name="connsiteX22" fmla="*/ 978421 w 1290581"/>
                <a:gd name="connsiteY22" fmla="*/ 1690679 h 1936448"/>
                <a:gd name="connsiteX23" fmla="*/ 980469 w 1290581"/>
                <a:gd name="connsiteY23" fmla="*/ 1695428 h 1936448"/>
                <a:gd name="connsiteX24" fmla="*/ 1022431 w 1290581"/>
                <a:gd name="connsiteY24" fmla="*/ 1934066 h 1936448"/>
                <a:gd name="connsiteX25" fmla="*/ 687092 w 1290581"/>
                <a:gd name="connsiteY25" fmla="*/ 1526007 h 1936448"/>
                <a:gd name="connsiteX26" fmla="*/ 603437 w 1290581"/>
                <a:gd name="connsiteY26" fmla="*/ 1361060 h 1936448"/>
                <a:gd name="connsiteX27" fmla="*/ 589796 w 1290581"/>
                <a:gd name="connsiteY27" fmla="*/ 1343886 h 1936448"/>
                <a:gd name="connsiteX28" fmla="*/ 509203 w 1290581"/>
                <a:gd name="connsiteY28" fmla="*/ 1227474 h 1936448"/>
                <a:gd name="connsiteX29" fmla="*/ 500363 w 1290581"/>
                <a:gd name="connsiteY29" fmla="*/ 1212731 h 1936448"/>
                <a:gd name="connsiteX30" fmla="*/ 495797 w 1290581"/>
                <a:gd name="connsiteY30" fmla="*/ 1211181 h 1936448"/>
                <a:gd name="connsiteX31" fmla="*/ 519952 w 1290581"/>
                <a:gd name="connsiteY31" fmla="*/ 1349692 h 1936448"/>
                <a:gd name="connsiteX32" fmla="*/ 500081 w 1290581"/>
                <a:gd name="connsiteY32" fmla="*/ 1678312 h 1936448"/>
                <a:gd name="connsiteX33" fmla="*/ 298700 w 1290581"/>
                <a:gd name="connsiteY33" fmla="*/ 1190039 h 1936448"/>
                <a:gd name="connsiteX34" fmla="*/ 266041 w 1290581"/>
                <a:gd name="connsiteY34" fmla="*/ 1002769 h 1936448"/>
                <a:gd name="connsiteX35" fmla="*/ 252585 w 1290581"/>
                <a:gd name="connsiteY35" fmla="*/ 975658 h 1936448"/>
                <a:gd name="connsiteX36" fmla="*/ 222637 w 1290581"/>
                <a:gd name="connsiteY36" fmla="*/ 813423 h 1936448"/>
                <a:gd name="connsiteX37" fmla="*/ 239770 w 1290581"/>
                <a:gd name="connsiteY37" fmla="*/ 689481 h 1936448"/>
                <a:gd name="connsiteX38" fmla="*/ 246205 w 1290581"/>
                <a:gd name="connsiteY38" fmla="*/ 674842 h 1936448"/>
                <a:gd name="connsiteX39" fmla="*/ 242470 w 1290581"/>
                <a:gd name="connsiteY39" fmla="*/ 671946 h 1936448"/>
                <a:gd name="connsiteX40" fmla="*/ 149846 w 1290581"/>
                <a:gd name="connsiteY40" fmla="*/ 553691 h 1936448"/>
                <a:gd name="connsiteX41" fmla="*/ 228110 w 1290581"/>
                <a:gd name="connsiteY41" fmla="*/ 74498 h 1936448"/>
                <a:gd name="connsiteX0" fmla="*/ 343573 w 1199816"/>
                <a:gd name="connsiteY0" fmla="*/ 116142 h 1701180"/>
                <a:gd name="connsiteX1" fmla="*/ 585291 w 1199816"/>
                <a:gd name="connsiteY1" fmla="*/ 26568 h 1701180"/>
                <a:gd name="connsiteX2" fmla="*/ 636564 w 1199816"/>
                <a:gd name="connsiteY2" fmla="*/ 167757 h 1701180"/>
                <a:gd name="connsiteX3" fmla="*/ 638318 w 1199816"/>
                <a:gd name="connsiteY3" fmla="*/ 184974 h 1701180"/>
                <a:gd name="connsiteX4" fmla="*/ 643998 w 1199816"/>
                <a:gd name="connsiteY4" fmla="*/ 186652 h 1701180"/>
                <a:gd name="connsiteX5" fmla="*/ 886316 w 1199816"/>
                <a:gd name="connsiteY5" fmla="*/ 494157 h 1701180"/>
                <a:gd name="connsiteX6" fmla="*/ 891816 w 1199816"/>
                <a:gd name="connsiteY6" fmla="*/ 553825 h 1701180"/>
                <a:gd name="connsiteX7" fmla="*/ 899238 w 1199816"/>
                <a:gd name="connsiteY7" fmla="*/ 549708 h 1701180"/>
                <a:gd name="connsiteX8" fmla="*/ 903159 w 1199816"/>
                <a:gd name="connsiteY8" fmla="*/ 555663 h 1701180"/>
                <a:gd name="connsiteX9" fmla="*/ 1006884 w 1199816"/>
                <a:gd name="connsiteY9" fmla="*/ 729365 h 1701180"/>
                <a:gd name="connsiteX10" fmla="*/ 1187005 w 1199816"/>
                <a:gd name="connsiteY10" fmla="*/ 1223514 h 1701180"/>
                <a:gd name="connsiteX11" fmla="*/ 1139238 w 1199816"/>
                <a:gd name="connsiteY11" fmla="*/ 1203325 h 1701180"/>
                <a:gd name="connsiteX12" fmla="*/ 1115830 w 1199816"/>
                <a:gd name="connsiteY12" fmla="*/ 1180128 h 1701180"/>
                <a:gd name="connsiteX13" fmla="*/ 1144351 w 1199816"/>
                <a:gd name="connsiteY13" fmla="*/ 1246269 h 1701180"/>
                <a:gd name="connsiteX14" fmla="*/ 1186311 w 1199816"/>
                <a:gd name="connsiteY14" fmla="*/ 1484908 h 1701180"/>
                <a:gd name="connsiteX15" fmla="*/ 1053561 w 1199816"/>
                <a:gd name="connsiteY15" fmla="*/ 1384542 h 1701180"/>
                <a:gd name="connsiteX16" fmla="*/ 1046617 w 1199816"/>
                <a:gd name="connsiteY16" fmla="*/ 1375534 h 1701180"/>
                <a:gd name="connsiteX17" fmla="*/ 1045555 w 1199816"/>
                <a:gd name="connsiteY17" fmla="*/ 1378773 h 1701180"/>
                <a:gd name="connsiteX18" fmla="*/ 1067093 w 1199816"/>
                <a:gd name="connsiteY18" fmla="*/ 1428721 h 1701180"/>
                <a:gd name="connsiteX19" fmla="*/ 1109054 w 1199816"/>
                <a:gd name="connsiteY19" fmla="*/ 1667360 h 1701180"/>
                <a:gd name="connsiteX20" fmla="*/ 928832 w 1199816"/>
                <a:gd name="connsiteY20" fmla="*/ 1505406 h 1701180"/>
                <a:gd name="connsiteX21" fmla="*/ 895109 w 1199816"/>
                <a:gd name="connsiteY21" fmla="*/ 1456708 h 1701180"/>
                <a:gd name="connsiteX22" fmla="*/ 887656 w 1199816"/>
                <a:gd name="connsiteY22" fmla="*/ 1455411 h 1701180"/>
                <a:gd name="connsiteX23" fmla="*/ 889704 w 1199816"/>
                <a:gd name="connsiteY23" fmla="*/ 1460160 h 1701180"/>
                <a:gd name="connsiteX24" fmla="*/ 931666 w 1199816"/>
                <a:gd name="connsiteY24" fmla="*/ 1698798 h 1701180"/>
                <a:gd name="connsiteX25" fmla="*/ 596327 w 1199816"/>
                <a:gd name="connsiteY25" fmla="*/ 1290739 h 1701180"/>
                <a:gd name="connsiteX26" fmla="*/ 512672 w 1199816"/>
                <a:gd name="connsiteY26" fmla="*/ 1125792 h 1701180"/>
                <a:gd name="connsiteX27" fmla="*/ 499031 w 1199816"/>
                <a:gd name="connsiteY27" fmla="*/ 1108618 h 1701180"/>
                <a:gd name="connsiteX28" fmla="*/ 418438 w 1199816"/>
                <a:gd name="connsiteY28" fmla="*/ 992206 h 1701180"/>
                <a:gd name="connsiteX29" fmla="*/ 409598 w 1199816"/>
                <a:gd name="connsiteY29" fmla="*/ 977463 h 1701180"/>
                <a:gd name="connsiteX30" fmla="*/ 405032 w 1199816"/>
                <a:gd name="connsiteY30" fmla="*/ 975913 h 1701180"/>
                <a:gd name="connsiteX31" fmla="*/ 429187 w 1199816"/>
                <a:gd name="connsiteY31" fmla="*/ 1114424 h 1701180"/>
                <a:gd name="connsiteX32" fmla="*/ 409316 w 1199816"/>
                <a:gd name="connsiteY32" fmla="*/ 1443044 h 1701180"/>
                <a:gd name="connsiteX33" fmla="*/ 207935 w 1199816"/>
                <a:gd name="connsiteY33" fmla="*/ 954771 h 1701180"/>
                <a:gd name="connsiteX34" fmla="*/ 175276 w 1199816"/>
                <a:gd name="connsiteY34" fmla="*/ 767501 h 1701180"/>
                <a:gd name="connsiteX35" fmla="*/ 161820 w 1199816"/>
                <a:gd name="connsiteY35" fmla="*/ 740390 h 1701180"/>
                <a:gd name="connsiteX36" fmla="*/ 131872 w 1199816"/>
                <a:gd name="connsiteY36" fmla="*/ 578155 h 1701180"/>
                <a:gd name="connsiteX37" fmla="*/ 149005 w 1199816"/>
                <a:gd name="connsiteY37" fmla="*/ 454213 h 1701180"/>
                <a:gd name="connsiteX38" fmla="*/ 155440 w 1199816"/>
                <a:gd name="connsiteY38" fmla="*/ 439574 h 1701180"/>
                <a:gd name="connsiteX39" fmla="*/ 151705 w 1199816"/>
                <a:gd name="connsiteY39" fmla="*/ 436678 h 1701180"/>
                <a:gd name="connsiteX40" fmla="*/ 59081 w 1199816"/>
                <a:gd name="connsiteY40" fmla="*/ 318423 h 1701180"/>
                <a:gd name="connsiteX41" fmla="*/ 343573 w 1199816"/>
                <a:gd name="connsiteY41" fmla="*/ 116142 h 1701180"/>
                <a:gd name="connsiteX0" fmla="*/ 306046 w 1162289"/>
                <a:gd name="connsiteY0" fmla="*/ 90505 h 1675543"/>
                <a:gd name="connsiteX1" fmla="*/ 547764 w 1162289"/>
                <a:gd name="connsiteY1" fmla="*/ 931 h 1675543"/>
                <a:gd name="connsiteX2" fmla="*/ 599037 w 1162289"/>
                <a:gd name="connsiteY2" fmla="*/ 142120 h 1675543"/>
                <a:gd name="connsiteX3" fmla="*/ 600791 w 1162289"/>
                <a:gd name="connsiteY3" fmla="*/ 159337 h 1675543"/>
                <a:gd name="connsiteX4" fmla="*/ 606471 w 1162289"/>
                <a:gd name="connsiteY4" fmla="*/ 161015 h 1675543"/>
                <a:gd name="connsiteX5" fmla="*/ 848789 w 1162289"/>
                <a:gd name="connsiteY5" fmla="*/ 468520 h 1675543"/>
                <a:gd name="connsiteX6" fmla="*/ 854289 w 1162289"/>
                <a:gd name="connsiteY6" fmla="*/ 528188 h 1675543"/>
                <a:gd name="connsiteX7" fmla="*/ 861711 w 1162289"/>
                <a:gd name="connsiteY7" fmla="*/ 524071 h 1675543"/>
                <a:gd name="connsiteX8" fmla="*/ 865632 w 1162289"/>
                <a:gd name="connsiteY8" fmla="*/ 530026 h 1675543"/>
                <a:gd name="connsiteX9" fmla="*/ 969357 w 1162289"/>
                <a:gd name="connsiteY9" fmla="*/ 703728 h 1675543"/>
                <a:gd name="connsiteX10" fmla="*/ 1149478 w 1162289"/>
                <a:gd name="connsiteY10" fmla="*/ 1197877 h 1675543"/>
                <a:gd name="connsiteX11" fmla="*/ 1101711 w 1162289"/>
                <a:gd name="connsiteY11" fmla="*/ 1177688 h 1675543"/>
                <a:gd name="connsiteX12" fmla="*/ 1078303 w 1162289"/>
                <a:gd name="connsiteY12" fmla="*/ 1154491 h 1675543"/>
                <a:gd name="connsiteX13" fmla="*/ 1106824 w 1162289"/>
                <a:gd name="connsiteY13" fmla="*/ 1220632 h 1675543"/>
                <a:gd name="connsiteX14" fmla="*/ 1148784 w 1162289"/>
                <a:gd name="connsiteY14" fmla="*/ 1459271 h 1675543"/>
                <a:gd name="connsiteX15" fmla="*/ 1016034 w 1162289"/>
                <a:gd name="connsiteY15" fmla="*/ 1358905 h 1675543"/>
                <a:gd name="connsiteX16" fmla="*/ 1009090 w 1162289"/>
                <a:gd name="connsiteY16" fmla="*/ 1349897 h 1675543"/>
                <a:gd name="connsiteX17" fmla="*/ 1008028 w 1162289"/>
                <a:gd name="connsiteY17" fmla="*/ 1353136 h 1675543"/>
                <a:gd name="connsiteX18" fmla="*/ 1029566 w 1162289"/>
                <a:gd name="connsiteY18" fmla="*/ 1403084 h 1675543"/>
                <a:gd name="connsiteX19" fmla="*/ 1071527 w 1162289"/>
                <a:gd name="connsiteY19" fmla="*/ 1641723 h 1675543"/>
                <a:gd name="connsiteX20" fmla="*/ 891305 w 1162289"/>
                <a:gd name="connsiteY20" fmla="*/ 1479769 h 1675543"/>
                <a:gd name="connsiteX21" fmla="*/ 857582 w 1162289"/>
                <a:gd name="connsiteY21" fmla="*/ 1431071 h 1675543"/>
                <a:gd name="connsiteX22" fmla="*/ 850129 w 1162289"/>
                <a:gd name="connsiteY22" fmla="*/ 1429774 h 1675543"/>
                <a:gd name="connsiteX23" fmla="*/ 852177 w 1162289"/>
                <a:gd name="connsiteY23" fmla="*/ 1434523 h 1675543"/>
                <a:gd name="connsiteX24" fmla="*/ 894139 w 1162289"/>
                <a:gd name="connsiteY24" fmla="*/ 1673161 h 1675543"/>
                <a:gd name="connsiteX25" fmla="*/ 558800 w 1162289"/>
                <a:gd name="connsiteY25" fmla="*/ 1265102 h 1675543"/>
                <a:gd name="connsiteX26" fmla="*/ 475145 w 1162289"/>
                <a:gd name="connsiteY26" fmla="*/ 1100155 h 1675543"/>
                <a:gd name="connsiteX27" fmla="*/ 461504 w 1162289"/>
                <a:gd name="connsiteY27" fmla="*/ 1082981 h 1675543"/>
                <a:gd name="connsiteX28" fmla="*/ 380911 w 1162289"/>
                <a:gd name="connsiteY28" fmla="*/ 966569 h 1675543"/>
                <a:gd name="connsiteX29" fmla="*/ 372071 w 1162289"/>
                <a:gd name="connsiteY29" fmla="*/ 951826 h 1675543"/>
                <a:gd name="connsiteX30" fmla="*/ 367505 w 1162289"/>
                <a:gd name="connsiteY30" fmla="*/ 950276 h 1675543"/>
                <a:gd name="connsiteX31" fmla="*/ 391660 w 1162289"/>
                <a:gd name="connsiteY31" fmla="*/ 1088787 h 1675543"/>
                <a:gd name="connsiteX32" fmla="*/ 371789 w 1162289"/>
                <a:gd name="connsiteY32" fmla="*/ 1417407 h 1675543"/>
                <a:gd name="connsiteX33" fmla="*/ 170408 w 1162289"/>
                <a:gd name="connsiteY33" fmla="*/ 929134 h 1675543"/>
                <a:gd name="connsiteX34" fmla="*/ 137749 w 1162289"/>
                <a:gd name="connsiteY34" fmla="*/ 741864 h 1675543"/>
                <a:gd name="connsiteX35" fmla="*/ 124293 w 1162289"/>
                <a:gd name="connsiteY35" fmla="*/ 714753 h 1675543"/>
                <a:gd name="connsiteX36" fmla="*/ 94345 w 1162289"/>
                <a:gd name="connsiteY36" fmla="*/ 552518 h 1675543"/>
                <a:gd name="connsiteX37" fmla="*/ 111478 w 1162289"/>
                <a:gd name="connsiteY37" fmla="*/ 428576 h 1675543"/>
                <a:gd name="connsiteX38" fmla="*/ 117913 w 1162289"/>
                <a:gd name="connsiteY38" fmla="*/ 413937 h 1675543"/>
                <a:gd name="connsiteX39" fmla="*/ 114178 w 1162289"/>
                <a:gd name="connsiteY39" fmla="*/ 411041 h 1675543"/>
                <a:gd name="connsiteX40" fmla="*/ 21554 w 1162289"/>
                <a:gd name="connsiteY40" fmla="*/ 292786 h 1675543"/>
                <a:gd name="connsiteX41" fmla="*/ 306046 w 1162289"/>
                <a:gd name="connsiteY41" fmla="*/ 90505 h 1675543"/>
                <a:gd name="connsiteX0" fmla="*/ 325996 w 1161124"/>
                <a:gd name="connsiteY0" fmla="*/ 33595 h 1690908"/>
                <a:gd name="connsiteX1" fmla="*/ 546599 w 1161124"/>
                <a:gd name="connsiteY1" fmla="*/ 16296 h 1690908"/>
                <a:gd name="connsiteX2" fmla="*/ 597872 w 1161124"/>
                <a:gd name="connsiteY2" fmla="*/ 157485 h 1690908"/>
                <a:gd name="connsiteX3" fmla="*/ 599626 w 1161124"/>
                <a:gd name="connsiteY3" fmla="*/ 174702 h 1690908"/>
                <a:gd name="connsiteX4" fmla="*/ 605306 w 1161124"/>
                <a:gd name="connsiteY4" fmla="*/ 176380 h 1690908"/>
                <a:gd name="connsiteX5" fmla="*/ 847624 w 1161124"/>
                <a:gd name="connsiteY5" fmla="*/ 483885 h 1690908"/>
                <a:gd name="connsiteX6" fmla="*/ 853124 w 1161124"/>
                <a:gd name="connsiteY6" fmla="*/ 543553 h 1690908"/>
                <a:gd name="connsiteX7" fmla="*/ 860546 w 1161124"/>
                <a:gd name="connsiteY7" fmla="*/ 539436 h 1690908"/>
                <a:gd name="connsiteX8" fmla="*/ 864467 w 1161124"/>
                <a:gd name="connsiteY8" fmla="*/ 545391 h 1690908"/>
                <a:gd name="connsiteX9" fmla="*/ 968192 w 1161124"/>
                <a:gd name="connsiteY9" fmla="*/ 719093 h 1690908"/>
                <a:gd name="connsiteX10" fmla="*/ 1148313 w 1161124"/>
                <a:gd name="connsiteY10" fmla="*/ 1213242 h 1690908"/>
                <a:gd name="connsiteX11" fmla="*/ 1100546 w 1161124"/>
                <a:gd name="connsiteY11" fmla="*/ 1193053 h 1690908"/>
                <a:gd name="connsiteX12" fmla="*/ 1077138 w 1161124"/>
                <a:gd name="connsiteY12" fmla="*/ 1169856 h 1690908"/>
                <a:gd name="connsiteX13" fmla="*/ 1105659 w 1161124"/>
                <a:gd name="connsiteY13" fmla="*/ 1235997 h 1690908"/>
                <a:gd name="connsiteX14" fmla="*/ 1147619 w 1161124"/>
                <a:gd name="connsiteY14" fmla="*/ 1474636 h 1690908"/>
                <a:gd name="connsiteX15" fmla="*/ 1014869 w 1161124"/>
                <a:gd name="connsiteY15" fmla="*/ 1374270 h 1690908"/>
                <a:gd name="connsiteX16" fmla="*/ 1007925 w 1161124"/>
                <a:gd name="connsiteY16" fmla="*/ 1365262 h 1690908"/>
                <a:gd name="connsiteX17" fmla="*/ 1006863 w 1161124"/>
                <a:gd name="connsiteY17" fmla="*/ 1368501 h 1690908"/>
                <a:gd name="connsiteX18" fmla="*/ 1028401 w 1161124"/>
                <a:gd name="connsiteY18" fmla="*/ 1418449 h 1690908"/>
                <a:gd name="connsiteX19" fmla="*/ 1070362 w 1161124"/>
                <a:gd name="connsiteY19" fmla="*/ 1657088 h 1690908"/>
                <a:gd name="connsiteX20" fmla="*/ 890140 w 1161124"/>
                <a:gd name="connsiteY20" fmla="*/ 1495134 h 1690908"/>
                <a:gd name="connsiteX21" fmla="*/ 856417 w 1161124"/>
                <a:gd name="connsiteY21" fmla="*/ 1446436 h 1690908"/>
                <a:gd name="connsiteX22" fmla="*/ 848964 w 1161124"/>
                <a:gd name="connsiteY22" fmla="*/ 1445139 h 1690908"/>
                <a:gd name="connsiteX23" fmla="*/ 851012 w 1161124"/>
                <a:gd name="connsiteY23" fmla="*/ 1449888 h 1690908"/>
                <a:gd name="connsiteX24" fmla="*/ 892974 w 1161124"/>
                <a:gd name="connsiteY24" fmla="*/ 1688526 h 1690908"/>
                <a:gd name="connsiteX25" fmla="*/ 557635 w 1161124"/>
                <a:gd name="connsiteY25" fmla="*/ 1280467 h 1690908"/>
                <a:gd name="connsiteX26" fmla="*/ 473980 w 1161124"/>
                <a:gd name="connsiteY26" fmla="*/ 1115520 h 1690908"/>
                <a:gd name="connsiteX27" fmla="*/ 460339 w 1161124"/>
                <a:gd name="connsiteY27" fmla="*/ 1098346 h 1690908"/>
                <a:gd name="connsiteX28" fmla="*/ 379746 w 1161124"/>
                <a:gd name="connsiteY28" fmla="*/ 981934 h 1690908"/>
                <a:gd name="connsiteX29" fmla="*/ 370906 w 1161124"/>
                <a:gd name="connsiteY29" fmla="*/ 967191 h 1690908"/>
                <a:gd name="connsiteX30" fmla="*/ 366340 w 1161124"/>
                <a:gd name="connsiteY30" fmla="*/ 965641 h 1690908"/>
                <a:gd name="connsiteX31" fmla="*/ 390495 w 1161124"/>
                <a:gd name="connsiteY31" fmla="*/ 1104152 h 1690908"/>
                <a:gd name="connsiteX32" fmla="*/ 370624 w 1161124"/>
                <a:gd name="connsiteY32" fmla="*/ 1432772 h 1690908"/>
                <a:gd name="connsiteX33" fmla="*/ 169243 w 1161124"/>
                <a:gd name="connsiteY33" fmla="*/ 944499 h 1690908"/>
                <a:gd name="connsiteX34" fmla="*/ 136584 w 1161124"/>
                <a:gd name="connsiteY34" fmla="*/ 757229 h 1690908"/>
                <a:gd name="connsiteX35" fmla="*/ 123128 w 1161124"/>
                <a:gd name="connsiteY35" fmla="*/ 730118 h 1690908"/>
                <a:gd name="connsiteX36" fmla="*/ 93180 w 1161124"/>
                <a:gd name="connsiteY36" fmla="*/ 567883 h 1690908"/>
                <a:gd name="connsiteX37" fmla="*/ 110313 w 1161124"/>
                <a:gd name="connsiteY37" fmla="*/ 443941 h 1690908"/>
                <a:gd name="connsiteX38" fmla="*/ 116748 w 1161124"/>
                <a:gd name="connsiteY38" fmla="*/ 429302 h 1690908"/>
                <a:gd name="connsiteX39" fmla="*/ 113013 w 1161124"/>
                <a:gd name="connsiteY39" fmla="*/ 426406 h 1690908"/>
                <a:gd name="connsiteX40" fmla="*/ 20389 w 1161124"/>
                <a:gd name="connsiteY40" fmla="*/ 308151 h 1690908"/>
                <a:gd name="connsiteX41" fmla="*/ 325996 w 1161124"/>
                <a:gd name="connsiteY41" fmla="*/ 33595 h 1690908"/>
                <a:gd name="connsiteX0" fmla="*/ 329851 w 1164979"/>
                <a:gd name="connsiteY0" fmla="*/ 47598 h 1704911"/>
                <a:gd name="connsiteX1" fmla="*/ 550454 w 1164979"/>
                <a:gd name="connsiteY1" fmla="*/ 30299 h 1704911"/>
                <a:gd name="connsiteX2" fmla="*/ 601727 w 1164979"/>
                <a:gd name="connsiteY2" fmla="*/ 171488 h 1704911"/>
                <a:gd name="connsiteX3" fmla="*/ 603481 w 1164979"/>
                <a:gd name="connsiteY3" fmla="*/ 188705 h 1704911"/>
                <a:gd name="connsiteX4" fmla="*/ 609161 w 1164979"/>
                <a:gd name="connsiteY4" fmla="*/ 190383 h 1704911"/>
                <a:gd name="connsiteX5" fmla="*/ 851479 w 1164979"/>
                <a:gd name="connsiteY5" fmla="*/ 497888 h 1704911"/>
                <a:gd name="connsiteX6" fmla="*/ 856979 w 1164979"/>
                <a:gd name="connsiteY6" fmla="*/ 557556 h 1704911"/>
                <a:gd name="connsiteX7" fmla="*/ 864401 w 1164979"/>
                <a:gd name="connsiteY7" fmla="*/ 553439 h 1704911"/>
                <a:gd name="connsiteX8" fmla="*/ 868322 w 1164979"/>
                <a:gd name="connsiteY8" fmla="*/ 559394 h 1704911"/>
                <a:gd name="connsiteX9" fmla="*/ 972047 w 1164979"/>
                <a:gd name="connsiteY9" fmla="*/ 733096 h 1704911"/>
                <a:gd name="connsiteX10" fmla="*/ 1152168 w 1164979"/>
                <a:gd name="connsiteY10" fmla="*/ 1227245 h 1704911"/>
                <a:gd name="connsiteX11" fmla="*/ 1104401 w 1164979"/>
                <a:gd name="connsiteY11" fmla="*/ 1207056 h 1704911"/>
                <a:gd name="connsiteX12" fmla="*/ 1080993 w 1164979"/>
                <a:gd name="connsiteY12" fmla="*/ 1183859 h 1704911"/>
                <a:gd name="connsiteX13" fmla="*/ 1109514 w 1164979"/>
                <a:gd name="connsiteY13" fmla="*/ 1250000 h 1704911"/>
                <a:gd name="connsiteX14" fmla="*/ 1151474 w 1164979"/>
                <a:gd name="connsiteY14" fmla="*/ 1488639 h 1704911"/>
                <a:gd name="connsiteX15" fmla="*/ 1018724 w 1164979"/>
                <a:gd name="connsiteY15" fmla="*/ 1388273 h 1704911"/>
                <a:gd name="connsiteX16" fmla="*/ 1011780 w 1164979"/>
                <a:gd name="connsiteY16" fmla="*/ 1379265 h 1704911"/>
                <a:gd name="connsiteX17" fmla="*/ 1010718 w 1164979"/>
                <a:gd name="connsiteY17" fmla="*/ 1382504 h 1704911"/>
                <a:gd name="connsiteX18" fmla="*/ 1032256 w 1164979"/>
                <a:gd name="connsiteY18" fmla="*/ 1432452 h 1704911"/>
                <a:gd name="connsiteX19" fmla="*/ 1074217 w 1164979"/>
                <a:gd name="connsiteY19" fmla="*/ 1671091 h 1704911"/>
                <a:gd name="connsiteX20" fmla="*/ 893995 w 1164979"/>
                <a:gd name="connsiteY20" fmla="*/ 1509137 h 1704911"/>
                <a:gd name="connsiteX21" fmla="*/ 860272 w 1164979"/>
                <a:gd name="connsiteY21" fmla="*/ 1460439 h 1704911"/>
                <a:gd name="connsiteX22" fmla="*/ 852819 w 1164979"/>
                <a:gd name="connsiteY22" fmla="*/ 1459142 h 1704911"/>
                <a:gd name="connsiteX23" fmla="*/ 854867 w 1164979"/>
                <a:gd name="connsiteY23" fmla="*/ 1463891 h 1704911"/>
                <a:gd name="connsiteX24" fmla="*/ 896829 w 1164979"/>
                <a:gd name="connsiteY24" fmla="*/ 1702529 h 1704911"/>
                <a:gd name="connsiteX25" fmla="*/ 561490 w 1164979"/>
                <a:gd name="connsiteY25" fmla="*/ 1294470 h 1704911"/>
                <a:gd name="connsiteX26" fmla="*/ 477835 w 1164979"/>
                <a:gd name="connsiteY26" fmla="*/ 1129523 h 1704911"/>
                <a:gd name="connsiteX27" fmla="*/ 464194 w 1164979"/>
                <a:gd name="connsiteY27" fmla="*/ 1112349 h 1704911"/>
                <a:gd name="connsiteX28" fmla="*/ 383601 w 1164979"/>
                <a:gd name="connsiteY28" fmla="*/ 995937 h 1704911"/>
                <a:gd name="connsiteX29" fmla="*/ 374761 w 1164979"/>
                <a:gd name="connsiteY29" fmla="*/ 981194 h 1704911"/>
                <a:gd name="connsiteX30" fmla="*/ 370195 w 1164979"/>
                <a:gd name="connsiteY30" fmla="*/ 979644 h 1704911"/>
                <a:gd name="connsiteX31" fmla="*/ 394350 w 1164979"/>
                <a:gd name="connsiteY31" fmla="*/ 1118155 h 1704911"/>
                <a:gd name="connsiteX32" fmla="*/ 374479 w 1164979"/>
                <a:gd name="connsiteY32" fmla="*/ 1446775 h 1704911"/>
                <a:gd name="connsiteX33" fmla="*/ 173098 w 1164979"/>
                <a:gd name="connsiteY33" fmla="*/ 958502 h 1704911"/>
                <a:gd name="connsiteX34" fmla="*/ 140439 w 1164979"/>
                <a:gd name="connsiteY34" fmla="*/ 771232 h 1704911"/>
                <a:gd name="connsiteX35" fmla="*/ 126983 w 1164979"/>
                <a:gd name="connsiteY35" fmla="*/ 744121 h 1704911"/>
                <a:gd name="connsiteX36" fmla="*/ 97035 w 1164979"/>
                <a:gd name="connsiteY36" fmla="*/ 581886 h 1704911"/>
                <a:gd name="connsiteX37" fmla="*/ 114168 w 1164979"/>
                <a:gd name="connsiteY37" fmla="*/ 457944 h 1704911"/>
                <a:gd name="connsiteX38" fmla="*/ 120603 w 1164979"/>
                <a:gd name="connsiteY38" fmla="*/ 443305 h 1704911"/>
                <a:gd name="connsiteX39" fmla="*/ 116868 w 1164979"/>
                <a:gd name="connsiteY39" fmla="*/ 440409 h 1704911"/>
                <a:gd name="connsiteX40" fmla="*/ 24244 w 1164979"/>
                <a:gd name="connsiteY40" fmla="*/ 322154 h 1704911"/>
                <a:gd name="connsiteX41" fmla="*/ 329851 w 1164979"/>
                <a:gd name="connsiteY41" fmla="*/ 47598 h 1704911"/>
                <a:gd name="connsiteX0" fmla="*/ 316459 w 1151587"/>
                <a:gd name="connsiteY0" fmla="*/ 47598 h 1704911"/>
                <a:gd name="connsiteX1" fmla="*/ 537062 w 1151587"/>
                <a:gd name="connsiteY1" fmla="*/ 30299 h 1704911"/>
                <a:gd name="connsiteX2" fmla="*/ 588335 w 1151587"/>
                <a:gd name="connsiteY2" fmla="*/ 171488 h 1704911"/>
                <a:gd name="connsiteX3" fmla="*/ 590089 w 1151587"/>
                <a:gd name="connsiteY3" fmla="*/ 188705 h 1704911"/>
                <a:gd name="connsiteX4" fmla="*/ 595769 w 1151587"/>
                <a:gd name="connsiteY4" fmla="*/ 190383 h 1704911"/>
                <a:gd name="connsiteX5" fmla="*/ 838087 w 1151587"/>
                <a:gd name="connsiteY5" fmla="*/ 497888 h 1704911"/>
                <a:gd name="connsiteX6" fmla="*/ 843587 w 1151587"/>
                <a:gd name="connsiteY6" fmla="*/ 557556 h 1704911"/>
                <a:gd name="connsiteX7" fmla="*/ 851009 w 1151587"/>
                <a:gd name="connsiteY7" fmla="*/ 553439 h 1704911"/>
                <a:gd name="connsiteX8" fmla="*/ 854930 w 1151587"/>
                <a:gd name="connsiteY8" fmla="*/ 559394 h 1704911"/>
                <a:gd name="connsiteX9" fmla="*/ 958655 w 1151587"/>
                <a:gd name="connsiteY9" fmla="*/ 733096 h 1704911"/>
                <a:gd name="connsiteX10" fmla="*/ 1138776 w 1151587"/>
                <a:gd name="connsiteY10" fmla="*/ 1227245 h 1704911"/>
                <a:gd name="connsiteX11" fmla="*/ 1091009 w 1151587"/>
                <a:gd name="connsiteY11" fmla="*/ 1207056 h 1704911"/>
                <a:gd name="connsiteX12" fmla="*/ 1067601 w 1151587"/>
                <a:gd name="connsiteY12" fmla="*/ 1183859 h 1704911"/>
                <a:gd name="connsiteX13" fmla="*/ 1096122 w 1151587"/>
                <a:gd name="connsiteY13" fmla="*/ 1250000 h 1704911"/>
                <a:gd name="connsiteX14" fmla="*/ 1138082 w 1151587"/>
                <a:gd name="connsiteY14" fmla="*/ 1488639 h 1704911"/>
                <a:gd name="connsiteX15" fmla="*/ 1005332 w 1151587"/>
                <a:gd name="connsiteY15" fmla="*/ 1388273 h 1704911"/>
                <a:gd name="connsiteX16" fmla="*/ 998388 w 1151587"/>
                <a:gd name="connsiteY16" fmla="*/ 1379265 h 1704911"/>
                <a:gd name="connsiteX17" fmla="*/ 997326 w 1151587"/>
                <a:gd name="connsiteY17" fmla="*/ 1382504 h 1704911"/>
                <a:gd name="connsiteX18" fmla="*/ 1018864 w 1151587"/>
                <a:gd name="connsiteY18" fmla="*/ 1432452 h 1704911"/>
                <a:gd name="connsiteX19" fmla="*/ 1060825 w 1151587"/>
                <a:gd name="connsiteY19" fmla="*/ 1671091 h 1704911"/>
                <a:gd name="connsiteX20" fmla="*/ 880603 w 1151587"/>
                <a:gd name="connsiteY20" fmla="*/ 1509137 h 1704911"/>
                <a:gd name="connsiteX21" fmla="*/ 846880 w 1151587"/>
                <a:gd name="connsiteY21" fmla="*/ 1460439 h 1704911"/>
                <a:gd name="connsiteX22" fmla="*/ 839427 w 1151587"/>
                <a:gd name="connsiteY22" fmla="*/ 1459142 h 1704911"/>
                <a:gd name="connsiteX23" fmla="*/ 841475 w 1151587"/>
                <a:gd name="connsiteY23" fmla="*/ 1463891 h 1704911"/>
                <a:gd name="connsiteX24" fmla="*/ 883437 w 1151587"/>
                <a:gd name="connsiteY24" fmla="*/ 1702529 h 1704911"/>
                <a:gd name="connsiteX25" fmla="*/ 548098 w 1151587"/>
                <a:gd name="connsiteY25" fmla="*/ 1294470 h 1704911"/>
                <a:gd name="connsiteX26" fmla="*/ 464443 w 1151587"/>
                <a:gd name="connsiteY26" fmla="*/ 1129523 h 1704911"/>
                <a:gd name="connsiteX27" fmla="*/ 450802 w 1151587"/>
                <a:gd name="connsiteY27" fmla="*/ 1112349 h 1704911"/>
                <a:gd name="connsiteX28" fmla="*/ 370209 w 1151587"/>
                <a:gd name="connsiteY28" fmla="*/ 995937 h 1704911"/>
                <a:gd name="connsiteX29" fmla="*/ 361369 w 1151587"/>
                <a:gd name="connsiteY29" fmla="*/ 981194 h 1704911"/>
                <a:gd name="connsiteX30" fmla="*/ 356803 w 1151587"/>
                <a:gd name="connsiteY30" fmla="*/ 979644 h 1704911"/>
                <a:gd name="connsiteX31" fmla="*/ 380958 w 1151587"/>
                <a:gd name="connsiteY31" fmla="*/ 1118155 h 1704911"/>
                <a:gd name="connsiteX32" fmla="*/ 361087 w 1151587"/>
                <a:gd name="connsiteY32" fmla="*/ 1446775 h 1704911"/>
                <a:gd name="connsiteX33" fmla="*/ 159706 w 1151587"/>
                <a:gd name="connsiteY33" fmla="*/ 958502 h 1704911"/>
                <a:gd name="connsiteX34" fmla="*/ 127047 w 1151587"/>
                <a:gd name="connsiteY34" fmla="*/ 771232 h 1704911"/>
                <a:gd name="connsiteX35" fmla="*/ 113591 w 1151587"/>
                <a:gd name="connsiteY35" fmla="*/ 744121 h 1704911"/>
                <a:gd name="connsiteX36" fmla="*/ 83643 w 1151587"/>
                <a:gd name="connsiteY36" fmla="*/ 581886 h 1704911"/>
                <a:gd name="connsiteX37" fmla="*/ 100776 w 1151587"/>
                <a:gd name="connsiteY37" fmla="*/ 457944 h 1704911"/>
                <a:gd name="connsiteX38" fmla="*/ 107211 w 1151587"/>
                <a:gd name="connsiteY38" fmla="*/ 443305 h 1704911"/>
                <a:gd name="connsiteX39" fmla="*/ 103476 w 1151587"/>
                <a:gd name="connsiteY39" fmla="*/ 440409 h 1704911"/>
                <a:gd name="connsiteX40" fmla="*/ 10852 w 1151587"/>
                <a:gd name="connsiteY40" fmla="*/ 322154 h 1704911"/>
                <a:gd name="connsiteX41" fmla="*/ 316459 w 1151587"/>
                <a:gd name="connsiteY41" fmla="*/ 47598 h 1704911"/>
                <a:gd name="connsiteX0" fmla="*/ 232816 w 1067944"/>
                <a:gd name="connsiteY0" fmla="*/ 30232 h 1687545"/>
                <a:gd name="connsiteX1" fmla="*/ 453419 w 1067944"/>
                <a:gd name="connsiteY1" fmla="*/ 12933 h 1687545"/>
                <a:gd name="connsiteX2" fmla="*/ 504692 w 1067944"/>
                <a:gd name="connsiteY2" fmla="*/ 154122 h 1687545"/>
                <a:gd name="connsiteX3" fmla="*/ 506446 w 1067944"/>
                <a:gd name="connsiteY3" fmla="*/ 171339 h 1687545"/>
                <a:gd name="connsiteX4" fmla="*/ 512126 w 1067944"/>
                <a:gd name="connsiteY4" fmla="*/ 173017 h 1687545"/>
                <a:gd name="connsiteX5" fmla="*/ 754444 w 1067944"/>
                <a:gd name="connsiteY5" fmla="*/ 480522 h 1687545"/>
                <a:gd name="connsiteX6" fmla="*/ 759944 w 1067944"/>
                <a:gd name="connsiteY6" fmla="*/ 540190 h 1687545"/>
                <a:gd name="connsiteX7" fmla="*/ 767366 w 1067944"/>
                <a:gd name="connsiteY7" fmla="*/ 536073 h 1687545"/>
                <a:gd name="connsiteX8" fmla="*/ 771287 w 1067944"/>
                <a:gd name="connsiteY8" fmla="*/ 542028 h 1687545"/>
                <a:gd name="connsiteX9" fmla="*/ 875012 w 1067944"/>
                <a:gd name="connsiteY9" fmla="*/ 715730 h 1687545"/>
                <a:gd name="connsiteX10" fmla="*/ 1055133 w 1067944"/>
                <a:gd name="connsiteY10" fmla="*/ 1209879 h 1687545"/>
                <a:gd name="connsiteX11" fmla="*/ 1007366 w 1067944"/>
                <a:gd name="connsiteY11" fmla="*/ 1189690 h 1687545"/>
                <a:gd name="connsiteX12" fmla="*/ 983958 w 1067944"/>
                <a:gd name="connsiteY12" fmla="*/ 1166493 h 1687545"/>
                <a:gd name="connsiteX13" fmla="*/ 1012479 w 1067944"/>
                <a:gd name="connsiteY13" fmla="*/ 1232634 h 1687545"/>
                <a:gd name="connsiteX14" fmla="*/ 1054439 w 1067944"/>
                <a:gd name="connsiteY14" fmla="*/ 1471273 h 1687545"/>
                <a:gd name="connsiteX15" fmla="*/ 921689 w 1067944"/>
                <a:gd name="connsiteY15" fmla="*/ 1370907 h 1687545"/>
                <a:gd name="connsiteX16" fmla="*/ 914745 w 1067944"/>
                <a:gd name="connsiteY16" fmla="*/ 1361899 h 1687545"/>
                <a:gd name="connsiteX17" fmla="*/ 913683 w 1067944"/>
                <a:gd name="connsiteY17" fmla="*/ 1365138 h 1687545"/>
                <a:gd name="connsiteX18" fmla="*/ 935221 w 1067944"/>
                <a:gd name="connsiteY18" fmla="*/ 1415086 h 1687545"/>
                <a:gd name="connsiteX19" fmla="*/ 977182 w 1067944"/>
                <a:gd name="connsiteY19" fmla="*/ 1653725 h 1687545"/>
                <a:gd name="connsiteX20" fmla="*/ 796960 w 1067944"/>
                <a:gd name="connsiteY20" fmla="*/ 1491771 h 1687545"/>
                <a:gd name="connsiteX21" fmla="*/ 763237 w 1067944"/>
                <a:gd name="connsiteY21" fmla="*/ 1443073 h 1687545"/>
                <a:gd name="connsiteX22" fmla="*/ 755784 w 1067944"/>
                <a:gd name="connsiteY22" fmla="*/ 1441776 h 1687545"/>
                <a:gd name="connsiteX23" fmla="*/ 757832 w 1067944"/>
                <a:gd name="connsiteY23" fmla="*/ 1446525 h 1687545"/>
                <a:gd name="connsiteX24" fmla="*/ 799794 w 1067944"/>
                <a:gd name="connsiteY24" fmla="*/ 1685163 h 1687545"/>
                <a:gd name="connsiteX25" fmla="*/ 464455 w 1067944"/>
                <a:gd name="connsiteY25" fmla="*/ 1277104 h 1687545"/>
                <a:gd name="connsiteX26" fmla="*/ 380800 w 1067944"/>
                <a:gd name="connsiteY26" fmla="*/ 1112157 h 1687545"/>
                <a:gd name="connsiteX27" fmla="*/ 367159 w 1067944"/>
                <a:gd name="connsiteY27" fmla="*/ 1094983 h 1687545"/>
                <a:gd name="connsiteX28" fmla="*/ 286566 w 1067944"/>
                <a:gd name="connsiteY28" fmla="*/ 978571 h 1687545"/>
                <a:gd name="connsiteX29" fmla="*/ 277726 w 1067944"/>
                <a:gd name="connsiteY29" fmla="*/ 963828 h 1687545"/>
                <a:gd name="connsiteX30" fmla="*/ 273160 w 1067944"/>
                <a:gd name="connsiteY30" fmla="*/ 962278 h 1687545"/>
                <a:gd name="connsiteX31" fmla="*/ 297315 w 1067944"/>
                <a:gd name="connsiteY31" fmla="*/ 1100789 h 1687545"/>
                <a:gd name="connsiteX32" fmla="*/ 277444 w 1067944"/>
                <a:gd name="connsiteY32" fmla="*/ 1429409 h 1687545"/>
                <a:gd name="connsiteX33" fmla="*/ 76063 w 1067944"/>
                <a:gd name="connsiteY33" fmla="*/ 941136 h 1687545"/>
                <a:gd name="connsiteX34" fmla="*/ 43404 w 1067944"/>
                <a:gd name="connsiteY34" fmla="*/ 753866 h 1687545"/>
                <a:gd name="connsiteX35" fmla="*/ 29948 w 1067944"/>
                <a:gd name="connsiteY35" fmla="*/ 726755 h 1687545"/>
                <a:gd name="connsiteX36" fmla="*/ 0 w 1067944"/>
                <a:gd name="connsiteY36" fmla="*/ 564520 h 1687545"/>
                <a:gd name="connsiteX37" fmla="*/ 17133 w 1067944"/>
                <a:gd name="connsiteY37" fmla="*/ 440578 h 1687545"/>
                <a:gd name="connsiteX38" fmla="*/ 23568 w 1067944"/>
                <a:gd name="connsiteY38" fmla="*/ 425939 h 1687545"/>
                <a:gd name="connsiteX39" fmla="*/ 19833 w 1067944"/>
                <a:gd name="connsiteY39" fmla="*/ 423043 h 1687545"/>
                <a:gd name="connsiteX40" fmla="*/ 54704 w 1067944"/>
                <a:gd name="connsiteY40" fmla="*/ 223290 h 1687545"/>
                <a:gd name="connsiteX41" fmla="*/ 232816 w 1067944"/>
                <a:gd name="connsiteY41" fmla="*/ 30232 h 1687545"/>
                <a:gd name="connsiteX0" fmla="*/ 232816 w 1067944"/>
                <a:gd name="connsiteY0" fmla="*/ 7742 h 1665055"/>
                <a:gd name="connsiteX1" fmla="*/ 349111 w 1067944"/>
                <a:gd name="connsiteY1" fmla="*/ 47170 h 1665055"/>
                <a:gd name="connsiteX2" fmla="*/ 504692 w 1067944"/>
                <a:gd name="connsiteY2" fmla="*/ 131632 h 1665055"/>
                <a:gd name="connsiteX3" fmla="*/ 506446 w 1067944"/>
                <a:gd name="connsiteY3" fmla="*/ 148849 h 1665055"/>
                <a:gd name="connsiteX4" fmla="*/ 512126 w 1067944"/>
                <a:gd name="connsiteY4" fmla="*/ 150527 h 1665055"/>
                <a:gd name="connsiteX5" fmla="*/ 754444 w 1067944"/>
                <a:gd name="connsiteY5" fmla="*/ 458032 h 1665055"/>
                <a:gd name="connsiteX6" fmla="*/ 759944 w 1067944"/>
                <a:gd name="connsiteY6" fmla="*/ 517700 h 1665055"/>
                <a:gd name="connsiteX7" fmla="*/ 767366 w 1067944"/>
                <a:gd name="connsiteY7" fmla="*/ 513583 h 1665055"/>
                <a:gd name="connsiteX8" fmla="*/ 771287 w 1067944"/>
                <a:gd name="connsiteY8" fmla="*/ 519538 h 1665055"/>
                <a:gd name="connsiteX9" fmla="*/ 875012 w 1067944"/>
                <a:gd name="connsiteY9" fmla="*/ 693240 h 1665055"/>
                <a:gd name="connsiteX10" fmla="*/ 1055133 w 1067944"/>
                <a:gd name="connsiteY10" fmla="*/ 1187389 h 1665055"/>
                <a:gd name="connsiteX11" fmla="*/ 1007366 w 1067944"/>
                <a:gd name="connsiteY11" fmla="*/ 1167200 h 1665055"/>
                <a:gd name="connsiteX12" fmla="*/ 983958 w 1067944"/>
                <a:gd name="connsiteY12" fmla="*/ 1144003 h 1665055"/>
                <a:gd name="connsiteX13" fmla="*/ 1012479 w 1067944"/>
                <a:gd name="connsiteY13" fmla="*/ 1210144 h 1665055"/>
                <a:gd name="connsiteX14" fmla="*/ 1054439 w 1067944"/>
                <a:gd name="connsiteY14" fmla="*/ 1448783 h 1665055"/>
                <a:gd name="connsiteX15" fmla="*/ 921689 w 1067944"/>
                <a:gd name="connsiteY15" fmla="*/ 1348417 h 1665055"/>
                <a:gd name="connsiteX16" fmla="*/ 914745 w 1067944"/>
                <a:gd name="connsiteY16" fmla="*/ 1339409 h 1665055"/>
                <a:gd name="connsiteX17" fmla="*/ 913683 w 1067944"/>
                <a:gd name="connsiteY17" fmla="*/ 1342648 h 1665055"/>
                <a:gd name="connsiteX18" fmla="*/ 935221 w 1067944"/>
                <a:gd name="connsiteY18" fmla="*/ 1392596 h 1665055"/>
                <a:gd name="connsiteX19" fmla="*/ 977182 w 1067944"/>
                <a:gd name="connsiteY19" fmla="*/ 1631235 h 1665055"/>
                <a:gd name="connsiteX20" fmla="*/ 796960 w 1067944"/>
                <a:gd name="connsiteY20" fmla="*/ 1469281 h 1665055"/>
                <a:gd name="connsiteX21" fmla="*/ 763237 w 1067944"/>
                <a:gd name="connsiteY21" fmla="*/ 1420583 h 1665055"/>
                <a:gd name="connsiteX22" fmla="*/ 755784 w 1067944"/>
                <a:gd name="connsiteY22" fmla="*/ 1419286 h 1665055"/>
                <a:gd name="connsiteX23" fmla="*/ 757832 w 1067944"/>
                <a:gd name="connsiteY23" fmla="*/ 1424035 h 1665055"/>
                <a:gd name="connsiteX24" fmla="*/ 799794 w 1067944"/>
                <a:gd name="connsiteY24" fmla="*/ 1662673 h 1665055"/>
                <a:gd name="connsiteX25" fmla="*/ 464455 w 1067944"/>
                <a:gd name="connsiteY25" fmla="*/ 1254614 h 1665055"/>
                <a:gd name="connsiteX26" fmla="*/ 380800 w 1067944"/>
                <a:gd name="connsiteY26" fmla="*/ 1089667 h 1665055"/>
                <a:gd name="connsiteX27" fmla="*/ 367159 w 1067944"/>
                <a:gd name="connsiteY27" fmla="*/ 1072493 h 1665055"/>
                <a:gd name="connsiteX28" fmla="*/ 286566 w 1067944"/>
                <a:gd name="connsiteY28" fmla="*/ 956081 h 1665055"/>
                <a:gd name="connsiteX29" fmla="*/ 277726 w 1067944"/>
                <a:gd name="connsiteY29" fmla="*/ 941338 h 1665055"/>
                <a:gd name="connsiteX30" fmla="*/ 273160 w 1067944"/>
                <a:gd name="connsiteY30" fmla="*/ 939788 h 1665055"/>
                <a:gd name="connsiteX31" fmla="*/ 297315 w 1067944"/>
                <a:gd name="connsiteY31" fmla="*/ 1078299 h 1665055"/>
                <a:gd name="connsiteX32" fmla="*/ 277444 w 1067944"/>
                <a:gd name="connsiteY32" fmla="*/ 1406919 h 1665055"/>
                <a:gd name="connsiteX33" fmla="*/ 76063 w 1067944"/>
                <a:gd name="connsiteY33" fmla="*/ 918646 h 1665055"/>
                <a:gd name="connsiteX34" fmla="*/ 43404 w 1067944"/>
                <a:gd name="connsiteY34" fmla="*/ 731376 h 1665055"/>
                <a:gd name="connsiteX35" fmla="*/ 29948 w 1067944"/>
                <a:gd name="connsiteY35" fmla="*/ 704265 h 1665055"/>
                <a:gd name="connsiteX36" fmla="*/ 0 w 1067944"/>
                <a:gd name="connsiteY36" fmla="*/ 542030 h 1665055"/>
                <a:gd name="connsiteX37" fmla="*/ 17133 w 1067944"/>
                <a:gd name="connsiteY37" fmla="*/ 418088 h 1665055"/>
                <a:gd name="connsiteX38" fmla="*/ 23568 w 1067944"/>
                <a:gd name="connsiteY38" fmla="*/ 403449 h 1665055"/>
                <a:gd name="connsiteX39" fmla="*/ 19833 w 1067944"/>
                <a:gd name="connsiteY39" fmla="*/ 400553 h 1665055"/>
                <a:gd name="connsiteX40" fmla="*/ 54704 w 1067944"/>
                <a:gd name="connsiteY40" fmla="*/ 200800 h 1665055"/>
                <a:gd name="connsiteX41" fmla="*/ 232816 w 1067944"/>
                <a:gd name="connsiteY41" fmla="*/ 7742 h 1665055"/>
                <a:gd name="connsiteX0" fmla="*/ 54704 w 1067944"/>
                <a:gd name="connsiteY0" fmla="*/ 155343 h 1619598"/>
                <a:gd name="connsiteX1" fmla="*/ 349111 w 1067944"/>
                <a:gd name="connsiteY1" fmla="*/ 1713 h 1619598"/>
                <a:gd name="connsiteX2" fmla="*/ 504692 w 1067944"/>
                <a:gd name="connsiteY2" fmla="*/ 86175 h 1619598"/>
                <a:gd name="connsiteX3" fmla="*/ 506446 w 1067944"/>
                <a:gd name="connsiteY3" fmla="*/ 103392 h 1619598"/>
                <a:gd name="connsiteX4" fmla="*/ 512126 w 1067944"/>
                <a:gd name="connsiteY4" fmla="*/ 105070 h 1619598"/>
                <a:gd name="connsiteX5" fmla="*/ 754444 w 1067944"/>
                <a:gd name="connsiteY5" fmla="*/ 412575 h 1619598"/>
                <a:gd name="connsiteX6" fmla="*/ 759944 w 1067944"/>
                <a:gd name="connsiteY6" fmla="*/ 472243 h 1619598"/>
                <a:gd name="connsiteX7" fmla="*/ 767366 w 1067944"/>
                <a:gd name="connsiteY7" fmla="*/ 468126 h 1619598"/>
                <a:gd name="connsiteX8" fmla="*/ 771287 w 1067944"/>
                <a:gd name="connsiteY8" fmla="*/ 474081 h 1619598"/>
                <a:gd name="connsiteX9" fmla="*/ 875012 w 1067944"/>
                <a:gd name="connsiteY9" fmla="*/ 647783 h 1619598"/>
                <a:gd name="connsiteX10" fmla="*/ 1055133 w 1067944"/>
                <a:gd name="connsiteY10" fmla="*/ 1141932 h 1619598"/>
                <a:gd name="connsiteX11" fmla="*/ 1007366 w 1067944"/>
                <a:gd name="connsiteY11" fmla="*/ 1121743 h 1619598"/>
                <a:gd name="connsiteX12" fmla="*/ 983958 w 1067944"/>
                <a:gd name="connsiteY12" fmla="*/ 1098546 h 1619598"/>
                <a:gd name="connsiteX13" fmla="*/ 1012479 w 1067944"/>
                <a:gd name="connsiteY13" fmla="*/ 1164687 h 1619598"/>
                <a:gd name="connsiteX14" fmla="*/ 1054439 w 1067944"/>
                <a:gd name="connsiteY14" fmla="*/ 1403326 h 1619598"/>
                <a:gd name="connsiteX15" fmla="*/ 921689 w 1067944"/>
                <a:gd name="connsiteY15" fmla="*/ 1302960 h 1619598"/>
                <a:gd name="connsiteX16" fmla="*/ 914745 w 1067944"/>
                <a:gd name="connsiteY16" fmla="*/ 1293952 h 1619598"/>
                <a:gd name="connsiteX17" fmla="*/ 913683 w 1067944"/>
                <a:gd name="connsiteY17" fmla="*/ 1297191 h 1619598"/>
                <a:gd name="connsiteX18" fmla="*/ 935221 w 1067944"/>
                <a:gd name="connsiteY18" fmla="*/ 1347139 h 1619598"/>
                <a:gd name="connsiteX19" fmla="*/ 977182 w 1067944"/>
                <a:gd name="connsiteY19" fmla="*/ 1585778 h 1619598"/>
                <a:gd name="connsiteX20" fmla="*/ 796960 w 1067944"/>
                <a:gd name="connsiteY20" fmla="*/ 1423824 h 1619598"/>
                <a:gd name="connsiteX21" fmla="*/ 763237 w 1067944"/>
                <a:gd name="connsiteY21" fmla="*/ 1375126 h 1619598"/>
                <a:gd name="connsiteX22" fmla="*/ 755784 w 1067944"/>
                <a:gd name="connsiteY22" fmla="*/ 1373829 h 1619598"/>
                <a:gd name="connsiteX23" fmla="*/ 757832 w 1067944"/>
                <a:gd name="connsiteY23" fmla="*/ 1378578 h 1619598"/>
                <a:gd name="connsiteX24" fmla="*/ 799794 w 1067944"/>
                <a:gd name="connsiteY24" fmla="*/ 1617216 h 1619598"/>
                <a:gd name="connsiteX25" fmla="*/ 464455 w 1067944"/>
                <a:gd name="connsiteY25" fmla="*/ 1209157 h 1619598"/>
                <a:gd name="connsiteX26" fmla="*/ 380800 w 1067944"/>
                <a:gd name="connsiteY26" fmla="*/ 1044210 h 1619598"/>
                <a:gd name="connsiteX27" fmla="*/ 367159 w 1067944"/>
                <a:gd name="connsiteY27" fmla="*/ 1027036 h 1619598"/>
                <a:gd name="connsiteX28" fmla="*/ 286566 w 1067944"/>
                <a:gd name="connsiteY28" fmla="*/ 910624 h 1619598"/>
                <a:gd name="connsiteX29" fmla="*/ 277726 w 1067944"/>
                <a:gd name="connsiteY29" fmla="*/ 895881 h 1619598"/>
                <a:gd name="connsiteX30" fmla="*/ 273160 w 1067944"/>
                <a:gd name="connsiteY30" fmla="*/ 894331 h 1619598"/>
                <a:gd name="connsiteX31" fmla="*/ 297315 w 1067944"/>
                <a:gd name="connsiteY31" fmla="*/ 1032842 h 1619598"/>
                <a:gd name="connsiteX32" fmla="*/ 277444 w 1067944"/>
                <a:gd name="connsiteY32" fmla="*/ 1361462 h 1619598"/>
                <a:gd name="connsiteX33" fmla="*/ 76063 w 1067944"/>
                <a:gd name="connsiteY33" fmla="*/ 873189 h 1619598"/>
                <a:gd name="connsiteX34" fmla="*/ 43404 w 1067944"/>
                <a:gd name="connsiteY34" fmla="*/ 685919 h 1619598"/>
                <a:gd name="connsiteX35" fmla="*/ 29948 w 1067944"/>
                <a:gd name="connsiteY35" fmla="*/ 658808 h 1619598"/>
                <a:gd name="connsiteX36" fmla="*/ 0 w 1067944"/>
                <a:gd name="connsiteY36" fmla="*/ 496573 h 1619598"/>
                <a:gd name="connsiteX37" fmla="*/ 17133 w 1067944"/>
                <a:gd name="connsiteY37" fmla="*/ 372631 h 1619598"/>
                <a:gd name="connsiteX38" fmla="*/ 23568 w 1067944"/>
                <a:gd name="connsiteY38" fmla="*/ 357992 h 1619598"/>
                <a:gd name="connsiteX39" fmla="*/ 19833 w 1067944"/>
                <a:gd name="connsiteY39" fmla="*/ 355096 h 1619598"/>
                <a:gd name="connsiteX40" fmla="*/ 54704 w 1067944"/>
                <a:gd name="connsiteY40" fmla="*/ 155343 h 1619598"/>
                <a:gd name="connsiteX0" fmla="*/ 112386 w 1125626"/>
                <a:gd name="connsiteY0" fmla="*/ 155343 h 1619598"/>
                <a:gd name="connsiteX1" fmla="*/ 406793 w 1125626"/>
                <a:gd name="connsiteY1" fmla="*/ 1713 h 1619598"/>
                <a:gd name="connsiteX2" fmla="*/ 562374 w 1125626"/>
                <a:gd name="connsiteY2" fmla="*/ 86175 h 1619598"/>
                <a:gd name="connsiteX3" fmla="*/ 564128 w 1125626"/>
                <a:gd name="connsiteY3" fmla="*/ 103392 h 1619598"/>
                <a:gd name="connsiteX4" fmla="*/ 569808 w 1125626"/>
                <a:gd name="connsiteY4" fmla="*/ 105070 h 1619598"/>
                <a:gd name="connsiteX5" fmla="*/ 812126 w 1125626"/>
                <a:gd name="connsiteY5" fmla="*/ 412575 h 1619598"/>
                <a:gd name="connsiteX6" fmla="*/ 817626 w 1125626"/>
                <a:gd name="connsiteY6" fmla="*/ 472243 h 1619598"/>
                <a:gd name="connsiteX7" fmla="*/ 825048 w 1125626"/>
                <a:gd name="connsiteY7" fmla="*/ 468126 h 1619598"/>
                <a:gd name="connsiteX8" fmla="*/ 828969 w 1125626"/>
                <a:gd name="connsiteY8" fmla="*/ 474081 h 1619598"/>
                <a:gd name="connsiteX9" fmla="*/ 932694 w 1125626"/>
                <a:gd name="connsiteY9" fmla="*/ 647783 h 1619598"/>
                <a:gd name="connsiteX10" fmla="*/ 1112815 w 1125626"/>
                <a:gd name="connsiteY10" fmla="*/ 1141932 h 1619598"/>
                <a:gd name="connsiteX11" fmla="*/ 1065048 w 1125626"/>
                <a:gd name="connsiteY11" fmla="*/ 1121743 h 1619598"/>
                <a:gd name="connsiteX12" fmla="*/ 1041640 w 1125626"/>
                <a:gd name="connsiteY12" fmla="*/ 1098546 h 1619598"/>
                <a:gd name="connsiteX13" fmla="*/ 1070161 w 1125626"/>
                <a:gd name="connsiteY13" fmla="*/ 1164687 h 1619598"/>
                <a:gd name="connsiteX14" fmla="*/ 1112121 w 1125626"/>
                <a:gd name="connsiteY14" fmla="*/ 1403326 h 1619598"/>
                <a:gd name="connsiteX15" fmla="*/ 979371 w 1125626"/>
                <a:gd name="connsiteY15" fmla="*/ 1302960 h 1619598"/>
                <a:gd name="connsiteX16" fmla="*/ 972427 w 1125626"/>
                <a:gd name="connsiteY16" fmla="*/ 1293952 h 1619598"/>
                <a:gd name="connsiteX17" fmla="*/ 971365 w 1125626"/>
                <a:gd name="connsiteY17" fmla="*/ 1297191 h 1619598"/>
                <a:gd name="connsiteX18" fmla="*/ 992903 w 1125626"/>
                <a:gd name="connsiteY18" fmla="*/ 1347139 h 1619598"/>
                <a:gd name="connsiteX19" fmla="*/ 1034864 w 1125626"/>
                <a:gd name="connsiteY19" fmla="*/ 1585778 h 1619598"/>
                <a:gd name="connsiteX20" fmla="*/ 854642 w 1125626"/>
                <a:gd name="connsiteY20" fmla="*/ 1423824 h 1619598"/>
                <a:gd name="connsiteX21" fmla="*/ 820919 w 1125626"/>
                <a:gd name="connsiteY21" fmla="*/ 1375126 h 1619598"/>
                <a:gd name="connsiteX22" fmla="*/ 813466 w 1125626"/>
                <a:gd name="connsiteY22" fmla="*/ 1373829 h 1619598"/>
                <a:gd name="connsiteX23" fmla="*/ 815514 w 1125626"/>
                <a:gd name="connsiteY23" fmla="*/ 1378578 h 1619598"/>
                <a:gd name="connsiteX24" fmla="*/ 857476 w 1125626"/>
                <a:gd name="connsiteY24" fmla="*/ 1617216 h 1619598"/>
                <a:gd name="connsiteX25" fmla="*/ 522137 w 1125626"/>
                <a:gd name="connsiteY25" fmla="*/ 1209157 h 1619598"/>
                <a:gd name="connsiteX26" fmla="*/ 438482 w 1125626"/>
                <a:gd name="connsiteY26" fmla="*/ 1044210 h 1619598"/>
                <a:gd name="connsiteX27" fmla="*/ 424841 w 1125626"/>
                <a:gd name="connsiteY27" fmla="*/ 1027036 h 1619598"/>
                <a:gd name="connsiteX28" fmla="*/ 344248 w 1125626"/>
                <a:gd name="connsiteY28" fmla="*/ 910624 h 1619598"/>
                <a:gd name="connsiteX29" fmla="*/ 335408 w 1125626"/>
                <a:gd name="connsiteY29" fmla="*/ 895881 h 1619598"/>
                <a:gd name="connsiteX30" fmla="*/ 330842 w 1125626"/>
                <a:gd name="connsiteY30" fmla="*/ 894331 h 1619598"/>
                <a:gd name="connsiteX31" fmla="*/ 354997 w 1125626"/>
                <a:gd name="connsiteY31" fmla="*/ 1032842 h 1619598"/>
                <a:gd name="connsiteX32" fmla="*/ 335126 w 1125626"/>
                <a:gd name="connsiteY32" fmla="*/ 1361462 h 1619598"/>
                <a:gd name="connsiteX33" fmla="*/ 133745 w 1125626"/>
                <a:gd name="connsiteY33" fmla="*/ 873189 h 1619598"/>
                <a:gd name="connsiteX34" fmla="*/ 101086 w 1125626"/>
                <a:gd name="connsiteY34" fmla="*/ 685919 h 1619598"/>
                <a:gd name="connsiteX35" fmla="*/ 87630 w 1125626"/>
                <a:gd name="connsiteY35" fmla="*/ 658808 h 1619598"/>
                <a:gd name="connsiteX36" fmla="*/ 57682 w 1125626"/>
                <a:gd name="connsiteY36" fmla="*/ 496573 h 1619598"/>
                <a:gd name="connsiteX37" fmla="*/ 74815 w 1125626"/>
                <a:gd name="connsiteY37" fmla="*/ 372631 h 1619598"/>
                <a:gd name="connsiteX38" fmla="*/ 81250 w 1125626"/>
                <a:gd name="connsiteY38" fmla="*/ 357992 h 1619598"/>
                <a:gd name="connsiteX39" fmla="*/ 4919 w 1125626"/>
                <a:gd name="connsiteY39" fmla="*/ 248675 h 1619598"/>
                <a:gd name="connsiteX40" fmla="*/ 112386 w 1125626"/>
                <a:gd name="connsiteY40" fmla="*/ 155343 h 1619598"/>
                <a:gd name="connsiteX0" fmla="*/ 0 w 1120707"/>
                <a:gd name="connsiteY0" fmla="*/ 253392 h 1624315"/>
                <a:gd name="connsiteX1" fmla="*/ 401874 w 1120707"/>
                <a:gd name="connsiteY1" fmla="*/ 6430 h 1624315"/>
                <a:gd name="connsiteX2" fmla="*/ 557455 w 1120707"/>
                <a:gd name="connsiteY2" fmla="*/ 90892 h 1624315"/>
                <a:gd name="connsiteX3" fmla="*/ 559209 w 1120707"/>
                <a:gd name="connsiteY3" fmla="*/ 108109 h 1624315"/>
                <a:gd name="connsiteX4" fmla="*/ 564889 w 1120707"/>
                <a:gd name="connsiteY4" fmla="*/ 109787 h 1624315"/>
                <a:gd name="connsiteX5" fmla="*/ 807207 w 1120707"/>
                <a:gd name="connsiteY5" fmla="*/ 417292 h 1624315"/>
                <a:gd name="connsiteX6" fmla="*/ 812707 w 1120707"/>
                <a:gd name="connsiteY6" fmla="*/ 476960 h 1624315"/>
                <a:gd name="connsiteX7" fmla="*/ 820129 w 1120707"/>
                <a:gd name="connsiteY7" fmla="*/ 472843 h 1624315"/>
                <a:gd name="connsiteX8" fmla="*/ 824050 w 1120707"/>
                <a:gd name="connsiteY8" fmla="*/ 478798 h 1624315"/>
                <a:gd name="connsiteX9" fmla="*/ 927775 w 1120707"/>
                <a:gd name="connsiteY9" fmla="*/ 652500 h 1624315"/>
                <a:gd name="connsiteX10" fmla="*/ 1107896 w 1120707"/>
                <a:gd name="connsiteY10" fmla="*/ 1146649 h 1624315"/>
                <a:gd name="connsiteX11" fmla="*/ 1060129 w 1120707"/>
                <a:gd name="connsiteY11" fmla="*/ 1126460 h 1624315"/>
                <a:gd name="connsiteX12" fmla="*/ 1036721 w 1120707"/>
                <a:gd name="connsiteY12" fmla="*/ 1103263 h 1624315"/>
                <a:gd name="connsiteX13" fmla="*/ 1065242 w 1120707"/>
                <a:gd name="connsiteY13" fmla="*/ 1169404 h 1624315"/>
                <a:gd name="connsiteX14" fmla="*/ 1107202 w 1120707"/>
                <a:gd name="connsiteY14" fmla="*/ 1408043 h 1624315"/>
                <a:gd name="connsiteX15" fmla="*/ 974452 w 1120707"/>
                <a:gd name="connsiteY15" fmla="*/ 1307677 h 1624315"/>
                <a:gd name="connsiteX16" fmla="*/ 967508 w 1120707"/>
                <a:gd name="connsiteY16" fmla="*/ 1298669 h 1624315"/>
                <a:gd name="connsiteX17" fmla="*/ 966446 w 1120707"/>
                <a:gd name="connsiteY17" fmla="*/ 1301908 h 1624315"/>
                <a:gd name="connsiteX18" fmla="*/ 987984 w 1120707"/>
                <a:gd name="connsiteY18" fmla="*/ 1351856 h 1624315"/>
                <a:gd name="connsiteX19" fmla="*/ 1029945 w 1120707"/>
                <a:gd name="connsiteY19" fmla="*/ 1590495 h 1624315"/>
                <a:gd name="connsiteX20" fmla="*/ 849723 w 1120707"/>
                <a:gd name="connsiteY20" fmla="*/ 1428541 h 1624315"/>
                <a:gd name="connsiteX21" fmla="*/ 816000 w 1120707"/>
                <a:gd name="connsiteY21" fmla="*/ 1379843 h 1624315"/>
                <a:gd name="connsiteX22" fmla="*/ 808547 w 1120707"/>
                <a:gd name="connsiteY22" fmla="*/ 1378546 h 1624315"/>
                <a:gd name="connsiteX23" fmla="*/ 810595 w 1120707"/>
                <a:gd name="connsiteY23" fmla="*/ 1383295 h 1624315"/>
                <a:gd name="connsiteX24" fmla="*/ 852557 w 1120707"/>
                <a:gd name="connsiteY24" fmla="*/ 1621933 h 1624315"/>
                <a:gd name="connsiteX25" fmla="*/ 517218 w 1120707"/>
                <a:gd name="connsiteY25" fmla="*/ 1213874 h 1624315"/>
                <a:gd name="connsiteX26" fmla="*/ 433563 w 1120707"/>
                <a:gd name="connsiteY26" fmla="*/ 1048927 h 1624315"/>
                <a:gd name="connsiteX27" fmla="*/ 419922 w 1120707"/>
                <a:gd name="connsiteY27" fmla="*/ 1031753 h 1624315"/>
                <a:gd name="connsiteX28" fmla="*/ 339329 w 1120707"/>
                <a:gd name="connsiteY28" fmla="*/ 915341 h 1624315"/>
                <a:gd name="connsiteX29" fmla="*/ 330489 w 1120707"/>
                <a:gd name="connsiteY29" fmla="*/ 900598 h 1624315"/>
                <a:gd name="connsiteX30" fmla="*/ 325923 w 1120707"/>
                <a:gd name="connsiteY30" fmla="*/ 899048 h 1624315"/>
                <a:gd name="connsiteX31" fmla="*/ 350078 w 1120707"/>
                <a:gd name="connsiteY31" fmla="*/ 1037559 h 1624315"/>
                <a:gd name="connsiteX32" fmla="*/ 330207 w 1120707"/>
                <a:gd name="connsiteY32" fmla="*/ 1366179 h 1624315"/>
                <a:gd name="connsiteX33" fmla="*/ 128826 w 1120707"/>
                <a:gd name="connsiteY33" fmla="*/ 877906 h 1624315"/>
                <a:gd name="connsiteX34" fmla="*/ 96167 w 1120707"/>
                <a:gd name="connsiteY34" fmla="*/ 690636 h 1624315"/>
                <a:gd name="connsiteX35" fmla="*/ 82711 w 1120707"/>
                <a:gd name="connsiteY35" fmla="*/ 663525 h 1624315"/>
                <a:gd name="connsiteX36" fmla="*/ 52763 w 1120707"/>
                <a:gd name="connsiteY36" fmla="*/ 501290 h 1624315"/>
                <a:gd name="connsiteX37" fmla="*/ 69896 w 1120707"/>
                <a:gd name="connsiteY37" fmla="*/ 377348 h 1624315"/>
                <a:gd name="connsiteX38" fmla="*/ 76331 w 1120707"/>
                <a:gd name="connsiteY38" fmla="*/ 362709 h 1624315"/>
                <a:gd name="connsiteX39" fmla="*/ 0 w 1120707"/>
                <a:gd name="connsiteY39" fmla="*/ 253392 h 1624315"/>
                <a:gd name="connsiteX0" fmla="*/ 0 w 1120707"/>
                <a:gd name="connsiteY0" fmla="*/ 162500 h 1533423"/>
                <a:gd name="connsiteX1" fmla="*/ 557455 w 1120707"/>
                <a:gd name="connsiteY1" fmla="*/ 0 h 1533423"/>
                <a:gd name="connsiteX2" fmla="*/ 559209 w 1120707"/>
                <a:gd name="connsiteY2" fmla="*/ 17217 h 1533423"/>
                <a:gd name="connsiteX3" fmla="*/ 564889 w 1120707"/>
                <a:gd name="connsiteY3" fmla="*/ 18895 h 1533423"/>
                <a:gd name="connsiteX4" fmla="*/ 807207 w 1120707"/>
                <a:gd name="connsiteY4" fmla="*/ 326400 h 1533423"/>
                <a:gd name="connsiteX5" fmla="*/ 812707 w 1120707"/>
                <a:gd name="connsiteY5" fmla="*/ 386068 h 1533423"/>
                <a:gd name="connsiteX6" fmla="*/ 820129 w 1120707"/>
                <a:gd name="connsiteY6" fmla="*/ 381951 h 1533423"/>
                <a:gd name="connsiteX7" fmla="*/ 824050 w 1120707"/>
                <a:gd name="connsiteY7" fmla="*/ 387906 h 1533423"/>
                <a:gd name="connsiteX8" fmla="*/ 927775 w 1120707"/>
                <a:gd name="connsiteY8" fmla="*/ 561608 h 1533423"/>
                <a:gd name="connsiteX9" fmla="*/ 1107896 w 1120707"/>
                <a:gd name="connsiteY9" fmla="*/ 1055757 h 1533423"/>
                <a:gd name="connsiteX10" fmla="*/ 1060129 w 1120707"/>
                <a:gd name="connsiteY10" fmla="*/ 1035568 h 1533423"/>
                <a:gd name="connsiteX11" fmla="*/ 1036721 w 1120707"/>
                <a:gd name="connsiteY11" fmla="*/ 1012371 h 1533423"/>
                <a:gd name="connsiteX12" fmla="*/ 1065242 w 1120707"/>
                <a:gd name="connsiteY12" fmla="*/ 1078512 h 1533423"/>
                <a:gd name="connsiteX13" fmla="*/ 1107202 w 1120707"/>
                <a:gd name="connsiteY13" fmla="*/ 1317151 h 1533423"/>
                <a:gd name="connsiteX14" fmla="*/ 974452 w 1120707"/>
                <a:gd name="connsiteY14" fmla="*/ 1216785 h 1533423"/>
                <a:gd name="connsiteX15" fmla="*/ 967508 w 1120707"/>
                <a:gd name="connsiteY15" fmla="*/ 1207777 h 1533423"/>
                <a:gd name="connsiteX16" fmla="*/ 966446 w 1120707"/>
                <a:gd name="connsiteY16" fmla="*/ 1211016 h 1533423"/>
                <a:gd name="connsiteX17" fmla="*/ 987984 w 1120707"/>
                <a:gd name="connsiteY17" fmla="*/ 1260964 h 1533423"/>
                <a:gd name="connsiteX18" fmla="*/ 1029945 w 1120707"/>
                <a:gd name="connsiteY18" fmla="*/ 1499603 h 1533423"/>
                <a:gd name="connsiteX19" fmla="*/ 849723 w 1120707"/>
                <a:gd name="connsiteY19" fmla="*/ 1337649 h 1533423"/>
                <a:gd name="connsiteX20" fmla="*/ 816000 w 1120707"/>
                <a:gd name="connsiteY20" fmla="*/ 1288951 h 1533423"/>
                <a:gd name="connsiteX21" fmla="*/ 808547 w 1120707"/>
                <a:gd name="connsiteY21" fmla="*/ 1287654 h 1533423"/>
                <a:gd name="connsiteX22" fmla="*/ 810595 w 1120707"/>
                <a:gd name="connsiteY22" fmla="*/ 1292403 h 1533423"/>
                <a:gd name="connsiteX23" fmla="*/ 852557 w 1120707"/>
                <a:gd name="connsiteY23" fmla="*/ 1531041 h 1533423"/>
                <a:gd name="connsiteX24" fmla="*/ 517218 w 1120707"/>
                <a:gd name="connsiteY24" fmla="*/ 1122982 h 1533423"/>
                <a:gd name="connsiteX25" fmla="*/ 433563 w 1120707"/>
                <a:gd name="connsiteY25" fmla="*/ 958035 h 1533423"/>
                <a:gd name="connsiteX26" fmla="*/ 419922 w 1120707"/>
                <a:gd name="connsiteY26" fmla="*/ 940861 h 1533423"/>
                <a:gd name="connsiteX27" fmla="*/ 339329 w 1120707"/>
                <a:gd name="connsiteY27" fmla="*/ 824449 h 1533423"/>
                <a:gd name="connsiteX28" fmla="*/ 330489 w 1120707"/>
                <a:gd name="connsiteY28" fmla="*/ 809706 h 1533423"/>
                <a:gd name="connsiteX29" fmla="*/ 325923 w 1120707"/>
                <a:gd name="connsiteY29" fmla="*/ 808156 h 1533423"/>
                <a:gd name="connsiteX30" fmla="*/ 350078 w 1120707"/>
                <a:gd name="connsiteY30" fmla="*/ 946667 h 1533423"/>
                <a:gd name="connsiteX31" fmla="*/ 330207 w 1120707"/>
                <a:gd name="connsiteY31" fmla="*/ 1275287 h 1533423"/>
                <a:gd name="connsiteX32" fmla="*/ 128826 w 1120707"/>
                <a:gd name="connsiteY32" fmla="*/ 787014 h 1533423"/>
                <a:gd name="connsiteX33" fmla="*/ 96167 w 1120707"/>
                <a:gd name="connsiteY33" fmla="*/ 599744 h 1533423"/>
                <a:gd name="connsiteX34" fmla="*/ 82711 w 1120707"/>
                <a:gd name="connsiteY34" fmla="*/ 572633 h 1533423"/>
                <a:gd name="connsiteX35" fmla="*/ 52763 w 1120707"/>
                <a:gd name="connsiteY35" fmla="*/ 410398 h 1533423"/>
                <a:gd name="connsiteX36" fmla="*/ 69896 w 1120707"/>
                <a:gd name="connsiteY36" fmla="*/ 286456 h 1533423"/>
                <a:gd name="connsiteX37" fmla="*/ 76331 w 1120707"/>
                <a:gd name="connsiteY37" fmla="*/ 271817 h 1533423"/>
                <a:gd name="connsiteX38" fmla="*/ 0 w 1120707"/>
                <a:gd name="connsiteY38" fmla="*/ 162500 h 1533423"/>
                <a:gd name="connsiteX0" fmla="*/ 23568 w 1067944"/>
                <a:gd name="connsiteY0" fmla="*/ 271817 h 1533423"/>
                <a:gd name="connsiteX1" fmla="*/ 504692 w 1067944"/>
                <a:gd name="connsiteY1" fmla="*/ 0 h 1533423"/>
                <a:gd name="connsiteX2" fmla="*/ 506446 w 1067944"/>
                <a:gd name="connsiteY2" fmla="*/ 17217 h 1533423"/>
                <a:gd name="connsiteX3" fmla="*/ 512126 w 1067944"/>
                <a:gd name="connsiteY3" fmla="*/ 18895 h 1533423"/>
                <a:gd name="connsiteX4" fmla="*/ 754444 w 1067944"/>
                <a:gd name="connsiteY4" fmla="*/ 326400 h 1533423"/>
                <a:gd name="connsiteX5" fmla="*/ 759944 w 1067944"/>
                <a:gd name="connsiteY5" fmla="*/ 386068 h 1533423"/>
                <a:gd name="connsiteX6" fmla="*/ 767366 w 1067944"/>
                <a:gd name="connsiteY6" fmla="*/ 381951 h 1533423"/>
                <a:gd name="connsiteX7" fmla="*/ 771287 w 1067944"/>
                <a:gd name="connsiteY7" fmla="*/ 387906 h 1533423"/>
                <a:gd name="connsiteX8" fmla="*/ 875012 w 1067944"/>
                <a:gd name="connsiteY8" fmla="*/ 561608 h 1533423"/>
                <a:gd name="connsiteX9" fmla="*/ 1055133 w 1067944"/>
                <a:gd name="connsiteY9" fmla="*/ 1055757 h 1533423"/>
                <a:gd name="connsiteX10" fmla="*/ 1007366 w 1067944"/>
                <a:gd name="connsiteY10" fmla="*/ 1035568 h 1533423"/>
                <a:gd name="connsiteX11" fmla="*/ 983958 w 1067944"/>
                <a:gd name="connsiteY11" fmla="*/ 1012371 h 1533423"/>
                <a:gd name="connsiteX12" fmla="*/ 1012479 w 1067944"/>
                <a:gd name="connsiteY12" fmla="*/ 1078512 h 1533423"/>
                <a:gd name="connsiteX13" fmla="*/ 1054439 w 1067944"/>
                <a:gd name="connsiteY13" fmla="*/ 1317151 h 1533423"/>
                <a:gd name="connsiteX14" fmla="*/ 921689 w 1067944"/>
                <a:gd name="connsiteY14" fmla="*/ 1216785 h 1533423"/>
                <a:gd name="connsiteX15" fmla="*/ 914745 w 1067944"/>
                <a:gd name="connsiteY15" fmla="*/ 1207777 h 1533423"/>
                <a:gd name="connsiteX16" fmla="*/ 913683 w 1067944"/>
                <a:gd name="connsiteY16" fmla="*/ 1211016 h 1533423"/>
                <a:gd name="connsiteX17" fmla="*/ 935221 w 1067944"/>
                <a:gd name="connsiteY17" fmla="*/ 1260964 h 1533423"/>
                <a:gd name="connsiteX18" fmla="*/ 977182 w 1067944"/>
                <a:gd name="connsiteY18" fmla="*/ 1499603 h 1533423"/>
                <a:gd name="connsiteX19" fmla="*/ 796960 w 1067944"/>
                <a:gd name="connsiteY19" fmla="*/ 1337649 h 1533423"/>
                <a:gd name="connsiteX20" fmla="*/ 763237 w 1067944"/>
                <a:gd name="connsiteY20" fmla="*/ 1288951 h 1533423"/>
                <a:gd name="connsiteX21" fmla="*/ 755784 w 1067944"/>
                <a:gd name="connsiteY21" fmla="*/ 1287654 h 1533423"/>
                <a:gd name="connsiteX22" fmla="*/ 757832 w 1067944"/>
                <a:gd name="connsiteY22" fmla="*/ 1292403 h 1533423"/>
                <a:gd name="connsiteX23" fmla="*/ 799794 w 1067944"/>
                <a:gd name="connsiteY23" fmla="*/ 1531041 h 1533423"/>
                <a:gd name="connsiteX24" fmla="*/ 464455 w 1067944"/>
                <a:gd name="connsiteY24" fmla="*/ 1122982 h 1533423"/>
                <a:gd name="connsiteX25" fmla="*/ 380800 w 1067944"/>
                <a:gd name="connsiteY25" fmla="*/ 958035 h 1533423"/>
                <a:gd name="connsiteX26" fmla="*/ 367159 w 1067944"/>
                <a:gd name="connsiteY26" fmla="*/ 940861 h 1533423"/>
                <a:gd name="connsiteX27" fmla="*/ 286566 w 1067944"/>
                <a:gd name="connsiteY27" fmla="*/ 824449 h 1533423"/>
                <a:gd name="connsiteX28" fmla="*/ 277726 w 1067944"/>
                <a:gd name="connsiteY28" fmla="*/ 809706 h 1533423"/>
                <a:gd name="connsiteX29" fmla="*/ 273160 w 1067944"/>
                <a:gd name="connsiteY29" fmla="*/ 808156 h 1533423"/>
                <a:gd name="connsiteX30" fmla="*/ 297315 w 1067944"/>
                <a:gd name="connsiteY30" fmla="*/ 946667 h 1533423"/>
                <a:gd name="connsiteX31" fmla="*/ 277444 w 1067944"/>
                <a:gd name="connsiteY31" fmla="*/ 1275287 h 1533423"/>
                <a:gd name="connsiteX32" fmla="*/ 76063 w 1067944"/>
                <a:gd name="connsiteY32" fmla="*/ 787014 h 1533423"/>
                <a:gd name="connsiteX33" fmla="*/ 43404 w 1067944"/>
                <a:gd name="connsiteY33" fmla="*/ 599744 h 1533423"/>
                <a:gd name="connsiteX34" fmla="*/ 29948 w 1067944"/>
                <a:gd name="connsiteY34" fmla="*/ 572633 h 1533423"/>
                <a:gd name="connsiteX35" fmla="*/ 0 w 1067944"/>
                <a:gd name="connsiteY35" fmla="*/ 410398 h 1533423"/>
                <a:gd name="connsiteX36" fmla="*/ 17133 w 1067944"/>
                <a:gd name="connsiteY36" fmla="*/ 286456 h 1533423"/>
                <a:gd name="connsiteX37" fmla="*/ 23568 w 1067944"/>
                <a:gd name="connsiteY37" fmla="*/ 271817 h 1533423"/>
                <a:gd name="connsiteX0" fmla="*/ 23568 w 1067944"/>
                <a:gd name="connsiteY0" fmla="*/ 271817 h 1533423"/>
                <a:gd name="connsiteX1" fmla="*/ 205745 w 1067944"/>
                <a:gd name="connsiteY1" fmla="*/ 16411 h 1533423"/>
                <a:gd name="connsiteX2" fmla="*/ 504692 w 1067944"/>
                <a:gd name="connsiteY2" fmla="*/ 0 h 1533423"/>
                <a:gd name="connsiteX3" fmla="*/ 506446 w 1067944"/>
                <a:gd name="connsiteY3" fmla="*/ 17217 h 1533423"/>
                <a:gd name="connsiteX4" fmla="*/ 512126 w 1067944"/>
                <a:gd name="connsiteY4" fmla="*/ 18895 h 1533423"/>
                <a:gd name="connsiteX5" fmla="*/ 754444 w 1067944"/>
                <a:gd name="connsiteY5" fmla="*/ 326400 h 1533423"/>
                <a:gd name="connsiteX6" fmla="*/ 759944 w 1067944"/>
                <a:gd name="connsiteY6" fmla="*/ 386068 h 1533423"/>
                <a:gd name="connsiteX7" fmla="*/ 767366 w 1067944"/>
                <a:gd name="connsiteY7" fmla="*/ 381951 h 1533423"/>
                <a:gd name="connsiteX8" fmla="*/ 771287 w 1067944"/>
                <a:gd name="connsiteY8" fmla="*/ 387906 h 1533423"/>
                <a:gd name="connsiteX9" fmla="*/ 875012 w 1067944"/>
                <a:gd name="connsiteY9" fmla="*/ 561608 h 1533423"/>
                <a:gd name="connsiteX10" fmla="*/ 1055133 w 1067944"/>
                <a:gd name="connsiteY10" fmla="*/ 1055757 h 1533423"/>
                <a:gd name="connsiteX11" fmla="*/ 1007366 w 1067944"/>
                <a:gd name="connsiteY11" fmla="*/ 1035568 h 1533423"/>
                <a:gd name="connsiteX12" fmla="*/ 983958 w 1067944"/>
                <a:gd name="connsiteY12" fmla="*/ 1012371 h 1533423"/>
                <a:gd name="connsiteX13" fmla="*/ 1012479 w 1067944"/>
                <a:gd name="connsiteY13" fmla="*/ 1078512 h 1533423"/>
                <a:gd name="connsiteX14" fmla="*/ 1054439 w 1067944"/>
                <a:gd name="connsiteY14" fmla="*/ 1317151 h 1533423"/>
                <a:gd name="connsiteX15" fmla="*/ 921689 w 1067944"/>
                <a:gd name="connsiteY15" fmla="*/ 1216785 h 1533423"/>
                <a:gd name="connsiteX16" fmla="*/ 914745 w 1067944"/>
                <a:gd name="connsiteY16" fmla="*/ 1207777 h 1533423"/>
                <a:gd name="connsiteX17" fmla="*/ 913683 w 1067944"/>
                <a:gd name="connsiteY17" fmla="*/ 1211016 h 1533423"/>
                <a:gd name="connsiteX18" fmla="*/ 935221 w 1067944"/>
                <a:gd name="connsiteY18" fmla="*/ 1260964 h 1533423"/>
                <a:gd name="connsiteX19" fmla="*/ 977182 w 1067944"/>
                <a:gd name="connsiteY19" fmla="*/ 1499603 h 1533423"/>
                <a:gd name="connsiteX20" fmla="*/ 796960 w 1067944"/>
                <a:gd name="connsiteY20" fmla="*/ 1337649 h 1533423"/>
                <a:gd name="connsiteX21" fmla="*/ 763237 w 1067944"/>
                <a:gd name="connsiteY21" fmla="*/ 1288951 h 1533423"/>
                <a:gd name="connsiteX22" fmla="*/ 755784 w 1067944"/>
                <a:gd name="connsiteY22" fmla="*/ 1287654 h 1533423"/>
                <a:gd name="connsiteX23" fmla="*/ 757832 w 1067944"/>
                <a:gd name="connsiteY23" fmla="*/ 1292403 h 1533423"/>
                <a:gd name="connsiteX24" fmla="*/ 799794 w 1067944"/>
                <a:gd name="connsiteY24" fmla="*/ 1531041 h 1533423"/>
                <a:gd name="connsiteX25" fmla="*/ 464455 w 1067944"/>
                <a:gd name="connsiteY25" fmla="*/ 1122982 h 1533423"/>
                <a:gd name="connsiteX26" fmla="*/ 380800 w 1067944"/>
                <a:gd name="connsiteY26" fmla="*/ 958035 h 1533423"/>
                <a:gd name="connsiteX27" fmla="*/ 367159 w 1067944"/>
                <a:gd name="connsiteY27" fmla="*/ 940861 h 1533423"/>
                <a:gd name="connsiteX28" fmla="*/ 286566 w 1067944"/>
                <a:gd name="connsiteY28" fmla="*/ 824449 h 1533423"/>
                <a:gd name="connsiteX29" fmla="*/ 277726 w 1067944"/>
                <a:gd name="connsiteY29" fmla="*/ 809706 h 1533423"/>
                <a:gd name="connsiteX30" fmla="*/ 273160 w 1067944"/>
                <a:gd name="connsiteY30" fmla="*/ 808156 h 1533423"/>
                <a:gd name="connsiteX31" fmla="*/ 297315 w 1067944"/>
                <a:gd name="connsiteY31" fmla="*/ 946667 h 1533423"/>
                <a:gd name="connsiteX32" fmla="*/ 277444 w 1067944"/>
                <a:gd name="connsiteY32" fmla="*/ 1275287 h 1533423"/>
                <a:gd name="connsiteX33" fmla="*/ 76063 w 1067944"/>
                <a:gd name="connsiteY33" fmla="*/ 787014 h 1533423"/>
                <a:gd name="connsiteX34" fmla="*/ 43404 w 1067944"/>
                <a:gd name="connsiteY34" fmla="*/ 599744 h 1533423"/>
                <a:gd name="connsiteX35" fmla="*/ 29948 w 1067944"/>
                <a:gd name="connsiteY35" fmla="*/ 572633 h 1533423"/>
                <a:gd name="connsiteX36" fmla="*/ 0 w 1067944"/>
                <a:gd name="connsiteY36" fmla="*/ 410398 h 1533423"/>
                <a:gd name="connsiteX37" fmla="*/ 17133 w 1067944"/>
                <a:gd name="connsiteY37" fmla="*/ 286456 h 1533423"/>
                <a:gd name="connsiteX38" fmla="*/ 23568 w 1067944"/>
                <a:gd name="connsiteY38" fmla="*/ 271817 h 1533423"/>
                <a:gd name="connsiteX0" fmla="*/ 23568 w 1067944"/>
                <a:gd name="connsiteY0" fmla="*/ 271817 h 1533423"/>
                <a:gd name="connsiteX1" fmla="*/ 205745 w 1067944"/>
                <a:gd name="connsiteY1" fmla="*/ 16411 h 1533423"/>
                <a:gd name="connsiteX2" fmla="*/ 504692 w 1067944"/>
                <a:gd name="connsiteY2" fmla="*/ 0 h 1533423"/>
                <a:gd name="connsiteX3" fmla="*/ 506446 w 1067944"/>
                <a:gd name="connsiteY3" fmla="*/ 17217 h 1533423"/>
                <a:gd name="connsiteX4" fmla="*/ 512126 w 1067944"/>
                <a:gd name="connsiteY4" fmla="*/ 18895 h 1533423"/>
                <a:gd name="connsiteX5" fmla="*/ 754444 w 1067944"/>
                <a:gd name="connsiteY5" fmla="*/ 326400 h 1533423"/>
                <a:gd name="connsiteX6" fmla="*/ 759944 w 1067944"/>
                <a:gd name="connsiteY6" fmla="*/ 386068 h 1533423"/>
                <a:gd name="connsiteX7" fmla="*/ 767366 w 1067944"/>
                <a:gd name="connsiteY7" fmla="*/ 381951 h 1533423"/>
                <a:gd name="connsiteX8" fmla="*/ 771287 w 1067944"/>
                <a:gd name="connsiteY8" fmla="*/ 387906 h 1533423"/>
                <a:gd name="connsiteX9" fmla="*/ 875012 w 1067944"/>
                <a:gd name="connsiteY9" fmla="*/ 561608 h 1533423"/>
                <a:gd name="connsiteX10" fmla="*/ 1055133 w 1067944"/>
                <a:gd name="connsiteY10" fmla="*/ 1055757 h 1533423"/>
                <a:gd name="connsiteX11" fmla="*/ 1007366 w 1067944"/>
                <a:gd name="connsiteY11" fmla="*/ 1035568 h 1533423"/>
                <a:gd name="connsiteX12" fmla="*/ 983958 w 1067944"/>
                <a:gd name="connsiteY12" fmla="*/ 1012371 h 1533423"/>
                <a:gd name="connsiteX13" fmla="*/ 1012479 w 1067944"/>
                <a:gd name="connsiteY13" fmla="*/ 1078512 h 1533423"/>
                <a:gd name="connsiteX14" fmla="*/ 1054439 w 1067944"/>
                <a:gd name="connsiteY14" fmla="*/ 1317151 h 1533423"/>
                <a:gd name="connsiteX15" fmla="*/ 921689 w 1067944"/>
                <a:gd name="connsiteY15" fmla="*/ 1216785 h 1533423"/>
                <a:gd name="connsiteX16" fmla="*/ 914745 w 1067944"/>
                <a:gd name="connsiteY16" fmla="*/ 1207777 h 1533423"/>
                <a:gd name="connsiteX17" fmla="*/ 913683 w 1067944"/>
                <a:gd name="connsiteY17" fmla="*/ 1211016 h 1533423"/>
                <a:gd name="connsiteX18" fmla="*/ 935221 w 1067944"/>
                <a:gd name="connsiteY18" fmla="*/ 1260964 h 1533423"/>
                <a:gd name="connsiteX19" fmla="*/ 977182 w 1067944"/>
                <a:gd name="connsiteY19" fmla="*/ 1499603 h 1533423"/>
                <a:gd name="connsiteX20" fmla="*/ 796960 w 1067944"/>
                <a:gd name="connsiteY20" fmla="*/ 1337649 h 1533423"/>
                <a:gd name="connsiteX21" fmla="*/ 763237 w 1067944"/>
                <a:gd name="connsiteY21" fmla="*/ 1288951 h 1533423"/>
                <a:gd name="connsiteX22" fmla="*/ 755784 w 1067944"/>
                <a:gd name="connsiteY22" fmla="*/ 1287654 h 1533423"/>
                <a:gd name="connsiteX23" fmla="*/ 757832 w 1067944"/>
                <a:gd name="connsiteY23" fmla="*/ 1292403 h 1533423"/>
                <a:gd name="connsiteX24" fmla="*/ 799794 w 1067944"/>
                <a:gd name="connsiteY24" fmla="*/ 1531041 h 1533423"/>
                <a:gd name="connsiteX25" fmla="*/ 464455 w 1067944"/>
                <a:gd name="connsiteY25" fmla="*/ 1122982 h 1533423"/>
                <a:gd name="connsiteX26" fmla="*/ 380800 w 1067944"/>
                <a:gd name="connsiteY26" fmla="*/ 958035 h 1533423"/>
                <a:gd name="connsiteX27" fmla="*/ 367159 w 1067944"/>
                <a:gd name="connsiteY27" fmla="*/ 940861 h 1533423"/>
                <a:gd name="connsiteX28" fmla="*/ 286566 w 1067944"/>
                <a:gd name="connsiteY28" fmla="*/ 824449 h 1533423"/>
                <a:gd name="connsiteX29" fmla="*/ 277726 w 1067944"/>
                <a:gd name="connsiteY29" fmla="*/ 809706 h 1533423"/>
                <a:gd name="connsiteX30" fmla="*/ 273160 w 1067944"/>
                <a:gd name="connsiteY30" fmla="*/ 808156 h 1533423"/>
                <a:gd name="connsiteX31" fmla="*/ 297315 w 1067944"/>
                <a:gd name="connsiteY31" fmla="*/ 946667 h 1533423"/>
                <a:gd name="connsiteX32" fmla="*/ 277444 w 1067944"/>
                <a:gd name="connsiteY32" fmla="*/ 1275287 h 1533423"/>
                <a:gd name="connsiteX33" fmla="*/ 76063 w 1067944"/>
                <a:gd name="connsiteY33" fmla="*/ 787014 h 1533423"/>
                <a:gd name="connsiteX34" fmla="*/ 43404 w 1067944"/>
                <a:gd name="connsiteY34" fmla="*/ 599744 h 1533423"/>
                <a:gd name="connsiteX35" fmla="*/ 29948 w 1067944"/>
                <a:gd name="connsiteY35" fmla="*/ 572633 h 1533423"/>
                <a:gd name="connsiteX36" fmla="*/ 0 w 1067944"/>
                <a:gd name="connsiteY36" fmla="*/ 410398 h 1533423"/>
                <a:gd name="connsiteX37" fmla="*/ 17133 w 1067944"/>
                <a:gd name="connsiteY37" fmla="*/ 286456 h 1533423"/>
                <a:gd name="connsiteX38" fmla="*/ 23568 w 1067944"/>
                <a:gd name="connsiteY38" fmla="*/ 271817 h 1533423"/>
                <a:gd name="connsiteX0" fmla="*/ 23568 w 1067944"/>
                <a:gd name="connsiteY0" fmla="*/ 324795 h 1586401"/>
                <a:gd name="connsiteX1" fmla="*/ 205745 w 1067944"/>
                <a:gd name="connsiteY1" fmla="*/ 69389 h 1586401"/>
                <a:gd name="connsiteX2" fmla="*/ 504692 w 1067944"/>
                <a:gd name="connsiteY2" fmla="*/ 52978 h 1586401"/>
                <a:gd name="connsiteX3" fmla="*/ 506446 w 1067944"/>
                <a:gd name="connsiteY3" fmla="*/ 70195 h 1586401"/>
                <a:gd name="connsiteX4" fmla="*/ 512126 w 1067944"/>
                <a:gd name="connsiteY4" fmla="*/ 71873 h 1586401"/>
                <a:gd name="connsiteX5" fmla="*/ 754444 w 1067944"/>
                <a:gd name="connsiteY5" fmla="*/ 379378 h 1586401"/>
                <a:gd name="connsiteX6" fmla="*/ 759944 w 1067944"/>
                <a:gd name="connsiteY6" fmla="*/ 439046 h 1586401"/>
                <a:gd name="connsiteX7" fmla="*/ 767366 w 1067944"/>
                <a:gd name="connsiteY7" fmla="*/ 434929 h 1586401"/>
                <a:gd name="connsiteX8" fmla="*/ 771287 w 1067944"/>
                <a:gd name="connsiteY8" fmla="*/ 440884 h 1586401"/>
                <a:gd name="connsiteX9" fmla="*/ 875012 w 1067944"/>
                <a:gd name="connsiteY9" fmla="*/ 614586 h 1586401"/>
                <a:gd name="connsiteX10" fmla="*/ 1055133 w 1067944"/>
                <a:gd name="connsiteY10" fmla="*/ 1108735 h 1586401"/>
                <a:gd name="connsiteX11" fmla="*/ 1007366 w 1067944"/>
                <a:gd name="connsiteY11" fmla="*/ 1088546 h 1586401"/>
                <a:gd name="connsiteX12" fmla="*/ 983958 w 1067944"/>
                <a:gd name="connsiteY12" fmla="*/ 1065349 h 1586401"/>
                <a:gd name="connsiteX13" fmla="*/ 1012479 w 1067944"/>
                <a:gd name="connsiteY13" fmla="*/ 1131490 h 1586401"/>
                <a:gd name="connsiteX14" fmla="*/ 1054439 w 1067944"/>
                <a:gd name="connsiteY14" fmla="*/ 1370129 h 1586401"/>
                <a:gd name="connsiteX15" fmla="*/ 921689 w 1067944"/>
                <a:gd name="connsiteY15" fmla="*/ 1269763 h 1586401"/>
                <a:gd name="connsiteX16" fmla="*/ 914745 w 1067944"/>
                <a:gd name="connsiteY16" fmla="*/ 1260755 h 1586401"/>
                <a:gd name="connsiteX17" fmla="*/ 913683 w 1067944"/>
                <a:gd name="connsiteY17" fmla="*/ 1263994 h 1586401"/>
                <a:gd name="connsiteX18" fmla="*/ 935221 w 1067944"/>
                <a:gd name="connsiteY18" fmla="*/ 1313942 h 1586401"/>
                <a:gd name="connsiteX19" fmla="*/ 977182 w 1067944"/>
                <a:gd name="connsiteY19" fmla="*/ 1552581 h 1586401"/>
                <a:gd name="connsiteX20" fmla="*/ 796960 w 1067944"/>
                <a:gd name="connsiteY20" fmla="*/ 1390627 h 1586401"/>
                <a:gd name="connsiteX21" fmla="*/ 763237 w 1067944"/>
                <a:gd name="connsiteY21" fmla="*/ 1341929 h 1586401"/>
                <a:gd name="connsiteX22" fmla="*/ 755784 w 1067944"/>
                <a:gd name="connsiteY22" fmla="*/ 1340632 h 1586401"/>
                <a:gd name="connsiteX23" fmla="*/ 757832 w 1067944"/>
                <a:gd name="connsiteY23" fmla="*/ 1345381 h 1586401"/>
                <a:gd name="connsiteX24" fmla="*/ 799794 w 1067944"/>
                <a:gd name="connsiteY24" fmla="*/ 1584019 h 1586401"/>
                <a:gd name="connsiteX25" fmla="*/ 464455 w 1067944"/>
                <a:gd name="connsiteY25" fmla="*/ 1175960 h 1586401"/>
                <a:gd name="connsiteX26" fmla="*/ 380800 w 1067944"/>
                <a:gd name="connsiteY26" fmla="*/ 1011013 h 1586401"/>
                <a:gd name="connsiteX27" fmla="*/ 367159 w 1067944"/>
                <a:gd name="connsiteY27" fmla="*/ 993839 h 1586401"/>
                <a:gd name="connsiteX28" fmla="*/ 286566 w 1067944"/>
                <a:gd name="connsiteY28" fmla="*/ 877427 h 1586401"/>
                <a:gd name="connsiteX29" fmla="*/ 277726 w 1067944"/>
                <a:gd name="connsiteY29" fmla="*/ 862684 h 1586401"/>
                <a:gd name="connsiteX30" fmla="*/ 273160 w 1067944"/>
                <a:gd name="connsiteY30" fmla="*/ 861134 h 1586401"/>
                <a:gd name="connsiteX31" fmla="*/ 297315 w 1067944"/>
                <a:gd name="connsiteY31" fmla="*/ 999645 h 1586401"/>
                <a:gd name="connsiteX32" fmla="*/ 277444 w 1067944"/>
                <a:gd name="connsiteY32" fmla="*/ 1328265 h 1586401"/>
                <a:gd name="connsiteX33" fmla="*/ 76063 w 1067944"/>
                <a:gd name="connsiteY33" fmla="*/ 839992 h 1586401"/>
                <a:gd name="connsiteX34" fmla="*/ 43404 w 1067944"/>
                <a:gd name="connsiteY34" fmla="*/ 652722 h 1586401"/>
                <a:gd name="connsiteX35" fmla="*/ 29948 w 1067944"/>
                <a:gd name="connsiteY35" fmla="*/ 625611 h 1586401"/>
                <a:gd name="connsiteX36" fmla="*/ 0 w 1067944"/>
                <a:gd name="connsiteY36" fmla="*/ 463376 h 1586401"/>
                <a:gd name="connsiteX37" fmla="*/ 17133 w 1067944"/>
                <a:gd name="connsiteY37" fmla="*/ 339434 h 1586401"/>
                <a:gd name="connsiteX38" fmla="*/ 23568 w 1067944"/>
                <a:gd name="connsiteY38" fmla="*/ 324795 h 1586401"/>
                <a:gd name="connsiteX0" fmla="*/ 33076 w 1077452"/>
                <a:gd name="connsiteY0" fmla="*/ 324795 h 1586401"/>
                <a:gd name="connsiteX1" fmla="*/ 215253 w 1077452"/>
                <a:gd name="connsiteY1" fmla="*/ 69389 h 1586401"/>
                <a:gd name="connsiteX2" fmla="*/ 514200 w 1077452"/>
                <a:gd name="connsiteY2" fmla="*/ 52978 h 1586401"/>
                <a:gd name="connsiteX3" fmla="*/ 515954 w 1077452"/>
                <a:gd name="connsiteY3" fmla="*/ 70195 h 1586401"/>
                <a:gd name="connsiteX4" fmla="*/ 521634 w 1077452"/>
                <a:gd name="connsiteY4" fmla="*/ 71873 h 1586401"/>
                <a:gd name="connsiteX5" fmla="*/ 763952 w 1077452"/>
                <a:gd name="connsiteY5" fmla="*/ 379378 h 1586401"/>
                <a:gd name="connsiteX6" fmla="*/ 769452 w 1077452"/>
                <a:gd name="connsiteY6" fmla="*/ 439046 h 1586401"/>
                <a:gd name="connsiteX7" fmla="*/ 776874 w 1077452"/>
                <a:gd name="connsiteY7" fmla="*/ 434929 h 1586401"/>
                <a:gd name="connsiteX8" fmla="*/ 780795 w 1077452"/>
                <a:gd name="connsiteY8" fmla="*/ 440884 h 1586401"/>
                <a:gd name="connsiteX9" fmla="*/ 884520 w 1077452"/>
                <a:gd name="connsiteY9" fmla="*/ 614586 h 1586401"/>
                <a:gd name="connsiteX10" fmla="*/ 1064641 w 1077452"/>
                <a:gd name="connsiteY10" fmla="*/ 1108735 h 1586401"/>
                <a:gd name="connsiteX11" fmla="*/ 1016874 w 1077452"/>
                <a:gd name="connsiteY11" fmla="*/ 1088546 h 1586401"/>
                <a:gd name="connsiteX12" fmla="*/ 993466 w 1077452"/>
                <a:gd name="connsiteY12" fmla="*/ 1065349 h 1586401"/>
                <a:gd name="connsiteX13" fmla="*/ 1021987 w 1077452"/>
                <a:gd name="connsiteY13" fmla="*/ 1131490 h 1586401"/>
                <a:gd name="connsiteX14" fmla="*/ 1063947 w 1077452"/>
                <a:gd name="connsiteY14" fmla="*/ 1370129 h 1586401"/>
                <a:gd name="connsiteX15" fmla="*/ 931197 w 1077452"/>
                <a:gd name="connsiteY15" fmla="*/ 1269763 h 1586401"/>
                <a:gd name="connsiteX16" fmla="*/ 924253 w 1077452"/>
                <a:gd name="connsiteY16" fmla="*/ 1260755 h 1586401"/>
                <a:gd name="connsiteX17" fmla="*/ 923191 w 1077452"/>
                <a:gd name="connsiteY17" fmla="*/ 1263994 h 1586401"/>
                <a:gd name="connsiteX18" fmla="*/ 944729 w 1077452"/>
                <a:gd name="connsiteY18" fmla="*/ 1313942 h 1586401"/>
                <a:gd name="connsiteX19" fmla="*/ 986690 w 1077452"/>
                <a:gd name="connsiteY19" fmla="*/ 1552581 h 1586401"/>
                <a:gd name="connsiteX20" fmla="*/ 806468 w 1077452"/>
                <a:gd name="connsiteY20" fmla="*/ 1390627 h 1586401"/>
                <a:gd name="connsiteX21" fmla="*/ 772745 w 1077452"/>
                <a:gd name="connsiteY21" fmla="*/ 1341929 h 1586401"/>
                <a:gd name="connsiteX22" fmla="*/ 765292 w 1077452"/>
                <a:gd name="connsiteY22" fmla="*/ 1340632 h 1586401"/>
                <a:gd name="connsiteX23" fmla="*/ 767340 w 1077452"/>
                <a:gd name="connsiteY23" fmla="*/ 1345381 h 1586401"/>
                <a:gd name="connsiteX24" fmla="*/ 809302 w 1077452"/>
                <a:gd name="connsiteY24" fmla="*/ 1584019 h 1586401"/>
                <a:gd name="connsiteX25" fmla="*/ 473963 w 1077452"/>
                <a:gd name="connsiteY25" fmla="*/ 1175960 h 1586401"/>
                <a:gd name="connsiteX26" fmla="*/ 390308 w 1077452"/>
                <a:gd name="connsiteY26" fmla="*/ 1011013 h 1586401"/>
                <a:gd name="connsiteX27" fmla="*/ 376667 w 1077452"/>
                <a:gd name="connsiteY27" fmla="*/ 993839 h 1586401"/>
                <a:gd name="connsiteX28" fmla="*/ 296074 w 1077452"/>
                <a:gd name="connsiteY28" fmla="*/ 877427 h 1586401"/>
                <a:gd name="connsiteX29" fmla="*/ 287234 w 1077452"/>
                <a:gd name="connsiteY29" fmla="*/ 862684 h 1586401"/>
                <a:gd name="connsiteX30" fmla="*/ 282668 w 1077452"/>
                <a:gd name="connsiteY30" fmla="*/ 861134 h 1586401"/>
                <a:gd name="connsiteX31" fmla="*/ 306823 w 1077452"/>
                <a:gd name="connsiteY31" fmla="*/ 999645 h 1586401"/>
                <a:gd name="connsiteX32" fmla="*/ 286952 w 1077452"/>
                <a:gd name="connsiteY32" fmla="*/ 1328265 h 1586401"/>
                <a:gd name="connsiteX33" fmla="*/ 85571 w 1077452"/>
                <a:gd name="connsiteY33" fmla="*/ 839992 h 1586401"/>
                <a:gd name="connsiteX34" fmla="*/ 52912 w 1077452"/>
                <a:gd name="connsiteY34" fmla="*/ 652722 h 1586401"/>
                <a:gd name="connsiteX35" fmla="*/ 39456 w 1077452"/>
                <a:gd name="connsiteY35" fmla="*/ 625611 h 1586401"/>
                <a:gd name="connsiteX36" fmla="*/ 9508 w 1077452"/>
                <a:gd name="connsiteY36" fmla="*/ 463376 h 1586401"/>
                <a:gd name="connsiteX37" fmla="*/ 26641 w 1077452"/>
                <a:gd name="connsiteY37" fmla="*/ 339434 h 1586401"/>
                <a:gd name="connsiteX38" fmla="*/ 33076 w 1077452"/>
                <a:gd name="connsiteY38" fmla="*/ 324795 h 158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77452" h="1586401">
                  <a:moveTo>
                    <a:pt x="33076" y="324795"/>
                  </a:moveTo>
                  <a:cubicBezTo>
                    <a:pt x="119407" y="270315"/>
                    <a:pt x="-191331" y="237248"/>
                    <a:pt x="215253" y="69389"/>
                  </a:cubicBezTo>
                  <a:cubicBezTo>
                    <a:pt x="444548" y="-79541"/>
                    <a:pt x="414551" y="58448"/>
                    <a:pt x="514200" y="52978"/>
                  </a:cubicBezTo>
                  <a:lnTo>
                    <a:pt x="515954" y="70195"/>
                  </a:lnTo>
                  <a:lnTo>
                    <a:pt x="521634" y="71873"/>
                  </a:lnTo>
                  <a:cubicBezTo>
                    <a:pt x="644208" y="120958"/>
                    <a:pt x="737300" y="236933"/>
                    <a:pt x="763952" y="379378"/>
                  </a:cubicBezTo>
                  <a:lnTo>
                    <a:pt x="769452" y="439046"/>
                  </a:lnTo>
                  <a:lnTo>
                    <a:pt x="776874" y="434929"/>
                  </a:lnTo>
                  <a:lnTo>
                    <a:pt x="780795" y="440884"/>
                  </a:lnTo>
                  <a:cubicBezTo>
                    <a:pt x="814576" y="493219"/>
                    <a:pt x="849730" y="551861"/>
                    <a:pt x="884520" y="614586"/>
                  </a:cubicBezTo>
                  <a:cubicBezTo>
                    <a:pt x="1023680" y="865488"/>
                    <a:pt x="1104322" y="1086726"/>
                    <a:pt x="1064641" y="1108735"/>
                  </a:cubicBezTo>
                  <a:cubicBezTo>
                    <a:pt x="1054720" y="1114237"/>
                    <a:pt x="1038219" y="1106767"/>
                    <a:pt x="1016874" y="1088546"/>
                  </a:cubicBezTo>
                  <a:lnTo>
                    <a:pt x="993466" y="1065349"/>
                  </a:lnTo>
                  <a:lnTo>
                    <a:pt x="1021987" y="1131490"/>
                  </a:lnTo>
                  <a:cubicBezTo>
                    <a:pt x="1074029" y="1260644"/>
                    <a:pt x="1092724" y="1354168"/>
                    <a:pt x="1063947" y="1370129"/>
                  </a:cubicBezTo>
                  <a:cubicBezTo>
                    <a:pt x="1040926" y="1382897"/>
                    <a:pt x="991882" y="1343608"/>
                    <a:pt x="931197" y="1269763"/>
                  </a:cubicBezTo>
                  <a:lnTo>
                    <a:pt x="924253" y="1260755"/>
                  </a:lnTo>
                  <a:lnTo>
                    <a:pt x="923191" y="1263994"/>
                  </a:lnTo>
                  <a:lnTo>
                    <a:pt x="944729" y="1313942"/>
                  </a:lnTo>
                  <a:cubicBezTo>
                    <a:pt x="996772" y="1443096"/>
                    <a:pt x="1015467" y="1536620"/>
                    <a:pt x="986690" y="1552581"/>
                  </a:cubicBezTo>
                  <a:cubicBezTo>
                    <a:pt x="957914" y="1568541"/>
                    <a:pt x="888475" y="1503162"/>
                    <a:pt x="806468" y="1390627"/>
                  </a:cubicBezTo>
                  <a:lnTo>
                    <a:pt x="772745" y="1341929"/>
                  </a:lnTo>
                  <a:lnTo>
                    <a:pt x="765292" y="1340632"/>
                  </a:lnTo>
                  <a:lnTo>
                    <a:pt x="767340" y="1345381"/>
                  </a:lnTo>
                  <a:cubicBezTo>
                    <a:pt x="819383" y="1474535"/>
                    <a:pt x="838078" y="1568058"/>
                    <a:pt x="809302" y="1584019"/>
                  </a:cubicBezTo>
                  <a:cubicBezTo>
                    <a:pt x="763258" y="1609556"/>
                    <a:pt x="613122" y="1426862"/>
                    <a:pt x="473963" y="1175960"/>
                  </a:cubicBezTo>
                  <a:lnTo>
                    <a:pt x="390308" y="1011013"/>
                  </a:lnTo>
                  <a:lnTo>
                    <a:pt x="376667" y="993839"/>
                  </a:lnTo>
                  <a:cubicBezTo>
                    <a:pt x="349522" y="957205"/>
                    <a:pt x="322558" y="918309"/>
                    <a:pt x="296074" y="877427"/>
                  </a:cubicBezTo>
                  <a:lnTo>
                    <a:pt x="287234" y="862684"/>
                  </a:lnTo>
                  <a:lnTo>
                    <a:pt x="282668" y="861134"/>
                  </a:lnTo>
                  <a:lnTo>
                    <a:pt x="306823" y="999645"/>
                  </a:lnTo>
                  <a:cubicBezTo>
                    <a:pt x="331480" y="1185029"/>
                    <a:pt x="325575" y="1320045"/>
                    <a:pt x="286952" y="1328265"/>
                  </a:cubicBezTo>
                  <a:cubicBezTo>
                    <a:pt x="235455" y="1339225"/>
                    <a:pt x="145293" y="1120617"/>
                    <a:pt x="85571" y="839992"/>
                  </a:cubicBezTo>
                  <a:lnTo>
                    <a:pt x="52912" y="652722"/>
                  </a:lnTo>
                  <a:lnTo>
                    <a:pt x="39456" y="625611"/>
                  </a:lnTo>
                  <a:cubicBezTo>
                    <a:pt x="20172" y="575746"/>
                    <a:pt x="9508" y="520923"/>
                    <a:pt x="9508" y="463376"/>
                  </a:cubicBezTo>
                  <a:cubicBezTo>
                    <a:pt x="9508" y="420215"/>
                    <a:pt x="15506" y="378587"/>
                    <a:pt x="26641" y="339434"/>
                  </a:cubicBezTo>
                  <a:lnTo>
                    <a:pt x="33076" y="324795"/>
                  </a:lnTo>
                  <a:close/>
                </a:path>
              </a:pathLst>
            </a:custGeom>
            <a:solidFill>
              <a:srgbClr val="FFC4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  <p:sp>
          <p:nvSpPr>
            <p:cNvPr id="725" name="Szabadkézi sokszög 724"/>
            <p:cNvSpPr/>
            <p:nvPr/>
          </p:nvSpPr>
          <p:spPr>
            <a:xfrm rot="21027276" flipH="1" flipV="1">
              <a:off x="1731074" y="2607346"/>
              <a:ext cx="598694" cy="1483009"/>
            </a:xfrm>
            <a:custGeom>
              <a:avLst/>
              <a:gdLst>
                <a:gd name="connsiteX0" fmla="*/ 100032 w 592842"/>
                <a:gd name="connsiteY0" fmla="*/ 1465659 h 1467045"/>
                <a:gd name="connsiteX1" fmla="*/ 1154 w 592842"/>
                <a:gd name="connsiteY1" fmla="*/ 1210397 h 1467045"/>
                <a:gd name="connsiteX2" fmla="*/ 34789 w 592842"/>
                <a:gd name="connsiteY2" fmla="*/ 556939 h 1467045"/>
                <a:gd name="connsiteX3" fmla="*/ 47677 w 592842"/>
                <a:gd name="connsiteY3" fmla="*/ 551098 h 1467045"/>
                <a:gd name="connsiteX4" fmla="*/ 61520 w 592842"/>
                <a:gd name="connsiteY4" fmla="*/ 525605 h 1467045"/>
                <a:gd name="connsiteX5" fmla="*/ 281499 w 592842"/>
                <a:gd name="connsiteY5" fmla="*/ 201517 h 1467045"/>
                <a:gd name="connsiteX6" fmla="*/ 543118 w 592842"/>
                <a:gd name="connsiteY6" fmla="*/ 29515 h 1467045"/>
                <a:gd name="connsiteX7" fmla="*/ 431111 w 592842"/>
                <a:gd name="connsiteY7" fmla="*/ 444529 h 1467045"/>
                <a:gd name="connsiteX8" fmla="*/ 368915 w 592842"/>
                <a:gd name="connsiteY8" fmla="*/ 554552 h 1467045"/>
                <a:gd name="connsiteX9" fmla="*/ 382897 w 592842"/>
                <a:gd name="connsiteY9" fmla="*/ 554756 h 1467045"/>
                <a:gd name="connsiteX10" fmla="*/ 285756 w 592842"/>
                <a:gd name="connsiteY10" fmla="*/ 1274550 h 1467045"/>
                <a:gd name="connsiteX11" fmla="*/ 100032 w 592842"/>
                <a:gd name="connsiteY11" fmla="*/ 1465659 h 1467045"/>
                <a:gd name="connsiteX0" fmla="*/ 100032 w 544042"/>
                <a:gd name="connsiteY0" fmla="*/ 1464145 h 1465531"/>
                <a:gd name="connsiteX1" fmla="*/ 1154 w 544042"/>
                <a:gd name="connsiteY1" fmla="*/ 1208883 h 1465531"/>
                <a:gd name="connsiteX2" fmla="*/ 34789 w 544042"/>
                <a:gd name="connsiteY2" fmla="*/ 555425 h 1465531"/>
                <a:gd name="connsiteX3" fmla="*/ 47677 w 544042"/>
                <a:gd name="connsiteY3" fmla="*/ 549584 h 1465531"/>
                <a:gd name="connsiteX4" fmla="*/ 61520 w 544042"/>
                <a:gd name="connsiteY4" fmla="*/ 524091 h 1465531"/>
                <a:gd name="connsiteX5" fmla="*/ 281499 w 544042"/>
                <a:gd name="connsiteY5" fmla="*/ 200003 h 1465531"/>
                <a:gd name="connsiteX6" fmla="*/ 543118 w 544042"/>
                <a:gd name="connsiteY6" fmla="*/ 28001 h 1465531"/>
                <a:gd name="connsiteX7" fmla="*/ 368915 w 544042"/>
                <a:gd name="connsiteY7" fmla="*/ 553038 h 1465531"/>
                <a:gd name="connsiteX8" fmla="*/ 382897 w 544042"/>
                <a:gd name="connsiteY8" fmla="*/ 553242 h 1465531"/>
                <a:gd name="connsiteX9" fmla="*/ 285756 w 544042"/>
                <a:gd name="connsiteY9" fmla="*/ 1273036 h 1465531"/>
                <a:gd name="connsiteX10" fmla="*/ 100032 w 544042"/>
                <a:gd name="connsiteY10" fmla="*/ 1464145 h 1465531"/>
                <a:gd name="connsiteX0" fmla="*/ 100032 w 592787"/>
                <a:gd name="connsiteY0" fmla="*/ 1485518 h 1486904"/>
                <a:gd name="connsiteX1" fmla="*/ 1154 w 592787"/>
                <a:gd name="connsiteY1" fmla="*/ 1230256 h 1486904"/>
                <a:gd name="connsiteX2" fmla="*/ 34789 w 592787"/>
                <a:gd name="connsiteY2" fmla="*/ 576798 h 1486904"/>
                <a:gd name="connsiteX3" fmla="*/ 47677 w 592787"/>
                <a:gd name="connsiteY3" fmla="*/ 570957 h 1486904"/>
                <a:gd name="connsiteX4" fmla="*/ 61520 w 592787"/>
                <a:gd name="connsiteY4" fmla="*/ 545464 h 1486904"/>
                <a:gd name="connsiteX5" fmla="*/ 281499 w 592787"/>
                <a:gd name="connsiteY5" fmla="*/ 221376 h 1486904"/>
                <a:gd name="connsiteX6" fmla="*/ 543118 w 592787"/>
                <a:gd name="connsiteY6" fmla="*/ 49374 h 1486904"/>
                <a:gd name="connsiteX7" fmla="*/ 368915 w 592787"/>
                <a:gd name="connsiteY7" fmla="*/ 574411 h 1486904"/>
                <a:gd name="connsiteX8" fmla="*/ 382897 w 592787"/>
                <a:gd name="connsiteY8" fmla="*/ 574615 h 1486904"/>
                <a:gd name="connsiteX9" fmla="*/ 285756 w 592787"/>
                <a:gd name="connsiteY9" fmla="*/ 1294409 h 1486904"/>
                <a:gd name="connsiteX10" fmla="*/ 100032 w 592787"/>
                <a:gd name="connsiteY10" fmla="*/ 1485518 h 1486904"/>
                <a:gd name="connsiteX0" fmla="*/ 100032 w 592787"/>
                <a:gd name="connsiteY0" fmla="*/ 1436186 h 1437572"/>
                <a:gd name="connsiteX1" fmla="*/ 1154 w 592787"/>
                <a:gd name="connsiteY1" fmla="*/ 1180924 h 1437572"/>
                <a:gd name="connsiteX2" fmla="*/ 34789 w 592787"/>
                <a:gd name="connsiteY2" fmla="*/ 527466 h 1437572"/>
                <a:gd name="connsiteX3" fmla="*/ 47677 w 592787"/>
                <a:gd name="connsiteY3" fmla="*/ 521625 h 1437572"/>
                <a:gd name="connsiteX4" fmla="*/ 61520 w 592787"/>
                <a:gd name="connsiteY4" fmla="*/ 496132 h 1437572"/>
                <a:gd name="connsiteX5" fmla="*/ 543118 w 592787"/>
                <a:gd name="connsiteY5" fmla="*/ 42 h 1437572"/>
                <a:gd name="connsiteX6" fmla="*/ 368915 w 592787"/>
                <a:gd name="connsiteY6" fmla="*/ 525079 h 1437572"/>
                <a:gd name="connsiteX7" fmla="*/ 382897 w 592787"/>
                <a:gd name="connsiteY7" fmla="*/ 525283 h 1437572"/>
                <a:gd name="connsiteX8" fmla="*/ 285756 w 592787"/>
                <a:gd name="connsiteY8" fmla="*/ 1245077 h 1437572"/>
                <a:gd name="connsiteX9" fmla="*/ 100032 w 592787"/>
                <a:gd name="connsiteY9" fmla="*/ 1436186 h 1437572"/>
                <a:gd name="connsiteX0" fmla="*/ 100032 w 617639"/>
                <a:gd name="connsiteY0" fmla="*/ 1466813 h 1468199"/>
                <a:gd name="connsiteX1" fmla="*/ 1154 w 617639"/>
                <a:gd name="connsiteY1" fmla="*/ 1211551 h 1468199"/>
                <a:gd name="connsiteX2" fmla="*/ 34789 w 617639"/>
                <a:gd name="connsiteY2" fmla="*/ 558093 h 1468199"/>
                <a:gd name="connsiteX3" fmla="*/ 47677 w 617639"/>
                <a:gd name="connsiteY3" fmla="*/ 552252 h 1468199"/>
                <a:gd name="connsiteX4" fmla="*/ 61520 w 617639"/>
                <a:gd name="connsiteY4" fmla="*/ 526759 h 1468199"/>
                <a:gd name="connsiteX5" fmla="*/ 543118 w 617639"/>
                <a:gd name="connsiteY5" fmla="*/ 30669 h 1468199"/>
                <a:gd name="connsiteX6" fmla="*/ 368915 w 617639"/>
                <a:gd name="connsiteY6" fmla="*/ 555706 h 1468199"/>
                <a:gd name="connsiteX7" fmla="*/ 382897 w 617639"/>
                <a:gd name="connsiteY7" fmla="*/ 555910 h 1468199"/>
                <a:gd name="connsiteX8" fmla="*/ 285756 w 617639"/>
                <a:gd name="connsiteY8" fmla="*/ 1275704 h 1468199"/>
                <a:gd name="connsiteX9" fmla="*/ 100032 w 617639"/>
                <a:gd name="connsiteY9" fmla="*/ 1466813 h 1468199"/>
                <a:gd name="connsiteX0" fmla="*/ 100032 w 590938"/>
                <a:gd name="connsiteY0" fmla="*/ 1500280 h 1501666"/>
                <a:gd name="connsiteX1" fmla="*/ 1154 w 590938"/>
                <a:gd name="connsiteY1" fmla="*/ 1245018 h 1501666"/>
                <a:gd name="connsiteX2" fmla="*/ 34789 w 590938"/>
                <a:gd name="connsiteY2" fmla="*/ 591560 h 1501666"/>
                <a:gd name="connsiteX3" fmla="*/ 47677 w 590938"/>
                <a:gd name="connsiteY3" fmla="*/ 585719 h 1501666"/>
                <a:gd name="connsiteX4" fmla="*/ 61520 w 590938"/>
                <a:gd name="connsiteY4" fmla="*/ 560226 h 1501666"/>
                <a:gd name="connsiteX5" fmla="*/ 511901 w 590938"/>
                <a:gd name="connsiteY5" fmla="*/ 29214 h 1501666"/>
                <a:gd name="connsiteX6" fmla="*/ 368915 w 590938"/>
                <a:gd name="connsiteY6" fmla="*/ 589173 h 1501666"/>
                <a:gd name="connsiteX7" fmla="*/ 382897 w 590938"/>
                <a:gd name="connsiteY7" fmla="*/ 589377 h 1501666"/>
                <a:gd name="connsiteX8" fmla="*/ 285756 w 590938"/>
                <a:gd name="connsiteY8" fmla="*/ 1309171 h 1501666"/>
                <a:gd name="connsiteX9" fmla="*/ 100032 w 590938"/>
                <a:gd name="connsiteY9" fmla="*/ 1500280 h 1501666"/>
                <a:gd name="connsiteX0" fmla="*/ 100032 w 574417"/>
                <a:gd name="connsiteY0" fmla="*/ 1492562 h 1493948"/>
                <a:gd name="connsiteX1" fmla="*/ 1154 w 574417"/>
                <a:gd name="connsiteY1" fmla="*/ 1237300 h 1493948"/>
                <a:gd name="connsiteX2" fmla="*/ 34789 w 574417"/>
                <a:gd name="connsiteY2" fmla="*/ 583842 h 1493948"/>
                <a:gd name="connsiteX3" fmla="*/ 47677 w 574417"/>
                <a:gd name="connsiteY3" fmla="*/ 578001 h 1493948"/>
                <a:gd name="connsiteX4" fmla="*/ 61520 w 574417"/>
                <a:gd name="connsiteY4" fmla="*/ 552508 h 1493948"/>
                <a:gd name="connsiteX5" fmla="*/ 511901 w 574417"/>
                <a:gd name="connsiteY5" fmla="*/ 21496 h 1493948"/>
                <a:gd name="connsiteX6" fmla="*/ 368915 w 574417"/>
                <a:gd name="connsiteY6" fmla="*/ 581455 h 1493948"/>
                <a:gd name="connsiteX7" fmla="*/ 382897 w 574417"/>
                <a:gd name="connsiteY7" fmla="*/ 581659 h 1493948"/>
                <a:gd name="connsiteX8" fmla="*/ 285756 w 574417"/>
                <a:gd name="connsiteY8" fmla="*/ 1301453 h 1493948"/>
                <a:gd name="connsiteX9" fmla="*/ 100032 w 574417"/>
                <a:gd name="connsiteY9" fmla="*/ 1492562 h 1493948"/>
                <a:gd name="connsiteX0" fmla="*/ 100032 w 574417"/>
                <a:gd name="connsiteY0" fmla="*/ 1471066 h 1472452"/>
                <a:gd name="connsiteX1" fmla="*/ 1154 w 574417"/>
                <a:gd name="connsiteY1" fmla="*/ 1215804 h 1472452"/>
                <a:gd name="connsiteX2" fmla="*/ 34789 w 574417"/>
                <a:gd name="connsiteY2" fmla="*/ 562346 h 1472452"/>
                <a:gd name="connsiteX3" fmla="*/ 47677 w 574417"/>
                <a:gd name="connsiteY3" fmla="*/ 556505 h 1472452"/>
                <a:gd name="connsiteX4" fmla="*/ 511901 w 574417"/>
                <a:gd name="connsiteY4" fmla="*/ 0 h 1472452"/>
                <a:gd name="connsiteX5" fmla="*/ 368915 w 574417"/>
                <a:gd name="connsiteY5" fmla="*/ 559959 h 1472452"/>
                <a:gd name="connsiteX6" fmla="*/ 382897 w 574417"/>
                <a:gd name="connsiteY6" fmla="*/ 560163 h 1472452"/>
                <a:gd name="connsiteX7" fmla="*/ 285756 w 574417"/>
                <a:gd name="connsiteY7" fmla="*/ 1279957 h 1472452"/>
                <a:gd name="connsiteX8" fmla="*/ 100032 w 574417"/>
                <a:gd name="connsiteY8" fmla="*/ 1471066 h 1472452"/>
                <a:gd name="connsiteX0" fmla="*/ 100032 w 574417"/>
                <a:gd name="connsiteY0" fmla="*/ 1471066 h 1472452"/>
                <a:gd name="connsiteX1" fmla="*/ 1154 w 574417"/>
                <a:gd name="connsiteY1" fmla="*/ 1215804 h 1472452"/>
                <a:gd name="connsiteX2" fmla="*/ 34789 w 574417"/>
                <a:gd name="connsiteY2" fmla="*/ 562346 h 1472452"/>
                <a:gd name="connsiteX3" fmla="*/ 47677 w 574417"/>
                <a:gd name="connsiteY3" fmla="*/ 556505 h 1472452"/>
                <a:gd name="connsiteX4" fmla="*/ 511901 w 574417"/>
                <a:gd name="connsiteY4" fmla="*/ 0 h 1472452"/>
                <a:gd name="connsiteX5" fmla="*/ 368915 w 574417"/>
                <a:gd name="connsiteY5" fmla="*/ 559959 h 1472452"/>
                <a:gd name="connsiteX6" fmla="*/ 382897 w 574417"/>
                <a:gd name="connsiteY6" fmla="*/ 560163 h 1472452"/>
                <a:gd name="connsiteX7" fmla="*/ 285756 w 574417"/>
                <a:gd name="connsiteY7" fmla="*/ 1279957 h 1472452"/>
                <a:gd name="connsiteX8" fmla="*/ 100032 w 574417"/>
                <a:gd name="connsiteY8" fmla="*/ 1471066 h 1472452"/>
                <a:gd name="connsiteX0" fmla="*/ 100032 w 550606"/>
                <a:gd name="connsiteY0" fmla="*/ 1483067 h 1484453"/>
                <a:gd name="connsiteX1" fmla="*/ 1154 w 550606"/>
                <a:gd name="connsiteY1" fmla="*/ 1227805 h 1484453"/>
                <a:gd name="connsiteX2" fmla="*/ 34789 w 550606"/>
                <a:gd name="connsiteY2" fmla="*/ 574347 h 1484453"/>
                <a:gd name="connsiteX3" fmla="*/ 47677 w 550606"/>
                <a:gd name="connsiteY3" fmla="*/ 568506 h 1484453"/>
                <a:gd name="connsiteX4" fmla="*/ 511901 w 550606"/>
                <a:gd name="connsiteY4" fmla="*/ 12001 h 1484453"/>
                <a:gd name="connsiteX5" fmla="*/ 368915 w 550606"/>
                <a:gd name="connsiteY5" fmla="*/ 571960 h 1484453"/>
                <a:gd name="connsiteX6" fmla="*/ 382897 w 550606"/>
                <a:gd name="connsiteY6" fmla="*/ 572164 h 1484453"/>
                <a:gd name="connsiteX7" fmla="*/ 285756 w 550606"/>
                <a:gd name="connsiteY7" fmla="*/ 1291958 h 1484453"/>
                <a:gd name="connsiteX8" fmla="*/ 100032 w 550606"/>
                <a:gd name="connsiteY8" fmla="*/ 1483067 h 1484453"/>
                <a:gd name="connsiteX0" fmla="*/ 111100 w 561674"/>
                <a:gd name="connsiteY0" fmla="*/ 1480344 h 1481730"/>
                <a:gd name="connsiteX1" fmla="*/ 12222 w 561674"/>
                <a:gd name="connsiteY1" fmla="*/ 1225082 h 1481730"/>
                <a:gd name="connsiteX2" fmla="*/ 58745 w 561674"/>
                <a:gd name="connsiteY2" fmla="*/ 565783 h 1481730"/>
                <a:gd name="connsiteX3" fmla="*/ 522969 w 561674"/>
                <a:gd name="connsiteY3" fmla="*/ 9278 h 1481730"/>
                <a:gd name="connsiteX4" fmla="*/ 379983 w 561674"/>
                <a:gd name="connsiteY4" fmla="*/ 569237 h 1481730"/>
                <a:gd name="connsiteX5" fmla="*/ 393965 w 561674"/>
                <a:gd name="connsiteY5" fmla="*/ 569441 h 1481730"/>
                <a:gd name="connsiteX6" fmla="*/ 296824 w 561674"/>
                <a:gd name="connsiteY6" fmla="*/ 1289235 h 1481730"/>
                <a:gd name="connsiteX7" fmla="*/ 111100 w 561674"/>
                <a:gd name="connsiteY7" fmla="*/ 1480344 h 1481730"/>
                <a:gd name="connsiteX0" fmla="*/ 111100 w 561674"/>
                <a:gd name="connsiteY0" fmla="*/ 1480344 h 1481730"/>
                <a:gd name="connsiteX1" fmla="*/ 12222 w 561674"/>
                <a:gd name="connsiteY1" fmla="*/ 1225082 h 1481730"/>
                <a:gd name="connsiteX2" fmla="*/ 58745 w 561674"/>
                <a:gd name="connsiteY2" fmla="*/ 565783 h 1481730"/>
                <a:gd name="connsiteX3" fmla="*/ 522969 w 561674"/>
                <a:gd name="connsiteY3" fmla="*/ 9278 h 1481730"/>
                <a:gd name="connsiteX4" fmla="*/ 379983 w 561674"/>
                <a:gd name="connsiteY4" fmla="*/ 569237 h 1481730"/>
                <a:gd name="connsiteX5" fmla="*/ 296824 w 561674"/>
                <a:gd name="connsiteY5" fmla="*/ 1289235 h 1481730"/>
                <a:gd name="connsiteX6" fmla="*/ 111100 w 561674"/>
                <a:gd name="connsiteY6" fmla="*/ 1480344 h 1481730"/>
                <a:gd name="connsiteX0" fmla="*/ 111100 w 598694"/>
                <a:gd name="connsiteY0" fmla="*/ 1481623 h 1483009"/>
                <a:gd name="connsiteX1" fmla="*/ 12222 w 598694"/>
                <a:gd name="connsiteY1" fmla="*/ 1226361 h 1483009"/>
                <a:gd name="connsiteX2" fmla="*/ 58745 w 598694"/>
                <a:gd name="connsiteY2" fmla="*/ 567062 h 1483009"/>
                <a:gd name="connsiteX3" fmla="*/ 522969 w 598694"/>
                <a:gd name="connsiteY3" fmla="*/ 10557 h 1483009"/>
                <a:gd name="connsiteX4" fmla="*/ 379983 w 598694"/>
                <a:gd name="connsiteY4" fmla="*/ 570516 h 1483009"/>
                <a:gd name="connsiteX5" fmla="*/ 296824 w 598694"/>
                <a:gd name="connsiteY5" fmla="*/ 1290514 h 1483009"/>
                <a:gd name="connsiteX6" fmla="*/ 111100 w 598694"/>
                <a:gd name="connsiteY6" fmla="*/ 1481623 h 148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694" h="1483009">
                  <a:moveTo>
                    <a:pt x="111100" y="1481623"/>
                  </a:moveTo>
                  <a:cubicBezTo>
                    <a:pt x="63667" y="1470931"/>
                    <a:pt x="20948" y="1378788"/>
                    <a:pt x="12222" y="1226361"/>
                  </a:cubicBezTo>
                  <a:cubicBezTo>
                    <a:pt x="3496" y="1073934"/>
                    <a:pt x="-26380" y="769696"/>
                    <a:pt x="58745" y="567062"/>
                  </a:cubicBezTo>
                  <a:cubicBezTo>
                    <a:pt x="143870" y="364428"/>
                    <a:pt x="299474" y="-73366"/>
                    <a:pt x="522969" y="10557"/>
                  </a:cubicBezTo>
                  <a:cubicBezTo>
                    <a:pt x="746464" y="94480"/>
                    <a:pt x="406686" y="482976"/>
                    <a:pt x="379983" y="570516"/>
                  </a:cubicBezTo>
                  <a:lnTo>
                    <a:pt x="296824" y="1290514"/>
                  </a:lnTo>
                  <a:cubicBezTo>
                    <a:pt x="249680" y="1442331"/>
                    <a:pt x="158534" y="1492315"/>
                    <a:pt x="111100" y="1481623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grpSp>
          <p:nvGrpSpPr>
            <p:cNvPr id="726" name="Csoportba foglalás 725"/>
            <p:cNvGrpSpPr/>
            <p:nvPr/>
          </p:nvGrpSpPr>
          <p:grpSpPr>
            <a:xfrm flipH="1">
              <a:off x="880492" y="2601858"/>
              <a:ext cx="645462" cy="1705568"/>
              <a:chOff x="1645698" y="2651811"/>
              <a:chExt cx="645462" cy="1705568"/>
            </a:xfrm>
          </p:grpSpPr>
          <p:sp>
            <p:nvSpPr>
              <p:cNvPr id="731" name="Szabadkézi sokszög 730"/>
              <p:cNvSpPr/>
              <p:nvPr/>
            </p:nvSpPr>
            <p:spPr>
              <a:xfrm rot="2820861">
                <a:off x="1703618" y="4071932"/>
                <a:ext cx="227527" cy="343368"/>
              </a:xfrm>
              <a:custGeom>
                <a:avLst/>
                <a:gdLst>
                  <a:gd name="connsiteX0" fmla="*/ 136730 w 1199201"/>
                  <a:gd name="connsiteY0" fmla="*/ 30640 h 1892590"/>
                  <a:gd name="connsiteX1" fmla="*/ 584676 w 1199201"/>
                  <a:gd name="connsiteY1" fmla="*/ 217978 h 1892590"/>
                  <a:gd name="connsiteX2" fmla="*/ 635949 w 1199201"/>
                  <a:gd name="connsiteY2" fmla="*/ 359167 h 1892590"/>
                  <a:gd name="connsiteX3" fmla="*/ 637703 w 1199201"/>
                  <a:gd name="connsiteY3" fmla="*/ 376384 h 1892590"/>
                  <a:gd name="connsiteX4" fmla="*/ 643383 w 1199201"/>
                  <a:gd name="connsiteY4" fmla="*/ 378062 h 1892590"/>
                  <a:gd name="connsiteX5" fmla="*/ 885701 w 1199201"/>
                  <a:gd name="connsiteY5" fmla="*/ 685567 h 1892590"/>
                  <a:gd name="connsiteX6" fmla="*/ 891201 w 1199201"/>
                  <a:gd name="connsiteY6" fmla="*/ 745235 h 1892590"/>
                  <a:gd name="connsiteX7" fmla="*/ 898623 w 1199201"/>
                  <a:gd name="connsiteY7" fmla="*/ 741118 h 1892590"/>
                  <a:gd name="connsiteX8" fmla="*/ 902544 w 1199201"/>
                  <a:gd name="connsiteY8" fmla="*/ 747073 h 1892590"/>
                  <a:gd name="connsiteX9" fmla="*/ 1006269 w 1199201"/>
                  <a:gd name="connsiteY9" fmla="*/ 920775 h 1892590"/>
                  <a:gd name="connsiteX10" fmla="*/ 1186390 w 1199201"/>
                  <a:gd name="connsiteY10" fmla="*/ 1414924 h 1892590"/>
                  <a:gd name="connsiteX11" fmla="*/ 1138623 w 1199201"/>
                  <a:gd name="connsiteY11" fmla="*/ 1394735 h 1892590"/>
                  <a:gd name="connsiteX12" fmla="*/ 1115215 w 1199201"/>
                  <a:gd name="connsiteY12" fmla="*/ 1371538 h 1892590"/>
                  <a:gd name="connsiteX13" fmla="*/ 1143736 w 1199201"/>
                  <a:gd name="connsiteY13" fmla="*/ 1437679 h 1892590"/>
                  <a:gd name="connsiteX14" fmla="*/ 1185696 w 1199201"/>
                  <a:gd name="connsiteY14" fmla="*/ 1676318 h 1892590"/>
                  <a:gd name="connsiteX15" fmla="*/ 1052946 w 1199201"/>
                  <a:gd name="connsiteY15" fmla="*/ 1575952 h 1892590"/>
                  <a:gd name="connsiteX16" fmla="*/ 1046002 w 1199201"/>
                  <a:gd name="connsiteY16" fmla="*/ 1566944 h 1892590"/>
                  <a:gd name="connsiteX17" fmla="*/ 1044940 w 1199201"/>
                  <a:gd name="connsiteY17" fmla="*/ 1570183 h 1892590"/>
                  <a:gd name="connsiteX18" fmla="*/ 1066478 w 1199201"/>
                  <a:gd name="connsiteY18" fmla="*/ 1620131 h 1892590"/>
                  <a:gd name="connsiteX19" fmla="*/ 1108439 w 1199201"/>
                  <a:gd name="connsiteY19" fmla="*/ 1858770 h 1892590"/>
                  <a:gd name="connsiteX20" fmla="*/ 928217 w 1199201"/>
                  <a:gd name="connsiteY20" fmla="*/ 1696816 h 1892590"/>
                  <a:gd name="connsiteX21" fmla="*/ 894494 w 1199201"/>
                  <a:gd name="connsiteY21" fmla="*/ 1648118 h 1892590"/>
                  <a:gd name="connsiteX22" fmla="*/ 887041 w 1199201"/>
                  <a:gd name="connsiteY22" fmla="*/ 1646821 h 1892590"/>
                  <a:gd name="connsiteX23" fmla="*/ 889089 w 1199201"/>
                  <a:gd name="connsiteY23" fmla="*/ 1651570 h 1892590"/>
                  <a:gd name="connsiteX24" fmla="*/ 931051 w 1199201"/>
                  <a:gd name="connsiteY24" fmla="*/ 1890208 h 1892590"/>
                  <a:gd name="connsiteX25" fmla="*/ 595712 w 1199201"/>
                  <a:gd name="connsiteY25" fmla="*/ 1482149 h 1892590"/>
                  <a:gd name="connsiteX26" fmla="*/ 512057 w 1199201"/>
                  <a:gd name="connsiteY26" fmla="*/ 1317202 h 1892590"/>
                  <a:gd name="connsiteX27" fmla="*/ 498416 w 1199201"/>
                  <a:gd name="connsiteY27" fmla="*/ 1300028 h 1892590"/>
                  <a:gd name="connsiteX28" fmla="*/ 417823 w 1199201"/>
                  <a:gd name="connsiteY28" fmla="*/ 1183616 h 1892590"/>
                  <a:gd name="connsiteX29" fmla="*/ 408983 w 1199201"/>
                  <a:gd name="connsiteY29" fmla="*/ 1168873 h 1892590"/>
                  <a:gd name="connsiteX30" fmla="*/ 404417 w 1199201"/>
                  <a:gd name="connsiteY30" fmla="*/ 1167323 h 1892590"/>
                  <a:gd name="connsiteX31" fmla="*/ 428572 w 1199201"/>
                  <a:gd name="connsiteY31" fmla="*/ 1305834 h 1892590"/>
                  <a:gd name="connsiteX32" fmla="*/ 408701 w 1199201"/>
                  <a:gd name="connsiteY32" fmla="*/ 1634454 h 1892590"/>
                  <a:gd name="connsiteX33" fmla="*/ 207320 w 1199201"/>
                  <a:gd name="connsiteY33" fmla="*/ 1146181 h 1892590"/>
                  <a:gd name="connsiteX34" fmla="*/ 174661 w 1199201"/>
                  <a:gd name="connsiteY34" fmla="*/ 958911 h 1892590"/>
                  <a:gd name="connsiteX35" fmla="*/ 161205 w 1199201"/>
                  <a:gd name="connsiteY35" fmla="*/ 931800 h 1892590"/>
                  <a:gd name="connsiteX36" fmla="*/ 131257 w 1199201"/>
                  <a:gd name="connsiteY36" fmla="*/ 769565 h 1892590"/>
                  <a:gd name="connsiteX37" fmla="*/ 148390 w 1199201"/>
                  <a:gd name="connsiteY37" fmla="*/ 645623 h 1892590"/>
                  <a:gd name="connsiteX38" fmla="*/ 154825 w 1199201"/>
                  <a:gd name="connsiteY38" fmla="*/ 630984 h 1892590"/>
                  <a:gd name="connsiteX39" fmla="*/ 151090 w 1199201"/>
                  <a:gd name="connsiteY39" fmla="*/ 628088 h 1892590"/>
                  <a:gd name="connsiteX40" fmla="*/ 58466 w 1199201"/>
                  <a:gd name="connsiteY40" fmla="*/ 509833 h 1892590"/>
                  <a:gd name="connsiteX41" fmla="*/ 136730 w 1199201"/>
                  <a:gd name="connsiteY41" fmla="*/ 30640 h 1892590"/>
                  <a:gd name="connsiteX0" fmla="*/ 228110 w 1290581"/>
                  <a:gd name="connsiteY0" fmla="*/ 74498 h 1936448"/>
                  <a:gd name="connsiteX1" fmla="*/ 676056 w 1290581"/>
                  <a:gd name="connsiteY1" fmla="*/ 261836 h 1936448"/>
                  <a:gd name="connsiteX2" fmla="*/ 727329 w 1290581"/>
                  <a:gd name="connsiteY2" fmla="*/ 403025 h 1936448"/>
                  <a:gd name="connsiteX3" fmla="*/ 729083 w 1290581"/>
                  <a:gd name="connsiteY3" fmla="*/ 420242 h 1936448"/>
                  <a:gd name="connsiteX4" fmla="*/ 734763 w 1290581"/>
                  <a:gd name="connsiteY4" fmla="*/ 421920 h 1936448"/>
                  <a:gd name="connsiteX5" fmla="*/ 977081 w 1290581"/>
                  <a:gd name="connsiteY5" fmla="*/ 729425 h 1936448"/>
                  <a:gd name="connsiteX6" fmla="*/ 982581 w 1290581"/>
                  <a:gd name="connsiteY6" fmla="*/ 789093 h 1936448"/>
                  <a:gd name="connsiteX7" fmla="*/ 990003 w 1290581"/>
                  <a:gd name="connsiteY7" fmla="*/ 784976 h 1936448"/>
                  <a:gd name="connsiteX8" fmla="*/ 993924 w 1290581"/>
                  <a:gd name="connsiteY8" fmla="*/ 790931 h 1936448"/>
                  <a:gd name="connsiteX9" fmla="*/ 1097649 w 1290581"/>
                  <a:gd name="connsiteY9" fmla="*/ 964633 h 1936448"/>
                  <a:gd name="connsiteX10" fmla="*/ 1277770 w 1290581"/>
                  <a:gd name="connsiteY10" fmla="*/ 1458782 h 1936448"/>
                  <a:gd name="connsiteX11" fmla="*/ 1230003 w 1290581"/>
                  <a:gd name="connsiteY11" fmla="*/ 1438593 h 1936448"/>
                  <a:gd name="connsiteX12" fmla="*/ 1206595 w 1290581"/>
                  <a:gd name="connsiteY12" fmla="*/ 1415396 h 1936448"/>
                  <a:gd name="connsiteX13" fmla="*/ 1235116 w 1290581"/>
                  <a:gd name="connsiteY13" fmla="*/ 1481537 h 1936448"/>
                  <a:gd name="connsiteX14" fmla="*/ 1277076 w 1290581"/>
                  <a:gd name="connsiteY14" fmla="*/ 1720176 h 1936448"/>
                  <a:gd name="connsiteX15" fmla="*/ 1144326 w 1290581"/>
                  <a:gd name="connsiteY15" fmla="*/ 1619810 h 1936448"/>
                  <a:gd name="connsiteX16" fmla="*/ 1137382 w 1290581"/>
                  <a:gd name="connsiteY16" fmla="*/ 1610802 h 1936448"/>
                  <a:gd name="connsiteX17" fmla="*/ 1136320 w 1290581"/>
                  <a:gd name="connsiteY17" fmla="*/ 1614041 h 1936448"/>
                  <a:gd name="connsiteX18" fmla="*/ 1157858 w 1290581"/>
                  <a:gd name="connsiteY18" fmla="*/ 1663989 h 1936448"/>
                  <a:gd name="connsiteX19" fmla="*/ 1199819 w 1290581"/>
                  <a:gd name="connsiteY19" fmla="*/ 1902628 h 1936448"/>
                  <a:gd name="connsiteX20" fmla="*/ 1019597 w 1290581"/>
                  <a:gd name="connsiteY20" fmla="*/ 1740674 h 1936448"/>
                  <a:gd name="connsiteX21" fmla="*/ 985874 w 1290581"/>
                  <a:gd name="connsiteY21" fmla="*/ 1691976 h 1936448"/>
                  <a:gd name="connsiteX22" fmla="*/ 978421 w 1290581"/>
                  <a:gd name="connsiteY22" fmla="*/ 1690679 h 1936448"/>
                  <a:gd name="connsiteX23" fmla="*/ 980469 w 1290581"/>
                  <a:gd name="connsiteY23" fmla="*/ 1695428 h 1936448"/>
                  <a:gd name="connsiteX24" fmla="*/ 1022431 w 1290581"/>
                  <a:gd name="connsiteY24" fmla="*/ 1934066 h 1936448"/>
                  <a:gd name="connsiteX25" fmla="*/ 687092 w 1290581"/>
                  <a:gd name="connsiteY25" fmla="*/ 1526007 h 1936448"/>
                  <a:gd name="connsiteX26" fmla="*/ 603437 w 1290581"/>
                  <a:gd name="connsiteY26" fmla="*/ 1361060 h 1936448"/>
                  <a:gd name="connsiteX27" fmla="*/ 589796 w 1290581"/>
                  <a:gd name="connsiteY27" fmla="*/ 1343886 h 1936448"/>
                  <a:gd name="connsiteX28" fmla="*/ 509203 w 1290581"/>
                  <a:gd name="connsiteY28" fmla="*/ 1227474 h 1936448"/>
                  <a:gd name="connsiteX29" fmla="*/ 500363 w 1290581"/>
                  <a:gd name="connsiteY29" fmla="*/ 1212731 h 1936448"/>
                  <a:gd name="connsiteX30" fmla="*/ 495797 w 1290581"/>
                  <a:gd name="connsiteY30" fmla="*/ 1211181 h 1936448"/>
                  <a:gd name="connsiteX31" fmla="*/ 519952 w 1290581"/>
                  <a:gd name="connsiteY31" fmla="*/ 1349692 h 1936448"/>
                  <a:gd name="connsiteX32" fmla="*/ 500081 w 1290581"/>
                  <a:gd name="connsiteY32" fmla="*/ 1678312 h 1936448"/>
                  <a:gd name="connsiteX33" fmla="*/ 298700 w 1290581"/>
                  <a:gd name="connsiteY33" fmla="*/ 1190039 h 1936448"/>
                  <a:gd name="connsiteX34" fmla="*/ 266041 w 1290581"/>
                  <a:gd name="connsiteY34" fmla="*/ 1002769 h 1936448"/>
                  <a:gd name="connsiteX35" fmla="*/ 252585 w 1290581"/>
                  <a:gd name="connsiteY35" fmla="*/ 975658 h 1936448"/>
                  <a:gd name="connsiteX36" fmla="*/ 222637 w 1290581"/>
                  <a:gd name="connsiteY36" fmla="*/ 813423 h 1936448"/>
                  <a:gd name="connsiteX37" fmla="*/ 239770 w 1290581"/>
                  <a:gd name="connsiteY37" fmla="*/ 689481 h 1936448"/>
                  <a:gd name="connsiteX38" fmla="*/ 246205 w 1290581"/>
                  <a:gd name="connsiteY38" fmla="*/ 674842 h 1936448"/>
                  <a:gd name="connsiteX39" fmla="*/ 242470 w 1290581"/>
                  <a:gd name="connsiteY39" fmla="*/ 671946 h 1936448"/>
                  <a:gd name="connsiteX40" fmla="*/ 149846 w 1290581"/>
                  <a:gd name="connsiteY40" fmla="*/ 553691 h 1936448"/>
                  <a:gd name="connsiteX41" fmla="*/ 228110 w 1290581"/>
                  <a:gd name="connsiteY41" fmla="*/ 74498 h 1936448"/>
                  <a:gd name="connsiteX0" fmla="*/ 343573 w 1199816"/>
                  <a:gd name="connsiteY0" fmla="*/ 116142 h 1701180"/>
                  <a:gd name="connsiteX1" fmla="*/ 585291 w 1199816"/>
                  <a:gd name="connsiteY1" fmla="*/ 26568 h 1701180"/>
                  <a:gd name="connsiteX2" fmla="*/ 636564 w 1199816"/>
                  <a:gd name="connsiteY2" fmla="*/ 167757 h 1701180"/>
                  <a:gd name="connsiteX3" fmla="*/ 638318 w 1199816"/>
                  <a:gd name="connsiteY3" fmla="*/ 184974 h 1701180"/>
                  <a:gd name="connsiteX4" fmla="*/ 643998 w 1199816"/>
                  <a:gd name="connsiteY4" fmla="*/ 186652 h 1701180"/>
                  <a:gd name="connsiteX5" fmla="*/ 886316 w 1199816"/>
                  <a:gd name="connsiteY5" fmla="*/ 494157 h 1701180"/>
                  <a:gd name="connsiteX6" fmla="*/ 891816 w 1199816"/>
                  <a:gd name="connsiteY6" fmla="*/ 553825 h 1701180"/>
                  <a:gd name="connsiteX7" fmla="*/ 899238 w 1199816"/>
                  <a:gd name="connsiteY7" fmla="*/ 549708 h 1701180"/>
                  <a:gd name="connsiteX8" fmla="*/ 903159 w 1199816"/>
                  <a:gd name="connsiteY8" fmla="*/ 555663 h 1701180"/>
                  <a:gd name="connsiteX9" fmla="*/ 1006884 w 1199816"/>
                  <a:gd name="connsiteY9" fmla="*/ 729365 h 1701180"/>
                  <a:gd name="connsiteX10" fmla="*/ 1187005 w 1199816"/>
                  <a:gd name="connsiteY10" fmla="*/ 1223514 h 1701180"/>
                  <a:gd name="connsiteX11" fmla="*/ 1139238 w 1199816"/>
                  <a:gd name="connsiteY11" fmla="*/ 1203325 h 1701180"/>
                  <a:gd name="connsiteX12" fmla="*/ 1115830 w 1199816"/>
                  <a:gd name="connsiteY12" fmla="*/ 1180128 h 1701180"/>
                  <a:gd name="connsiteX13" fmla="*/ 1144351 w 1199816"/>
                  <a:gd name="connsiteY13" fmla="*/ 1246269 h 1701180"/>
                  <a:gd name="connsiteX14" fmla="*/ 1186311 w 1199816"/>
                  <a:gd name="connsiteY14" fmla="*/ 1484908 h 1701180"/>
                  <a:gd name="connsiteX15" fmla="*/ 1053561 w 1199816"/>
                  <a:gd name="connsiteY15" fmla="*/ 1384542 h 1701180"/>
                  <a:gd name="connsiteX16" fmla="*/ 1046617 w 1199816"/>
                  <a:gd name="connsiteY16" fmla="*/ 1375534 h 1701180"/>
                  <a:gd name="connsiteX17" fmla="*/ 1045555 w 1199816"/>
                  <a:gd name="connsiteY17" fmla="*/ 1378773 h 1701180"/>
                  <a:gd name="connsiteX18" fmla="*/ 1067093 w 1199816"/>
                  <a:gd name="connsiteY18" fmla="*/ 1428721 h 1701180"/>
                  <a:gd name="connsiteX19" fmla="*/ 1109054 w 1199816"/>
                  <a:gd name="connsiteY19" fmla="*/ 1667360 h 1701180"/>
                  <a:gd name="connsiteX20" fmla="*/ 928832 w 1199816"/>
                  <a:gd name="connsiteY20" fmla="*/ 1505406 h 1701180"/>
                  <a:gd name="connsiteX21" fmla="*/ 895109 w 1199816"/>
                  <a:gd name="connsiteY21" fmla="*/ 1456708 h 1701180"/>
                  <a:gd name="connsiteX22" fmla="*/ 887656 w 1199816"/>
                  <a:gd name="connsiteY22" fmla="*/ 1455411 h 1701180"/>
                  <a:gd name="connsiteX23" fmla="*/ 889704 w 1199816"/>
                  <a:gd name="connsiteY23" fmla="*/ 1460160 h 1701180"/>
                  <a:gd name="connsiteX24" fmla="*/ 931666 w 1199816"/>
                  <a:gd name="connsiteY24" fmla="*/ 1698798 h 1701180"/>
                  <a:gd name="connsiteX25" fmla="*/ 596327 w 1199816"/>
                  <a:gd name="connsiteY25" fmla="*/ 1290739 h 1701180"/>
                  <a:gd name="connsiteX26" fmla="*/ 512672 w 1199816"/>
                  <a:gd name="connsiteY26" fmla="*/ 1125792 h 1701180"/>
                  <a:gd name="connsiteX27" fmla="*/ 499031 w 1199816"/>
                  <a:gd name="connsiteY27" fmla="*/ 1108618 h 1701180"/>
                  <a:gd name="connsiteX28" fmla="*/ 418438 w 1199816"/>
                  <a:gd name="connsiteY28" fmla="*/ 992206 h 1701180"/>
                  <a:gd name="connsiteX29" fmla="*/ 409598 w 1199816"/>
                  <a:gd name="connsiteY29" fmla="*/ 977463 h 1701180"/>
                  <a:gd name="connsiteX30" fmla="*/ 405032 w 1199816"/>
                  <a:gd name="connsiteY30" fmla="*/ 975913 h 1701180"/>
                  <a:gd name="connsiteX31" fmla="*/ 429187 w 1199816"/>
                  <a:gd name="connsiteY31" fmla="*/ 1114424 h 1701180"/>
                  <a:gd name="connsiteX32" fmla="*/ 409316 w 1199816"/>
                  <a:gd name="connsiteY32" fmla="*/ 1443044 h 1701180"/>
                  <a:gd name="connsiteX33" fmla="*/ 207935 w 1199816"/>
                  <a:gd name="connsiteY33" fmla="*/ 954771 h 1701180"/>
                  <a:gd name="connsiteX34" fmla="*/ 175276 w 1199816"/>
                  <a:gd name="connsiteY34" fmla="*/ 767501 h 1701180"/>
                  <a:gd name="connsiteX35" fmla="*/ 161820 w 1199816"/>
                  <a:gd name="connsiteY35" fmla="*/ 740390 h 1701180"/>
                  <a:gd name="connsiteX36" fmla="*/ 131872 w 1199816"/>
                  <a:gd name="connsiteY36" fmla="*/ 578155 h 1701180"/>
                  <a:gd name="connsiteX37" fmla="*/ 149005 w 1199816"/>
                  <a:gd name="connsiteY37" fmla="*/ 454213 h 1701180"/>
                  <a:gd name="connsiteX38" fmla="*/ 155440 w 1199816"/>
                  <a:gd name="connsiteY38" fmla="*/ 439574 h 1701180"/>
                  <a:gd name="connsiteX39" fmla="*/ 151705 w 1199816"/>
                  <a:gd name="connsiteY39" fmla="*/ 436678 h 1701180"/>
                  <a:gd name="connsiteX40" fmla="*/ 59081 w 1199816"/>
                  <a:gd name="connsiteY40" fmla="*/ 318423 h 1701180"/>
                  <a:gd name="connsiteX41" fmla="*/ 343573 w 1199816"/>
                  <a:gd name="connsiteY41" fmla="*/ 116142 h 1701180"/>
                  <a:gd name="connsiteX0" fmla="*/ 306046 w 1162289"/>
                  <a:gd name="connsiteY0" fmla="*/ 90505 h 1675543"/>
                  <a:gd name="connsiteX1" fmla="*/ 547764 w 1162289"/>
                  <a:gd name="connsiteY1" fmla="*/ 931 h 1675543"/>
                  <a:gd name="connsiteX2" fmla="*/ 599037 w 1162289"/>
                  <a:gd name="connsiteY2" fmla="*/ 142120 h 1675543"/>
                  <a:gd name="connsiteX3" fmla="*/ 600791 w 1162289"/>
                  <a:gd name="connsiteY3" fmla="*/ 159337 h 1675543"/>
                  <a:gd name="connsiteX4" fmla="*/ 606471 w 1162289"/>
                  <a:gd name="connsiteY4" fmla="*/ 161015 h 1675543"/>
                  <a:gd name="connsiteX5" fmla="*/ 848789 w 1162289"/>
                  <a:gd name="connsiteY5" fmla="*/ 468520 h 1675543"/>
                  <a:gd name="connsiteX6" fmla="*/ 854289 w 1162289"/>
                  <a:gd name="connsiteY6" fmla="*/ 528188 h 1675543"/>
                  <a:gd name="connsiteX7" fmla="*/ 861711 w 1162289"/>
                  <a:gd name="connsiteY7" fmla="*/ 524071 h 1675543"/>
                  <a:gd name="connsiteX8" fmla="*/ 865632 w 1162289"/>
                  <a:gd name="connsiteY8" fmla="*/ 530026 h 1675543"/>
                  <a:gd name="connsiteX9" fmla="*/ 969357 w 1162289"/>
                  <a:gd name="connsiteY9" fmla="*/ 703728 h 1675543"/>
                  <a:gd name="connsiteX10" fmla="*/ 1149478 w 1162289"/>
                  <a:gd name="connsiteY10" fmla="*/ 1197877 h 1675543"/>
                  <a:gd name="connsiteX11" fmla="*/ 1101711 w 1162289"/>
                  <a:gd name="connsiteY11" fmla="*/ 1177688 h 1675543"/>
                  <a:gd name="connsiteX12" fmla="*/ 1078303 w 1162289"/>
                  <a:gd name="connsiteY12" fmla="*/ 1154491 h 1675543"/>
                  <a:gd name="connsiteX13" fmla="*/ 1106824 w 1162289"/>
                  <a:gd name="connsiteY13" fmla="*/ 1220632 h 1675543"/>
                  <a:gd name="connsiteX14" fmla="*/ 1148784 w 1162289"/>
                  <a:gd name="connsiteY14" fmla="*/ 1459271 h 1675543"/>
                  <a:gd name="connsiteX15" fmla="*/ 1016034 w 1162289"/>
                  <a:gd name="connsiteY15" fmla="*/ 1358905 h 1675543"/>
                  <a:gd name="connsiteX16" fmla="*/ 1009090 w 1162289"/>
                  <a:gd name="connsiteY16" fmla="*/ 1349897 h 1675543"/>
                  <a:gd name="connsiteX17" fmla="*/ 1008028 w 1162289"/>
                  <a:gd name="connsiteY17" fmla="*/ 1353136 h 1675543"/>
                  <a:gd name="connsiteX18" fmla="*/ 1029566 w 1162289"/>
                  <a:gd name="connsiteY18" fmla="*/ 1403084 h 1675543"/>
                  <a:gd name="connsiteX19" fmla="*/ 1071527 w 1162289"/>
                  <a:gd name="connsiteY19" fmla="*/ 1641723 h 1675543"/>
                  <a:gd name="connsiteX20" fmla="*/ 891305 w 1162289"/>
                  <a:gd name="connsiteY20" fmla="*/ 1479769 h 1675543"/>
                  <a:gd name="connsiteX21" fmla="*/ 857582 w 1162289"/>
                  <a:gd name="connsiteY21" fmla="*/ 1431071 h 1675543"/>
                  <a:gd name="connsiteX22" fmla="*/ 850129 w 1162289"/>
                  <a:gd name="connsiteY22" fmla="*/ 1429774 h 1675543"/>
                  <a:gd name="connsiteX23" fmla="*/ 852177 w 1162289"/>
                  <a:gd name="connsiteY23" fmla="*/ 1434523 h 1675543"/>
                  <a:gd name="connsiteX24" fmla="*/ 894139 w 1162289"/>
                  <a:gd name="connsiteY24" fmla="*/ 1673161 h 1675543"/>
                  <a:gd name="connsiteX25" fmla="*/ 558800 w 1162289"/>
                  <a:gd name="connsiteY25" fmla="*/ 1265102 h 1675543"/>
                  <a:gd name="connsiteX26" fmla="*/ 475145 w 1162289"/>
                  <a:gd name="connsiteY26" fmla="*/ 1100155 h 1675543"/>
                  <a:gd name="connsiteX27" fmla="*/ 461504 w 1162289"/>
                  <a:gd name="connsiteY27" fmla="*/ 1082981 h 1675543"/>
                  <a:gd name="connsiteX28" fmla="*/ 380911 w 1162289"/>
                  <a:gd name="connsiteY28" fmla="*/ 966569 h 1675543"/>
                  <a:gd name="connsiteX29" fmla="*/ 372071 w 1162289"/>
                  <a:gd name="connsiteY29" fmla="*/ 951826 h 1675543"/>
                  <a:gd name="connsiteX30" fmla="*/ 367505 w 1162289"/>
                  <a:gd name="connsiteY30" fmla="*/ 950276 h 1675543"/>
                  <a:gd name="connsiteX31" fmla="*/ 391660 w 1162289"/>
                  <a:gd name="connsiteY31" fmla="*/ 1088787 h 1675543"/>
                  <a:gd name="connsiteX32" fmla="*/ 371789 w 1162289"/>
                  <a:gd name="connsiteY32" fmla="*/ 1417407 h 1675543"/>
                  <a:gd name="connsiteX33" fmla="*/ 170408 w 1162289"/>
                  <a:gd name="connsiteY33" fmla="*/ 929134 h 1675543"/>
                  <a:gd name="connsiteX34" fmla="*/ 137749 w 1162289"/>
                  <a:gd name="connsiteY34" fmla="*/ 741864 h 1675543"/>
                  <a:gd name="connsiteX35" fmla="*/ 124293 w 1162289"/>
                  <a:gd name="connsiteY35" fmla="*/ 714753 h 1675543"/>
                  <a:gd name="connsiteX36" fmla="*/ 94345 w 1162289"/>
                  <a:gd name="connsiteY36" fmla="*/ 552518 h 1675543"/>
                  <a:gd name="connsiteX37" fmla="*/ 111478 w 1162289"/>
                  <a:gd name="connsiteY37" fmla="*/ 428576 h 1675543"/>
                  <a:gd name="connsiteX38" fmla="*/ 117913 w 1162289"/>
                  <a:gd name="connsiteY38" fmla="*/ 413937 h 1675543"/>
                  <a:gd name="connsiteX39" fmla="*/ 114178 w 1162289"/>
                  <a:gd name="connsiteY39" fmla="*/ 411041 h 1675543"/>
                  <a:gd name="connsiteX40" fmla="*/ 21554 w 1162289"/>
                  <a:gd name="connsiteY40" fmla="*/ 292786 h 1675543"/>
                  <a:gd name="connsiteX41" fmla="*/ 306046 w 1162289"/>
                  <a:gd name="connsiteY41" fmla="*/ 90505 h 1675543"/>
                  <a:gd name="connsiteX0" fmla="*/ 325996 w 1161124"/>
                  <a:gd name="connsiteY0" fmla="*/ 33595 h 1690908"/>
                  <a:gd name="connsiteX1" fmla="*/ 546599 w 1161124"/>
                  <a:gd name="connsiteY1" fmla="*/ 16296 h 1690908"/>
                  <a:gd name="connsiteX2" fmla="*/ 597872 w 1161124"/>
                  <a:gd name="connsiteY2" fmla="*/ 157485 h 1690908"/>
                  <a:gd name="connsiteX3" fmla="*/ 599626 w 1161124"/>
                  <a:gd name="connsiteY3" fmla="*/ 174702 h 1690908"/>
                  <a:gd name="connsiteX4" fmla="*/ 605306 w 1161124"/>
                  <a:gd name="connsiteY4" fmla="*/ 176380 h 1690908"/>
                  <a:gd name="connsiteX5" fmla="*/ 847624 w 1161124"/>
                  <a:gd name="connsiteY5" fmla="*/ 483885 h 1690908"/>
                  <a:gd name="connsiteX6" fmla="*/ 853124 w 1161124"/>
                  <a:gd name="connsiteY6" fmla="*/ 543553 h 1690908"/>
                  <a:gd name="connsiteX7" fmla="*/ 860546 w 1161124"/>
                  <a:gd name="connsiteY7" fmla="*/ 539436 h 1690908"/>
                  <a:gd name="connsiteX8" fmla="*/ 864467 w 1161124"/>
                  <a:gd name="connsiteY8" fmla="*/ 545391 h 1690908"/>
                  <a:gd name="connsiteX9" fmla="*/ 968192 w 1161124"/>
                  <a:gd name="connsiteY9" fmla="*/ 719093 h 1690908"/>
                  <a:gd name="connsiteX10" fmla="*/ 1148313 w 1161124"/>
                  <a:gd name="connsiteY10" fmla="*/ 1213242 h 1690908"/>
                  <a:gd name="connsiteX11" fmla="*/ 1100546 w 1161124"/>
                  <a:gd name="connsiteY11" fmla="*/ 1193053 h 1690908"/>
                  <a:gd name="connsiteX12" fmla="*/ 1077138 w 1161124"/>
                  <a:gd name="connsiteY12" fmla="*/ 1169856 h 1690908"/>
                  <a:gd name="connsiteX13" fmla="*/ 1105659 w 1161124"/>
                  <a:gd name="connsiteY13" fmla="*/ 1235997 h 1690908"/>
                  <a:gd name="connsiteX14" fmla="*/ 1147619 w 1161124"/>
                  <a:gd name="connsiteY14" fmla="*/ 1474636 h 1690908"/>
                  <a:gd name="connsiteX15" fmla="*/ 1014869 w 1161124"/>
                  <a:gd name="connsiteY15" fmla="*/ 1374270 h 1690908"/>
                  <a:gd name="connsiteX16" fmla="*/ 1007925 w 1161124"/>
                  <a:gd name="connsiteY16" fmla="*/ 1365262 h 1690908"/>
                  <a:gd name="connsiteX17" fmla="*/ 1006863 w 1161124"/>
                  <a:gd name="connsiteY17" fmla="*/ 1368501 h 1690908"/>
                  <a:gd name="connsiteX18" fmla="*/ 1028401 w 1161124"/>
                  <a:gd name="connsiteY18" fmla="*/ 1418449 h 1690908"/>
                  <a:gd name="connsiteX19" fmla="*/ 1070362 w 1161124"/>
                  <a:gd name="connsiteY19" fmla="*/ 1657088 h 1690908"/>
                  <a:gd name="connsiteX20" fmla="*/ 890140 w 1161124"/>
                  <a:gd name="connsiteY20" fmla="*/ 1495134 h 1690908"/>
                  <a:gd name="connsiteX21" fmla="*/ 856417 w 1161124"/>
                  <a:gd name="connsiteY21" fmla="*/ 1446436 h 1690908"/>
                  <a:gd name="connsiteX22" fmla="*/ 848964 w 1161124"/>
                  <a:gd name="connsiteY22" fmla="*/ 1445139 h 1690908"/>
                  <a:gd name="connsiteX23" fmla="*/ 851012 w 1161124"/>
                  <a:gd name="connsiteY23" fmla="*/ 1449888 h 1690908"/>
                  <a:gd name="connsiteX24" fmla="*/ 892974 w 1161124"/>
                  <a:gd name="connsiteY24" fmla="*/ 1688526 h 1690908"/>
                  <a:gd name="connsiteX25" fmla="*/ 557635 w 1161124"/>
                  <a:gd name="connsiteY25" fmla="*/ 1280467 h 1690908"/>
                  <a:gd name="connsiteX26" fmla="*/ 473980 w 1161124"/>
                  <a:gd name="connsiteY26" fmla="*/ 1115520 h 1690908"/>
                  <a:gd name="connsiteX27" fmla="*/ 460339 w 1161124"/>
                  <a:gd name="connsiteY27" fmla="*/ 1098346 h 1690908"/>
                  <a:gd name="connsiteX28" fmla="*/ 379746 w 1161124"/>
                  <a:gd name="connsiteY28" fmla="*/ 981934 h 1690908"/>
                  <a:gd name="connsiteX29" fmla="*/ 370906 w 1161124"/>
                  <a:gd name="connsiteY29" fmla="*/ 967191 h 1690908"/>
                  <a:gd name="connsiteX30" fmla="*/ 366340 w 1161124"/>
                  <a:gd name="connsiteY30" fmla="*/ 965641 h 1690908"/>
                  <a:gd name="connsiteX31" fmla="*/ 390495 w 1161124"/>
                  <a:gd name="connsiteY31" fmla="*/ 1104152 h 1690908"/>
                  <a:gd name="connsiteX32" fmla="*/ 370624 w 1161124"/>
                  <a:gd name="connsiteY32" fmla="*/ 1432772 h 1690908"/>
                  <a:gd name="connsiteX33" fmla="*/ 169243 w 1161124"/>
                  <a:gd name="connsiteY33" fmla="*/ 944499 h 1690908"/>
                  <a:gd name="connsiteX34" fmla="*/ 136584 w 1161124"/>
                  <a:gd name="connsiteY34" fmla="*/ 757229 h 1690908"/>
                  <a:gd name="connsiteX35" fmla="*/ 123128 w 1161124"/>
                  <a:gd name="connsiteY35" fmla="*/ 730118 h 1690908"/>
                  <a:gd name="connsiteX36" fmla="*/ 93180 w 1161124"/>
                  <a:gd name="connsiteY36" fmla="*/ 567883 h 1690908"/>
                  <a:gd name="connsiteX37" fmla="*/ 110313 w 1161124"/>
                  <a:gd name="connsiteY37" fmla="*/ 443941 h 1690908"/>
                  <a:gd name="connsiteX38" fmla="*/ 116748 w 1161124"/>
                  <a:gd name="connsiteY38" fmla="*/ 429302 h 1690908"/>
                  <a:gd name="connsiteX39" fmla="*/ 113013 w 1161124"/>
                  <a:gd name="connsiteY39" fmla="*/ 426406 h 1690908"/>
                  <a:gd name="connsiteX40" fmla="*/ 20389 w 1161124"/>
                  <a:gd name="connsiteY40" fmla="*/ 308151 h 1690908"/>
                  <a:gd name="connsiteX41" fmla="*/ 325996 w 1161124"/>
                  <a:gd name="connsiteY41" fmla="*/ 33595 h 1690908"/>
                  <a:gd name="connsiteX0" fmla="*/ 329851 w 1164979"/>
                  <a:gd name="connsiteY0" fmla="*/ 47598 h 1704911"/>
                  <a:gd name="connsiteX1" fmla="*/ 550454 w 1164979"/>
                  <a:gd name="connsiteY1" fmla="*/ 30299 h 1704911"/>
                  <a:gd name="connsiteX2" fmla="*/ 601727 w 1164979"/>
                  <a:gd name="connsiteY2" fmla="*/ 171488 h 1704911"/>
                  <a:gd name="connsiteX3" fmla="*/ 603481 w 1164979"/>
                  <a:gd name="connsiteY3" fmla="*/ 188705 h 1704911"/>
                  <a:gd name="connsiteX4" fmla="*/ 609161 w 1164979"/>
                  <a:gd name="connsiteY4" fmla="*/ 190383 h 1704911"/>
                  <a:gd name="connsiteX5" fmla="*/ 851479 w 1164979"/>
                  <a:gd name="connsiteY5" fmla="*/ 497888 h 1704911"/>
                  <a:gd name="connsiteX6" fmla="*/ 856979 w 1164979"/>
                  <a:gd name="connsiteY6" fmla="*/ 557556 h 1704911"/>
                  <a:gd name="connsiteX7" fmla="*/ 864401 w 1164979"/>
                  <a:gd name="connsiteY7" fmla="*/ 553439 h 1704911"/>
                  <a:gd name="connsiteX8" fmla="*/ 868322 w 1164979"/>
                  <a:gd name="connsiteY8" fmla="*/ 559394 h 1704911"/>
                  <a:gd name="connsiteX9" fmla="*/ 972047 w 1164979"/>
                  <a:gd name="connsiteY9" fmla="*/ 733096 h 1704911"/>
                  <a:gd name="connsiteX10" fmla="*/ 1152168 w 1164979"/>
                  <a:gd name="connsiteY10" fmla="*/ 1227245 h 1704911"/>
                  <a:gd name="connsiteX11" fmla="*/ 1104401 w 1164979"/>
                  <a:gd name="connsiteY11" fmla="*/ 1207056 h 1704911"/>
                  <a:gd name="connsiteX12" fmla="*/ 1080993 w 1164979"/>
                  <a:gd name="connsiteY12" fmla="*/ 1183859 h 1704911"/>
                  <a:gd name="connsiteX13" fmla="*/ 1109514 w 1164979"/>
                  <a:gd name="connsiteY13" fmla="*/ 1250000 h 1704911"/>
                  <a:gd name="connsiteX14" fmla="*/ 1151474 w 1164979"/>
                  <a:gd name="connsiteY14" fmla="*/ 1488639 h 1704911"/>
                  <a:gd name="connsiteX15" fmla="*/ 1018724 w 1164979"/>
                  <a:gd name="connsiteY15" fmla="*/ 1388273 h 1704911"/>
                  <a:gd name="connsiteX16" fmla="*/ 1011780 w 1164979"/>
                  <a:gd name="connsiteY16" fmla="*/ 1379265 h 1704911"/>
                  <a:gd name="connsiteX17" fmla="*/ 1010718 w 1164979"/>
                  <a:gd name="connsiteY17" fmla="*/ 1382504 h 1704911"/>
                  <a:gd name="connsiteX18" fmla="*/ 1032256 w 1164979"/>
                  <a:gd name="connsiteY18" fmla="*/ 1432452 h 1704911"/>
                  <a:gd name="connsiteX19" fmla="*/ 1074217 w 1164979"/>
                  <a:gd name="connsiteY19" fmla="*/ 1671091 h 1704911"/>
                  <a:gd name="connsiteX20" fmla="*/ 893995 w 1164979"/>
                  <a:gd name="connsiteY20" fmla="*/ 1509137 h 1704911"/>
                  <a:gd name="connsiteX21" fmla="*/ 860272 w 1164979"/>
                  <a:gd name="connsiteY21" fmla="*/ 1460439 h 1704911"/>
                  <a:gd name="connsiteX22" fmla="*/ 852819 w 1164979"/>
                  <a:gd name="connsiteY22" fmla="*/ 1459142 h 1704911"/>
                  <a:gd name="connsiteX23" fmla="*/ 854867 w 1164979"/>
                  <a:gd name="connsiteY23" fmla="*/ 1463891 h 1704911"/>
                  <a:gd name="connsiteX24" fmla="*/ 896829 w 1164979"/>
                  <a:gd name="connsiteY24" fmla="*/ 1702529 h 1704911"/>
                  <a:gd name="connsiteX25" fmla="*/ 561490 w 1164979"/>
                  <a:gd name="connsiteY25" fmla="*/ 1294470 h 1704911"/>
                  <a:gd name="connsiteX26" fmla="*/ 477835 w 1164979"/>
                  <a:gd name="connsiteY26" fmla="*/ 1129523 h 1704911"/>
                  <a:gd name="connsiteX27" fmla="*/ 464194 w 1164979"/>
                  <a:gd name="connsiteY27" fmla="*/ 1112349 h 1704911"/>
                  <a:gd name="connsiteX28" fmla="*/ 383601 w 1164979"/>
                  <a:gd name="connsiteY28" fmla="*/ 995937 h 1704911"/>
                  <a:gd name="connsiteX29" fmla="*/ 374761 w 1164979"/>
                  <a:gd name="connsiteY29" fmla="*/ 981194 h 1704911"/>
                  <a:gd name="connsiteX30" fmla="*/ 370195 w 1164979"/>
                  <a:gd name="connsiteY30" fmla="*/ 979644 h 1704911"/>
                  <a:gd name="connsiteX31" fmla="*/ 394350 w 1164979"/>
                  <a:gd name="connsiteY31" fmla="*/ 1118155 h 1704911"/>
                  <a:gd name="connsiteX32" fmla="*/ 374479 w 1164979"/>
                  <a:gd name="connsiteY32" fmla="*/ 1446775 h 1704911"/>
                  <a:gd name="connsiteX33" fmla="*/ 173098 w 1164979"/>
                  <a:gd name="connsiteY33" fmla="*/ 958502 h 1704911"/>
                  <a:gd name="connsiteX34" fmla="*/ 140439 w 1164979"/>
                  <a:gd name="connsiteY34" fmla="*/ 771232 h 1704911"/>
                  <a:gd name="connsiteX35" fmla="*/ 126983 w 1164979"/>
                  <a:gd name="connsiteY35" fmla="*/ 744121 h 1704911"/>
                  <a:gd name="connsiteX36" fmla="*/ 97035 w 1164979"/>
                  <a:gd name="connsiteY36" fmla="*/ 581886 h 1704911"/>
                  <a:gd name="connsiteX37" fmla="*/ 114168 w 1164979"/>
                  <a:gd name="connsiteY37" fmla="*/ 457944 h 1704911"/>
                  <a:gd name="connsiteX38" fmla="*/ 120603 w 1164979"/>
                  <a:gd name="connsiteY38" fmla="*/ 443305 h 1704911"/>
                  <a:gd name="connsiteX39" fmla="*/ 116868 w 1164979"/>
                  <a:gd name="connsiteY39" fmla="*/ 440409 h 1704911"/>
                  <a:gd name="connsiteX40" fmla="*/ 24244 w 1164979"/>
                  <a:gd name="connsiteY40" fmla="*/ 322154 h 1704911"/>
                  <a:gd name="connsiteX41" fmla="*/ 329851 w 1164979"/>
                  <a:gd name="connsiteY41" fmla="*/ 47598 h 1704911"/>
                  <a:gd name="connsiteX0" fmla="*/ 316459 w 1151587"/>
                  <a:gd name="connsiteY0" fmla="*/ 47598 h 1704911"/>
                  <a:gd name="connsiteX1" fmla="*/ 537062 w 1151587"/>
                  <a:gd name="connsiteY1" fmla="*/ 30299 h 1704911"/>
                  <a:gd name="connsiteX2" fmla="*/ 588335 w 1151587"/>
                  <a:gd name="connsiteY2" fmla="*/ 171488 h 1704911"/>
                  <a:gd name="connsiteX3" fmla="*/ 590089 w 1151587"/>
                  <a:gd name="connsiteY3" fmla="*/ 188705 h 1704911"/>
                  <a:gd name="connsiteX4" fmla="*/ 595769 w 1151587"/>
                  <a:gd name="connsiteY4" fmla="*/ 190383 h 1704911"/>
                  <a:gd name="connsiteX5" fmla="*/ 838087 w 1151587"/>
                  <a:gd name="connsiteY5" fmla="*/ 497888 h 1704911"/>
                  <a:gd name="connsiteX6" fmla="*/ 843587 w 1151587"/>
                  <a:gd name="connsiteY6" fmla="*/ 557556 h 1704911"/>
                  <a:gd name="connsiteX7" fmla="*/ 851009 w 1151587"/>
                  <a:gd name="connsiteY7" fmla="*/ 553439 h 1704911"/>
                  <a:gd name="connsiteX8" fmla="*/ 854930 w 1151587"/>
                  <a:gd name="connsiteY8" fmla="*/ 559394 h 1704911"/>
                  <a:gd name="connsiteX9" fmla="*/ 958655 w 1151587"/>
                  <a:gd name="connsiteY9" fmla="*/ 733096 h 1704911"/>
                  <a:gd name="connsiteX10" fmla="*/ 1138776 w 1151587"/>
                  <a:gd name="connsiteY10" fmla="*/ 1227245 h 1704911"/>
                  <a:gd name="connsiteX11" fmla="*/ 1091009 w 1151587"/>
                  <a:gd name="connsiteY11" fmla="*/ 1207056 h 1704911"/>
                  <a:gd name="connsiteX12" fmla="*/ 1067601 w 1151587"/>
                  <a:gd name="connsiteY12" fmla="*/ 1183859 h 1704911"/>
                  <a:gd name="connsiteX13" fmla="*/ 1096122 w 1151587"/>
                  <a:gd name="connsiteY13" fmla="*/ 1250000 h 1704911"/>
                  <a:gd name="connsiteX14" fmla="*/ 1138082 w 1151587"/>
                  <a:gd name="connsiteY14" fmla="*/ 1488639 h 1704911"/>
                  <a:gd name="connsiteX15" fmla="*/ 1005332 w 1151587"/>
                  <a:gd name="connsiteY15" fmla="*/ 1388273 h 1704911"/>
                  <a:gd name="connsiteX16" fmla="*/ 998388 w 1151587"/>
                  <a:gd name="connsiteY16" fmla="*/ 1379265 h 1704911"/>
                  <a:gd name="connsiteX17" fmla="*/ 997326 w 1151587"/>
                  <a:gd name="connsiteY17" fmla="*/ 1382504 h 1704911"/>
                  <a:gd name="connsiteX18" fmla="*/ 1018864 w 1151587"/>
                  <a:gd name="connsiteY18" fmla="*/ 1432452 h 1704911"/>
                  <a:gd name="connsiteX19" fmla="*/ 1060825 w 1151587"/>
                  <a:gd name="connsiteY19" fmla="*/ 1671091 h 1704911"/>
                  <a:gd name="connsiteX20" fmla="*/ 880603 w 1151587"/>
                  <a:gd name="connsiteY20" fmla="*/ 1509137 h 1704911"/>
                  <a:gd name="connsiteX21" fmla="*/ 846880 w 1151587"/>
                  <a:gd name="connsiteY21" fmla="*/ 1460439 h 1704911"/>
                  <a:gd name="connsiteX22" fmla="*/ 839427 w 1151587"/>
                  <a:gd name="connsiteY22" fmla="*/ 1459142 h 1704911"/>
                  <a:gd name="connsiteX23" fmla="*/ 841475 w 1151587"/>
                  <a:gd name="connsiteY23" fmla="*/ 1463891 h 1704911"/>
                  <a:gd name="connsiteX24" fmla="*/ 883437 w 1151587"/>
                  <a:gd name="connsiteY24" fmla="*/ 1702529 h 1704911"/>
                  <a:gd name="connsiteX25" fmla="*/ 548098 w 1151587"/>
                  <a:gd name="connsiteY25" fmla="*/ 1294470 h 1704911"/>
                  <a:gd name="connsiteX26" fmla="*/ 464443 w 1151587"/>
                  <a:gd name="connsiteY26" fmla="*/ 1129523 h 1704911"/>
                  <a:gd name="connsiteX27" fmla="*/ 450802 w 1151587"/>
                  <a:gd name="connsiteY27" fmla="*/ 1112349 h 1704911"/>
                  <a:gd name="connsiteX28" fmla="*/ 370209 w 1151587"/>
                  <a:gd name="connsiteY28" fmla="*/ 995937 h 1704911"/>
                  <a:gd name="connsiteX29" fmla="*/ 361369 w 1151587"/>
                  <a:gd name="connsiteY29" fmla="*/ 981194 h 1704911"/>
                  <a:gd name="connsiteX30" fmla="*/ 356803 w 1151587"/>
                  <a:gd name="connsiteY30" fmla="*/ 979644 h 1704911"/>
                  <a:gd name="connsiteX31" fmla="*/ 380958 w 1151587"/>
                  <a:gd name="connsiteY31" fmla="*/ 1118155 h 1704911"/>
                  <a:gd name="connsiteX32" fmla="*/ 361087 w 1151587"/>
                  <a:gd name="connsiteY32" fmla="*/ 1446775 h 1704911"/>
                  <a:gd name="connsiteX33" fmla="*/ 159706 w 1151587"/>
                  <a:gd name="connsiteY33" fmla="*/ 958502 h 1704911"/>
                  <a:gd name="connsiteX34" fmla="*/ 127047 w 1151587"/>
                  <a:gd name="connsiteY34" fmla="*/ 771232 h 1704911"/>
                  <a:gd name="connsiteX35" fmla="*/ 113591 w 1151587"/>
                  <a:gd name="connsiteY35" fmla="*/ 744121 h 1704911"/>
                  <a:gd name="connsiteX36" fmla="*/ 83643 w 1151587"/>
                  <a:gd name="connsiteY36" fmla="*/ 581886 h 1704911"/>
                  <a:gd name="connsiteX37" fmla="*/ 100776 w 1151587"/>
                  <a:gd name="connsiteY37" fmla="*/ 457944 h 1704911"/>
                  <a:gd name="connsiteX38" fmla="*/ 107211 w 1151587"/>
                  <a:gd name="connsiteY38" fmla="*/ 443305 h 1704911"/>
                  <a:gd name="connsiteX39" fmla="*/ 103476 w 1151587"/>
                  <a:gd name="connsiteY39" fmla="*/ 440409 h 1704911"/>
                  <a:gd name="connsiteX40" fmla="*/ 10852 w 1151587"/>
                  <a:gd name="connsiteY40" fmla="*/ 322154 h 1704911"/>
                  <a:gd name="connsiteX41" fmla="*/ 316459 w 1151587"/>
                  <a:gd name="connsiteY41" fmla="*/ 47598 h 1704911"/>
                  <a:gd name="connsiteX0" fmla="*/ 232816 w 1067944"/>
                  <a:gd name="connsiteY0" fmla="*/ 30232 h 1687545"/>
                  <a:gd name="connsiteX1" fmla="*/ 453419 w 1067944"/>
                  <a:gd name="connsiteY1" fmla="*/ 12933 h 1687545"/>
                  <a:gd name="connsiteX2" fmla="*/ 504692 w 1067944"/>
                  <a:gd name="connsiteY2" fmla="*/ 154122 h 1687545"/>
                  <a:gd name="connsiteX3" fmla="*/ 506446 w 1067944"/>
                  <a:gd name="connsiteY3" fmla="*/ 171339 h 1687545"/>
                  <a:gd name="connsiteX4" fmla="*/ 512126 w 1067944"/>
                  <a:gd name="connsiteY4" fmla="*/ 173017 h 1687545"/>
                  <a:gd name="connsiteX5" fmla="*/ 754444 w 1067944"/>
                  <a:gd name="connsiteY5" fmla="*/ 480522 h 1687545"/>
                  <a:gd name="connsiteX6" fmla="*/ 759944 w 1067944"/>
                  <a:gd name="connsiteY6" fmla="*/ 540190 h 1687545"/>
                  <a:gd name="connsiteX7" fmla="*/ 767366 w 1067944"/>
                  <a:gd name="connsiteY7" fmla="*/ 536073 h 1687545"/>
                  <a:gd name="connsiteX8" fmla="*/ 771287 w 1067944"/>
                  <a:gd name="connsiteY8" fmla="*/ 542028 h 1687545"/>
                  <a:gd name="connsiteX9" fmla="*/ 875012 w 1067944"/>
                  <a:gd name="connsiteY9" fmla="*/ 715730 h 1687545"/>
                  <a:gd name="connsiteX10" fmla="*/ 1055133 w 1067944"/>
                  <a:gd name="connsiteY10" fmla="*/ 1209879 h 1687545"/>
                  <a:gd name="connsiteX11" fmla="*/ 1007366 w 1067944"/>
                  <a:gd name="connsiteY11" fmla="*/ 1189690 h 1687545"/>
                  <a:gd name="connsiteX12" fmla="*/ 983958 w 1067944"/>
                  <a:gd name="connsiteY12" fmla="*/ 1166493 h 1687545"/>
                  <a:gd name="connsiteX13" fmla="*/ 1012479 w 1067944"/>
                  <a:gd name="connsiteY13" fmla="*/ 1232634 h 1687545"/>
                  <a:gd name="connsiteX14" fmla="*/ 1054439 w 1067944"/>
                  <a:gd name="connsiteY14" fmla="*/ 1471273 h 1687545"/>
                  <a:gd name="connsiteX15" fmla="*/ 921689 w 1067944"/>
                  <a:gd name="connsiteY15" fmla="*/ 1370907 h 1687545"/>
                  <a:gd name="connsiteX16" fmla="*/ 914745 w 1067944"/>
                  <a:gd name="connsiteY16" fmla="*/ 1361899 h 1687545"/>
                  <a:gd name="connsiteX17" fmla="*/ 913683 w 1067944"/>
                  <a:gd name="connsiteY17" fmla="*/ 1365138 h 1687545"/>
                  <a:gd name="connsiteX18" fmla="*/ 935221 w 1067944"/>
                  <a:gd name="connsiteY18" fmla="*/ 1415086 h 1687545"/>
                  <a:gd name="connsiteX19" fmla="*/ 977182 w 1067944"/>
                  <a:gd name="connsiteY19" fmla="*/ 1653725 h 1687545"/>
                  <a:gd name="connsiteX20" fmla="*/ 796960 w 1067944"/>
                  <a:gd name="connsiteY20" fmla="*/ 1491771 h 1687545"/>
                  <a:gd name="connsiteX21" fmla="*/ 763237 w 1067944"/>
                  <a:gd name="connsiteY21" fmla="*/ 1443073 h 1687545"/>
                  <a:gd name="connsiteX22" fmla="*/ 755784 w 1067944"/>
                  <a:gd name="connsiteY22" fmla="*/ 1441776 h 1687545"/>
                  <a:gd name="connsiteX23" fmla="*/ 757832 w 1067944"/>
                  <a:gd name="connsiteY23" fmla="*/ 1446525 h 1687545"/>
                  <a:gd name="connsiteX24" fmla="*/ 799794 w 1067944"/>
                  <a:gd name="connsiteY24" fmla="*/ 1685163 h 1687545"/>
                  <a:gd name="connsiteX25" fmla="*/ 464455 w 1067944"/>
                  <a:gd name="connsiteY25" fmla="*/ 1277104 h 1687545"/>
                  <a:gd name="connsiteX26" fmla="*/ 380800 w 1067944"/>
                  <a:gd name="connsiteY26" fmla="*/ 1112157 h 1687545"/>
                  <a:gd name="connsiteX27" fmla="*/ 367159 w 1067944"/>
                  <a:gd name="connsiteY27" fmla="*/ 1094983 h 1687545"/>
                  <a:gd name="connsiteX28" fmla="*/ 286566 w 1067944"/>
                  <a:gd name="connsiteY28" fmla="*/ 978571 h 1687545"/>
                  <a:gd name="connsiteX29" fmla="*/ 277726 w 1067944"/>
                  <a:gd name="connsiteY29" fmla="*/ 963828 h 1687545"/>
                  <a:gd name="connsiteX30" fmla="*/ 273160 w 1067944"/>
                  <a:gd name="connsiteY30" fmla="*/ 962278 h 1687545"/>
                  <a:gd name="connsiteX31" fmla="*/ 297315 w 1067944"/>
                  <a:gd name="connsiteY31" fmla="*/ 1100789 h 1687545"/>
                  <a:gd name="connsiteX32" fmla="*/ 277444 w 1067944"/>
                  <a:gd name="connsiteY32" fmla="*/ 1429409 h 1687545"/>
                  <a:gd name="connsiteX33" fmla="*/ 76063 w 1067944"/>
                  <a:gd name="connsiteY33" fmla="*/ 941136 h 1687545"/>
                  <a:gd name="connsiteX34" fmla="*/ 43404 w 1067944"/>
                  <a:gd name="connsiteY34" fmla="*/ 753866 h 1687545"/>
                  <a:gd name="connsiteX35" fmla="*/ 29948 w 1067944"/>
                  <a:gd name="connsiteY35" fmla="*/ 726755 h 1687545"/>
                  <a:gd name="connsiteX36" fmla="*/ 0 w 1067944"/>
                  <a:gd name="connsiteY36" fmla="*/ 564520 h 1687545"/>
                  <a:gd name="connsiteX37" fmla="*/ 17133 w 1067944"/>
                  <a:gd name="connsiteY37" fmla="*/ 440578 h 1687545"/>
                  <a:gd name="connsiteX38" fmla="*/ 23568 w 1067944"/>
                  <a:gd name="connsiteY38" fmla="*/ 425939 h 1687545"/>
                  <a:gd name="connsiteX39" fmla="*/ 19833 w 1067944"/>
                  <a:gd name="connsiteY39" fmla="*/ 423043 h 1687545"/>
                  <a:gd name="connsiteX40" fmla="*/ 54704 w 1067944"/>
                  <a:gd name="connsiteY40" fmla="*/ 223290 h 1687545"/>
                  <a:gd name="connsiteX41" fmla="*/ 232816 w 1067944"/>
                  <a:gd name="connsiteY41" fmla="*/ 30232 h 1687545"/>
                  <a:gd name="connsiteX0" fmla="*/ 232816 w 1067944"/>
                  <a:gd name="connsiteY0" fmla="*/ 7742 h 1665055"/>
                  <a:gd name="connsiteX1" fmla="*/ 349111 w 1067944"/>
                  <a:gd name="connsiteY1" fmla="*/ 47170 h 1665055"/>
                  <a:gd name="connsiteX2" fmla="*/ 504692 w 1067944"/>
                  <a:gd name="connsiteY2" fmla="*/ 131632 h 1665055"/>
                  <a:gd name="connsiteX3" fmla="*/ 506446 w 1067944"/>
                  <a:gd name="connsiteY3" fmla="*/ 148849 h 1665055"/>
                  <a:gd name="connsiteX4" fmla="*/ 512126 w 1067944"/>
                  <a:gd name="connsiteY4" fmla="*/ 150527 h 1665055"/>
                  <a:gd name="connsiteX5" fmla="*/ 754444 w 1067944"/>
                  <a:gd name="connsiteY5" fmla="*/ 458032 h 1665055"/>
                  <a:gd name="connsiteX6" fmla="*/ 759944 w 1067944"/>
                  <a:gd name="connsiteY6" fmla="*/ 517700 h 1665055"/>
                  <a:gd name="connsiteX7" fmla="*/ 767366 w 1067944"/>
                  <a:gd name="connsiteY7" fmla="*/ 513583 h 1665055"/>
                  <a:gd name="connsiteX8" fmla="*/ 771287 w 1067944"/>
                  <a:gd name="connsiteY8" fmla="*/ 519538 h 1665055"/>
                  <a:gd name="connsiteX9" fmla="*/ 875012 w 1067944"/>
                  <a:gd name="connsiteY9" fmla="*/ 693240 h 1665055"/>
                  <a:gd name="connsiteX10" fmla="*/ 1055133 w 1067944"/>
                  <a:gd name="connsiteY10" fmla="*/ 1187389 h 1665055"/>
                  <a:gd name="connsiteX11" fmla="*/ 1007366 w 1067944"/>
                  <a:gd name="connsiteY11" fmla="*/ 1167200 h 1665055"/>
                  <a:gd name="connsiteX12" fmla="*/ 983958 w 1067944"/>
                  <a:gd name="connsiteY12" fmla="*/ 1144003 h 1665055"/>
                  <a:gd name="connsiteX13" fmla="*/ 1012479 w 1067944"/>
                  <a:gd name="connsiteY13" fmla="*/ 1210144 h 1665055"/>
                  <a:gd name="connsiteX14" fmla="*/ 1054439 w 1067944"/>
                  <a:gd name="connsiteY14" fmla="*/ 1448783 h 1665055"/>
                  <a:gd name="connsiteX15" fmla="*/ 921689 w 1067944"/>
                  <a:gd name="connsiteY15" fmla="*/ 1348417 h 1665055"/>
                  <a:gd name="connsiteX16" fmla="*/ 914745 w 1067944"/>
                  <a:gd name="connsiteY16" fmla="*/ 1339409 h 1665055"/>
                  <a:gd name="connsiteX17" fmla="*/ 913683 w 1067944"/>
                  <a:gd name="connsiteY17" fmla="*/ 1342648 h 1665055"/>
                  <a:gd name="connsiteX18" fmla="*/ 935221 w 1067944"/>
                  <a:gd name="connsiteY18" fmla="*/ 1392596 h 1665055"/>
                  <a:gd name="connsiteX19" fmla="*/ 977182 w 1067944"/>
                  <a:gd name="connsiteY19" fmla="*/ 1631235 h 1665055"/>
                  <a:gd name="connsiteX20" fmla="*/ 796960 w 1067944"/>
                  <a:gd name="connsiteY20" fmla="*/ 1469281 h 1665055"/>
                  <a:gd name="connsiteX21" fmla="*/ 763237 w 1067944"/>
                  <a:gd name="connsiteY21" fmla="*/ 1420583 h 1665055"/>
                  <a:gd name="connsiteX22" fmla="*/ 755784 w 1067944"/>
                  <a:gd name="connsiteY22" fmla="*/ 1419286 h 1665055"/>
                  <a:gd name="connsiteX23" fmla="*/ 757832 w 1067944"/>
                  <a:gd name="connsiteY23" fmla="*/ 1424035 h 1665055"/>
                  <a:gd name="connsiteX24" fmla="*/ 799794 w 1067944"/>
                  <a:gd name="connsiteY24" fmla="*/ 1662673 h 1665055"/>
                  <a:gd name="connsiteX25" fmla="*/ 464455 w 1067944"/>
                  <a:gd name="connsiteY25" fmla="*/ 1254614 h 1665055"/>
                  <a:gd name="connsiteX26" fmla="*/ 380800 w 1067944"/>
                  <a:gd name="connsiteY26" fmla="*/ 1089667 h 1665055"/>
                  <a:gd name="connsiteX27" fmla="*/ 367159 w 1067944"/>
                  <a:gd name="connsiteY27" fmla="*/ 1072493 h 1665055"/>
                  <a:gd name="connsiteX28" fmla="*/ 286566 w 1067944"/>
                  <a:gd name="connsiteY28" fmla="*/ 956081 h 1665055"/>
                  <a:gd name="connsiteX29" fmla="*/ 277726 w 1067944"/>
                  <a:gd name="connsiteY29" fmla="*/ 941338 h 1665055"/>
                  <a:gd name="connsiteX30" fmla="*/ 273160 w 1067944"/>
                  <a:gd name="connsiteY30" fmla="*/ 939788 h 1665055"/>
                  <a:gd name="connsiteX31" fmla="*/ 297315 w 1067944"/>
                  <a:gd name="connsiteY31" fmla="*/ 1078299 h 1665055"/>
                  <a:gd name="connsiteX32" fmla="*/ 277444 w 1067944"/>
                  <a:gd name="connsiteY32" fmla="*/ 1406919 h 1665055"/>
                  <a:gd name="connsiteX33" fmla="*/ 76063 w 1067944"/>
                  <a:gd name="connsiteY33" fmla="*/ 918646 h 1665055"/>
                  <a:gd name="connsiteX34" fmla="*/ 43404 w 1067944"/>
                  <a:gd name="connsiteY34" fmla="*/ 731376 h 1665055"/>
                  <a:gd name="connsiteX35" fmla="*/ 29948 w 1067944"/>
                  <a:gd name="connsiteY35" fmla="*/ 704265 h 1665055"/>
                  <a:gd name="connsiteX36" fmla="*/ 0 w 1067944"/>
                  <a:gd name="connsiteY36" fmla="*/ 542030 h 1665055"/>
                  <a:gd name="connsiteX37" fmla="*/ 17133 w 1067944"/>
                  <a:gd name="connsiteY37" fmla="*/ 418088 h 1665055"/>
                  <a:gd name="connsiteX38" fmla="*/ 23568 w 1067944"/>
                  <a:gd name="connsiteY38" fmla="*/ 403449 h 1665055"/>
                  <a:gd name="connsiteX39" fmla="*/ 19833 w 1067944"/>
                  <a:gd name="connsiteY39" fmla="*/ 400553 h 1665055"/>
                  <a:gd name="connsiteX40" fmla="*/ 54704 w 1067944"/>
                  <a:gd name="connsiteY40" fmla="*/ 200800 h 1665055"/>
                  <a:gd name="connsiteX41" fmla="*/ 232816 w 1067944"/>
                  <a:gd name="connsiteY41" fmla="*/ 7742 h 1665055"/>
                  <a:gd name="connsiteX0" fmla="*/ 54704 w 1067944"/>
                  <a:gd name="connsiteY0" fmla="*/ 155343 h 1619598"/>
                  <a:gd name="connsiteX1" fmla="*/ 349111 w 1067944"/>
                  <a:gd name="connsiteY1" fmla="*/ 1713 h 1619598"/>
                  <a:gd name="connsiteX2" fmla="*/ 504692 w 1067944"/>
                  <a:gd name="connsiteY2" fmla="*/ 86175 h 1619598"/>
                  <a:gd name="connsiteX3" fmla="*/ 506446 w 1067944"/>
                  <a:gd name="connsiteY3" fmla="*/ 103392 h 1619598"/>
                  <a:gd name="connsiteX4" fmla="*/ 512126 w 1067944"/>
                  <a:gd name="connsiteY4" fmla="*/ 105070 h 1619598"/>
                  <a:gd name="connsiteX5" fmla="*/ 754444 w 1067944"/>
                  <a:gd name="connsiteY5" fmla="*/ 412575 h 1619598"/>
                  <a:gd name="connsiteX6" fmla="*/ 759944 w 1067944"/>
                  <a:gd name="connsiteY6" fmla="*/ 472243 h 1619598"/>
                  <a:gd name="connsiteX7" fmla="*/ 767366 w 1067944"/>
                  <a:gd name="connsiteY7" fmla="*/ 468126 h 1619598"/>
                  <a:gd name="connsiteX8" fmla="*/ 771287 w 1067944"/>
                  <a:gd name="connsiteY8" fmla="*/ 474081 h 1619598"/>
                  <a:gd name="connsiteX9" fmla="*/ 875012 w 1067944"/>
                  <a:gd name="connsiteY9" fmla="*/ 647783 h 1619598"/>
                  <a:gd name="connsiteX10" fmla="*/ 1055133 w 1067944"/>
                  <a:gd name="connsiteY10" fmla="*/ 1141932 h 1619598"/>
                  <a:gd name="connsiteX11" fmla="*/ 1007366 w 1067944"/>
                  <a:gd name="connsiteY11" fmla="*/ 1121743 h 1619598"/>
                  <a:gd name="connsiteX12" fmla="*/ 983958 w 1067944"/>
                  <a:gd name="connsiteY12" fmla="*/ 1098546 h 1619598"/>
                  <a:gd name="connsiteX13" fmla="*/ 1012479 w 1067944"/>
                  <a:gd name="connsiteY13" fmla="*/ 1164687 h 1619598"/>
                  <a:gd name="connsiteX14" fmla="*/ 1054439 w 1067944"/>
                  <a:gd name="connsiteY14" fmla="*/ 1403326 h 1619598"/>
                  <a:gd name="connsiteX15" fmla="*/ 921689 w 1067944"/>
                  <a:gd name="connsiteY15" fmla="*/ 1302960 h 1619598"/>
                  <a:gd name="connsiteX16" fmla="*/ 914745 w 1067944"/>
                  <a:gd name="connsiteY16" fmla="*/ 1293952 h 1619598"/>
                  <a:gd name="connsiteX17" fmla="*/ 913683 w 1067944"/>
                  <a:gd name="connsiteY17" fmla="*/ 1297191 h 1619598"/>
                  <a:gd name="connsiteX18" fmla="*/ 935221 w 1067944"/>
                  <a:gd name="connsiteY18" fmla="*/ 1347139 h 1619598"/>
                  <a:gd name="connsiteX19" fmla="*/ 977182 w 1067944"/>
                  <a:gd name="connsiteY19" fmla="*/ 1585778 h 1619598"/>
                  <a:gd name="connsiteX20" fmla="*/ 796960 w 1067944"/>
                  <a:gd name="connsiteY20" fmla="*/ 1423824 h 1619598"/>
                  <a:gd name="connsiteX21" fmla="*/ 763237 w 1067944"/>
                  <a:gd name="connsiteY21" fmla="*/ 1375126 h 1619598"/>
                  <a:gd name="connsiteX22" fmla="*/ 755784 w 1067944"/>
                  <a:gd name="connsiteY22" fmla="*/ 1373829 h 1619598"/>
                  <a:gd name="connsiteX23" fmla="*/ 757832 w 1067944"/>
                  <a:gd name="connsiteY23" fmla="*/ 1378578 h 1619598"/>
                  <a:gd name="connsiteX24" fmla="*/ 799794 w 1067944"/>
                  <a:gd name="connsiteY24" fmla="*/ 1617216 h 1619598"/>
                  <a:gd name="connsiteX25" fmla="*/ 464455 w 1067944"/>
                  <a:gd name="connsiteY25" fmla="*/ 1209157 h 1619598"/>
                  <a:gd name="connsiteX26" fmla="*/ 380800 w 1067944"/>
                  <a:gd name="connsiteY26" fmla="*/ 1044210 h 1619598"/>
                  <a:gd name="connsiteX27" fmla="*/ 367159 w 1067944"/>
                  <a:gd name="connsiteY27" fmla="*/ 1027036 h 1619598"/>
                  <a:gd name="connsiteX28" fmla="*/ 286566 w 1067944"/>
                  <a:gd name="connsiteY28" fmla="*/ 910624 h 1619598"/>
                  <a:gd name="connsiteX29" fmla="*/ 277726 w 1067944"/>
                  <a:gd name="connsiteY29" fmla="*/ 895881 h 1619598"/>
                  <a:gd name="connsiteX30" fmla="*/ 273160 w 1067944"/>
                  <a:gd name="connsiteY30" fmla="*/ 894331 h 1619598"/>
                  <a:gd name="connsiteX31" fmla="*/ 297315 w 1067944"/>
                  <a:gd name="connsiteY31" fmla="*/ 1032842 h 1619598"/>
                  <a:gd name="connsiteX32" fmla="*/ 277444 w 1067944"/>
                  <a:gd name="connsiteY32" fmla="*/ 1361462 h 1619598"/>
                  <a:gd name="connsiteX33" fmla="*/ 76063 w 1067944"/>
                  <a:gd name="connsiteY33" fmla="*/ 873189 h 1619598"/>
                  <a:gd name="connsiteX34" fmla="*/ 43404 w 1067944"/>
                  <a:gd name="connsiteY34" fmla="*/ 685919 h 1619598"/>
                  <a:gd name="connsiteX35" fmla="*/ 29948 w 1067944"/>
                  <a:gd name="connsiteY35" fmla="*/ 658808 h 1619598"/>
                  <a:gd name="connsiteX36" fmla="*/ 0 w 1067944"/>
                  <a:gd name="connsiteY36" fmla="*/ 496573 h 1619598"/>
                  <a:gd name="connsiteX37" fmla="*/ 17133 w 1067944"/>
                  <a:gd name="connsiteY37" fmla="*/ 372631 h 1619598"/>
                  <a:gd name="connsiteX38" fmla="*/ 23568 w 1067944"/>
                  <a:gd name="connsiteY38" fmla="*/ 357992 h 1619598"/>
                  <a:gd name="connsiteX39" fmla="*/ 19833 w 1067944"/>
                  <a:gd name="connsiteY39" fmla="*/ 355096 h 1619598"/>
                  <a:gd name="connsiteX40" fmla="*/ 54704 w 1067944"/>
                  <a:gd name="connsiteY40" fmla="*/ 155343 h 1619598"/>
                  <a:gd name="connsiteX0" fmla="*/ 112386 w 1125626"/>
                  <a:gd name="connsiteY0" fmla="*/ 155343 h 1619598"/>
                  <a:gd name="connsiteX1" fmla="*/ 406793 w 1125626"/>
                  <a:gd name="connsiteY1" fmla="*/ 1713 h 1619598"/>
                  <a:gd name="connsiteX2" fmla="*/ 562374 w 1125626"/>
                  <a:gd name="connsiteY2" fmla="*/ 86175 h 1619598"/>
                  <a:gd name="connsiteX3" fmla="*/ 564128 w 1125626"/>
                  <a:gd name="connsiteY3" fmla="*/ 103392 h 1619598"/>
                  <a:gd name="connsiteX4" fmla="*/ 569808 w 1125626"/>
                  <a:gd name="connsiteY4" fmla="*/ 105070 h 1619598"/>
                  <a:gd name="connsiteX5" fmla="*/ 812126 w 1125626"/>
                  <a:gd name="connsiteY5" fmla="*/ 412575 h 1619598"/>
                  <a:gd name="connsiteX6" fmla="*/ 817626 w 1125626"/>
                  <a:gd name="connsiteY6" fmla="*/ 472243 h 1619598"/>
                  <a:gd name="connsiteX7" fmla="*/ 825048 w 1125626"/>
                  <a:gd name="connsiteY7" fmla="*/ 468126 h 1619598"/>
                  <a:gd name="connsiteX8" fmla="*/ 828969 w 1125626"/>
                  <a:gd name="connsiteY8" fmla="*/ 474081 h 1619598"/>
                  <a:gd name="connsiteX9" fmla="*/ 932694 w 1125626"/>
                  <a:gd name="connsiteY9" fmla="*/ 647783 h 1619598"/>
                  <a:gd name="connsiteX10" fmla="*/ 1112815 w 1125626"/>
                  <a:gd name="connsiteY10" fmla="*/ 1141932 h 1619598"/>
                  <a:gd name="connsiteX11" fmla="*/ 1065048 w 1125626"/>
                  <a:gd name="connsiteY11" fmla="*/ 1121743 h 1619598"/>
                  <a:gd name="connsiteX12" fmla="*/ 1041640 w 1125626"/>
                  <a:gd name="connsiteY12" fmla="*/ 1098546 h 1619598"/>
                  <a:gd name="connsiteX13" fmla="*/ 1070161 w 1125626"/>
                  <a:gd name="connsiteY13" fmla="*/ 1164687 h 1619598"/>
                  <a:gd name="connsiteX14" fmla="*/ 1112121 w 1125626"/>
                  <a:gd name="connsiteY14" fmla="*/ 1403326 h 1619598"/>
                  <a:gd name="connsiteX15" fmla="*/ 979371 w 1125626"/>
                  <a:gd name="connsiteY15" fmla="*/ 1302960 h 1619598"/>
                  <a:gd name="connsiteX16" fmla="*/ 972427 w 1125626"/>
                  <a:gd name="connsiteY16" fmla="*/ 1293952 h 1619598"/>
                  <a:gd name="connsiteX17" fmla="*/ 971365 w 1125626"/>
                  <a:gd name="connsiteY17" fmla="*/ 1297191 h 1619598"/>
                  <a:gd name="connsiteX18" fmla="*/ 992903 w 1125626"/>
                  <a:gd name="connsiteY18" fmla="*/ 1347139 h 1619598"/>
                  <a:gd name="connsiteX19" fmla="*/ 1034864 w 1125626"/>
                  <a:gd name="connsiteY19" fmla="*/ 1585778 h 1619598"/>
                  <a:gd name="connsiteX20" fmla="*/ 854642 w 1125626"/>
                  <a:gd name="connsiteY20" fmla="*/ 1423824 h 1619598"/>
                  <a:gd name="connsiteX21" fmla="*/ 820919 w 1125626"/>
                  <a:gd name="connsiteY21" fmla="*/ 1375126 h 1619598"/>
                  <a:gd name="connsiteX22" fmla="*/ 813466 w 1125626"/>
                  <a:gd name="connsiteY22" fmla="*/ 1373829 h 1619598"/>
                  <a:gd name="connsiteX23" fmla="*/ 815514 w 1125626"/>
                  <a:gd name="connsiteY23" fmla="*/ 1378578 h 1619598"/>
                  <a:gd name="connsiteX24" fmla="*/ 857476 w 1125626"/>
                  <a:gd name="connsiteY24" fmla="*/ 1617216 h 1619598"/>
                  <a:gd name="connsiteX25" fmla="*/ 522137 w 1125626"/>
                  <a:gd name="connsiteY25" fmla="*/ 1209157 h 1619598"/>
                  <a:gd name="connsiteX26" fmla="*/ 438482 w 1125626"/>
                  <a:gd name="connsiteY26" fmla="*/ 1044210 h 1619598"/>
                  <a:gd name="connsiteX27" fmla="*/ 424841 w 1125626"/>
                  <a:gd name="connsiteY27" fmla="*/ 1027036 h 1619598"/>
                  <a:gd name="connsiteX28" fmla="*/ 344248 w 1125626"/>
                  <a:gd name="connsiteY28" fmla="*/ 910624 h 1619598"/>
                  <a:gd name="connsiteX29" fmla="*/ 335408 w 1125626"/>
                  <a:gd name="connsiteY29" fmla="*/ 895881 h 1619598"/>
                  <a:gd name="connsiteX30" fmla="*/ 330842 w 1125626"/>
                  <a:gd name="connsiteY30" fmla="*/ 894331 h 1619598"/>
                  <a:gd name="connsiteX31" fmla="*/ 354997 w 1125626"/>
                  <a:gd name="connsiteY31" fmla="*/ 1032842 h 1619598"/>
                  <a:gd name="connsiteX32" fmla="*/ 335126 w 1125626"/>
                  <a:gd name="connsiteY32" fmla="*/ 1361462 h 1619598"/>
                  <a:gd name="connsiteX33" fmla="*/ 133745 w 1125626"/>
                  <a:gd name="connsiteY33" fmla="*/ 873189 h 1619598"/>
                  <a:gd name="connsiteX34" fmla="*/ 101086 w 1125626"/>
                  <a:gd name="connsiteY34" fmla="*/ 685919 h 1619598"/>
                  <a:gd name="connsiteX35" fmla="*/ 87630 w 1125626"/>
                  <a:gd name="connsiteY35" fmla="*/ 658808 h 1619598"/>
                  <a:gd name="connsiteX36" fmla="*/ 57682 w 1125626"/>
                  <a:gd name="connsiteY36" fmla="*/ 496573 h 1619598"/>
                  <a:gd name="connsiteX37" fmla="*/ 74815 w 1125626"/>
                  <a:gd name="connsiteY37" fmla="*/ 372631 h 1619598"/>
                  <a:gd name="connsiteX38" fmla="*/ 81250 w 1125626"/>
                  <a:gd name="connsiteY38" fmla="*/ 357992 h 1619598"/>
                  <a:gd name="connsiteX39" fmla="*/ 4919 w 1125626"/>
                  <a:gd name="connsiteY39" fmla="*/ 248675 h 1619598"/>
                  <a:gd name="connsiteX40" fmla="*/ 112386 w 1125626"/>
                  <a:gd name="connsiteY40" fmla="*/ 155343 h 1619598"/>
                  <a:gd name="connsiteX0" fmla="*/ 0 w 1120707"/>
                  <a:gd name="connsiteY0" fmla="*/ 253392 h 1624315"/>
                  <a:gd name="connsiteX1" fmla="*/ 401874 w 1120707"/>
                  <a:gd name="connsiteY1" fmla="*/ 6430 h 1624315"/>
                  <a:gd name="connsiteX2" fmla="*/ 557455 w 1120707"/>
                  <a:gd name="connsiteY2" fmla="*/ 90892 h 1624315"/>
                  <a:gd name="connsiteX3" fmla="*/ 559209 w 1120707"/>
                  <a:gd name="connsiteY3" fmla="*/ 108109 h 1624315"/>
                  <a:gd name="connsiteX4" fmla="*/ 564889 w 1120707"/>
                  <a:gd name="connsiteY4" fmla="*/ 109787 h 1624315"/>
                  <a:gd name="connsiteX5" fmla="*/ 807207 w 1120707"/>
                  <a:gd name="connsiteY5" fmla="*/ 417292 h 1624315"/>
                  <a:gd name="connsiteX6" fmla="*/ 812707 w 1120707"/>
                  <a:gd name="connsiteY6" fmla="*/ 476960 h 1624315"/>
                  <a:gd name="connsiteX7" fmla="*/ 820129 w 1120707"/>
                  <a:gd name="connsiteY7" fmla="*/ 472843 h 1624315"/>
                  <a:gd name="connsiteX8" fmla="*/ 824050 w 1120707"/>
                  <a:gd name="connsiteY8" fmla="*/ 478798 h 1624315"/>
                  <a:gd name="connsiteX9" fmla="*/ 927775 w 1120707"/>
                  <a:gd name="connsiteY9" fmla="*/ 652500 h 1624315"/>
                  <a:gd name="connsiteX10" fmla="*/ 1107896 w 1120707"/>
                  <a:gd name="connsiteY10" fmla="*/ 1146649 h 1624315"/>
                  <a:gd name="connsiteX11" fmla="*/ 1060129 w 1120707"/>
                  <a:gd name="connsiteY11" fmla="*/ 1126460 h 1624315"/>
                  <a:gd name="connsiteX12" fmla="*/ 1036721 w 1120707"/>
                  <a:gd name="connsiteY12" fmla="*/ 1103263 h 1624315"/>
                  <a:gd name="connsiteX13" fmla="*/ 1065242 w 1120707"/>
                  <a:gd name="connsiteY13" fmla="*/ 1169404 h 1624315"/>
                  <a:gd name="connsiteX14" fmla="*/ 1107202 w 1120707"/>
                  <a:gd name="connsiteY14" fmla="*/ 1408043 h 1624315"/>
                  <a:gd name="connsiteX15" fmla="*/ 974452 w 1120707"/>
                  <a:gd name="connsiteY15" fmla="*/ 1307677 h 1624315"/>
                  <a:gd name="connsiteX16" fmla="*/ 967508 w 1120707"/>
                  <a:gd name="connsiteY16" fmla="*/ 1298669 h 1624315"/>
                  <a:gd name="connsiteX17" fmla="*/ 966446 w 1120707"/>
                  <a:gd name="connsiteY17" fmla="*/ 1301908 h 1624315"/>
                  <a:gd name="connsiteX18" fmla="*/ 987984 w 1120707"/>
                  <a:gd name="connsiteY18" fmla="*/ 1351856 h 1624315"/>
                  <a:gd name="connsiteX19" fmla="*/ 1029945 w 1120707"/>
                  <a:gd name="connsiteY19" fmla="*/ 1590495 h 1624315"/>
                  <a:gd name="connsiteX20" fmla="*/ 849723 w 1120707"/>
                  <a:gd name="connsiteY20" fmla="*/ 1428541 h 1624315"/>
                  <a:gd name="connsiteX21" fmla="*/ 816000 w 1120707"/>
                  <a:gd name="connsiteY21" fmla="*/ 1379843 h 1624315"/>
                  <a:gd name="connsiteX22" fmla="*/ 808547 w 1120707"/>
                  <a:gd name="connsiteY22" fmla="*/ 1378546 h 1624315"/>
                  <a:gd name="connsiteX23" fmla="*/ 810595 w 1120707"/>
                  <a:gd name="connsiteY23" fmla="*/ 1383295 h 1624315"/>
                  <a:gd name="connsiteX24" fmla="*/ 852557 w 1120707"/>
                  <a:gd name="connsiteY24" fmla="*/ 1621933 h 1624315"/>
                  <a:gd name="connsiteX25" fmla="*/ 517218 w 1120707"/>
                  <a:gd name="connsiteY25" fmla="*/ 1213874 h 1624315"/>
                  <a:gd name="connsiteX26" fmla="*/ 433563 w 1120707"/>
                  <a:gd name="connsiteY26" fmla="*/ 1048927 h 1624315"/>
                  <a:gd name="connsiteX27" fmla="*/ 419922 w 1120707"/>
                  <a:gd name="connsiteY27" fmla="*/ 1031753 h 1624315"/>
                  <a:gd name="connsiteX28" fmla="*/ 339329 w 1120707"/>
                  <a:gd name="connsiteY28" fmla="*/ 915341 h 1624315"/>
                  <a:gd name="connsiteX29" fmla="*/ 330489 w 1120707"/>
                  <a:gd name="connsiteY29" fmla="*/ 900598 h 1624315"/>
                  <a:gd name="connsiteX30" fmla="*/ 325923 w 1120707"/>
                  <a:gd name="connsiteY30" fmla="*/ 899048 h 1624315"/>
                  <a:gd name="connsiteX31" fmla="*/ 350078 w 1120707"/>
                  <a:gd name="connsiteY31" fmla="*/ 1037559 h 1624315"/>
                  <a:gd name="connsiteX32" fmla="*/ 330207 w 1120707"/>
                  <a:gd name="connsiteY32" fmla="*/ 1366179 h 1624315"/>
                  <a:gd name="connsiteX33" fmla="*/ 128826 w 1120707"/>
                  <a:gd name="connsiteY33" fmla="*/ 877906 h 1624315"/>
                  <a:gd name="connsiteX34" fmla="*/ 96167 w 1120707"/>
                  <a:gd name="connsiteY34" fmla="*/ 690636 h 1624315"/>
                  <a:gd name="connsiteX35" fmla="*/ 82711 w 1120707"/>
                  <a:gd name="connsiteY35" fmla="*/ 663525 h 1624315"/>
                  <a:gd name="connsiteX36" fmla="*/ 52763 w 1120707"/>
                  <a:gd name="connsiteY36" fmla="*/ 501290 h 1624315"/>
                  <a:gd name="connsiteX37" fmla="*/ 69896 w 1120707"/>
                  <a:gd name="connsiteY37" fmla="*/ 377348 h 1624315"/>
                  <a:gd name="connsiteX38" fmla="*/ 76331 w 1120707"/>
                  <a:gd name="connsiteY38" fmla="*/ 362709 h 1624315"/>
                  <a:gd name="connsiteX39" fmla="*/ 0 w 1120707"/>
                  <a:gd name="connsiteY39" fmla="*/ 253392 h 1624315"/>
                  <a:gd name="connsiteX0" fmla="*/ 0 w 1120707"/>
                  <a:gd name="connsiteY0" fmla="*/ 162500 h 1533423"/>
                  <a:gd name="connsiteX1" fmla="*/ 557455 w 1120707"/>
                  <a:gd name="connsiteY1" fmla="*/ 0 h 1533423"/>
                  <a:gd name="connsiteX2" fmla="*/ 559209 w 1120707"/>
                  <a:gd name="connsiteY2" fmla="*/ 17217 h 1533423"/>
                  <a:gd name="connsiteX3" fmla="*/ 564889 w 1120707"/>
                  <a:gd name="connsiteY3" fmla="*/ 18895 h 1533423"/>
                  <a:gd name="connsiteX4" fmla="*/ 807207 w 1120707"/>
                  <a:gd name="connsiteY4" fmla="*/ 326400 h 1533423"/>
                  <a:gd name="connsiteX5" fmla="*/ 812707 w 1120707"/>
                  <a:gd name="connsiteY5" fmla="*/ 386068 h 1533423"/>
                  <a:gd name="connsiteX6" fmla="*/ 820129 w 1120707"/>
                  <a:gd name="connsiteY6" fmla="*/ 381951 h 1533423"/>
                  <a:gd name="connsiteX7" fmla="*/ 824050 w 1120707"/>
                  <a:gd name="connsiteY7" fmla="*/ 387906 h 1533423"/>
                  <a:gd name="connsiteX8" fmla="*/ 927775 w 1120707"/>
                  <a:gd name="connsiteY8" fmla="*/ 561608 h 1533423"/>
                  <a:gd name="connsiteX9" fmla="*/ 1107896 w 1120707"/>
                  <a:gd name="connsiteY9" fmla="*/ 1055757 h 1533423"/>
                  <a:gd name="connsiteX10" fmla="*/ 1060129 w 1120707"/>
                  <a:gd name="connsiteY10" fmla="*/ 1035568 h 1533423"/>
                  <a:gd name="connsiteX11" fmla="*/ 1036721 w 1120707"/>
                  <a:gd name="connsiteY11" fmla="*/ 1012371 h 1533423"/>
                  <a:gd name="connsiteX12" fmla="*/ 1065242 w 1120707"/>
                  <a:gd name="connsiteY12" fmla="*/ 1078512 h 1533423"/>
                  <a:gd name="connsiteX13" fmla="*/ 1107202 w 1120707"/>
                  <a:gd name="connsiteY13" fmla="*/ 1317151 h 1533423"/>
                  <a:gd name="connsiteX14" fmla="*/ 974452 w 1120707"/>
                  <a:gd name="connsiteY14" fmla="*/ 1216785 h 1533423"/>
                  <a:gd name="connsiteX15" fmla="*/ 967508 w 1120707"/>
                  <a:gd name="connsiteY15" fmla="*/ 1207777 h 1533423"/>
                  <a:gd name="connsiteX16" fmla="*/ 966446 w 1120707"/>
                  <a:gd name="connsiteY16" fmla="*/ 1211016 h 1533423"/>
                  <a:gd name="connsiteX17" fmla="*/ 987984 w 1120707"/>
                  <a:gd name="connsiteY17" fmla="*/ 1260964 h 1533423"/>
                  <a:gd name="connsiteX18" fmla="*/ 1029945 w 1120707"/>
                  <a:gd name="connsiteY18" fmla="*/ 1499603 h 1533423"/>
                  <a:gd name="connsiteX19" fmla="*/ 849723 w 1120707"/>
                  <a:gd name="connsiteY19" fmla="*/ 1337649 h 1533423"/>
                  <a:gd name="connsiteX20" fmla="*/ 816000 w 1120707"/>
                  <a:gd name="connsiteY20" fmla="*/ 1288951 h 1533423"/>
                  <a:gd name="connsiteX21" fmla="*/ 808547 w 1120707"/>
                  <a:gd name="connsiteY21" fmla="*/ 1287654 h 1533423"/>
                  <a:gd name="connsiteX22" fmla="*/ 810595 w 1120707"/>
                  <a:gd name="connsiteY22" fmla="*/ 1292403 h 1533423"/>
                  <a:gd name="connsiteX23" fmla="*/ 852557 w 1120707"/>
                  <a:gd name="connsiteY23" fmla="*/ 1531041 h 1533423"/>
                  <a:gd name="connsiteX24" fmla="*/ 517218 w 1120707"/>
                  <a:gd name="connsiteY24" fmla="*/ 1122982 h 1533423"/>
                  <a:gd name="connsiteX25" fmla="*/ 433563 w 1120707"/>
                  <a:gd name="connsiteY25" fmla="*/ 958035 h 1533423"/>
                  <a:gd name="connsiteX26" fmla="*/ 419922 w 1120707"/>
                  <a:gd name="connsiteY26" fmla="*/ 940861 h 1533423"/>
                  <a:gd name="connsiteX27" fmla="*/ 339329 w 1120707"/>
                  <a:gd name="connsiteY27" fmla="*/ 824449 h 1533423"/>
                  <a:gd name="connsiteX28" fmla="*/ 330489 w 1120707"/>
                  <a:gd name="connsiteY28" fmla="*/ 809706 h 1533423"/>
                  <a:gd name="connsiteX29" fmla="*/ 325923 w 1120707"/>
                  <a:gd name="connsiteY29" fmla="*/ 808156 h 1533423"/>
                  <a:gd name="connsiteX30" fmla="*/ 350078 w 1120707"/>
                  <a:gd name="connsiteY30" fmla="*/ 946667 h 1533423"/>
                  <a:gd name="connsiteX31" fmla="*/ 330207 w 1120707"/>
                  <a:gd name="connsiteY31" fmla="*/ 1275287 h 1533423"/>
                  <a:gd name="connsiteX32" fmla="*/ 128826 w 1120707"/>
                  <a:gd name="connsiteY32" fmla="*/ 787014 h 1533423"/>
                  <a:gd name="connsiteX33" fmla="*/ 96167 w 1120707"/>
                  <a:gd name="connsiteY33" fmla="*/ 599744 h 1533423"/>
                  <a:gd name="connsiteX34" fmla="*/ 82711 w 1120707"/>
                  <a:gd name="connsiteY34" fmla="*/ 572633 h 1533423"/>
                  <a:gd name="connsiteX35" fmla="*/ 52763 w 1120707"/>
                  <a:gd name="connsiteY35" fmla="*/ 410398 h 1533423"/>
                  <a:gd name="connsiteX36" fmla="*/ 69896 w 1120707"/>
                  <a:gd name="connsiteY36" fmla="*/ 286456 h 1533423"/>
                  <a:gd name="connsiteX37" fmla="*/ 76331 w 1120707"/>
                  <a:gd name="connsiteY37" fmla="*/ 271817 h 1533423"/>
                  <a:gd name="connsiteX38" fmla="*/ 0 w 1120707"/>
                  <a:gd name="connsiteY38" fmla="*/ 162500 h 1533423"/>
                  <a:gd name="connsiteX0" fmla="*/ 23568 w 1067944"/>
                  <a:gd name="connsiteY0" fmla="*/ 271817 h 1533423"/>
                  <a:gd name="connsiteX1" fmla="*/ 504692 w 1067944"/>
                  <a:gd name="connsiteY1" fmla="*/ 0 h 1533423"/>
                  <a:gd name="connsiteX2" fmla="*/ 506446 w 1067944"/>
                  <a:gd name="connsiteY2" fmla="*/ 17217 h 1533423"/>
                  <a:gd name="connsiteX3" fmla="*/ 512126 w 1067944"/>
                  <a:gd name="connsiteY3" fmla="*/ 18895 h 1533423"/>
                  <a:gd name="connsiteX4" fmla="*/ 754444 w 1067944"/>
                  <a:gd name="connsiteY4" fmla="*/ 326400 h 1533423"/>
                  <a:gd name="connsiteX5" fmla="*/ 759944 w 1067944"/>
                  <a:gd name="connsiteY5" fmla="*/ 386068 h 1533423"/>
                  <a:gd name="connsiteX6" fmla="*/ 767366 w 1067944"/>
                  <a:gd name="connsiteY6" fmla="*/ 381951 h 1533423"/>
                  <a:gd name="connsiteX7" fmla="*/ 771287 w 1067944"/>
                  <a:gd name="connsiteY7" fmla="*/ 387906 h 1533423"/>
                  <a:gd name="connsiteX8" fmla="*/ 875012 w 1067944"/>
                  <a:gd name="connsiteY8" fmla="*/ 561608 h 1533423"/>
                  <a:gd name="connsiteX9" fmla="*/ 1055133 w 1067944"/>
                  <a:gd name="connsiteY9" fmla="*/ 1055757 h 1533423"/>
                  <a:gd name="connsiteX10" fmla="*/ 1007366 w 1067944"/>
                  <a:gd name="connsiteY10" fmla="*/ 1035568 h 1533423"/>
                  <a:gd name="connsiteX11" fmla="*/ 983958 w 1067944"/>
                  <a:gd name="connsiteY11" fmla="*/ 1012371 h 1533423"/>
                  <a:gd name="connsiteX12" fmla="*/ 1012479 w 1067944"/>
                  <a:gd name="connsiteY12" fmla="*/ 1078512 h 1533423"/>
                  <a:gd name="connsiteX13" fmla="*/ 1054439 w 1067944"/>
                  <a:gd name="connsiteY13" fmla="*/ 1317151 h 1533423"/>
                  <a:gd name="connsiteX14" fmla="*/ 921689 w 1067944"/>
                  <a:gd name="connsiteY14" fmla="*/ 1216785 h 1533423"/>
                  <a:gd name="connsiteX15" fmla="*/ 914745 w 1067944"/>
                  <a:gd name="connsiteY15" fmla="*/ 1207777 h 1533423"/>
                  <a:gd name="connsiteX16" fmla="*/ 913683 w 1067944"/>
                  <a:gd name="connsiteY16" fmla="*/ 1211016 h 1533423"/>
                  <a:gd name="connsiteX17" fmla="*/ 935221 w 1067944"/>
                  <a:gd name="connsiteY17" fmla="*/ 1260964 h 1533423"/>
                  <a:gd name="connsiteX18" fmla="*/ 977182 w 1067944"/>
                  <a:gd name="connsiteY18" fmla="*/ 1499603 h 1533423"/>
                  <a:gd name="connsiteX19" fmla="*/ 796960 w 1067944"/>
                  <a:gd name="connsiteY19" fmla="*/ 1337649 h 1533423"/>
                  <a:gd name="connsiteX20" fmla="*/ 763237 w 1067944"/>
                  <a:gd name="connsiteY20" fmla="*/ 1288951 h 1533423"/>
                  <a:gd name="connsiteX21" fmla="*/ 755784 w 1067944"/>
                  <a:gd name="connsiteY21" fmla="*/ 1287654 h 1533423"/>
                  <a:gd name="connsiteX22" fmla="*/ 757832 w 1067944"/>
                  <a:gd name="connsiteY22" fmla="*/ 1292403 h 1533423"/>
                  <a:gd name="connsiteX23" fmla="*/ 799794 w 1067944"/>
                  <a:gd name="connsiteY23" fmla="*/ 1531041 h 1533423"/>
                  <a:gd name="connsiteX24" fmla="*/ 464455 w 1067944"/>
                  <a:gd name="connsiteY24" fmla="*/ 1122982 h 1533423"/>
                  <a:gd name="connsiteX25" fmla="*/ 380800 w 1067944"/>
                  <a:gd name="connsiteY25" fmla="*/ 958035 h 1533423"/>
                  <a:gd name="connsiteX26" fmla="*/ 367159 w 1067944"/>
                  <a:gd name="connsiteY26" fmla="*/ 940861 h 1533423"/>
                  <a:gd name="connsiteX27" fmla="*/ 286566 w 1067944"/>
                  <a:gd name="connsiteY27" fmla="*/ 824449 h 1533423"/>
                  <a:gd name="connsiteX28" fmla="*/ 277726 w 1067944"/>
                  <a:gd name="connsiteY28" fmla="*/ 809706 h 1533423"/>
                  <a:gd name="connsiteX29" fmla="*/ 273160 w 1067944"/>
                  <a:gd name="connsiteY29" fmla="*/ 808156 h 1533423"/>
                  <a:gd name="connsiteX30" fmla="*/ 297315 w 1067944"/>
                  <a:gd name="connsiteY30" fmla="*/ 946667 h 1533423"/>
                  <a:gd name="connsiteX31" fmla="*/ 277444 w 1067944"/>
                  <a:gd name="connsiteY31" fmla="*/ 1275287 h 1533423"/>
                  <a:gd name="connsiteX32" fmla="*/ 76063 w 1067944"/>
                  <a:gd name="connsiteY32" fmla="*/ 787014 h 1533423"/>
                  <a:gd name="connsiteX33" fmla="*/ 43404 w 1067944"/>
                  <a:gd name="connsiteY33" fmla="*/ 599744 h 1533423"/>
                  <a:gd name="connsiteX34" fmla="*/ 29948 w 1067944"/>
                  <a:gd name="connsiteY34" fmla="*/ 572633 h 1533423"/>
                  <a:gd name="connsiteX35" fmla="*/ 0 w 1067944"/>
                  <a:gd name="connsiteY35" fmla="*/ 410398 h 1533423"/>
                  <a:gd name="connsiteX36" fmla="*/ 17133 w 1067944"/>
                  <a:gd name="connsiteY36" fmla="*/ 286456 h 1533423"/>
                  <a:gd name="connsiteX37" fmla="*/ 23568 w 1067944"/>
                  <a:gd name="connsiteY37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324795 h 1586401"/>
                  <a:gd name="connsiteX1" fmla="*/ 205745 w 1067944"/>
                  <a:gd name="connsiteY1" fmla="*/ 69389 h 1586401"/>
                  <a:gd name="connsiteX2" fmla="*/ 504692 w 1067944"/>
                  <a:gd name="connsiteY2" fmla="*/ 52978 h 1586401"/>
                  <a:gd name="connsiteX3" fmla="*/ 506446 w 1067944"/>
                  <a:gd name="connsiteY3" fmla="*/ 70195 h 1586401"/>
                  <a:gd name="connsiteX4" fmla="*/ 512126 w 1067944"/>
                  <a:gd name="connsiteY4" fmla="*/ 71873 h 1586401"/>
                  <a:gd name="connsiteX5" fmla="*/ 754444 w 1067944"/>
                  <a:gd name="connsiteY5" fmla="*/ 379378 h 1586401"/>
                  <a:gd name="connsiteX6" fmla="*/ 759944 w 1067944"/>
                  <a:gd name="connsiteY6" fmla="*/ 439046 h 1586401"/>
                  <a:gd name="connsiteX7" fmla="*/ 767366 w 1067944"/>
                  <a:gd name="connsiteY7" fmla="*/ 434929 h 1586401"/>
                  <a:gd name="connsiteX8" fmla="*/ 771287 w 1067944"/>
                  <a:gd name="connsiteY8" fmla="*/ 440884 h 1586401"/>
                  <a:gd name="connsiteX9" fmla="*/ 875012 w 1067944"/>
                  <a:gd name="connsiteY9" fmla="*/ 614586 h 1586401"/>
                  <a:gd name="connsiteX10" fmla="*/ 1055133 w 1067944"/>
                  <a:gd name="connsiteY10" fmla="*/ 1108735 h 1586401"/>
                  <a:gd name="connsiteX11" fmla="*/ 1007366 w 1067944"/>
                  <a:gd name="connsiteY11" fmla="*/ 1088546 h 1586401"/>
                  <a:gd name="connsiteX12" fmla="*/ 983958 w 1067944"/>
                  <a:gd name="connsiteY12" fmla="*/ 1065349 h 1586401"/>
                  <a:gd name="connsiteX13" fmla="*/ 1012479 w 1067944"/>
                  <a:gd name="connsiteY13" fmla="*/ 1131490 h 1586401"/>
                  <a:gd name="connsiteX14" fmla="*/ 1054439 w 1067944"/>
                  <a:gd name="connsiteY14" fmla="*/ 1370129 h 1586401"/>
                  <a:gd name="connsiteX15" fmla="*/ 921689 w 1067944"/>
                  <a:gd name="connsiteY15" fmla="*/ 1269763 h 1586401"/>
                  <a:gd name="connsiteX16" fmla="*/ 914745 w 1067944"/>
                  <a:gd name="connsiteY16" fmla="*/ 1260755 h 1586401"/>
                  <a:gd name="connsiteX17" fmla="*/ 913683 w 1067944"/>
                  <a:gd name="connsiteY17" fmla="*/ 1263994 h 1586401"/>
                  <a:gd name="connsiteX18" fmla="*/ 935221 w 1067944"/>
                  <a:gd name="connsiteY18" fmla="*/ 1313942 h 1586401"/>
                  <a:gd name="connsiteX19" fmla="*/ 977182 w 1067944"/>
                  <a:gd name="connsiteY19" fmla="*/ 1552581 h 1586401"/>
                  <a:gd name="connsiteX20" fmla="*/ 796960 w 1067944"/>
                  <a:gd name="connsiteY20" fmla="*/ 1390627 h 1586401"/>
                  <a:gd name="connsiteX21" fmla="*/ 763237 w 1067944"/>
                  <a:gd name="connsiteY21" fmla="*/ 1341929 h 1586401"/>
                  <a:gd name="connsiteX22" fmla="*/ 755784 w 1067944"/>
                  <a:gd name="connsiteY22" fmla="*/ 1340632 h 1586401"/>
                  <a:gd name="connsiteX23" fmla="*/ 757832 w 1067944"/>
                  <a:gd name="connsiteY23" fmla="*/ 1345381 h 1586401"/>
                  <a:gd name="connsiteX24" fmla="*/ 799794 w 1067944"/>
                  <a:gd name="connsiteY24" fmla="*/ 1584019 h 1586401"/>
                  <a:gd name="connsiteX25" fmla="*/ 464455 w 1067944"/>
                  <a:gd name="connsiteY25" fmla="*/ 1175960 h 1586401"/>
                  <a:gd name="connsiteX26" fmla="*/ 380800 w 1067944"/>
                  <a:gd name="connsiteY26" fmla="*/ 1011013 h 1586401"/>
                  <a:gd name="connsiteX27" fmla="*/ 367159 w 1067944"/>
                  <a:gd name="connsiteY27" fmla="*/ 993839 h 1586401"/>
                  <a:gd name="connsiteX28" fmla="*/ 286566 w 1067944"/>
                  <a:gd name="connsiteY28" fmla="*/ 877427 h 1586401"/>
                  <a:gd name="connsiteX29" fmla="*/ 277726 w 1067944"/>
                  <a:gd name="connsiteY29" fmla="*/ 862684 h 1586401"/>
                  <a:gd name="connsiteX30" fmla="*/ 273160 w 1067944"/>
                  <a:gd name="connsiteY30" fmla="*/ 861134 h 1586401"/>
                  <a:gd name="connsiteX31" fmla="*/ 297315 w 1067944"/>
                  <a:gd name="connsiteY31" fmla="*/ 999645 h 1586401"/>
                  <a:gd name="connsiteX32" fmla="*/ 277444 w 1067944"/>
                  <a:gd name="connsiteY32" fmla="*/ 1328265 h 1586401"/>
                  <a:gd name="connsiteX33" fmla="*/ 76063 w 1067944"/>
                  <a:gd name="connsiteY33" fmla="*/ 839992 h 1586401"/>
                  <a:gd name="connsiteX34" fmla="*/ 43404 w 1067944"/>
                  <a:gd name="connsiteY34" fmla="*/ 652722 h 1586401"/>
                  <a:gd name="connsiteX35" fmla="*/ 29948 w 1067944"/>
                  <a:gd name="connsiteY35" fmla="*/ 625611 h 1586401"/>
                  <a:gd name="connsiteX36" fmla="*/ 0 w 1067944"/>
                  <a:gd name="connsiteY36" fmla="*/ 463376 h 1586401"/>
                  <a:gd name="connsiteX37" fmla="*/ 17133 w 1067944"/>
                  <a:gd name="connsiteY37" fmla="*/ 339434 h 1586401"/>
                  <a:gd name="connsiteX38" fmla="*/ 23568 w 1067944"/>
                  <a:gd name="connsiteY38" fmla="*/ 324795 h 1586401"/>
                  <a:gd name="connsiteX0" fmla="*/ 33076 w 1077452"/>
                  <a:gd name="connsiteY0" fmla="*/ 324795 h 1586401"/>
                  <a:gd name="connsiteX1" fmla="*/ 215253 w 1077452"/>
                  <a:gd name="connsiteY1" fmla="*/ 69389 h 1586401"/>
                  <a:gd name="connsiteX2" fmla="*/ 514200 w 1077452"/>
                  <a:gd name="connsiteY2" fmla="*/ 52978 h 1586401"/>
                  <a:gd name="connsiteX3" fmla="*/ 515954 w 1077452"/>
                  <a:gd name="connsiteY3" fmla="*/ 70195 h 1586401"/>
                  <a:gd name="connsiteX4" fmla="*/ 521634 w 1077452"/>
                  <a:gd name="connsiteY4" fmla="*/ 71873 h 1586401"/>
                  <a:gd name="connsiteX5" fmla="*/ 763952 w 1077452"/>
                  <a:gd name="connsiteY5" fmla="*/ 379378 h 1586401"/>
                  <a:gd name="connsiteX6" fmla="*/ 769452 w 1077452"/>
                  <a:gd name="connsiteY6" fmla="*/ 439046 h 1586401"/>
                  <a:gd name="connsiteX7" fmla="*/ 776874 w 1077452"/>
                  <a:gd name="connsiteY7" fmla="*/ 434929 h 1586401"/>
                  <a:gd name="connsiteX8" fmla="*/ 780795 w 1077452"/>
                  <a:gd name="connsiteY8" fmla="*/ 440884 h 1586401"/>
                  <a:gd name="connsiteX9" fmla="*/ 884520 w 1077452"/>
                  <a:gd name="connsiteY9" fmla="*/ 614586 h 1586401"/>
                  <a:gd name="connsiteX10" fmla="*/ 1064641 w 1077452"/>
                  <a:gd name="connsiteY10" fmla="*/ 1108735 h 1586401"/>
                  <a:gd name="connsiteX11" fmla="*/ 1016874 w 1077452"/>
                  <a:gd name="connsiteY11" fmla="*/ 1088546 h 1586401"/>
                  <a:gd name="connsiteX12" fmla="*/ 993466 w 1077452"/>
                  <a:gd name="connsiteY12" fmla="*/ 1065349 h 1586401"/>
                  <a:gd name="connsiteX13" fmla="*/ 1021987 w 1077452"/>
                  <a:gd name="connsiteY13" fmla="*/ 1131490 h 1586401"/>
                  <a:gd name="connsiteX14" fmla="*/ 1063947 w 1077452"/>
                  <a:gd name="connsiteY14" fmla="*/ 1370129 h 1586401"/>
                  <a:gd name="connsiteX15" fmla="*/ 931197 w 1077452"/>
                  <a:gd name="connsiteY15" fmla="*/ 1269763 h 1586401"/>
                  <a:gd name="connsiteX16" fmla="*/ 924253 w 1077452"/>
                  <a:gd name="connsiteY16" fmla="*/ 1260755 h 1586401"/>
                  <a:gd name="connsiteX17" fmla="*/ 923191 w 1077452"/>
                  <a:gd name="connsiteY17" fmla="*/ 1263994 h 1586401"/>
                  <a:gd name="connsiteX18" fmla="*/ 944729 w 1077452"/>
                  <a:gd name="connsiteY18" fmla="*/ 1313942 h 1586401"/>
                  <a:gd name="connsiteX19" fmla="*/ 986690 w 1077452"/>
                  <a:gd name="connsiteY19" fmla="*/ 1552581 h 1586401"/>
                  <a:gd name="connsiteX20" fmla="*/ 806468 w 1077452"/>
                  <a:gd name="connsiteY20" fmla="*/ 1390627 h 1586401"/>
                  <a:gd name="connsiteX21" fmla="*/ 772745 w 1077452"/>
                  <a:gd name="connsiteY21" fmla="*/ 1341929 h 1586401"/>
                  <a:gd name="connsiteX22" fmla="*/ 765292 w 1077452"/>
                  <a:gd name="connsiteY22" fmla="*/ 1340632 h 1586401"/>
                  <a:gd name="connsiteX23" fmla="*/ 767340 w 1077452"/>
                  <a:gd name="connsiteY23" fmla="*/ 1345381 h 1586401"/>
                  <a:gd name="connsiteX24" fmla="*/ 809302 w 1077452"/>
                  <a:gd name="connsiteY24" fmla="*/ 1584019 h 1586401"/>
                  <a:gd name="connsiteX25" fmla="*/ 473963 w 1077452"/>
                  <a:gd name="connsiteY25" fmla="*/ 1175960 h 1586401"/>
                  <a:gd name="connsiteX26" fmla="*/ 390308 w 1077452"/>
                  <a:gd name="connsiteY26" fmla="*/ 1011013 h 1586401"/>
                  <a:gd name="connsiteX27" fmla="*/ 376667 w 1077452"/>
                  <a:gd name="connsiteY27" fmla="*/ 993839 h 1586401"/>
                  <a:gd name="connsiteX28" fmla="*/ 296074 w 1077452"/>
                  <a:gd name="connsiteY28" fmla="*/ 877427 h 1586401"/>
                  <a:gd name="connsiteX29" fmla="*/ 287234 w 1077452"/>
                  <a:gd name="connsiteY29" fmla="*/ 862684 h 1586401"/>
                  <a:gd name="connsiteX30" fmla="*/ 282668 w 1077452"/>
                  <a:gd name="connsiteY30" fmla="*/ 861134 h 1586401"/>
                  <a:gd name="connsiteX31" fmla="*/ 306823 w 1077452"/>
                  <a:gd name="connsiteY31" fmla="*/ 999645 h 1586401"/>
                  <a:gd name="connsiteX32" fmla="*/ 286952 w 1077452"/>
                  <a:gd name="connsiteY32" fmla="*/ 1328265 h 1586401"/>
                  <a:gd name="connsiteX33" fmla="*/ 85571 w 1077452"/>
                  <a:gd name="connsiteY33" fmla="*/ 839992 h 1586401"/>
                  <a:gd name="connsiteX34" fmla="*/ 52912 w 1077452"/>
                  <a:gd name="connsiteY34" fmla="*/ 652722 h 1586401"/>
                  <a:gd name="connsiteX35" fmla="*/ 39456 w 1077452"/>
                  <a:gd name="connsiteY35" fmla="*/ 625611 h 1586401"/>
                  <a:gd name="connsiteX36" fmla="*/ 9508 w 1077452"/>
                  <a:gd name="connsiteY36" fmla="*/ 463376 h 1586401"/>
                  <a:gd name="connsiteX37" fmla="*/ 26641 w 1077452"/>
                  <a:gd name="connsiteY37" fmla="*/ 339434 h 1586401"/>
                  <a:gd name="connsiteX38" fmla="*/ 33076 w 1077452"/>
                  <a:gd name="connsiteY38" fmla="*/ 324795 h 158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77452" h="1586401">
                    <a:moveTo>
                      <a:pt x="33076" y="324795"/>
                    </a:moveTo>
                    <a:cubicBezTo>
                      <a:pt x="119407" y="270315"/>
                      <a:pt x="-191331" y="237248"/>
                      <a:pt x="215253" y="69389"/>
                    </a:cubicBezTo>
                    <a:cubicBezTo>
                      <a:pt x="444548" y="-79541"/>
                      <a:pt x="414551" y="58448"/>
                      <a:pt x="514200" y="52978"/>
                    </a:cubicBezTo>
                    <a:lnTo>
                      <a:pt x="515954" y="70195"/>
                    </a:lnTo>
                    <a:lnTo>
                      <a:pt x="521634" y="71873"/>
                    </a:lnTo>
                    <a:cubicBezTo>
                      <a:pt x="644208" y="120958"/>
                      <a:pt x="737300" y="236933"/>
                      <a:pt x="763952" y="379378"/>
                    </a:cubicBezTo>
                    <a:lnTo>
                      <a:pt x="769452" y="439046"/>
                    </a:lnTo>
                    <a:lnTo>
                      <a:pt x="776874" y="434929"/>
                    </a:lnTo>
                    <a:lnTo>
                      <a:pt x="780795" y="440884"/>
                    </a:lnTo>
                    <a:cubicBezTo>
                      <a:pt x="814576" y="493219"/>
                      <a:pt x="849730" y="551861"/>
                      <a:pt x="884520" y="614586"/>
                    </a:cubicBezTo>
                    <a:cubicBezTo>
                      <a:pt x="1023680" y="865488"/>
                      <a:pt x="1104322" y="1086726"/>
                      <a:pt x="1064641" y="1108735"/>
                    </a:cubicBezTo>
                    <a:cubicBezTo>
                      <a:pt x="1054720" y="1114237"/>
                      <a:pt x="1038219" y="1106767"/>
                      <a:pt x="1016874" y="1088546"/>
                    </a:cubicBezTo>
                    <a:lnTo>
                      <a:pt x="993466" y="1065349"/>
                    </a:lnTo>
                    <a:lnTo>
                      <a:pt x="1021987" y="1131490"/>
                    </a:lnTo>
                    <a:cubicBezTo>
                      <a:pt x="1074029" y="1260644"/>
                      <a:pt x="1092724" y="1354168"/>
                      <a:pt x="1063947" y="1370129"/>
                    </a:cubicBezTo>
                    <a:cubicBezTo>
                      <a:pt x="1040926" y="1382897"/>
                      <a:pt x="991882" y="1343608"/>
                      <a:pt x="931197" y="1269763"/>
                    </a:cubicBezTo>
                    <a:lnTo>
                      <a:pt x="924253" y="1260755"/>
                    </a:lnTo>
                    <a:lnTo>
                      <a:pt x="923191" y="1263994"/>
                    </a:lnTo>
                    <a:lnTo>
                      <a:pt x="944729" y="1313942"/>
                    </a:lnTo>
                    <a:cubicBezTo>
                      <a:pt x="996772" y="1443096"/>
                      <a:pt x="1015467" y="1536620"/>
                      <a:pt x="986690" y="1552581"/>
                    </a:cubicBezTo>
                    <a:cubicBezTo>
                      <a:pt x="957914" y="1568541"/>
                      <a:pt x="888475" y="1503162"/>
                      <a:pt x="806468" y="1390627"/>
                    </a:cubicBezTo>
                    <a:lnTo>
                      <a:pt x="772745" y="1341929"/>
                    </a:lnTo>
                    <a:lnTo>
                      <a:pt x="765292" y="1340632"/>
                    </a:lnTo>
                    <a:lnTo>
                      <a:pt x="767340" y="1345381"/>
                    </a:lnTo>
                    <a:cubicBezTo>
                      <a:pt x="819383" y="1474535"/>
                      <a:pt x="838078" y="1568058"/>
                      <a:pt x="809302" y="1584019"/>
                    </a:cubicBezTo>
                    <a:cubicBezTo>
                      <a:pt x="763258" y="1609556"/>
                      <a:pt x="613122" y="1426862"/>
                      <a:pt x="473963" y="1175960"/>
                    </a:cubicBezTo>
                    <a:lnTo>
                      <a:pt x="390308" y="1011013"/>
                    </a:lnTo>
                    <a:lnTo>
                      <a:pt x="376667" y="993839"/>
                    </a:lnTo>
                    <a:cubicBezTo>
                      <a:pt x="349522" y="957205"/>
                      <a:pt x="322558" y="918309"/>
                      <a:pt x="296074" y="877427"/>
                    </a:cubicBezTo>
                    <a:lnTo>
                      <a:pt x="287234" y="862684"/>
                    </a:lnTo>
                    <a:lnTo>
                      <a:pt x="282668" y="861134"/>
                    </a:lnTo>
                    <a:lnTo>
                      <a:pt x="306823" y="999645"/>
                    </a:lnTo>
                    <a:cubicBezTo>
                      <a:pt x="331480" y="1185029"/>
                      <a:pt x="325575" y="1320045"/>
                      <a:pt x="286952" y="1328265"/>
                    </a:cubicBezTo>
                    <a:cubicBezTo>
                      <a:pt x="235455" y="1339225"/>
                      <a:pt x="145293" y="1120617"/>
                      <a:pt x="85571" y="839992"/>
                    </a:cubicBezTo>
                    <a:lnTo>
                      <a:pt x="52912" y="652722"/>
                    </a:lnTo>
                    <a:lnTo>
                      <a:pt x="39456" y="625611"/>
                    </a:lnTo>
                    <a:cubicBezTo>
                      <a:pt x="20172" y="575746"/>
                      <a:pt x="9508" y="520923"/>
                      <a:pt x="9508" y="463376"/>
                    </a:cubicBezTo>
                    <a:cubicBezTo>
                      <a:pt x="9508" y="420215"/>
                      <a:pt x="15506" y="378587"/>
                      <a:pt x="26641" y="339434"/>
                    </a:cubicBezTo>
                    <a:lnTo>
                      <a:pt x="33076" y="324795"/>
                    </a:lnTo>
                    <a:close/>
                  </a:path>
                </a:pathLst>
              </a:custGeom>
              <a:solidFill>
                <a:srgbClr val="FFC4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dirty="0"/>
              </a:p>
            </p:txBody>
          </p:sp>
          <p:sp>
            <p:nvSpPr>
              <p:cNvPr id="732" name="Szabadkézi sokszög 731"/>
              <p:cNvSpPr/>
              <p:nvPr/>
            </p:nvSpPr>
            <p:spPr>
              <a:xfrm rot="21027276" flipH="1" flipV="1">
                <a:off x="1692466" y="2651811"/>
                <a:ext cx="598694" cy="1483009"/>
              </a:xfrm>
              <a:custGeom>
                <a:avLst/>
                <a:gdLst>
                  <a:gd name="connsiteX0" fmla="*/ 100032 w 592842"/>
                  <a:gd name="connsiteY0" fmla="*/ 1465659 h 1467045"/>
                  <a:gd name="connsiteX1" fmla="*/ 1154 w 592842"/>
                  <a:gd name="connsiteY1" fmla="*/ 1210397 h 1467045"/>
                  <a:gd name="connsiteX2" fmla="*/ 34789 w 592842"/>
                  <a:gd name="connsiteY2" fmla="*/ 556939 h 1467045"/>
                  <a:gd name="connsiteX3" fmla="*/ 47677 w 592842"/>
                  <a:gd name="connsiteY3" fmla="*/ 551098 h 1467045"/>
                  <a:gd name="connsiteX4" fmla="*/ 61520 w 592842"/>
                  <a:gd name="connsiteY4" fmla="*/ 525605 h 1467045"/>
                  <a:gd name="connsiteX5" fmla="*/ 281499 w 592842"/>
                  <a:gd name="connsiteY5" fmla="*/ 201517 h 1467045"/>
                  <a:gd name="connsiteX6" fmla="*/ 543118 w 592842"/>
                  <a:gd name="connsiteY6" fmla="*/ 29515 h 1467045"/>
                  <a:gd name="connsiteX7" fmla="*/ 431111 w 592842"/>
                  <a:gd name="connsiteY7" fmla="*/ 444529 h 1467045"/>
                  <a:gd name="connsiteX8" fmla="*/ 368915 w 592842"/>
                  <a:gd name="connsiteY8" fmla="*/ 554552 h 1467045"/>
                  <a:gd name="connsiteX9" fmla="*/ 382897 w 592842"/>
                  <a:gd name="connsiteY9" fmla="*/ 554756 h 1467045"/>
                  <a:gd name="connsiteX10" fmla="*/ 285756 w 592842"/>
                  <a:gd name="connsiteY10" fmla="*/ 1274550 h 1467045"/>
                  <a:gd name="connsiteX11" fmla="*/ 100032 w 592842"/>
                  <a:gd name="connsiteY11" fmla="*/ 1465659 h 1467045"/>
                  <a:gd name="connsiteX0" fmla="*/ 100032 w 544042"/>
                  <a:gd name="connsiteY0" fmla="*/ 1464145 h 1465531"/>
                  <a:gd name="connsiteX1" fmla="*/ 1154 w 544042"/>
                  <a:gd name="connsiteY1" fmla="*/ 1208883 h 1465531"/>
                  <a:gd name="connsiteX2" fmla="*/ 34789 w 544042"/>
                  <a:gd name="connsiteY2" fmla="*/ 555425 h 1465531"/>
                  <a:gd name="connsiteX3" fmla="*/ 47677 w 544042"/>
                  <a:gd name="connsiteY3" fmla="*/ 549584 h 1465531"/>
                  <a:gd name="connsiteX4" fmla="*/ 61520 w 544042"/>
                  <a:gd name="connsiteY4" fmla="*/ 524091 h 1465531"/>
                  <a:gd name="connsiteX5" fmla="*/ 281499 w 544042"/>
                  <a:gd name="connsiteY5" fmla="*/ 200003 h 1465531"/>
                  <a:gd name="connsiteX6" fmla="*/ 543118 w 544042"/>
                  <a:gd name="connsiteY6" fmla="*/ 28001 h 1465531"/>
                  <a:gd name="connsiteX7" fmla="*/ 368915 w 544042"/>
                  <a:gd name="connsiteY7" fmla="*/ 553038 h 1465531"/>
                  <a:gd name="connsiteX8" fmla="*/ 382897 w 544042"/>
                  <a:gd name="connsiteY8" fmla="*/ 553242 h 1465531"/>
                  <a:gd name="connsiteX9" fmla="*/ 285756 w 544042"/>
                  <a:gd name="connsiteY9" fmla="*/ 1273036 h 1465531"/>
                  <a:gd name="connsiteX10" fmla="*/ 100032 w 544042"/>
                  <a:gd name="connsiteY10" fmla="*/ 1464145 h 1465531"/>
                  <a:gd name="connsiteX0" fmla="*/ 100032 w 592787"/>
                  <a:gd name="connsiteY0" fmla="*/ 1485518 h 1486904"/>
                  <a:gd name="connsiteX1" fmla="*/ 1154 w 592787"/>
                  <a:gd name="connsiteY1" fmla="*/ 1230256 h 1486904"/>
                  <a:gd name="connsiteX2" fmla="*/ 34789 w 592787"/>
                  <a:gd name="connsiteY2" fmla="*/ 576798 h 1486904"/>
                  <a:gd name="connsiteX3" fmla="*/ 47677 w 592787"/>
                  <a:gd name="connsiteY3" fmla="*/ 570957 h 1486904"/>
                  <a:gd name="connsiteX4" fmla="*/ 61520 w 592787"/>
                  <a:gd name="connsiteY4" fmla="*/ 545464 h 1486904"/>
                  <a:gd name="connsiteX5" fmla="*/ 281499 w 592787"/>
                  <a:gd name="connsiteY5" fmla="*/ 221376 h 1486904"/>
                  <a:gd name="connsiteX6" fmla="*/ 543118 w 592787"/>
                  <a:gd name="connsiteY6" fmla="*/ 49374 h 1486904"/>
                  <a:gd name="connsiteX7" fmla="*/ 368915 w 592787"/>
                  <a:gd name="connsiteY7" fmla="*/ 574411 h 1486904"/>
                  <a:gd name="connsiteX8" fmla="*/ 382897 w 592787"/>
                  <a:gd name="connsiteY8" fmla="*/ 574615 h 1486904"/>
                  <a:gd name="connsiteX9" fmla="*/ 285756 w 592787"/>
                  <a:gd name="connsiteY9" fmla="*/ 1294409 h 1486904"/>
                  <a:gd name="connsiteX10" fmla="*/ 100032 w 592787"/>
                  <a:gd name="connsiteY10" fmla="*/ 1485518 h 1486904"/>
                  <a:gd name="connsiteX0" fmla="*/ 100032 w 592787"/>
                  <a:gd name="connsiteY0" fmla="*/ 1436186 h 1437572"/>
                  <a:gd name="connsiteX1" fmla="*/ 1154 w 592787"/>
                  <a:gd name="connsiteY1" fmla="*/ 1180924 h 1437572"/>
                  <a:gd name="connsiteX2" fmla="*/ 34789 w 592787"/>
                  <a:gd name="connsiteY2" fmla="*/ 527466 h 1437572"/>
                  <a:gd name="connsiteX3" fmla="*/ 47677 w 592787"/>
                  <a:gd name="connsiteY3" fmla="*/ 521625 h 1437572"/>
                  <a:gd name="connsiteX4" fmla="*/ 61520 w 592787"/>
                  <a:gd name="connsiteY4" fmla="*/ 496132 h 1437572"/>
                  <a:gd name="connsiteX5" fmla="*/ 543118 w 592787"/>
                  <a:gd name="connsiteY5" fmla="*/ 42 h 1437572"/>
                  <a:gd name="connsiteX6" fmla="*/ 368915 w 592787"/>
                  <a:gd name="connsiteY6" fmla="*/ 525079 h 1437572"/>
                  <a:gd name="connsiteX7" fmla="*/ 382897 w 592787"/>
                  <a:gd name="connsiteY7" fmla="*/ 525283 h 1437572"/>
                  <a:gd name="connsiteX8" fmla="*/ 285756 w 592787"/>
                  <a:gd name="connsiteY8" fmla="*/ 1245077 h 1437572"/>
                  <a:gd name="connsiteX9" fmla="*/ 100032 w 592787"/>
                  <a:gd name="connsiteY9" fmla="*/ 1436186 h 1437572"/>
                  <a:gd name="connsiteX0" fmla="*/ 100032 w 617639"/>
                  <a:gd name="connsiteY0" fmla="*/ 1466813 h 1468199"/>
                  <a:gd name="connsiteX1" fmla="*/ 1154 w 617639"/>
                  <a:gd name="connsiteY1" fmla="*/ 1211551 h 1468199"/>
                  <a:gd name="connsiteX2" fmla="*/ 34789 w 617639"/>
                  <a:gd name="connsiteY2" fmla="*/ 558093 h 1468199"/>
                  <a:gd name="connsiteX3" fmla="*/ 47677 w 617639"/>
                  <a:gd name="connsiteY3" fmla="*/ 552252 h 1468199"/>
                  <a:gd name="connsiteX4" fmla="*/ 61520 w 617639"/>
                  <a:gd name="connsiteY4" fmla="*/ 526759 h 1468199"/>
                  <a:gd name="connsiteX5" fmla="*/ 543118 w 617639"/>
                  <a:gd name="connsiteY5" fmla="*/ 30669 h 1468199"/>
                  <a:gd name="connsiteX6" fmla="*/ 368915 w 617639"/>
                  <a:gd name="connsiteY6" fmla="*/ 555706 h 1468199"/>
                  <a:gd name="connsiteX7" fmla="*/ 382897 w 617639"/>
                  <a:gd name="connsiteY7" fmla="*/ 555910 h 1468199"/>
                  <a:gd name="connsiteX8" fmla="*/ 285756 w 617639"/>
                  <a:gd name="connsiteY8" fmla="*/ 1275704 h 1468199"/>
                  <a:gd name="connsiteX9" fmla="*/ 100032 w 617639"/>
                  <a:gd name="connsiteY9" fmla="*/ 1466813 h 1468199"/>
                  <a:gd name="connsiteX0" fmla="*/ 100032 w 590938"/>
                  <a:gd name="connsiteY0" fmla="*/ 1500280 h 1501666"/>
                  <a:gd name="connsiteX1" fmla="*/ 1154 w 590938"/>
                  <a:gd name="connsiteY1" fmla="*/ 1245018 h 1501666"/>
                  <a:gd name="connsiteX2" fmla="*/ 34789 w 590938"/>
                  <a:gd name="connsiteY2" fmla="*/ 591560 h 1501666"/>
                  <a:gd name="connsiteX3" fmla="*/ 47677 w 590938"/>
                  <a:gd name="connsiteY3" fmla="*/ 585719 h 1501666"/>
                  <a:gd name="connsiteX4" fmla="*/ 61520 w 590938"/>
                  <a:gd name="connsiteY4" fmla="*/ 560226 h 1501666"/>
                  <a:gd name="connsiteX5" fmla="*/ 511901 w 590938"/>
                  <a:gd name="connsiteY5" fmla="*/ 29214 h 1501666"/>
                  <a:gd name="connsiteX6" fmla="*/ 368915 w 590938"/>
                  <a:gd name="connsiteY6" fmla="*/ 589173 h 1501666"/>
                  <a:gd name="connsiteX7" fmla="*/ 382897 w 590938"/>
                  <a:gd name="connsiteY7" fmla="*/ 589377 h 1501666"/>
                  <a:gd name="connsiteX8" fmla="*/ 285756 w 590938"/>
                  <a:gd name="connsiteY8" fmla="*/ 1309171 h 1501666"/>
                  <a:gd name="connsiteX9" fmla="*/ 100032 w 590938"/>
                  <a:gd name="connsiteY9" fmla="*/ 1500280 h 1501666"/>
                  <a:gd name="connsiteX0" fmla="*/ 100032 w 574417"/>
                  <a:gd name="connsiteY0" fmla="*/ 1492562 h 1493948"/>
                  <a:gd name="connsiteX1" fmla="*/ 1154 w 574417"/>
                  <a:gd name="connsiteY1" fmla="*/ 1237300 h 1493948"/>
                  <a:gd name="connsiteX2" fmla="*/ 34789 w 574417"/>
                  <a:gd name="connsiteY2" fmla="*/ 583842 h 1493948"/>
                  <a:gd name="connsiteX3" fmla="*/ 47677 w 574417"/>
                  <a:gd name="connsiteY3" fmla="*/ 578001 h 1493948"/>
                  <a:gd name="connsiteX4" fmla="*/ 61520 w 574417"/>
                  <a:gd name="connsiteY4" fmla="*/ 552508 h 1493948"/>
                  <a:gd name="connsiteX5" fmla="*/ 511901 w 574417"/>
                  <a:gd name="connsiteY5" fmla="*/ 21496 h 1493948"/>
                  <a:gd name="connsiteX6" fmla="*/ 368915 w 574417"/>
                  <a:gd name="connsiteY6" fmla="*/ 581455 h 1493948"/>
                  <a:gd name="connsiteX7" fmla="*/ 382897 w 574417"/>
                  <a:gd name="connsiteY7" fmla="*/ 581659 h 1493948"/>
                  <a:gd name="connsiteX8" fmla="*/ 285756 w 574417"/>
                  <a:gd name="connsiteY8" fmla="*/ 1301453 h 1493948"/>
                  <a:gd name="connsiteX9" fmla="*/ 100032 w 574417"/>
                  <a:gd name="connsiteY9" fmla="*/ 1492562 h 1493948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50606"/>
                  <a:gd name="connsiteY0" fmla="*/ 1483067 h 1484453"/>
                  <a:gd name="connsiteX1" fmla="*/ 1154 w 550606"/>
                  <a:gd name="connsiteY1" fmla="*/ 1227805 h 1484453"/>
                  <a:gd name="connsiteX2" fmla="*/ 34789 w 550606"/>
                  <a:gd name="connsiteY2" fmla="*/ 574347 h 1484453"/>
                  <a:gd name="connsiteX3" fmla="*/ 47677 w 550606"/>
                  <a:gd name="connsiteY3" fmla="*/ 568506 h 1484453"/>
                  <a:gd name="connsiteX4" fmla="*/ 511901 w 550606"/>
                  <a:gd name="connsiteY4" fmla="*/ 12001 h 1484453"/>
                  <a:gd name="connsiteX5" fmla="*/ 368915 w 550606"/>
                  <a:gd name="connsiteY5" fmla="*/ 571960 h 1484453"/>
                  <a:gd name="connsiteX6" fmla="*/ 382897 w 550606"/>
                  <a:gd name="connsiteY6" fmla="*/ 572164 h 1484453"/>
                  <a:gd name="connsiteX7" fmla="*/ 285756 w 550606"/>
                  <a:gd name="connsiteY7" fmla="*/ 1291958 h 1484453"/>
                  <a:gd name="connsiteX8" fmla="*/ 100032 w 550606"/>
                  <a:gd name="connsiteY8" fmla="*/ 1483067 h 1484453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393965 w 561674"/>
                  <a:gd name="connsiteY5" fmla="*/ 569441 h 1481730"/>
                  <a:gd name="connsiteX6" fmla="*/ 296824 w 561674"/>
                  <a:gd name="connsiteY6" fmla="*/ 1289235 h 1481730"/>
                  <a:gd name="connsiteX7" fmla="*/ 111100 w 561674"/>
                  <a:gd name="connsiteY7" fmla="*/ 1480344 h 1481730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296824 w 561674"/>
                  <a:gd name="connsiteY5" fmla="*/ 1289235 h 1481730"/>
                  <a:gd name="connsiteX6" fmla="*/ 111100 w 561674"/>
                  <a:gd name="connsiteY6" fmla="*/ 1480344 h 1481730"/>
                  <a:gd name="connsiteX0" fmla="*/ 111100 w 598694"/>
                  <a:gd name="connsiteY0" fmla="*/ 1481623 h 1483009"/>
                  <a:gd name="connsiteX1" fmla="*/ 12222 w 598694"/>
                  <a:gd name="connsiteY1" fmla="*/ 1226361 h 1483009"/>
                  <a:gd name="connsiteX2" fmla="*/ 58745 w 598694"/>
                  <a:gd name="connsiteY2" fmla="*/ 567062 h 1483009"/>
                  <a:gd name="connsiteX3" fmla="*/ 522969 w 598694"/>
                  <a:gd name="connsiteY3" fmla="*/ 10557 h 1483009"/>
                  <a:gd name="connsiteX4" fmla="*/ 379983 w 598694"/>
                  <a:gd name="connsiteY4" fmla="*/ 570516 h 1483009"/>
                  <a:gd name="connsiteX5" fmla="*/ 296824 w 598694"/>
                  <a:gd name="connsiteY5" fmla="*/ 1290514 h 1483009"/>
                  <a:gd name="connsiteX6" fmla="*/ 111100 w 598694"/>
                  <a:gd name="connsiteY6" fmla="*/ 1481623 h 148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8694" h="1483009">
                    <a:moveTo>
                      <a:pt x="111100" y="1481623"/>
                    </a:moveTo>
                    <a:cubicBezTo>
                      <a:pt x="63667" y="1470931"/>
                      <a:pt x="20948" y="1378788"/>
                      <a:pt x="12222" y="1226361"/>
                    </a:cubicBezTo>
                    <a:cubicBezTo>
                      <a:pt x="3496" y="1073934"/>
                      <a:pt x="-26380" y="769696"/>
                      <a:pt x="58745" y="567062"/>
                    </a:cubicBezTo>
                    <a:cubicBezTo>
                      <a:pt x="143870" y="364428"/>
                      <a:pt x="299474" y="-73366"/>
                      <a:pt x="522969" y="10557"/>
                    </a:cubicBezTo>
                    <a:cubicBezTo>
                      <a:pt x="746464" y="94480"/>
                      <a:pt x="406686" y="482976"/>
                      <a:pt x="379983" y="570516"/>
                    </a:cubicBezTo>
                    <a:lnTo>
                      <a:pt x="296824" y="1290514"/>
                    </a:lnTo>
                    <a:cubicBezTo>
                      <a:pt x="249680" y="1442331"/>
                      <a:pt x="158534" y="1492315"/>
                      <a:pt x="111100" y="1481623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</p:grpSp>
        <p:sp>
          <p:nvSpPr>
            <p:cNvPr id="727" name="Ellipszis 205"/>
            <p:cNvSpPr/>
            <p:nvPr/>
          </p:nvSpPr>
          <p:spPr>
            <a:xfrm flipH="1">
              <a:off x="1028527" y="1330941"/>
              <a:ext cx="1137645" cy="483736"/>
            </a:xfrm>
            <a:custGeom>
              <a:avLst/>
              <a:gdLst>
                <a:gd name="connsiteX0" fmla="*/ 0 w 1250441"/>
                <a:gd name="connsiteY0" fmla="*/ 559985 h 1119970"/>
                <a:gd name="connsiteX1" fmla="*/ 625221 w 1250441"/>
                <a:gd name="connsiteY1" fmla="*/ 0 h 1119970"/>
                <a:gd name="connsiteX2" fmla="*/ 1250442 w 1250441"/>
                <a:gd name="connsiteY2" fmla="*/ 559985 h 1119970"/>
                <a:gd name="connsiteX3" fmla="*/ 625221 w 1250441"/>
                <a:gd name="connsiteY3" fmla="*/ 1119970 h 1119970"/>
                <a:gd name="connsiteX4" fmla="*/ 0 w 1250441"/>
                <a:gd name="connsiteY4" fmla="*/ 559985 h 1119970"/>
                <a:gd name="connsiteX0" fmla="*/ 0 w 1250442"/>
                <a:gd name="connsiteY0" fmla="*/ 559985 h 629983"/>
                <a:gd name="connsiteX1" fmla="*/ 625221 w 1250442"/>
                <a:gd name="connsiteY1" fmla="*/ 0 h 629983"/>
                <a:gd name="connsiteX2" fmla="*/ 1250442 w 1250442"/>
                <a:gd name="connsiteY2" fmla="*/ 559985 h 629983"/>
                <a:gd name="connsiteX3" fmla="*/ 0 w 1250442"/>
                <a:gd name="connsiteY3" fmla="*/ 559985 h 62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442" h="629983">
                  <a:moveTo>
                    <a:pt x="0" y="559985"/>
                  </a:moveTo>
                  <a:cubicBezTo>
                    <a:pt x="0" y="250714"/>
                    <a:pt x="279921" y="0"/>
                    <a:pt x="625221" y="0"/>
                  </a:cubicBezTo>
                  <a:cubicBezTo>
                    <a:pt x="970521" y="0"/>
                    <a:pt x="1250442" y="250714"/>
                    <a:pt x="1250442" y="559985"/>
                  </a:cubicBezTo>
                  <a:cubicBezTo>
                    <a:pt x="1146239" y="653316"/>
                    <a:pt x="104203" y="653316"/>
                    <a:pt x="0" y="559985"/>
                  </a:cubicBezTo>
                  <a:close/>
                </a:path>
              </a:pathLst>
            </a:custGeom>
            <a:solidFill>
              <a:srgbClr val="EBC69D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728" name="Ellipszis 205"/>
            <p:cNvSpPr/>
            <p:nvPr/>
          </p:nvSpPr>
          <p:spPr>
            <a:xfrm flipH="1">
              <a:off x="1028527" y="1648354"/>
              <a:ext cx="1137645" cy="166818"/>
            </a:xfrm>
            <a:custGeom>
              <a:avLst/>
              <a:gdLst>
                <a:gd name="connsiteX0" fmla="*/ 0 w 1250441"/>
                <a:gd name="connsiteY0" fmla="*/ 559985 h 1119970"/>
                <a:gd name="connsiteX1" fmla="*/ 625221 w 1250441"/>
                <a:gd name="connsiteY1" fmla="*/ 0 h 1119970"/>
                <a:gd name="connsiteX2" fmla="*/ 1250442 w 1250441"/>
                <a:gd name="connsiteY2" fmla="*/ 559985 h 1119970"/>
                <a:gd name="connsiteX3" fmla="*/ 625221 w 1250441"/>
                <a:gd name="connsiteY3" fmla="*/ 1119970 h 1119970"/>
                <a:gd name="connsiteX4" fmla="*/ 0 w 1250441"/>
                <a:gd name="connsiteY4" fmla="*/ 559985 h 1119970"/>
                <a:gd name="connsiteX0" fmla="*/ 0 w 1250442"/>
                <a:gd name="connsiteY0" fmla="*/ 559985 h 629983"/>
                <a:gd name="connsiteX1" fmla="*/ 625221 w 1250442"/>
                <a:gd name="connsiteY1" fmla="*/ 0 h 629983"/>
                <a:gd name="connsiteX2" fmla="*/ 1250442 w 1250442"/>
                <a:gd name="connsiteY2" fmla="*/ 559985 h 629983"/>
                <a:gd name="connsiteX3" fmla="*/ 0 w 1250442"/>
                <a:gd name="connsiteY3" fmla="*/ 559985 h 62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442" h="629983">
                  <a:moveTo>
                    <a:pt x="0" y="559985"/>
                  </a:moveTo>
                  <a:cubicBezTo>
                    <a:pt x="0" y="250714"/>
                    <a:pt x="279921" y="0"/>
                    <a:pt x="625221" y="0"/>
                  </a:cubicBezTo>
                  <a:cubicBezTo>
                    <a:pt x="970521" y="0"/>
                    <a:pt x="1250442" y="250714"/>
                    <a:pt x="1250442" y="559985"/>
                  </a:cubicBezTo>
                  <a:cubicBezTo>
                    <a:pt x="1146239" y="653316"/>
                    <a:pt x="104203" y="653316"/>
                    <a:pt x="0" y="559985"/>
                  </a:cubicBezTo>
                  <a:close/>
                </a:path>
              </a:pathLst>
            </a:custGeom>
            <a:solidFill>
              <a:srgbClr val="EBC69D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729" name="Ív 728"/>
            <p:cNvSpPr/>
            <p:nvPr/>
          </p:nvSpPr>
          <p:spPr>
            <a:xfrm rot="1015858">
              <a:off x="1542789" y="2145229"/>
              <a:ext cx="226225" cy="377922"/>
            </a:xfrm>
            <a:prstGeom prst="arc">
              <a:avLst/>
            </a:prstGeom>
            <a:ln w="12700">
              <a:solidFill>
                <a:srgbClr val="FFB1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30" name="Ív 729"/>
            <p:cNvSpPr/>
            <p:nvPr/>
          </p:nvSpPr>
          <p:spPr>
            <a:xfrm rot="20584142" flipH="1">
              <a:off x="1382841" y="2139851"/>
              <a:ext cx="226225" cy="377922"/>
            </a:xfrm>
            <a:prstGeom prst="arc">
              <a:avLst/>
            </a:prstGeom>
            <a:ln w="12700">
              <a:solidFill>
                <a:srgbClr val="FFC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71293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" grpId="0"/>
      <p:bldP spid="4" grpId="0"/>
      <p:bldP spid="656" grpId="0" animBg="1"/>
      <p:bldP spid="6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7279653" y="1340069"/>
            <a:ext cx="3724678" cy="5249917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algn="ctr"/>
            <a:r>
              <a:rPr lang="hu-HU" sz="2800" dirty="0"/>
              <a:t>M</a:t>
            </a:r>
            <a:r>
              <a:rPr lang="hu-HU" sz="2800" dirty="0" smtClean="0"/>
              <a:t>indent odaadott Istennek, Akitől kapott mindent.</a:t>
            </a:r>
          </a:p>
          <a:p>
            <a:pPr algn="ctr"/>
            <a:endParaRPr lang="hu-HU" sz="2800" dirty="0"/>
          </a:p>
          <a:p>
            <a:pPr algn="ctr"/>
            <a:r>
              <a:rPr lang="hu-HU" sz="2800" dirty="0" smtClean="0"/>
              <a:t>Bízott Isten gondviselő szeretetében.</a:t>
            </a:r>
          </a:p>
          <a:p>
            <a:pPr algn="ctr"/>
            <a:endParaRPr lang="hu-HU" sz="2800" dirty="0"/>
          </a:p>
          <a:p>
            <a:pPr algn="ctr"/>
            <a:r>
              <a:rPr lang="hu-HU" sz="2800" dirty="0" smtClean="0"/>
              <a:t>Tudta, bármi is történik vele, élete Isten kezében van.</a:t>
            </a:r>
          </a:p>
        </p:txBody>
      </p:sp>
      <p:sp>
        <p:nvSpPr>
          <p:cNvPr id="90" name="Lekerekített téglalap 89"/>
          <p:cNvSpPr/>
          <p:nvPr/>
        </p:nvSpPr>
        <p:spPr>
          <a:xfrm>
            <a:off x="317068" y="280725"/>
            <a:ext cx="6106143" cy="3592337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algn="ctr"/>
            <a:r>
              <a:rPr lang="hu-HU" sz="2400" dirty="0" smtClean="0"/>
              <a:t>Jézus azt mondta:</a:t>
            </a:r>
          </a:p>
          <a:p>
            <a:pPr algn="ctr"/>
            <a:r>
              <a:rPr lang="hu-HU" sz="2400" b="1" dirty="0" smtClean="0"/>
              <a:t>Mert mindannyian a fölöslegükből dobtak, ő azonban </a:t>
            </a:r>
          </a:p>
          <a:p>
            <a:pPr algn="ctr"/>
            <a:r>
              <a:rPr lang="hu-HU" sz="2800" b="1" dirty="0" smtClean="0"/>
              <a:t>szegénységéből</a:t>
            </a:r>
            <a:r>
              <a:rPr lang="hu-HU" sz="3200" b="1" dirty="0" smtClean="0"/>
              <a:t> </a:t>
            </a:r>
          </a:p>
          <a:p>
            <a:pPr algn="ctr"/>
            <a:r>
              <a:rPr lang="hu-HU" sz="3200" b="1" dirty="0" smtClean="0"/>
              <a:t>mindent beledobott, </a:t>
            </a:r>
          </a:p>
          <a:p>
            <a:pPr algn="ctr"/>
            <a:r>
              <a:rPr lang="hu-HU" sz="3200" b="1" dirty="0" smtClean="0"/>
              <a:t>amije csak volt, </a:t>
            </a:r>
          </a:p>
          <a:p>
            <a:pPr algn="ctr"/>
            <a:r>
              <a:rPr lang="hu-HU" sz="3600" b="1" dirty="0" smtClean="0"/>
              <a:t>az egész vagyonát.</a:t>
            </a:r>
            <a:endParaRPr lang="hu-HU" sz="2400" b="1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08" b="99080" l="1364" r="90000">
                        <a14:foregroundMark x1="32273" y1="48773" x2="37727" y2="85583"/>
                        <a14:foregroundMark x1="66515" y1="34356" x2="59848" y2="72086"/>
                        <a14:foregroundMark x1="8788" y1="51534" x2="8788" y2="51534"/>
                        <a14:foregroundMark x1="8636" y1="65031" x2="8636" y2="65031"/>
                        <a14:backgroundMark x1="71818" y1="68405" x2="71818" y2="68405"/>
                        <a14:backgroundMark x1="27576" y1="69939" x2="27576" y2="69939"/>
                        <a14:backgroundMark x1="78333" y1="80675" x2="78333" y2="80675"/>
                      </a14:backgroundRemoval>
                    </a14:imgEffect>
                  </a14:imgLayer>
                </a14:imgProps>
              </a:ext>
            </a:extLst>
          </a:blip>
          <a:srcRect l="9452" r="10925"/>
          <a:stretch/>
        </p:blipFill>
        <p:spPr>
          <a:xfrm>
            <a:off x="452327" y="3237858"/>
            <a:ext cx="5835623" cy="362014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6560" y="0"/>
            <a:ext cx="1355440" cy="134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4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3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4081862" y="3030606"/>
            <a:ext cx="6262146" cy="36718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tlCol="0" anchor="ctr"/>
          <a:lstStyle/>
          <a:p>
            <a:r>
              <a:rPr lang="hu-HU" sz="2400" dirty="0">
                <a:solidFill>
                  <a:srgbClr val="AA7757"/>
                </a:solidFill>
              </a:rPr>
              <a:t>Menjetek be kapuin hálaadással,</a:t>
            </a:r>
          </a:p>
          <a:p>
            <a:r>
              <a:rPr lang="hu-HU" sz="2400" dirty="0">
                <a:solidFill>
                  <a:srgbClr val="AA7757"/>
                </a:solidFill>
              </a:rPr>
              <a:t>tornácaiba dicséretekkel!</a:t>
            </a:r>
          </a:p>
          <a:p>
            <a:endParaRPr lang="hu-HU" sz="2400" dirty="0" smtClean="0">
              <a:solidFill>
                <a:srgbClr val="AA7757"/>
              </a:solidFill>
            </a:endParaRPr>
          </a:p>
          <a:p>
            <a:r>
              <a:rPr lang="hu-HU" sz="2400" dirty="0" smtClean="0">
                <a:solidFill>
                  <a:srgbClr val="AA7757"/>
                </a:solidFill>
              </a:rPr>
              <a:t>Menjetek </a:t>
            </a:r>
            <a:r>
              <a:rPr lang="hu-HU" sz="2400" dirty="0">
                <a:solidFill>
                  <a:srgbClr val="AA7757"/>
                </a:solidFill>
              </a:rPr>
              <a:t>be kapuin hálaadással,</a:t>
            </a:r>
          </a:p>
          <a:p>
            <a:r>
              <a:rPr lang="hu-HU" sz="2400" dirty="0">
                <a:solidFill>
                  <a:srgbClr val="AA7757"/>
                </a:solidFill>
              </a:rPr>
              <a:t>tornácaiba dicséretekkel!</a:t>
            </a:r>
          </a:p>
          <a:p>
            <a:endParaRPr lang="hu-HU" sz="2400" dirty="0" smtClean="0">
              <a:solidFill>
                <a:srgbClr val="AA7757"/>
              </a:solidFill>
            </a:endParaRPr>
          </a:p>
          <a:p>
            <a:r>
              <a:rPr lang="hu-HU" sz="2400" b="1" dirty="0" smtClean="0">
                <a:solidFill>
                  <a:srgbClr val="AA7757"/>
                </a:solidFill>
              </a:rPr>
              <a:t>Mert jó az ÚR, örökkévaló kegyelme, és hűsége </a:t>
            </a:r>
          </a:p>
          <a:p>
            <a:r>
              <a:rPr lang="hu-HU" sz="2400" b="1" dirty="0" smtClean="0">
                <a:solidFill>
                  <a:srgbClr val="AA7757"/>
                </a:solidFill>
              </a:rPr>
              <a:t>megmarad mindörökre!</a:t>
            </a:r>
            <a:endParaRPr lang="hu-HU" sz="2400" b="1" dirty="0">
              <a:solidFill>
                <a:srgbClr val="AA7757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178805" cy="216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98000"/>
            <a:ext cx="2161598" cy="2160000"/>
          </a:xfrm>
          <a:prstGeom prst="rect">
            <a:avLst/>
          </a:prstGeom>
        </p:spPr>
      </p:pic>
      <p:grpSp>
        <p:nvGrpSpPr>
          <p:cNvPr id="8" name="Csoportba foglalás 7"/>
          <p:cNvGrpSpPr/>
          <p:nvPr/>
        </p:nvGrpSpPr>
        <p:grpSpPr>
          <a:xfrm>
            <a:off x="2296684" y="478458"/>
            <a:ext cx="9866566" cy="6314480"/>
            <a:chOff x="1336872" y="4885"/>
            <a:chExt cx="9769771" cy="7087363"/>
          </a:xfrm>
        </p:grpSpPr>
        <p:sp>
          <p:nvSpPr>
            <p:cNvPr id="9" name="Lekerekített téglalap 8"/>
            <p:cNvSpPr/>
            <p:nvPr/>
          </p:nvSpPr>
          <p:spPr>
            <a:xfrm>
              <a:off x="1337675" y="4885"/>
              <a:ext cx="9742344" cy="666966"/>
            </a:xfrm>
            <a:prstGeom prst="roundRect">
              <a:avLst>
                <a:gd name="adj" fmla="val 6696"/>
              </a:avLst>
            </a:prstGeom>
            <a:solidFill>
              <a:srgbClr val="E0A96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937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0" name="Csoportba foglalás 9"/>
            <p:cNvGrpSpPr/>
            <p:nvPr/>
          </p:nvGrpSpPr>
          <p:grpSpPr>
            <a:xfrm>
              <a:off x="1336872" y="493494"/>
              <a:ext cx="9769771" cy="6598754"/>
              <a:chOff x="1193296" y="467302"/>
              <a:chExt cx="9769771" cy="6598754"/>
            </a:xfrm>
          </p:grpSpPr>
          <p:sp>
            <p:nvSpPr>
              <p:cNvPr id="15" name="Téglalap 14"/>
              <p:cNvSpPr/>
              <p:nvPr/>
            </p:nvSpPr>
            <p:spPr>
              <a:xfrm>
                <a:off x="1416542" y="616763"/>
                <a:ext cx="1004480" cy="5902789"/>
              </a:xfrm>
              <a:prstGeom prst="rect">
                <a:avLst/>
              </a:prstGeom>
              <a:solidFill>
                <a:srgbClr val="DBA467"/>
              </a:solidFill>
              <a:scene3d>
                <a:camera prst="orthographicFront"/>
                <a:lightRig rig="threePt" dir="t"/>
              </a:scene3d>
              <a:sp3d>
                <a:bevelT w="438150" h="1397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" name="Szabadkézi sokszög 15"/>
              <p:cNvSpPr/>
              <p:nvPr/>
            </p:nvSpPr>
            <p:spPr>
              <a:xfrm>
                <a:off x="1193296" y="6001944"/>
                <a:ext cx="1450972" cy="1035215"/>
              </a:xfrm>
              <a:custGeom>
                <a:avLst/>
                <a:gdLst>
                  <a:gd name="connsiteX0" fmla="*/ 1511195 w 3007589"/>
                  <a:gd name="connsiteY0" fmla="*/ 0 h 3038896"/>
                  <a:gd name="connsiteX1" fmla="*/ 2661171 w 3007589"/>
                  <a:gd name="connsiteY1" fmla="*/ 403450 h 3038896"/>
                  <a:gd name="connsiteX2" fmla="*/ 2637808 w 3007589"/>
                  <a:gd name="connsiteY2" fmla="*/ 484759 h 3038896"/>
                  <a:gd name="connsiteX3" fmla="*/ 2623407 w 3007589"/>
                  <a:gd name="connsiteY3" fmla="*/ 504408 h 3038896"/>
                  <a:gd name="connsiteX4" fmla="*/ 2623407 w 3007589"/>
                  <a:gd name="connsiteY4" fmla="*/ 1614062 h 3038896"/>
                  <a:gd name="connsiteX5" fmla="*/ 2651381 w 3007589"/>
                  <a:gd name="connsiteY5" fmla="*/ 1614062 h 3038896"/>
                  <a:gd name="connsiteX6" fmla="*/ 3007589 w 3007589"/>
                  <a:gd name="connsiteY6" fmla="*/ 3038896 h 3038896"/>
                  <a:gd name="connsiteX7" fmla="*/ 0 w 3007589"/>
                  <a:gd name="connsiteY7" fmla="*/ 3038896 h 3038896"/>
                  <a:gd name="connsiteX8" fmla="*/ 356209 w 3007589"/>
                  <a:gd name="connsiteY8" fmla="*/ 1614062 h 3038896"/>
                  <a:gd name="connsiteX9" fmla="*/ 386290 w 3007589"/>
                  <a:gd name="connsiteY9" fmla="*/ 1614062 h 3038896"/>
                  <a:gd name="connsiteX10" fmla="*/ 386290 w 3007589"/>
                  <a:gd name="connsiteY10" fmla="*/ 487089 h 3038896"/>
                  <a:gd name="connsiteX11" fmla="*/ 384583 w 3007589"/>
                  <a:gd name="connsiteY11" fmla="*/ 484759 h 3038896"/>
                  <a:gd name="connsiteX12" fmla="*/ 361219 w 3007589"/>
                  <a:gd name="connsiteY12" fmla="*/ 403450 h 3038896"/>
                  <a:gd name="connsiteX13" fmla="*/ 1511195 w 3007589"/>
                  <a:gd name="connsiteY13" fmla="*/ 0 h 303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07589" h="3038896">
                    <a:moveTo>
                      <a:pt x="1511195" y="0"/>
                    </a:moveTo>
                    <a:cubicBezTo>
                      <a:pt x="2146309" y="0"/>
                      <a:pt x="2661171" y="180631"/>
                      <a:pt x="2661171" y="403450"/>
                    </a:cubicBezTo>
                    <a:cubicBezTo>
                      <a:pt x="2661171" y="431302"/>
                      <a:pt x="2653126" y="458496"/>
                      <a:pt x="2637808" y="484759"/>
                    </a:cubicBezTo>
                    <a:lnTo>
                      <a:pt x="2623407" y="504408"/>
                    </a:lnTo>
                    <a:lnTo>
                      <a:pt x="2623407" y="1614062"/>
                    </a:lnTo>
                    <a:lnTo>
                      <a:pt x="2651381" y="1614062"/>
                    </a:lnTo>
                    <a:lnTo>
                      <a:pt x="3007589" y="3038896"/>
                    </a:lnTo>
                    <a:lnTo>
                      <a:pt x="0" y="3038896"/>
                    </a:lnTo>
                    <a:lnTo>
                      <a:pt x="356209" y="1614062"/>
                    </a:lnTo>
                    <a:lnTo>
                      <a:pt x="386290" y="1614062"/>
                    </a:lnTo>
                    <a:lnTo>
                      <a:pt x="386290" y="487089"/>
                    </a:lnTo>
                    <a:lnTo>
                      <a:pt x="384583" y="484759"/>
                    </a:lnTo>
                    <a:cubicBezTo>
                      <a:pt x="369264" y="458496"/>
                      <a:pt x="361219" y="431302"/>
                      <a:pt x="361219" y="403450"/>
                    </a:cubicBezTo>
                    <a:cubicBezTo>
                      <a:pt x="361219" y="180631"/>
                      <a:pt x="876081" y="0"/>
                      <a:pt x="1511195" y="0"/>
                    </a:cubicBezTo>
                    <a:close/>
                  </a:path>
                </a:pathLst>
              </a:custGeom>
              <a:solidFill>
                <a:srgbClr val="DBA46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78105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" name="Szabadkézi sokszög 16"/>
              <p:cNvSpPr/>
              <p:nvPr/>
            </p:nvSpPr>
            <p:spPr>
              <a:xfrm>
                <a:off x="1236346" y="467302"/>
                <a:ext cx="1331143" cy="685221"/>
              </a:xfrm>
              <a:custGeom>
                <a:avLst/>
                <a:gdLst>
                  <a:gd name="connsiteX0" fmla="*/ 0 w 1360385"/>
                  <a:gd name="connsiteY0" fmla="*/ 0 h 475492"/>
                  <a:gd name="connsiteX1" fmla="*/ 1360385 w 1360385"/>
                  <a:gd name="connsiteY1" fmla="*/ 0 h 475492"/>
                  <a:gd name="connsiteX2" fmla="*/ 1360385 w 1360385"/>
                  <a:gd name="connsiteY2" fmla="*/ 354486 h 475492"/>
                  <a:gd name="connsiteX3" fmla="*/ 1247923 w 1360385"/>
                  <a:gd name="connsiteY3" fmla="*/ 397410 h 475492"/>
                  <a:gd name="connsiteX4" fmla="*/ 695332 w 1360385"/>
                  <a:gd name="connsiteY4" fmla="*/ 475492 h 475492"/>
                  <a:gd name="connsiteX5" fmla="*/ 142741 w 1360385"/>
                  <a:gd name="connsiteY5" fmla="*/ 397410 h 475492"/>
                  <a:gd name="connsiteX6" fmla="*/ 0 w 1360385"/>
                  <a:gd name="connsiteY6" fmla="*/ 342929 h 475492"/>
                  <a:gd name="connsiteX7" fmla="*/ 0 w 1360385"/>
                  <a:gd name="connsiteY7" fmla="*/ 0 h 47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0385" h="475492">
                    <a:moveTo>
                      <a:pt x="0" y="0"/>
                    </a:moveTo>
                    <a:lnTo>
                      <a:pt x="1360385" y="0"/>
                    </a:lnTo>
                    <a:lnTo>
                      <a:pt x="1360385" y="354486"/>
                    </a:lnTo>
                    <a:lnTo>
                      <a:pt x="1247923" y="397410"/>
                    </a:lnTo>
                    <a:cubicBezTo>
                      <a:pt x="1090183" y="446707"/>
                      <a:pt x="900024" y="475492"/>
                      <a:pt x="695332" y="475492"/>
                    </a:cubicBezTo>
                    <a:cubicBezTo>
                      <a:pt x="490640" y="475492"/>
                      <a:pt x="300481" y="446707"/>
                      <a:pt x="142741" y="397410"/>
                    </a:cubicBezTo>
                    <a:lnTo>
                      <a:pt x="0" y="342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A46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41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" name="Téglalap 18"/>
              <p:cNvSpPr/>
              <p:nvPr/>
            </p:nvSpPr>
            <p:spPr>
              <a:xfrm>
                <a:off x="9735340" y="645659"/>
                <a:ext cx="1004480" cy="5902788"/>
              </a:xfrm>
              <a:prstGeom prst="rect">
                <a:avLst/>
              </a:prstGeom>
              <a:solidFill>
                <a:srgbClr val="DBA467"/>
              </a:solidFill>
              <a:scene3d>
                <a:camera prst="orthographicFront"/>
                <a:lightRig rig="threePt" dir="t"/>
              </a:scene3d>
              <a:sp3d>
                <a:bevelT w="438150" h="1397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" name="Szabadkézi sokszög 19"/>
              <p:cNvSpPr/>
              <p:nvPr/>
            </p:nvSpPr>
            <p:spPr>
              <a:xfrm>
                <a:off x="9512095" y="6030841"/>
                <a:ext cx="1450972" cy="1035215"/>
              </a:xfrm>
              <a:custGeom>
                <a:avLst/>
                <a:gdLst>
                  <a:gd name="connsiteX0" fmla="*/ 1511195 w 3007589"/>
                  <a:gd name="connsiteY0" fmla="*/ 0 h 3038896"/>
                  <a:gd name="connsiteX1" fmla="*/ 2661171 w 3007589"/>
                  <a:gd name="connsiteY1" fmla="*/ 403450 h 3038896"/>
                  <a:gd name="connsiteX2" fmla="*/ 2637808 w 3007589"/>
                  <a:gd name="connsiteY2" fmla="*/ 484759 h 3038896"/>
                  <a:gd name="connsiteX3" fmla="*/ 2623407 w 3007589"/>
                  <a:gd name="connsiteY3" fmla="*/ 504408 h 3038896"/>
                  <a:gd name="connsiteX4" fmla="*/ 2623407 w 3007589"/>
                  <a:gd name="connsiteY4" fmla="*/ 1614062 h 3038896"/>
                  <a:gd name="connsiteX5" fmla="*/ 2651381 w 3007589"/>
                  <a:gd name="connsiteY5" fmla="*/ 1614062 h 3038896"/>
                  <a:gd name="connsiteX6" fmla="*/ 3007589 w 3007589"/>
                  <a:gd name="connsiteY6" fmla="*/ 3038896 h 3038896"/>
                  <a:gd name="connsiteX7" fmla="*/ 0 w 3007589"/>
                  <a:gd name="connsiteY7" fmla="*/ 3038896 h 3038896"/>
                  <a:gd name="connsiteX8" fmla="*/ 356209 w 3007589"/>
                  <a:gd name="connsiteY8" fmla="*/ 1614062 h 3038896"/>
                  <a:gd name="connsiteX9" fmla="*/ 386290 w 3007589"/>
                  <a:gd name="connsiteY9" fmla="*/ 1614062 h 3038896"/>
                  <a:gd name="connsiteX10" fmla="*/ 386290 w 3007589"/>
                  <a:gd name="connsiteY10" fmla="*/ 487089 h 3038896"/>
                  <a:gd name="connsiteX11" fmla="*/ 384583 w 3007589"/>
                  <a:gd name="connsiteY11" fmla="*/ 484759 h 3038896"/>
                  <a:gd name="connsiteX12" fmla="*/ 361219 w 3007589"/>
                  <a:gd name="connsiteY12" fmla="*/ 403450 h 3038896"/>
                  <a:gd name="connsiteX13" fmla="*/ 1511195 w 3007589"/>
                  <a:gd name="connsiteY13" fmla="*/ 0 h 303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07589" h="3038896">
                    <a:moveTo>
                      <a:pt x="1511195" y="0"/>
                    </a:moveTo>
                    <a:cubicBezTo>
                      <a:pt x="2146309" y="0"/>
                      <a:pt x="2661171" y="180631"/>
                      <a:pt x="2661171" y="403450"/>
                    </a:cubicBezTo>
                    <a:cubicBezTo>
                      <a:pt x="2661171" y="431302"/>
                      <a:pt x="2653126" y="458496"/>
                      <a:pt x="2637808" y="484759"/>
                    </a:cubicBezTo>
                    <a:lnTo>
                      <a:pt x="2623407" y="504408"/>
                    </a:lnTo>
                    <a:lnTo>
                      <a:pt x="2623407" y="1614062"/>
                    </a:lnTo>
                    <a:lnTo>
                      <a:pt x="2651381" y="1614062"/>
                    </a:lnTo>
                    <a:lnTo>
                      <a:pt x="3007589" y="3038896"/>
                    </a:lnTo>
                    <a:lnTo>
                      <a:pt x="0" y="3038896"/>
                    </a:lnTo>
                    <a:lnTo>
                      <a:pt x="356209" y="1614062"/>
                    </a:lnTo>
                    <a:lnTo>
                      <a:pt x="386290" y="1614062"/>
                    </a:lnTo>
                    <a:lnTo>
                      <a:pt x="386290" y="487089"/>
                    </a:lnTo>
                    <a:lnTo>
                      <a:pt x="384583" y="484759"/>
                    </a:lnTo>
                    <a:cubicBezTo>
                      <a:pt x="369264" y="458496"/>
                      <a:pt x="361219" y="431302"/>
                      <a:pt x="361219" y="403450"/>
                    </a:cubicBezTo>
                    <a:cubicBezTo>
                      <a:pt x="361219" y="180631"/>
                      <a:pt x="876081" y="0"/>
                      <a:pt x="1511195" y="0"/>
                    </a:cubicBezTo>
                    <a:close/>
                  </a:path>
                </a:pathLst>
              </a:custGeom>
              <a:solidFill>
                <a:srgbClr val="DBA46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78105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" name="Szabadkézi sokszög 20"/>
              <p:cNvSpPr/>
              <p:nvPr/>
            </p:nvSpPr>
            <p:spPr>
              <a:xfrm>
                <a:off x="9555145" y="496198"/>
                <a:ext cx="1331143" cy="685221"/>
              </a:xfrm>
              <a:custGeom>
                <a:avLst/>
                <a:gdLst>
                  <a:gd name="connsiteX0" fmla="*/ 0 w 1360385"/>
                  <a:gd name="connsiteY0" fmla="*/ 0 h 475492"/>
                  <a:gd name="connsiteX1" fmla="*/ 1360385 w 1360385"/>
                  <a:gd name="connsiteY1" fmla="*/ 0 h 475492"/>
                  <a:gd name="connsiteX2" fmla="*/ 1360385 w 1360385"/>
                  <a:gd name="connsiteY2" fmla="*/ 354486 h 475492"/>
                  <a:gd name="connsiteX3" fmla="*/ 1247923 w 1360385"/>
                  <a:gd name="connsiteY3" fmla="*/ 397410 h 475492"/>
                  <a:gd name="connsiteX4" fmla="*/ 695332 w 1360385"/>
                  <a:gd name="connsiteY4" fmla="*/ 475492 h 475492"/>
                  <a:gd name="connsiteX5" fmla="*/ 142741 w 1360385"/>
                  <a:gd name="connsiteY5" fmla="*/ 397410 h 475492"/>
                  <a:gd name="connsiteX6" fmla="*/ 0 w 1360385"/>
                  <a:gd name="connsiteY6" fmla="*/ 342929 h 475492"/>
                  <a:gd name="connsiteX7" fmla="*/ 0 w 1360385"/>
                  <a:gd name="connsiteY7" fmla="*/ 0 h 47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0385" h="475492">
                    <a:moveTo>
                      <a:pt x="0" y="0"/>
                    </a:moveTo>
                    <a:lnTo>
                      <a:pt x="1360385" y="0"/>
                    </a:lnTo>
                    <a:lnTo>
                      <a:pt x="1360385" y="354486"/>
                    </a:lnTo>
                    <a:lnTo>
                      <a:pt x="1247923" y="397410"/>
                    </a:lnTo>
                    <a:cubicBezTo>
                      <a:pt x="1090183" y="446707"/>
                      <a:pt x="900024" y="475492"/>
                      <a:pt x="695332" y="475492"/>
                    </a:cubicBezTo>
                    <a:cubicBezTo>
                      <a:pt x="490640" y="475492"/>
                      <a:pt x="300481" y="446707"/>
                      <a:pt x="142741" y="397410"/>
                    </a:cubicBezTo>
                    <a:lnTo>
                      <a:pt x="0" y="342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A46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41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pic>
        <p:nvPicPr>
          <p:cNvPr id="4" name="Menjetek be kapuin - zenés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0234" y="2469639"/>
            <a:ext cx="2076450" cy="2076450"/>
          </a:xfrm>
          <a:prstGeom prst="rect">
            <a:avLst/>
          </a:prstGeom>
        </p:spPr>
      </p:pic>
      <p:sp>
        <p:nvSpPr>
          <p:cNvPr id="22" name="Lekerekített téglalap 21"/>
          <p:cNvSpPr/>
          <p:nvPr/>
        </p:nvSpPr>
        <p:spPr>
          <a:xfrm>
            <a:off x="4081862" y="1390374"/>
            <a:ext cx="6262146" cy="12412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tlCol="0" anchor="ctr"/>
          <a:lstStyle/>
          <a:p>
            <a:endParaRPr lang="hu-HU" sz="2400" dirty="0" smtClean="0">
              <a:solidFill>
                <a:srgbClr val="AA7757"/>
              </a:solidFill>
            </a:endParaRPr>
          </a:p>
          <a:p>
            <a:r>
              <a:rPr lang="hu-HU" sz="2000" dirty="0" smtClean="0">
                <a:solidFill>
                  <a:srgbClr val="AA7757"/>
                </a:solidFill>
              </a:rPr>
              <a:t>Kattints a hangszóróra és hallgasd meg az éneket! Itt olvashatod a dal szövegét:</a:t>
            </a:r>
          </a:p>
          <a:p>
            <a:endParaRPr lang="hu-HU" sz="2400" dirty="0" smtClean="0">
              <a:solidFill>
                <a:srgbClr val="AA7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8321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353463" y="3597032"/>
            <a:ext cx="3192330" cy="22826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prstClr val="black"/>
                </a:solidFill>
              </a:rPr>
              <a:t>Olvasd el a Bibliából a történetet!</a:t>
            </a:r>
          </a:p>
          <a:p>
            <a:pPr algn="ctr"/>
            <a:r>
              <a:rPr lang="hu-HU" sz="2400" dirty="0" smtClean="0">
                <a:solidFill>
                  <a:prstClr val="black"/>
                </a:solidFill>
              </a:rPr>
              <a:t>Márk evangéliuma </a:t>
            </a:r>
          </a:p>
          <a:p>
            <a:pPr algn="ctr"/>
            <a:r>
              <a:rPr lang="hu-HU" sz="2400" dirty="0" smtClean="0">
                <a:solidFill>
                  <a:prstClr val="black"/>
                </a:solidFill>
              </a:rPr>
              <a:t>12. részének </a:t>
            </a:r>
          </a:p>
          <a:p>
            <a:pPr algn="ctr"/>
            <a:r>
              <a:rPr lang="hu-HU" sz="2400" dirty="0" smtClean="0">
                <a:solidFill>
                  <a:prstClr val="black"/>
                </a:solidFill>
              </a:rPr>
              <a:t>a 41-44. versei:</a:t>
            </a:r>
          </a:p>
        </p:txBody>
      </p:sp>
      <p:sp>
        <p:nvSpPr>
          <p:cNvPr id="2" name="Lekerekített téglalap 1"/>
          <p:cNvSpPr/>
          <p:nvPr/>
        </p:nvSpPr>
        <p:spPr>
          <a:xfrm>
            <a:off x="4608829" y="143192"/>
            <a:ext cx="6694687" cy="6327150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hu-HU" sz="2400" dirty="0" smtClean="0">
                <a:solidFill>
                  <a:srgbClr val="A28E54"/>
                </a:solidFill>
              </a:rPr>
              <a:t>Jézus </a:t>
            </a:r>
            <a:r>
              <a:rPr lang="hu-HU" sz="2400" dirty="0">
                <a:solidFill>
                  <a:srgbClr val="A28E54"/>
                </a:solidFill>
              </a:rPr>
              <a:t>pedig leült a templomi persellyel szemben, és nézte, hogyan dobja a pénzt a sokaság a perselybe. Sok gazdag sokat dobott bele, </a:t>
            </a:r>
            <a:r>
              <a:rPr lang="hu-HU" sz="2400" dirty="0" smtClean="0">
                <a:solidFill>
                  <a:srgbClr val="A28E54"/>
                </a:solidFill>
              </a:rPr>
              <a:t>egy </a:t>
            </a:r>
            <a:r>
              <a:rPr lang="hu-HU" sz="2400" dirty="0">
                <a:solidFill>
                  <a:srgbClr val="A28E54"/>
                </a:solidFill>
              </a:rPr>
              <a:t>szegény özvegyasszony pedig odamenve beledobott két fillért, azaz a legkisebb pénzt. </a:t>
            </a:r>
            <a:r>
              <a:rPr lang="hu-HU" sz="2400" dirty="0" smtClean="0">
                <a:solidFill>
                  <a:srgbClr val="A28E54"/>
                </a:solidFill>
              </a:rPr>
              <a:t>Jézus </a:t>
            </a:r>
            <a:r>
              <a:rPr lang="hu-HU" sz="2400" dirty="0">
                <a:solidFill>
                  <a:srgbClr val="A28E54"/>
                </a:solidFill>
              </a:rPr>
              <a:t>odahívta tanítványait, és ezt mondta nekik: </a:t>
            </a:r>
            <a:endParaRPr lang="hu-HU" sz="2400" dirty="0" smtClean="0">
              <a:solidFill>
                <a:srgbClr val="A28E54"/>
              </a:solidFill>
            </a:endParaRPr>
          </a:p>
          <a:p>
            <a:endParaRPr lang="hu-HU" sz="2400" b="1" dirty="0" smtClean="0">
              <a:solidFill>
                <a:srgbClr val="A28E54"/>
              </a:solidFill>
            </a:endParaRPr>
          </a:p>
          <a:p>
            <a:endParaRPr lang="hu-HU" sz="2400" b="1" dirty="0" smtClean="0">
              <a:solidFill>
                <a:srgbClr val="A28E54"/>
              </a:solidFill>
            </a:endParaRPr>
          </a:p>
          <a:p>
            <a:r>
              <a:rPr lang="hu-HU" sz="2400" b="1" dirty="0" smtClean="0">
                <a:solidFill>
                  <a:srgbClr val="A28E54"/>
                </a:solidFill>
              </a:rPr>
              <a:t>Bizony </a:t>
            </a:r>
            <a:r>
              <a:rPr lang="hu-HU" sz="2400" b="1" dirty="0">
                <a:solidFill>
                  <a:srgbClr val="A28E54"/>
                </a:solidFill>
              </a:rPr>
              <a:t>mondom nektek, hogy ez a </a:t>
            </a:r>
            <a:r>
              <a:rPr lang="hu-HU" sz="2400" b="1" dirty="0" smtClean="0">
                <a:solidFill>
                  <a:srgbClr val="A28E54"/>
                </a:solidFill>
              </a:rPr>
              <a:t>szegény özvegyasszony </a:t>
            </a:r>
            <a:r>
              <a:rPr lang="hu-HU" sz="2400" b="1" dirty="0">
                <a:solidFill>
                  <a:srgbClr val="A28E54"/>
                </a:solidFill>
              </a:rPr>
              <a:t>mindenkinél többet dobott a perselybe. </a:t>
            </a:r>
            <a:r>
              <a:rPr lang="hu-HU" sz="2400" b="1" dirty="0" smtClean="0">
                <a:solidFill>
                  <a:srgbClr val="A28E54"/>
                </a:solidFill>
              </a:rPr>
              <a:t>Mert mindannyian a fölöslegükből dobtak, ő azonban szegénységéből mindent beledobott, amije csak volt, az egész vagyonát.</a:t>
            </a:r>
            <a:endParaRPr lang="hu-HU" sz="2400" b="1" dirty="0">
              <a:solidFill>
                <a:srgbClr val="A28E54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/>
          <a:srcRect l="1077" t="887" r="2783" b="-887"/>
          <a:stretch/>
        </p:blipFill>
        <p:spPr>
          <a:xfrm>
            <a:off x="0" y="756"/>
            <a:ext cx="1608083" cy="160808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>
            <a:extLst/>
          </a:blip>
          <a:srcRect l="9452" r="10925"/>
          <a:stretch/>
        </p:blipFill>
        <p:spPr>
          <a:xfrm>
            <a:off x="804041" y="1076560"/>
            <a:ext cx="3194103" cy="19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6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>
          <a:xfrm>
            <a:off x="3897370" y="966768"/>
            <a:ext cx="6844521" cy="5202055"/>
          </a:xfrm>
          <a:prstGeom prst="roundRect">
            <a:avLst/>
          </a:prstGeom>
          <a:solidFill>
            <a:srgbClr val="FEF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>
              <a:solidFill>
                <a:srgbClr val="AA7757"/>
              </a:solidFill>
            </a:endParaRPr>
          </a:p>
        </p:txBody>
      </p:sp>
      <p:sp>
        <p:nvSpPr>
          <p:cNvPr id="33" name="Lekerekített téglalap 32"/>
          <p:cNvSpPr/>
          <p:nvPr/>
        </p:nvSpPr>
        <p:spPr>
          <a:xfrm>
            <a:off x="5518827" y="168885"/>
            <a:ext cx="3181592" cy="1278776"/>
          </a:xfrm>
          <a:prstGeom prst="roundRect">
            <a:avLst/>
          </a:prstGeom>
          <a:solidFill>
            <a:srgbClr val="DAB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prstClr val="white"/>
                </a:solidFill>
              </a:rPr>
              <a:t>Írj egy négysoros verset arról, hogy érdemes Istenben bízni.</a:t>
            </a:r>
            <a:endParaRPr lang="hu-HU" sz="2000" dirty="0">
              <a:solidFill>
                <a:prstClr val="white"/>
              </a:solidFill>
            </a:endParaRPr>
          </a:p>
        </p:txBody>
      </p:sp>
      <p:grpSp>
        <p:nvGrpSpPr>
          <p:cNvPr id="4" name="Csoportba foglalás 3"/>
          <p:cNvGrpSpPr/>
          <p:nvPr/>
        </p:nvGrpSpPr>
        <p:grpSpPr>
          <a:xfrm>
            <a:off x="4873135" y="2794018"/>
            <a:ext cx="360783" cy="334248"/>
            <a:chOff x="4990108" y="1630965"/>
            <a:chExt cx="1693096" cy="1693096"/>
          </a:xfrm>
        </p:grpSpPr>
        <p:sp>
          <p:nvSpPr>
            <p:cNvPr id="5" name="Ellipszis 4"/>
            <p:cNvSpPr/>
            <p:nvPr/>
          </p:nvSpPr>
          <p:spPr>
            <a:xfrm>
              <a:off x="4990108" y="1630965"/>
              <a:ext cx="1693096" cy="1693096"/>
            </a:xfrm>
            <a:prstGeom prst="ellipse">
              <a:avLst/>
            </a:prstGeom>
            <a:solidFill>
              <a:srgbClr val="D0AE6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prstClr val="white"/>
                </a:solidFill>
              </a:endParaRPr>
            </a:p>
          </p:txBody>
        </p:sp>
        <p:grpSp>
          <p:nvGrpSpPr>
            <p:cNvPr id="6" name="Csoportba foglalás 5"/>
            <p:cNvGrpSpPr>
              <a:grpSpLocks noChangeAspect="1"/>
            </p:cNvGrpSpPr>
            <p:nvPr/>
          </p:nvGrpSpPr>
          <p:grpSpPr>
            <a:xfrm>
              <a:off x="5170656" y="1811516"/>
              <a:ext cx="1332000" cy="1332000"/>
              <a:chOff x="4544197" y="1957232"/>
              <a:chExt cx="3024000" cy="3024000"/>
            </a:xfrm>
          </p:grpSpPr>
          <p:sp>
            <p:nvSpPr>
              <p:cNvPr id="7" name="Ellipszis 6"/>
              <p:cNvSpPr>
                <a:spLocks noChangeAspect="1"/>
              </p:cNvSpPr>
              <p:nvPr/>
            </p:nvSpPr>
            <p:spPr>
              <a:xfrm>
                <a:off x="5755681" y="3155960"/>
                <a:ext cx="653838" cy="653838"/>
              </a:xfrm>
              <a:prstGeom prst="ellipse">
                <a:avLst/>
              </a:prstGeom>
              <a:gradFill>
                <a:gsLst>
                  <a:gs pos="17000">
                    <a:srgbClr val="FCC86B"/>
                  </a:gs>
                  <a:gs pos="76000">
                    <a:srgbClr val="917546"/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" name="Csoportba foglalás 7"/>
              <p:cNvGrpSpPr/>
              <p:nvPr/>
            </p:nvGrpSpPr>
            <p:grpSpPr>
              <a:xfrm>
                <a:off x="6035442" y="4025391"/>
                <a:ext cx="194142" cy="915609"/>
                <a:chOff x="8993090" y="3194999"/>
                <a:chExt cx="432000" cy="1746001"/>
              </a:xfrm>
              <a:gradFill>
                <a:gsLst>
                  <a:gs pos="17000">
                    <a:srgbClr val="89663F"/>
                  </a:gs>
                  <a:gs pos="80751">
                    <a:srgbClr val="7D5D38"/>
                  </a:gs>
                </a:gsLst>
                <a:path path="circle">
                  <a:fillToRect t="100000" r="100000"/>
                </a:path>
              </a:gradFill>
            </p:grpSpPr>
            <p:sp>
              <p:nvSpPr>
                <p:cNvPr id="31" name="Ellipszis 30"/>
                <p:cNvSpPr>
                  <a:spLocks noChangeAspect="1"/>
                </p:cNvSpPr>
                <p:nvPr/>
              </p:nvSpPr>
              <p:spPr>
                <a:xfrm>
                  <a:off x="8993090" y="3194999"/>
                  <a:ext cx="432000" cy="432000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" name="Téglalap 31"/>
                <p:cNvSpPr/>
                <p:nvPr/>
              </p:nvSpPr>
              <p:spPr>
                <a:xfrm>
                  <a:off x="9112469" y="3626999"/>
                  <a:ext cx="189186" cy="1314001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" name="Csoportba foglalás 8"/>
              <p:cNvGrpSpPr/>
              <p:nvPr/>
            </p:nvGrpSpPr>
            <p:grpSpPr>
              <a:xfrm rot="16200000">
                <a:off x="6989773" y="2989193"/>
                <a:ext cx="194142" cy="915609"/>
                <a:chOff x="8993090" y="3194999"/>
                <a:chExt cx="432000" cy="1746001"/>
              </a:xfrm>
              <a:gradFill>
                <a:gsLst>
                  <a:gs pos="17000">
                    <a:srgbClr val="89663F"/>
                  </a:gs>
                  <a:gs pos="80751">
                    <a:srgbClr val="7D5D38"/>
                  </a:gs>
                </a:gsLst>
                <a:path path="circle">
                  <a:fillToRect t="100000" r="100000"/>
                </a:path>
              </a:gradFill>
            </p:grpSpPr>
            <p:sp>
              <p:nvSpPr>
                <p:cNvPr id="29" name="Ellipszis 28"/>
                <p:cNvSpPr>
                  <a:spLocks noChangeAspect="1"/>
                </p:cNvSpPr>
                <p:nvPr/>
              </p:nvSpPr>
              <p:spPr>
                <a:xfrm>
                  <a:off x="8993090" y="3194999"/>
                  <a:ext cx="432000" cy="432000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Téglalap 29"/>
                <p:cNvSpPr/>
                <p:nvPr/>
              </p:nvSpPr>
              <p:spPr>
                <a:xfrm>
                  <a:off x="9112469" y="3626999"/>
                  <a:ext cx="189186" cy="1314001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" name="Csoportba foglalás 9"/>
              <p:cNvGrpSpPr/>
              <p:nvPr/>
            </p:nvGrpSpPr>
            <p:grpSpPr>
              <a:xfrm rot="5400000" flipH="1">
                <a:off x="4944733" y="3005005"/>
                <a:ext cx="194142" cy="915609"/>
                <a:chOff x="8993090" y="3194999"/>
                <a:chExt cx="432000" cy="1746001"/>
              </a:xfrm>
              <a:gradFill>
                <a:gsLst>
                  <a:gs pos="17000">
                    <a:srgbClr val="89663F"/>
                  </a:gs>
                  <a:gs pos="80751">
                    <a:srgbClr val="7D5D38"/>
                  </a:gs>
                </a:gsLst>
                <a:path path="circle">
                  <a:fillToRect t="100000" r="100000"/>
                </a:path>
              </a:gradFill>
            </p:grpSpPr>
            <p:sp>
              <p:nvSpPr>
                <p:cNvPr id="27" name="Ellipszis 26"/>
                <p:cNvSpPr>
                  <a:spLocks noChangeAspect="1"/>
                </p:cNvSpPr>
                <p:nvPr/>
              </p:nvSpPr>
              <p:spPr>
                <a:xfrm>
                  <a:off x="8993090" y="3194999"/>
                  <a:ext cx="432000" cy="432000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Téglalap 27"/>
                <p:cNvSpPr/>
                <p:nvPr/>
              </p:nvSpPr>
              <p:spPr>
                <a:xfrm>
                  <a:off x="9112469" y="3626999"/>
                  <a:ext cx="189186" cy="1314001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" name="Csoportba foglalás 10"/>
              <p:cNvGrpSpPr/>
              <p:nvPr/>
            </p:nvGrpSpPr>
            <p:grpSpPr>
              <a:xfrm flipH="1" flipV="1">
                <a:off x="6035442" y="1957232"/>
                <a:ext cx="194142" cy="915609"/>
                <a:chOff x="8993090" y="3194999"/>
                <a:chExt cx="432000" cy="1746001"/>
              </a:xfrm>
              <a:gradFill>
                <a:gsLst>
                  <a:gs pos="17000">
                    <a:srgbClr val="89663F"/>
                  </a:gs>
                  <a:gs pos="80751">
                    <a:srgbClr val="7D5D38"/>
                  </a:gs>
                </a:gsLst>
                <a:path path="circle">
                  <a:fillToRect t="100000" r="100000"/>
                </a:path>
              </a:gradFill>
            </p:grpSpPr>
            <p:sp>
              <p:nvSpPr>
                <p:cNvPr id="25" name="Ellipszis 24"/>
                <p:cNvSpPr>
                  <a:spLocks noChangeAspect="1"/>
                </p:cNvSpPr>
                <p:nvPr/>
              </p:nvSpPr>
              <p:spPr>
                <a:xfrm>
                  <a:off x="8993090" y="3194999"/>
                  <a:ext cx="432000" cy="432000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Téglalap 25"/>
                <p:cNvSpPr/>
                <p:nvPr/>
              </p:nvSpPr>
              <p:spPr>
                <a:xfrm>
                  <a:off x="9112469" y="3626999"/>
                  <a:ext cx="189186" cy="1314001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" name="Csoportba foglalás 11"/>
              <p:cNvGrpSpPr/>
              <p:nvPr/>
            </p:nvGrpSpPr>
            <p:grpSpPr>
              <a:xfrm rot="2700000" flipH="1" flipV="1">
                <a:off x="6715871" y="2288185"/>
                <a:ext cx="194142" cy="915609"/>
                <a:chOff x="8993090" y="3194999"/>
                <a:chExt cx="432000" cy="1746001"/>
              </a:xfrm>
              <a:gradFill>
                <a:gsLst>
                  <a:gs pos="17000">
                    <a:srgbClr val="89663F"/>
                  </a:gs>
                  <a:gs pos="80751">
                    <a:srgbClr val="7D5D38"/>
                  </a:gs>
                </a:gsLst>
                <a:path path="circle">
                  <a:fillToRect t="100000" r="100000"/>
                </a:path>
              </a:gradFill>
            </p:grpSpPr>
            <p:sp>
              <p:nvSpPr>
                <p:cNvPr id="23" name="Ellipszis 22"/>
                <p:cNvSpPr>
                  <a:spLocks noChangeAspect="1"/>
                </p:cNvSpPr>
                <p:nvPr/>
              </p:nvSpPr>
              <p:spPr>
                <a:xfrm>
                  <a:off x="8993090" y="3194999"/>
                  <a:ext cx="432000" cy="432000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Téglalap 23"/>
                <p:cNvSpPr/>
                <p:nvPr/>
              </p:nvSpPr>
              <p:spPr>
                <a:xfrm>
                  <a:off x="9112469" y="3626999"/>
                  <a:ext cx="189186" cy="1314001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" name="Csoportba foglalás 12"/>
              <p:cNvGrpSpPr/>
              <p:nvPr/>
            </p:nvGrpSpPr>
            <p:grpSpPr>
              <a:xfrm rot="18900000" flipV="1">
                <a:off x="5195225" y="2273024"/>
                <a:ext cx="194142" cy="915609"/>
                <a:chOff x="8993090" y="3194999"/>
                <a:chExt cx="432000" cy="1746001"/>
              </a:xfrm>
              <a:gradFill>
                <a:gsLst>
                  <a:gs pos="17000">
                    <a:srgbClr val="89663F"/>
                  </a:gs>
                  <a:gs pos="80751">
                    <a:srgbClr val="7D5D38"/>
                  </a:gs>
                </a:gsLst>
                <a:path path="circle">
                  <a:fillToRect t="100000" r="100000"/>
                </a:path>
              </a:gradFill>
            </p:grpSpPr>
            <p:sp>
              <p:nvSpPr>
                <p:cNvPr id="21" name="Ellipszis 20"/>
                <p:cNvSpPr>
                  <a:spLocks noChangeAspect="1"/>
                </p:cNvSpPr>
                <p:nvPr/>
              </p:nvSpPr>
              <p:spPr>
                <a:xfrm>
                  <a:off x="8993090" y="3194999"/>
                  <a:ext cx="432000" cy="432000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Téglalap 21"/>
                <p:cNvSpPr/>
                <p:nvPr/>
              </p:nvSpPr>
              <p:spPr>
                <a:xfrm>
                  <a:off x="9112469" y="3626999"/>
                  <a:ext cx="189186" cy="1314001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4" name="Csoportba foglalás 13"/>
              <p:cNvGrpSpPr/>
              <p:nvPr/>
            </p:nvGrpSpPr>
            <p:grpSpPr>
              <a:xfrm rot="13500000" flipV="1">
                <a:off x="5320065" y="3725308"/>
                <a:ext cx="194142" cy="915608"/>
                <a:chOff x="8993089" y="3195000"/>
                <a:chExt cx="432000" cy="1746000"/>
              </a:xfrm>
              <a:gradFill>
                <a:gsLst>
                  <a:gs pos="17000">
                    <a:srgbClr val="89663F"/>
                  </a:gs>
                  <a:gs pos="80751">
                    <a:srgbClr val="7D5D38"/>
                  </a:gs>
                </a:gsLst>
                <a:path path="circle">
                  <a:fillToRect t="100000" r="100000"/>
                </a:path>
              </a:gradFill>
            </p:grpSpPr>
            <p:sp>
              <p:nvSpPr>
                <p:cNvPr id="19" name="Ellipszis 18"/>
                <p:cNvSpPr>
                  <a:spLocks noChangeAspect="1"/>
                </p:cNvSpPr>
                <p:nvPr/>
              </p:nvSpPr>
              <p:spPr>
                <a:xfrm flipH="1" flipV="1">
                  <a:off x="8993089" y="3195000"/>
                  <a:ext cx="432000" cy="431999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Téglalap 19"/>
                <p:cNvSpPr/>
                <p:nvPr/>
              </p:nvSpPr>
              <p:spPr>
                <a:xfrm>
                  <a:off x="9112469" y="3626999"/>
                  <a:ext cx="189186" cy="1314001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5" name="Csoportba foglalás 14"/>
              <p:cNvGrpSpPr/>
              <p:nvPr/>
            </p:nvGrpSpPr>
            <p:grpSpPr>
              <a:xfrm rot="8100000" flipV="1">
                <a:off x="6750818" y="3680858"/>
                <a:ext cx="194142" cy="915608"/>
                <a:chOff x="8993089" y="3195000"/>
                <a:chExt cx="432000" cy="1746000"/>
              </a:xfrm>
              <a:gradFill>
                <a:gsLst>
                  <a:gs pos="17000">
                    <a:srgbClr val="89663F"/>
                  </a:gs>
                  <a:gs pos="80751">
                    <a:srgbClr val="7D5D38"/>
                  </a:gs>
                </a:gsLst>
                <a:path path="circle">
                  <a:fillToRect t="100000" r="100000"/>
                </a:path>
              </a:gradFill>
            </p:grpSpPr>
            <p:sp>
              <p:nvSpPr>
                <p:cNvPr id="17" name="Ellipszis 16"/>
                <p:cNvSpPr>
                  <a:spLocks noChangeAspect="1"/>
                </p:cNvSpPr>
                <p:nvPr/>
              </p:nvSpPr>
              <p:spPr>
                <a:xfrm flipH="1" flipV="1">
                  <a:off x="8993089" y="3195000"/>
                  <a:ext cx="432000" cy="431999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Téglalap 17"/>
                <p:cNvSpPr/>
                <p:nvPr/>
              </p:nvSpPr>
              <p:spPr>
                <a:xfrm>
                  <a:off x="9112469" y="3626999"/>
                  <a:ext cx="189186" cy="1314001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6" name="Fánk 15"/>
              <p:cNvSpPr>
                <a:spLocks noChangeAspect="1"/>
              </p:cNvSpPr>
              <p:nvPr/>
            </p:nvSpPr>
            <p:spPr>
              <a:xfrm>
                <a:off x="4544197" y="1957232"/>
                <a:ext cx="3024000" cy="3024000"/>
              </a:xfrm>
              <a:prstGeom prst="donut">
                <a:avLst>
                  <a:gd name="adj" fmla="val 9165"/>
                </a:avLst>
              </a:prstGeom>
              <a:gradFill>
                <a:gsLst>
                  <a:gs pos="17000">
                    <a:srgbClr val="FCC86B"/>
                  </a:gs>
                  <a:gs pos="76000">
                    <a:srgbClr val="917546"/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120650" prst="coolSlant"/>
                <a:bevelB w="127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4" name="Csoportba foglalás 33"/>
          <p:cNvGrpSpPr/>
          <p:nvPr/>
        </p:nvGrpSpPr>
        <p:grpSpPr>
          <a:xfrm>
            <a:off x="4826389" y="3640348"/>
            <a:ext cx="360783" cy="334248"/>
            <a:chOff x="4990108" y="1630965"/>
            <a:chExt cx="1693096" cy="1693096"/>
          </a:xfrm>
        </p:grpSpPr>
        <p:sp>
          <p:nvSpPr>
            <p:cNvPr id="35" name="Ellipszis 34"/>
            <p:cNvSpPr/>
            <p:nvPr/>
          </p:nvSpPr>
          <p:spPr>
            <a:xfrm>
              <a:off x="4990108" y="1630965"/>
              <a:ext cx="1693096" cy="1693096"/>
            </a:xfrm>
            <a:prstGeom prst="ellipse">
              <a:avLst/>
            </a:prstGeom>
            <a:solidFill>
              <a:srgbClr val="D0AE6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solidFill>
                  <a:prstClr val="white"/>
                </a:solidFill>
              </a:endParaRPr>
            </a:p>
          </p:txBody>
        </p:sp>
        <p:grpSp>
          <p:nvGrpSpPr>
            <p:cNvPr id="36" name="Csoportba foglalás 35"/>
            <p:cNvGrpSpPr>
              <a:grpSpLocks noChangeAspect="1"/>
            </p:cNvGrpSpPr>
            <p:nvPr/>
          </p:nvGrpSpPr>
          <p:grpSpPr>
            <a:xfrm>
              <a:off x="5170656" y="1811516"/>
              <a:ext cx="1332000" cy="1332000"/>
              <a:chOff x="4544197" y="1957232"/>
              <a:chExt cx="3024000" cy="3024000"/>
            </a:xfrm>
          </p:grpSpPr>
          <p:sp>
            <p:nvSpPr>
              <p:cNvPr id="37" name="Ellipszis 36"/>
              <p:cNvSpPr>
                <a:spLocks noChangeAspect="1"/>
              </p:cNvSpPr>
              <p:nvPr/>
            </p:nvSpPr>
            <p:spPr>
              <a:xfrm>
                <a:off x="5755681" y="3155960"/>
                <a:ext cx="653838" cy="653838"/>
              </a:xfrm>
              <a:prstGeom prst="ellipse">
                <a:avLst/>
              </a:prstGeom>
              <a:gradFill>
                <a:gsLst>
                  <a:gs pos="17000">
                    <a:srgbClr val="FCC86B"/>
                  </a:gs>
                  <a:gs pos="76000">
                    <a:srgbClr val="917546"/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8" name="Csoportba foglalás 37"/>
              <p:cNvGrpSpPr/>
              <p:nvPr/>
            </p:nvGrpSpPr>
            <p:grpSpPr>
              <a:xfrm>
                <a:off x="6035442" y="4025391"/>
                <a:ext cx="194142" cy="915609"/>
                <a:chOff x="8993090" y="3194999"/>
                <a:chExt cx="432000" cy="1746001"/>
              </a:xfrm>
              <a:gradFill>
                <a:gsLst>
                  <a:gs pos="17000">
                    <a:srgbClr val="89663F"/>
                  </a:gs>
                  <a:gs pos="80751">
                    <a:srgbClr val="7D5D38"/>
                  </a:gs>
                </a:gsLst>
                <a:path path="circle">
                  <a:fillToRect t="100000" r="100000"/>
                </a:path>
              </a:gradFill>
            </p:grpSpPr>
            <p:sp>
              <p:nvSpPr>
                <p:cNvPr id="61" name="Ellipszis 60"/>
                <p:cNvSpPr>
                  <a:spLocks noChangeAspect="1"/>
                </p:cNvSpPr>
                <p:nvPr/>
              </p:nvSpPr>
              <p:spPr>
                <a:xfrm>
                  <a:off x="8993090" y="3194999"/>
                  <a:ext cx="432000" cy="432000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églalap 61"/>
                <p:cNvSpPr/>
                <p:nvPr/>
              </p:nvSpPr>
              <p:spPr>
                <a:xfrm>
                  <a:off x="9112469" y="3626999"/>
                  <a:ext cx="189186" cy="1314001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9" name="Csoportba foglalás 38"/>
              <p:cNvGrpSpPr/>
              <p:nvPr/>
            </p:nvGrpSpPr>
            <p:grpSpPr>
              <a:xfrm rot="16200000">
                <a:off x="6989773" y="2989193"/>
                <a:ext cx="194142" cy="915609"/>
                <a:chOff x="8993090" y="3194999"/>
                <a:chExt cx="432000" cy="1746001"/>
              </a:xfrm>
              <a:gradFill>
                <a:gsLst>
                  <a:gs pos="17000">
                    <a:srgbClr val="89663F"/>
                  </a:gs>
                  <a:gs pos="80751">
                    <a:srgbClr val="7D5D38"/>
                  </a:gs>
                </a:gsLst>
                <a:path path="circle">
                  <a:fillToRect t="100000" r="100000"/>
                </a:path>
              </a:gradFill>
            </p:grpSpPr>
            <p:sp>
              <p:nvSpPr>
                <p:cNvPr id="59" name="Ellipszis 58"/>
                <p:cNvSpPr>
                  <a:spLocks noChangeAspect="1"/>
                </p:cNvSpPr>
                <p:nvPr/>
              </p:nvSpPr>
              <p:spPr>
                <a:xfrm>
                  <a:off x="8993090" y="3194999"/>
                  <a:ext cx="432000" cy="432000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0" name="Téglalap 59"/>
                <p:cNvSpPr/>
                <p:nvPr/>
              </p:nvSpPr>
              <p:spPr>
                <a:xfrm>
                  <a:off x="9112469" y="3626999"/>
                  <a:ext cx="189186" cy="1314001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0" name="Csoportba foglalás 39"/>
              <p:cNvGrpSpPr/>
              <p:nvPr/>
            </p:nvGrpSpPr>
            <p:grpSpPr>
              <a:xfrm rot="5400000" flipH="1">
                <a:off x="4944733" y="3005005"/>
                <a:ext cx="194142" cy="915609"/>
                <a:chOff x="8993090" y="3194999"/>
                <a:chExt cx="432000" cy="1746001"/>
              </a:xfrm>
              <a:gradFill>
                <a:gsLst>
                  <a:gs pos="17000">
                    <a:srgbClr val="89663F"/>
                  </a:gs>
                  <a:gs pos="80751">
                    <a:srgbClr val="7D5D38"/>
                  </a:gs>
                </a:gsLst>
                <a:path path="circle">
                  <a:fillToRect t="100000" r="100000"/>
                </a:path>
              </a:gradFill>
            </p:grpSpPr>
            <p:sp>
              <p:nvSpPr>
                <p:cNvPr id="57" name="Ellipszis 56"/>
                <p:cNvSpPr>
                  <a:spLocks noChangeAspect="1"/>
                </p:cNvSpPr>
                <p:nvPr/>
              </p:nvSpPr>
              <p:spPr>
                <a:xfrm>
                  <a:off x="8993090" y="3194999"/>
                  <a:ext cx="432000" cy="432000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" name="Téglalap 57"/>
                <p:cNvSpPr/>
                <p:nvPr/>
              </p:nvSpPr>
              <p:spPr>
                <a:xfrm>
                  <a:off x="9112469" y="3626999"/>
                  <a:ext cx="189186" cy="1314001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1" name="Csoportba foglalás 40"/>
              <p:cNvGrpSpPr/>
              <p:nvPr/>
            </p:nvGrpSpPr>
            <p:grpSpPr>
              <a:xfrm flipH="1" flipV="1">
                <a:off x="6035442" y="1957232"/>
                <a:ext cx="194142" cy="915609"/>
                <a:chOff x="8993090" y="3194999"/>
                <a:chExt cx="432000" cy="1746001"/>
              </a:xfrm>
              <a:gradFill>
                <a:gsLst>
                  <a:gs pos="17000">
                    <a:srgbClr val="89663F"/>
                  </a:gs>
                  <a:gs pos="80751">
                    <a:srgbClr val="7D5D38"/>
                  </a:gs>
                </a:gsLst>
                <a:path path="circle">
                  <a:fillToRect t="100000" r="100000"/>
                </a:path>
              </a:gradFill>
            </p:grpSpPr>
            <p:sp>
              <p:nvSpPr>
                <p:cNvPr id="55" name="Ellipszis 54"/>
                <p:cNvSpPr>
                  <a:spLocks noChangeAspect="1"/>
                </p:cNvSpPr>
                <p:nvPr/>
              </p:nvSpPr>
              <p:spPr>
                <a:xfrm>
                  <a:off x="8993090" y="3194999"/>
                  <a:ext cx="432000" cy="432000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6" name="Téglalap 55"/>
                <p:cNvSpPr/>
                <p:nvPr/>
              </p:nvSpPr>
              <p:spPr>
                <a:xfrm>
                  <a:off x="9112469" y="3626999"/>
                  <a:ext cx="189186" cy="1314001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2" name="Csoportba foglalás 41"/>
              <p:cNvGrpSpPr/>
              <p:nvPr/>
            </p:nvGrpSpPr>
            <p:grpSpPr>
              <a:xfrm rot="2700000" flipH="1" flipV="1">
                <a:off x="6715871" y="2288185"/>
                <a:ext cx="194142" cy="915609"/>
                <a:chOff x="8993090" y="3194999"/>
                <a:chExt cx="432000" cy="1746001"/>
              </a:xfrm>
              <a:gradFill>
                <a:gsLst>
                  <a:gs pos="17000">
                    <a:srgbClr val="89663F"/>
                  </a:gs>
                  <a:gs pos="80751">
                    <a:srgbClr val="7D5D38"/>
                  </a:gs>
                </a:gsLst>
                <a:path path="circle">
                  <a:fillToRect t="100000" r="100000"/>
                </a:path>
              </a:gradFill>
            </p:grpSpPr>
            <p:sp>
              <p:nvSpPr>
                <p:cNvPr id="53" name="Ellipszis 52"/>
                <p:cNvSpPr>
                  <a:spLocks noChangeAspect="1"/>
                </p:cNvSpPr>
                <p:nvPr/>
              </p:nvSpPr>
              <p:spPr>
                <a:xfrm>
                  <a:off x="8993090" y="3194999"/>
                  <a:ext cx="432000" cy="432000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" name="Téglalap 53"/>
                <p:cNvSpPr/>
                <p:nvPr/>
              </p:nvSpPr>
              <p:spPr>
                <a:xfrm>
                  <a:off x="9112469" y="3626999"/>
                  <a:ext cx="189186" cy="1314001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3" name="Csoportba foglalás 42"/>
              <p:cNvGrpSpPr/>
              <p:nvPr/>
            </p:nvGrpSpPr>
            <p:grpSpPr>
              <a:xfrm rot="18900000" flipV="1">
                <a:off x="5195225" y="2273024"/>
                <a:ext cx="194142" cy="915609"/>
                <a:chOff x="8993090" y="3194999"/>
                <a:chExt cx="432000" cy="1746001"/>
              </a:xfrm>
              <a:gradFill>
                <a:gsLst>
                  <a:gs pos="17000">
                    <a:srgbClr val="89663F"/>
                  </a:gs>
                  <a:gs pos="80751">
                    <a:srgbClr val="7D5D38"/>
                  </a:gs>
                </a:gsLst>
                <a:path path="circle">
                  <a:fillToRect t="100000" r="100000"/>
                </a:path>
              </a:gradFill>
            </p:grpSpPr>
            <p:sp>
              <p:nvSpPr>
                <p:cNvPr id="51" name="Ellipszis 50"/>
                <p:cNvSpPr>
                  <a:spLocks noChangeAspect="1"/>
                </p:cNvSpPr>
                <p:nvPr/>
              </p:nvSpPr>
              <p:spPr>
                <a:xfrm>
                  <a:off x="8993090" y="3194999"/>
                  <a:ext cx="432000" cy="432000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" name="Téglalap 51"/>
                <p:cNvSpPr/>
                <p:nvPr/>
              </p:nvSpPr>
              <p:spPr>
                <a:xfrm>
                  <a:off x="9112469" y="3626999"/>
                  <a:ext cx="189186" cy="1314001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4" name="Csoportba foglalás 43"/>
              <p:cNvGrpSpPr/>
              <p:nvPr/>
            </p:nvGrpSpPr>
            <p:grpSpPr>
              <a:xfrm rot="13500000" flipV="1">
                <a:off x="5320065" y="3725308"/>
                <a:ext cx="194142" cy="915608"/>
                <a:chOff x="8993089" y="3195000"/>
                <a:chExt cx="432000" cy="1746000"/>
              </a:xfrm>
              <a:gradFill>
                <a:gsLst>
                  <a:gs pos="17000">
                    <a:srgbClr val="89663F"/>
                  </a:gs>
                  <a:gs pos="80751">
                    <a:srgbClr val="7D5D38"/>
                  </a:gs>
                </a:gsLst>
                <a:path path="circle">
                  <a:fillToRect t="100000" r="100000"/>
                </a:path>
              </a:gradFill>
            </p:grpSpPr>
            <p:sp>
              <p:nvSpPr>
                <p:cNvPr id="49" name="Ellipszis 48"/>
                <p:cNvSpPr>
                  <a:spLocks noChangeAspect="1"/>
                </p:cNvSpPr>
                <p:nvPr/>
              </p:nvSpPr>
              <p:spPr>
                <a:xfrm flipH="1" flipV="1">
                  <a:off x="8993089" y="3195000"/>
                  <a:ext cx="432000" cy="431999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Téglalap 49"/>
                <p:cNvSpPr/>
                <p:nvPr/>
              </p:nvSpPr>
              <p:spPr>
                <a:xfrm>
                  <a:off x="9112469" y="3626999"/>
                  <a:ext cx="189186" cy="1314001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5" name="Csoportba foglalás 44"/>
              <p:cNvGrpSpPr/>
              <p:nvPr/>
            </p:nvGrpSpPr>
            <p:grpSpPr>
              <a:xfrm rot="8100000" flipV="1">
                <a:off x="6750818" y="3680858"/>
                <a:ext cx="194142" cy="915608"/>
                <a:chOff x="8993089" y="3195000"/>
                <a:chExt cx="432000" cy="1746000"/>
              </a:xfrm>
              <a:gradFill>
                <a:gsLst>
                  <a:gs pos="17000">
                    <a:srgbClr val="89663F"/>
                  </a:gs>
                  <a:gs pos="80751">
                    <a:srgbClr val="7D5D38"/>
                  </a:gs>
                </a:gsLst>
                <a:path path="circle">
                  <a:fillToRect t="100000" r="100000"/>
                </a:path>
              </a:gradFill>
            </p:grpSpPr>
            <p:sp>
              <p:nvSpPr>
                <p:cNvPr id="47" name="Ellipszis 46"/>
                <p:cNvSpPr>
                  <a:spLocks noChangeAspect="1"/>
                </p:cNvSpPr>
                <p:nvPr/>
              </p:nvSpPr>
              <p:spPr>
                <a:xfrm flipH="1" flipV="1">
                  <a:off x="8993089" y="3195000"/>
                  <a:ext cx="432000" cy="431999"/>
                </a:xfrm>
                <a:prstGeom prst="ellipse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" name="Téglalap 47"/>
                <p:cNvSpPr/>
                <p:nvPr/>
              </p:nvSpPr>
              <p:spPr>
                <a:xfrm>
                  <a:off x="9112469" y="3626999"/>
                  <a:ext cx="189186" cy="1314001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sz="20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6" name="Fánk 45"/>
              <p:cNvSpPr>
                <a:spLocks noChangeAspect="1"/>
              </p:cNvSpPr>
              <p:nvPr/>
            </p:nvSpPr>
            <p:spPr>
              <a:xfrm>
                <a:off x="4544197" y="1957232"/>
                <a:ext cx="3024000" cy="3024000"/>
              </a:xfrm>
              <a:prstGeom prst="donut">
                <a:avLst>
                  <a:gd name="adj" fmla="val 9165"/>
                </a:avLst>
              </a:prstGeom>
              <a:gradFill>
                <a:gsLst>
                  <a:gs pos="17000">
                    <a:srgbClr val="FCC86B"/>
                  </a:gs>
                  <a:gs pos="76000">
                    <a:srgbClr val="917546"/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h="120650" prst="coolSlant"/>
                <a:bevelB w="127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>
                  <a:solidFill>
                    <a:prstClr val="black"/>
                  </a:solidFill>
                </a:endParaRPr>
              </a:p>
            </p:txBody>
          </p:sp>
        </p:grpSp>
      </p:grpSp>
      <p:cxnSp>
        <p:nvCxnSpPr>
          <p:cNvPr id="152" name="Egyenes összekötő 151"/>
          <p:cNvCxnSpPr/>
          <p:nvPr/>
        </p:nvCxnSpPr>
        <p:spPr>
          <a:xfrm>
            <a:off x="5521490" y="2141293"/>
            <a:ext cx="3863554" cy="0"/>
          </a:xfrm>
          <a:prstGeom prst="line">
            <a:avLst/>
          </a:prstGeom>
          <a:ln w="31750">
            <a:solidFill>
              <a:srgbClr val="AA7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Egyenes összekötő 152"/>
          <p:cNvCxnSpPr/>
          <p:nvPr/>
        </p:nvCxnSpPr>
        <p:spPr>
          <a:xfrm>
            <a:off x="5519274" y="2960443"/>
            <a:ext cx="3863554" cy="0"/>
          </a:xfrm>
          <a:prstGeom prst="line">
            <a:avLst/>
          </a:prstGeom>
          <a:ln w="31750">
            <a:solidFill>
              <a:srgbClr val="AA7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Egyenes összekötő 153"/>
          <p:cNvCxnSpPr/>
          <p:nvPr/>
        </p:nvCxnSpPr>
        <p:spPr>
          <a:xfrm>
            <a:off x="5533892" y="3779593"/>
            <a:ext cx="3863554" cy="0"/>
          </a:xfrm>
          <a:prstGeom prst="line">
            <a:avLst/>
          </a:prstGeom>
          <a:ln w="31750">
            <a:solidFill>
              <a:srgbClr val="AA7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Egyenes összekötő 154"/>
          <p:cNvCxnSpPr/>
          <p:nvPr/>
        </p:nvCxnSpPr>
        <p:spPr>
          <a:xfrm>
            <a:off x="5518827" y="4598743"/>
            <a:ext cx="3863554" cy="0"/>
          </a:xfrm>
          <a:prstGeom prst="line">
            <a:avLst/>
          </a:prstGeom>
          <a:ln w="31750">
            <a:solidFill>
              <a:srgbClr val="AA7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4" name="Kép 1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17" y="126859"/>
            <a:ext cx="1490281" cy="1481224"/>
          </a:xfrm>
          <a:prstGeom prst="rect">
            <a:avLst/>
          </a:prstGeom>
        </p:spPr>
      </p:pic>
      <p:sp>
        <p:nvSpPr>
          <p:cNvPr id="145" name="Lekerekített téglalap 144"/>
          <p:cNvSpPr/>
          <p:nvPr/>
        </p:nvSpPr>
        <p:spPr>
          <a:xfrm>
            <a:off x="5519738" y="5292376"/>
            <a:ext cx="3181592" cy="1278776"/>
          </a:xfrm>
          <a:prstGeom prst="roundRect">
            <a:avLst/>
          </a:prstGeom>
          <a:solidFill>
            <a:srgbClr val="DAB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prstClr val="white"/>
                </a:solidFill>
              </a:rPr>
              <a:t>A verset küldd el a Hittanoktatódnak!</a:t>
            </a:r>
            <a:endParaRPr lang="hu-HU" sz="2000" dirty="0">
              <a:solidFill>
                <a:prstClr val="white"/>
              </a:solidFill>
            </a:endParaRPr>
          </a:p>
        </p:txBody>
      </p:sp>
      <p:pic>
        <p:nvPicPr>
          <p:cNvPr id="146" name="Kép 14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666" y1="76952" x2="25666" y2="76952"/>
                        <a14:foregroundMark x1="25386" y1="77563" x2="25386" y2="77563"/>
                        <a14:foregroundMark x1="22814" y1="79257" x2="22814" y2="79257"/>
                        <a14:foregroundMark x1="22814" y1="79257" x2="22814" y2="79257"/>
                        <a14:foregroundMark x1="22814" y1="79257" x2="22814" y2="79257"/>
                        <a14:backgroundMark x1="40486" y1="76858" x2="40486" y2="76858"/>
                        <a14:backgroundMark x1="16129" y1="77987" x2="16129" y2="77987"/>
                        <a14:backgroundMark x1="29593" y1="77705" x2="29593" y2="77705"/>
                        <a14:backgroundMark x1="33894" y1="79727" x2="33894" y2="79727"/>
                        <a14:backgroundMark x1="51052" y1="76858" x2="51052" y2="76858"/>
                        <a14:backgroundMark x1="61384" y1="76246" x2="61384" y2="76246"/>
                        <a14:backgroundMark x1="21879" y1="80292" x2="21879" y2="80292"/>
                        <a14:backgroundMark x1="20150" y1="77987" x2="20150" y2="77987"/>
                      </a14:backgroundRemoval>
                    </a14:imgEffect>
                  </a14:imgLayer>
                </a14:imgProps>
              </a:ext>
            </a:extLst>
          </a:blip>
          <a:srcRect l="20510" t="8229" r="17096" b="21221"/>
          <a:stretch/>
        </p:blipFill>
        <p:spPr>
          <a:xfrm>
            <a:off x="5550042" y="1872674"/>
            <a:ext cx="966794" cy="1086534"/>
          </a:xfrm>
          <a:prstGeom prst="rect">
            <a:avLst/>
          </a:prstGeom>
        </p:spPr>
      </p:pic>
      <p:grpSp>
        <p:nvGrpSpPr>
          <p:cNvPr id="147" name="Csoportba foglalás 146"/>
          <p:cNvGrpSpPr>
            <a:grpSpLocks noChangeAspect="1"/>
          </p:cNvGrpSpPr>
          <p:nvPr/>
        </p:nvGrpSpPr>
        <p:grpSpPr>
          <a:xfrm>
            <a:off x="3237119" y="1447661"/>
            <a:ext cx="1126388" cy="3744000"/>
            <a:chOff x="776476" y="1316626"/>
            <a:chExt cx="1592121" cy="5292000"/>
          </a:xfrm>
        </p:grpSpPr>
        <p:sp>
          <p:nvSpPr>
            <p:cNvPr id="148" name="Ellipszis 205"/>
            <p:cNvSpPr/>
            <p:nvPr/>
          </p:nvSpPr>
          <p:spPr>
            <a:xfrm flipH="1">
              <a:off x="850879" y="1316626"/>
              <a:ext cx="1517718" cy="2459317"/>
            </a:xfrm>
            <a:custGeom>
              <a:avLst/>
              <a:gdLst>
                <a:gd name="connsiteX0" fmla="*/ 0 w 5462179"/>
                <a:gd name="connsiteY0" fmla="*/ 2591153 h 5182305"/>
                <a:gd name="connsiteX1" fmla="*/ 2731090 w 5462179"/>
                <a:gd name="connsiteY1" fmla="*/ 0 h 5182305"/>
                <a:gd name="connsiteX2" fmla="*/ 5462180 w 5462179"/>
                <a:gd name="connsiteY2" fmla="*/ 2591153 h 5182305"/>
                <a:gd name="connsiteX3" fmla="*/ 2731090 w 5462179"/>
                <a:gd name="connsiteY3" fmla="*/ 5182306 h 5182305"/>
                <a:gd name="connsiteX4" fmla="*/ 0 w 5462179"/>
                <a:gd name="connsiteY4" fmla="*/ 2591153 h 5182305"/>
                <a:gd name="connsiteX0" fmla="*/ 3658 w 5465838"/>
                <a:gd name="connsiteY0" fmla="*/ 2621696 h 5243392"/>
                <a:gd name="connsiteX1" fmla="*/ 2734748 w 5465838"/>
                <a:gd name="connsiteY1" fmla="*/ 30543 h 5243392"/>
                <a:gd name="connsiteX2" fmla="*/ 5465838 w 5465838"/>
                <a:gd name="connsiteY2" fmla="*/ 2621696 h 5243392"/>
                <a:gd name="connsiteX3" fmla="*/ 2734748 w 5465838"/>
                <a:gd name="connsiteY3" fmla="*/ 5212849 h 5243392"/>
                <a:gd name="connsiteX4" fmla="*/ 3658 w 5465838"/>
                <a:gd name="connsiteY4" fmla="*/ 2621696 h 5243392"/>
                <a:gd name="connsiteX0" fmla="*/ 3658 w 5526352"/>
                <a:gd name="connsiteY0" fmla="*/ 2621696 h 5271920"/>
                <a:gd name="connsiteX1" fmla="*/ 2734748 w 5526352"/>
                <a:gd name="connsiteY1" fmla="*/ 30543 h 5271920"/>
                <a:gd name="connsiteX2" fmla="*/ 5465838 w 5526352"/>
                <a:gd name="connsiteY2" fmla="*/ 2621696 h 5271920"/>
                <a:gd name="connsiteX3" fmla="*/ 2734748 w 5526352"/>
                <a:gd name="connsiteY3" fmla="*/ 5212849 h 5271920"/>
                <a:gd name="connsiteX4" fmla="*/ 3658 w 5526352"/>
                <a:gd name="connsiteY4" fmla="*/ 2621696 h 5271920"/>
                <a:gd name="connsiteX0" fmla="*/ 3658 w 5526352"/>
                <a:gd name="connsiteY0" fmla="*/ 2633837 h 5284061"/>
                <a:gd name="connsiteX1" fmla="*/ 2734748 w 5526352"/>
                <a:gd name="connsiteY1" fmla="*/ 42684 h 5284061"/>
                <a:gd name="connsiteX2" fmla="*/ 5465838 w 5526352"/>
                <a:gd name="connsiteY2" fmla="*/ 2633837 h 5284061"/>
                <a:gd name="connsiteX3" fmla="*/ 2734748 w 5526352"/>
                <a:gd name="connsiteY3" fmla="*/ 5224990 h 5284061"/>
                <a:gd name="connsiteX4" fmla="*/ 3658 w 5526352"/>
                <a:gd name="connsiteY4" fmla="*/ 2633837 h 5284061"/>
                <a:gd name="connsiteX0" fmla="*/ 2631 w 5821149"/>
                <a:gd name="connsiteY0" fmla="*/ 2633837 h 5284061"/>
                <a:gd name="connsiteX1" fmla="*/ 2733721 w 5821149"/>
                <a:gd name="connsiteY1" fmla="*/ 42684 h 5284061"/>
                <a:gd name="connsiteX2" fmla="*/ 5778710 w 5821149"/>
                <a:gd name="connsiteY2" fmla="*/ 2633837 h 5284061"/>
                <a:gd name="connsiteX3" fmla="*/ 2733721 w 5821149"/>
                <a:gd name="connsiteY3" fmla="*/ 5224990 h 5284061"/>
                <a:gd name="connsiteX4" fmla="*/ 2631 w 5821149"/>
                <a:gd name="connsiteY4" fmla="*/ 2633837 h 5284061"/>
                <a:gd name="connsiteX0" fmla="*/ 2631 w 5780970"/>
                <a:gd name="connsiteY0" fmla="*/ 2633837 h 5276759"/>
                <a:gd name="connsiteX1" fmla="*/ 2733721 w 5780970"/>
                <a:gd name="connsiteY1" fmla="*/ 42684 h 5276759"/>
                <a:gd name="connsiteX2" fmla="*/ 5778710 w 5780970"/>
                <a:gd name="connsiteY2" fmla="*/ 2633837 h 5276759"/>
                <a:gd name="connsiteX3" fmla="*/ 2733721 w 5780970"/>
                <a:gd name="connsiteY3" fmla="*/ 5224990 h 5276759"/>
                <a:gd name="connsiteX4" fmla="*/ 2631 w 5780970"/>
                <a:gd name="connsiteY4" fmla="*/ 2633837 h 5276759"/>
                <a:gd name="connsiteX0" fmla="*/ 2631 w 5778776"/>
                <a:gd name="connsiteY0" fmla="*/ 2629587 h 5272509"/>
                <a:gd name="connsiteX1" fmla="*/ 2733721 w 5778776"/>
                <a:gd name="connsiteY1" fmla="*/ 38434 h 5272509"/>
                <a:gd name="connsiteX2" fmla="*/ 5778710 w 5778776"/>
                <a:gd name="connsiteY2" fmla="*/ 2629587 h 5272509"/>
                <a:gd name="connsiteX3" fmla="*/ 2733721 w 5778776"/>
                <a:gd name="connsiteY3" fmla="*/ 5220740 h 5272509"/>
                <a:gd name="connsiteX4" fmla="*/ 2631 w 5778776"/>
                <a:gd name="connsiteY4" fmla="*/ 2629587 h 5272509"/>
                <a:gd name="connsiteX0" fmla="*/ 2631 w 5832841"/>
                <a:gd name="connsiteY0" fmla="*/ 323895 h 2945591"/>
                <a:gd name="connsiteX1" fmla="*/ 5778710 w 5832841"/>
                <a:gd name="connsiteY1" fmla="*/ 323895 h 2945591"/>
                <a:gd name="connsiteX2" fmla="*/ 2733721 w 5832841"/>
                <a:gd name="connsiteY2" fmla="*/ 2915048 h 2945591"/>
                <a:gd name="connsiteX3" fmla="*/ 2631 w 5832841"/>
                <a:gd name="connsiteY3" fmla="*/ 323895 h 2945591"/>
                <a:gd name="connsiteX0" fmla="*/ 72865 w 5903075"/>
                <a:gd name="connsiteY0" fmla="*/ 323895 h 2915048"/>
                <a:gd name="connsiteX1" fmla="*/ 5848944 w 5903075"/>
                <a:gd name="connsiteY1" fmla="*/ 323895 h 2915048"/>
                <a:gd name="connsiteX2" fmla="*/ 2803955 w 5903075"/>
                <a:gd name="connsiteY2" fmla="*/ 2915048 h 2915048"/>
                <a:gd name="connsiteX3" fmla="*/ 72865 w 5903075"/>
                <a:gd name="connsiteY3" fmla="*/ 323895 h 2915048"/>
                <a:gd name="connsiteX0" fmla="*/ 83388 w 5920845"/>
                <a:gd name="connsiteY0" fmla="*/ 323895 h 2915048"/>
                <a:gd name="connsiteX1" fmla="*/ 5859467 w 5920845"/>
                <a:gd name="connsiteY1" fmla="*/ 323895 h 2915048"/>
                <a:gd name="connsiteX2" fmla="*/ 2814478 w 5920845"/>
                <a:gd name="connsiteY2" fmla="*/ 2915048 h 2915048"/>
                <a:gd name="connsiteX3" fmla="*/ 83388 w 5920845"/>
                <a:gd name="connsiteY3" fmla="*/ 323895 h 2915048"/>
                <a:gd name="connsiteX0" fmla="*/ 58418 w 5553346"/>
                <a:gd name="connsiteY0" fmla="*/ 355675 h 2946856"/>
                <a:gd name="connsiteX1" fmla="*/ 5493303 w 5553346"/>
                <a:gd name="connsiteY1" fmla="*/ 301084 h 2946856"/>
                <a:gd name="connsiteX2" fmla="*/ 2789508 w 5553346"/>
                <a:gd name="connsiteY2" fmla="*/ 2946828 h 2946856"/>
                <a:gd name="connsiteX3" fmla="*/ 58418 w 5553346"/>
                <a:gd name="connsiteY3" fmla="*/ 355675 h 2946856"/>
                <a:gd name="connsiteX0" fmla="*/ 211 w 5435283"/>
                <a:gd name="connsiteY0" fmla="*/ 2872471 h 5463660"/>
                <a:gd name="connsiteX1" fmla="*/ 2868427 w 5435283"/>
                <a:gd name="connsiteY1" fmla="*/ 26 h 5463660"/>
                <a:gd name="connsiteX2" fmla="*/ 5435096 w 5435283"/>
                <a:gd name="connsiteY2" fmla="*/ 2817880 h 5463660"/>
                <a:gd name="connsiteX3" fmla="*/ 2731301 w 5435283"/>
                <a:gd name="connsiteY3" fmla="*/ 5463624 h 5463660"/>
                <a:gd name="connsiteX4" fmla="*/ 211 w 5435283"/>
                <a:gd name="connsiteY4" fmla="*/ 2872471 h 5463660"/>
                <a:gd name="connsiteX0" fmla="*/ 211 w 5513492"/>
                <a:gd name="connsiteY0" fmla="*/ 2933993 h 5525182"/>
                <a:gd name="connsiteX1" fmla="*/ 2868427 w 5513492"/>
                <a:gd name="connsiteY1" fmla="*/ 61548 h 5525182"/>
                <a:gd name="connsiteX2" fmla="*/ 4724522 w 5513492"/>
                <a:gd name="connsiteY2" fmla="*/ 1044187 h 5525182"/>
                <a:gd name="connsiteX3" fmla="*/ 5435096 w 5513492"/>
                <a:gd name="connsiteY3" fmla="*/ 2879402 h 5525182"/>
                <a:gd name="connsiteX4" fmla="*/ 2731301 w 5513492"/>
                <a:gd name="connsiteY4" fmla="*/ 5525146 h 5525182"/>
                <a:gd name="connsiteX5" fmla="*/ 211 w 5513492"/>
                <a:gd name="connsiteY5" fmla="*/ 2933993 h 5525182"/>
                <a:gd name="connsiteX0" fmla="*/ 9 w 5513290"/>
                <a:gd name="connsiteY0" fmla="*/ 2731475 h 5322663"/>
                <a:gd name="connsiteX1" fmla="*/ 2759043 w 5513290"/>
                <a:gd name="connsiteY1" fmla="*/ 77394 h 5322663"/>
                <a:gd name="connsiteX2" fmla="*/ 4724320 w 5513290"/>
                <a:gd name="connsiteY2" fmla="*/ 841669 h 5322663"/>
                <a:gd name="connsiteX3" fmla="*/ 5434894 w 5513290"/>
                <a:gd name="connsiteY3" fmla="*/ 2676884 h 5322663"/>
                <a:gd name="connsiteX4" fmla="*/ 2731099 w 5513290"/>
                <a:gd name="connsiteY4" fmla="*/ 5322628 h 5322663"/>
                <a:gd name="connsiteX5" fmla="*/ 9 w 5513290"/>
                <a:gd name="connsiteY5" fmla="*/ 2731475 h 5322663"/>
                <a:gd name="connsiteX0" fmla="*/ 9 w 5513290"/>
                <a:gd name="connsiteY0" fmla="*/ 2654743 h 5245931"/>
                <a:gd name="connsiteX1" fmla="*/ 2759043 w 5513290"/>
                <a:gd name="connsiteY1" fmla="*/ 662 h 5245931"/>
                <a:gd name="connsiteX2" fmla="*/ 4724320 w 5513290"/>
                <a:gd name="connsiteY2" fmla="*/ 764937 h 5245931"/>
                <a:gd name="connsiteX3" fmla="*/ 5434894 w 5513290"/>
                <a:gd name="connsiteY3" fmla="*/ 2600152 h 5245931"/>
                <a:gd name="connsiteX4" fmla="*/ 2731099 w 5513290"/>
                <a:gd name="connsiteY4" fmla="*/ 5245896 h 5245931"/>
                <a:gd name="connsiteX5" fmla="*/ 9 w 5513290"/>
                <a:gd name="connsiteY5" fmla="*/ 2654743 h 5245931"/>
                <a:gd name="connsiteX0" fmla="*/ 170 w 5513451"/>
                <a:gd name="connsiteY0" fmla="*/ 2668364 h 5259552"/>
                <a:gd name="connsiteX1" fmla="*/ 2854739 w 5513451"/>
                <a:gd name="connsiteY1" fmla="*/ 635 h 5259552"/>
                <a:gd name="connsiteX2" fmla="*/ 4724481 w 5513451"/>
                <a:gd name="connsiteY2" fmla="*/ 778558 h 5259552"/>
                <a:gd name="connsiteX3" fmla="*/ 5435055 w 5513451"/>
                <a:gd name="connsiteY3" fmla="*/ 2613773 h 5259552"/>
                <a:gd name="connsiteX4" fmla="*/ 2731260 w 5513451"/>
                <a:gd name="connsiteY4" fmla="*/ 5259517 h 5259552"/>
                <a:gd name="connsiteX5" fmla="*/ 170 w 5513451"/>
                <a:gd name="connsiteY5" fmla="*/ 2668364 h 5259552"/>
                <a:gd name="connsiteX0" fmla="*/ 56242 w 5569523"/>
                <a:gd name="connsiteY0" fmla="*/ 2668364 h 5259550"/>
                <a:gd name="connsiteX1" fmla="*/ 1095658 w 5569523"/>
                <a:gd name="connsiteY1" fmla="*/ 737615 h 5259550"/>
                <a:gd name="connsiteX2" fmla="*/ 2910811 w 5569523"/>
                <a:gd name="connsiteY2" fmla="*/ 635 h 5259550"/>
                <a:gd name="connsiteX3" fmla="*/ 4780553 w 5569523"/>
                <a:gd name="connsiteY3" fmla="*/ 778558 h 5259550"/>
                <a:gd name="connsiteX4" fmla="*/ 5491127 w 5569523"/>
                <a:gd name="connsiteY4" fmla="*/ 2613773 h 5259550"/>
                <a:gd name="connsiteX5" fmla="*/ 2787332 w 5569523"/>
                <a:gd name="connsiteY5" fmla="*/ 5259517 h 5259550"/>
                <a:gd name="connsiteX6" fmla="*/ 56242 w 5569523"/>
                <a:gd name="connsiteY6" fmla="*/ 2668364 h 5259550"/>
                <a:gd name="connsiteX0" fmla="*/ 16368 w 5529649"/>
                <a:gd name="connsiteY0" fmla="*/ 2668364 h 5469767"/>
                <a:gd name="connsiteX1" fmla="*/ 1055784 w 5529649"/>
                <a:gd name="connsiteY1" fmla="*/ 737615 h 5469767"/>
                <a:gd name="connsiteX2" fmla="*/ 2870937 w 5529649"/>
                <a:gd name="connsiteY2" fmla="*/ 635 h 5469767"/>
                <a:gd name="connsiteX3" fmla="*/ 4740679 w 5529649"/>
                <a:gd name="connsiteY3" fmla="*/ 778558 h 5469767"/>
                <a:gd name="connsiteX4" fmla="*/ 5451253 w 5529649"/>
                <a:gd name="connsiteY4" fmla="*/ 2613773 h 5469767"/>
                <a:gd name="connsiteX5" fmla="*/ 2747458 w 5529649"/>
                <a:gd name="connsiteY5" fmla="*/ 5259517 h 5469767"/>
                <a:gd name="connsiteX6" fmla="*/ 591760 w 5529649"/>
                <a:gd name="connsiteY6" fmla="*/ 5009364 h 5469767"/>
                <a:gd name="connsiteX7" fmla="*/ 16368 w 5529649"/>
                <a:gd name="connsiteY7" fmla="*/ 2668364 h 5469767"/>
                <a:gd name="connsiteX0" fmla="*/ 16368 w 5825668"/>
                <a:gd name="connsiteY0" fmla="*/ 2668364 h 5313317"/>
                <a:gd name="connsiteX1" fmla="*/ 1055784 w 5825668"/>
                <a:gd name="connsiteY1" fmla="*/ 737615 h 5313317"/>
                <a:gd name="connsiteX2" fmla="*/ 2870937 w 5825668"/>
                <a:gd name="connsiteY2" fmla="*/ 635 h 5313317"/>
                <a:gd name="connsiteX3" fmla="*/ 4740679 w 5825668"/>
                <a:gd name="connsiteY3" fmla="*/ 778558 h 5313317"/>
                <a:gd name="connsiteX4" fmla="*/ 5451253 w 5825668"/>
                <a:gd name="connsiteY4" fmla="*/ 2613773 h 5313317"/>
                <a:gd name="connsiteX5" fmla="*/ 5682375 w 5825668"/>
                <a:gd name="connsiteY5" fmla="*/ 4777353 h 5313317"/>
                <a:gd name="connsiteX6" fmla="*/ 2747458 w 5825668"/>
                <a:gd name="connsiteY6" fmla="*/ 5259517 h 5313317"/>
                <a:gd name="connsiteX7" fmla="*/ 591760 w 5825668"/>
                <a:gd name="connsiteY7" fmla="*/ 5009364 h 5313317"/>
                <a:gd name="connsiteX8" fmla="*/ 16368 w 5825668"/>
                <a:gd name="connsiteY8" fmla="*/ 2668364 h 5313317"/>
                <a:gd name="connsiteX0" fmla="*/ 5588 w 5814888"/>
                <a:gd name="connsiteY0" fmla="*/ 2668364 h 5313317"/>
                <a:gd name="connsiteX1" fmla="*/ 812992 w 5814888"/>
                <a:gd name="connsiteY1" fmla="*/ 770949 h 5313317"/>
                <a:gd name="connsiteX2" fmla="*/ 2860157 w 5814888"/>
                <a:gd name="connsiteY2" fmla="*/ 635 h 5313317"/>
                <a:gd name="connsiteX3" fmla="*/ 4729899 w 5814888"/>
                <a:gd name="connsiteY3" fmla="*/ 778558 h 5313317"/>
                <a:gd name="connsiteX4" fmla="*/ 5440473 w 5814888"/>
                <a:gd name="connsiteY4" fmla="*/ 2613773 h 5313317"/>
                <a:gd name="connsiteX5" fmla="*/ 5671595 w 5814888"/>
                <a:gd name="connsiteY5" fmla="*/ 4777353 h 5313317"/>
                <a:gd name="connsiteX6" fmla="*/ 2736678 w 5814888"/>
                <a:gd name="connsiteY6" fmla="*/ 5259517 h 5313317"/>
                <a:gd name="connsiteX7" fmla="*/ 580980 w 5814888"/>
                <a:gd name="connsiteY7" fmla="*/ 5009364 h 5313317"/>
                <a:gd name="connsiteX8" fmla="*/ 5588 w 5814888"/>
                <a:gd name="connsiteY8" fmla="*/ 2668364 h 5313317"/>
                <a:gd name="connsiteX0" fmla="*/ 5588 w 5814888"/>
                <a:gd name="connsiteY0" fmla="*/ 2579696 h 5224649"/>
                <a:gd name="connsiteX1" fmla="*/ 812992 w 5814888"/>
                <a:gd name="connsiteY1" fmla="*/ 682281 h 5224649"/>
                <a:gd name="connsiteX2" fmla="*/ 2723680 w 5814888"/>
                <a:gd name="connsiteY2" fmla="*/ 856 h 5224649"/>
                <a:gd name="connsiteX3" fmla="*/ 4729899 w 5814888"/>
                <a:gd name="connsiteY3" fmla="*/ 689890 h 5224649"/>
                <a:gd name="connsiteX4" fmla="*/ 5440473 w 5814888"/>
                <a:gd name="connsiteY4" fmla="*/ 2525105 h 5224649"/>
                <a:gd name="connsiteX5" fmla="*/ 5671595 w 5814888"/>
                <a:gd name="connsiteY5" fmla="*/ 4688685 h 5224649"/>
                <a:gd name="connsiteX6" fmla="*/ 2736678 w 5814888"/>
                <a:gd name="connsiteY6" fmla="*/ 5170849 h 5224649"/>
                <a:gd name="connsiteX7" fmla="*/ 580980 w 5814888"/>
                <a:gd name="connsiteY7" fmla="*/ 4920696 h 5224649"/>
                <a:gd name="connsiteX8" fmla="*/ 5588 w 5814888"/>
                <a:gd name="connsiteY8" fmla="*/ 2579696 h 5224649"/>
                <a:gd name="connsiteX0" fmla="*/ 5588 w 5801518"/>
                <a:gd name="connsiteY0" fmla="*/ 2579696 h 5224649"/>
                <a:gd name="connsiteX1" fmla="*/ 812992 w 5801518"/>
                <a:gd name="connsiteY1" fmla="*/ 682281 h 5224649"/>
                <a:gd name="connsiteX2" fmla="*/ 2723680 w 5801518"/>
                <a:gd name="connsiteY2" fmla="*/ 856 h 5224649"/>
                <a:gd name="connsiteX3" fmla="*/ 4729899 w 5801518"/>
                <a:gd name="connsiteY3" fmla="*/ 689890 h 5224649"/>
                <a:gd name="connsiteX4" fmla="*/ 5331291 w 5801518"/>
                <a:gd name="connsiteY4" fmla="*/ 2558438 h 5224649"/>
                <a:gd name="connsiteX5" fmla="*/ 5671595 w 5801518"/>
                <a:gd name="connsiteY5" fmla="*/ 4688685 h 5224649"/>
                <a:gd name="connsiteX6" fmla="*/ 2736678 w 5801518"/>
                <a:gd name="connsiteY6" fmla="*/ 5170849 h 5224649"/>
                <a:gd name="connsiteX7" fmla="*/ 580980 w 5801518"/>
                <a:gd name="connsiteY7" fmla="*/ 4920696 h 5224649"/>
                <a:gd name="connsiteX8" fmla="*/ 5588 w 5801518"/>
                <a:gd name="connsiteY8" fmla="*/ 2579696 h 5224649"/>
                <a:gd name="connsiteX0" fmla="*/ 5588 w 6293186"/>
                <a:gd name="connsiteY0" fmla="*/ 2579696 h 5227733"/>
                <a:gd name="connsiteX1" fmla="*/ 812992 w 6293186"/>
                <a:gd name="connsiteY1" fmla="*/ 682281 h 5227733"/>
                <a:gd name="connsiteX2" fmla="*/ 2723680 w 6293186"/>
                <a:gd name="connsiteY2" fmla="*/ 856 h 5227733"/>
                <a:gd name="connsiteX3" fmla="*/ 4729899 w 6293186"/>
                <a:gd name="connsiteY3" fmla="*/ 689890 h 5227733"/>
                <a:gd name="connsiteX4" fmla="*/ 5331291 w 6293186"/>
                <a:gd name="connsiteY4" fmla="*/ 2558438 h 5227733"/>
                <a:gd name="connsiteX5" fmla="*/ 6203858 w 6293186"/>
                <a:gd name="connsiteY5" fmla="*/ 4644241 h 5227733"/>
                <a:gd name="connsiteX6" fmla="*/ 2736678 w 6293186"/>
                <a:gd name="connsiteY6" fmla="*/ 5170849 h 5227733"/>
                <a:gd name="connsiteX7" fmla="*/ 580980 w 6293186"/>
                <a:gd name="connsiteY7" fmla="*/ 4920696 h 5227733"/>
                <a:gd name="connsiteX8" fmla="*/ 5588 w 6293186"/>
                <a:gd name="connsiteY8" fmla="*/ 2579696 h 5227733"/>
                <a:gd name="connsiteX0" fmla="*/ 6344 w 6293942"/>
                <a:gd name="connsiteY0" fmla="*/ 2579696 h 5355619"/>
                <a:gd name="connsiteX1" fmla="*/ 813748 w 6293942"/>
                <a:gd name="connsiteY1" fmla="*/ 682281 h 5355619"/>
                <a:gd name="connsiteX2" fmla="*/ 2724436 w 6293942"/>
                <a:gd name="connsiteY2" fmla="*/ 856 h 5355619"/>
                <a:gd name="connsiteX3" fmla="*/ 4730655 w 6293942"/>
                <a:gd name="connsiteY3" fmla="*/ 689890 h 5355619"/>
                <a:gd name="connsiteX4" fmla="*/ 5332047 w 6293942"/>
                <a:gd name="connsiteY4" fmla="*/ 2558438 h 5355619"/>
                <a:gd name="connsiteX5" fmla="*/ 6204614 w 6293942"/>
                <a:gd name="connsiteY5" fmla="*/ 4644241 h 5355619"/>
                <a:gd name="connsiteX6" fmla="*/ 2737434 w 6293942"/>
                <a:gd name="connsiteY6" fmla="*/ 5170849 h 5355619"/>
                <a:gd name="connsiteX7" fmla="*/ 1182237 w 6293942"/>
                <a:gd name="connsiteY7" fmla="*/ 5131805 h 5355619"/>
                <a:gd name="connsiteX8" fmla="*/ 6344 w 6293942"/>
                <a:gd name="connsiteY8" fmla="*/ 2579696 h 5355619"/>
                <a:gd name="connsiteX0" fmla="*/ 6344 w 6293942"/>
                <a:gd name="connsiteY0" fmla="*/ 2579696 h 5351923"/>
                <a:gd name="connsiteX1" fmla="*/ 813748 w 6293942"/>
                <a:gd name="connsiteY1" fmla="*/ 682281 h 5351923"/>
                <a:gd name="connsiteX2" fmla="*/ 2724436 w 6293942"/>
                <a:gd name="connsiteY2" fmla="*/ 856 h 5351923"/>
                <a:gd name="connsiteX3" fmla="*/ 4730655 w 6293942"/>
                <a:gd name="connsiteY3" fmla="*/ 689890 h 5351923"/>
                <a:gd name="connsiteX4" fmla="*/ 5332047 w 6293942"/>
                <a:gd name="connsiteY4" fmla="*/ 2558438 h 5351923"/>
                <a:gd name="connsiteX5" fmla="*/ 6204614 w 6293942"/>
                <a:gd name="connsiteY5" fmla="*/ 4644241 h 5351923"/>
                <a:gd name="connsiteX6" fmla="*/ 3569947 w 6293942"/>
                <a:gd name="connsiteY6" fmla="*/ 5159739 h 5351923"/>
                <a:gd name="connsiteX7" fmla="*/ 1182237 w 6293942"/>
                <a:gd name="connsiteY7" fmla="*/ 5131805 h 5351923"/>
                <a:gd name="connsiteX8" fmla="*/ 6344 w 6293942"/>
                <a:gd name="connsiteY8" fmla="*/ 2579696 h 5351923"/>
                <a:gd name="connsiteX0" fmla="*/ 6344 w 5562859"/>
                <a:gd name="connsiteY0" fmla="*/ 2579696 h 5351923"/>
                <a:gd name="connsiteX1" fmla="*/ 813748 w 5562859"/>
                <a:gd name="connsiteY1" fmla="*/ 682281 h 5351923"/>
                <a:gd name="connsiteX2" fmla="*/ 2724436 w 5562859"/>
                <a:gd name="connsiteY2" fmla="*/ 856 h 5351923"/>
                <a:gd name="connsiteX3" fmla="*/ 4730655 w 5562859"/>
                <a:gd name="connsiteY3" fmla="*/ 689890 h 5351923"/>
                <a:gd name="connsiteX4" fmla="*/ 5332047 w 5562859"/>
                <a:gd name="connsiteY4" fmla="*/ 2558438 h 5351923"/>
                <a:gd name="connsiteX5" fmla="*/ 5340692 w 5562859"/>
                <a:gd name="connsiteY5" fmla="*/ 4764253 h 5351923"/>
                <a:gd name="connsiteX6" fmla="*/ 3569947 w 5562859"/>
                <a:gd name="connsiteY6" fmla="*/ 5159739 h 5351923"/>
                <a:gd name="connsiteX7" fmla="*/ 1182237 w 5562859"/>
                <a:gd name="connsiteY7" fmla="*/ 5131805 h 5351923"/>
                <a:gd name="connsiteX8" fmla="*/ 6344 w 5562859"/>
                <a:gd name="connsiteY8" fmla="*/ 2579696 h 5351923"/>
                <a:gd name="connsiteX0" fmla="*/ 218699 w 5775214"/>
                <a:gd name="connsiteY0" fmla="*/ 2579696 h 5372484"/>
                <a:gd name="connsiteX1" fmla="*/ 1026103 w 5775214"/>
                <a:gd name="connsiteY1" fmla="*/ 682281 h 5372484"/>
                <a:gd name="connsiteX2" fmla="*/ 2936791 w 5775214"/>
                <a:gd name="connsiteY2" fmla="*/ 856 h 5372484"/>
                <a:gd name="connsiteX3" fmla="*/ 4943010 w 5775214"/>
                <a:gd name="connsiteY3" fmla="*/ 689890 h 5372484"/>
                <a:gd name="connsiteX4" fmla="*/ 5544402 w 5775214"/>
                <a:gd name="connsiteY4" fmla="*/ 2558438 h 5372484"/>
                <a:gd name="connsiteX5" fmla="*/ 5553047 w 5775214"/>
                <a:gd name="connsiteY5" fmla="*/ 4764253 h 5372484"/>
                <a:gd name="connsiteX6" fmla="*/ 3782302 w 5775214"/>
                <a:gd name="connsiteY6" fmla="*/ 5159739 h 5372484"/>
                <a:gd name="connsiteX7" fmla="*/ 242690 w 5775214"/>
                <a:gd name="connsiteY7" fmla="*/ 5161807 h 5372484"/>
                <a:gd name="connsiteX8" fmla="*/ 218699 w 5775214"/>
                <a:gd name="connsiteY8" fmla="*/ 2579696 h 5372484"/>
                <a:gd name="connsiteX0" fmla="*/ 218699 w 5548859"/>
                <a:gd name="connsiteY0" fmla="*/ 2579696 h 5406506"/>
                <a:gd name="connsiteX1" fmla="*/ 1026103 w 5548859"/>
                <a:gd name="connsiteY1" fmla="*/ 682281 h 5406506"/>
                <a:gd name="connsiteX2" fmla="*/ 2936791 w 5548859"/>
                <a:gd name="connsiteY2" fmla="*/ 856 h 5406506"/>
                <a:gd name="connsiteX3" fmla="*/ 4943010 w 5548859"/>
                <a:gd name="connsiteY3" fmla="*/ 689890 h 5406506"/>
                <a:gd name="connsiteX4" fmla="*/ 5544402 w 5548859"/>
                <a:gd name="connsiteY4" fmla="*/ 2558438 h 5406506"/>
                <a:gd name="connsiteX5" fmla="*/ 5073088 w 5548859"/>
                <a:gd name="connsiteY5" fmla="*/ 5244301 h 5406506"/>
                <a:gd name="connsiteX6" fmla="*/ 3782302 w 5548859"/>
                <a:gd name="connsiteY6" fmla="*/ 5159739 h 5406506"/>
                <a:gd name="connsiteX7" fmla="*/ 242690 w 5548859"/>
                <a:gd name="connsiteY7" fmla="*/ 5161807 h 5406506"/>
                <a:gd name="connsiteX8" fmla="*/ 218699 w 5548859"/>
                <a:gd name="connsiteY8" fmla="*/ 2579696 h 5406506"/>
                <a:gd name="connsiteX0" fmla="*/ 7272 w 5337432"/>
                <a:gd name="connsiteY0" fmla="*/ 2579696 h 5406506"/>
                <a:gd name="connsiteX1" fmla="*/ 814676 w 5337432"/>
                <a:gd name="connsiteY1" fmla="*/ 682281 h 5406506"/>
                <a:gd name="connsiteX2" fmla="*/ 2725364 w 5337432"/>
                <a:gd name="connsiteY2" fmla="*/ 856 h 5406506"/>
                <a:gd name="connsiteX3" fmla="*/ 4731583 w 5337432"/>
                <a:gd name="connsiteY3" fmla="*/ 689890 h 5406506"/>
                <a:gd name="connsiteX4" fmla="*/ 5332975 w 5337432"/>
                <a:gd name="connsiteY4" fmla="*/ 2558438 h 5406506"/>
                <a:gd name="connsiteX5" fmla="*/ 4861661 w 5337432"/>
                <a:gd name="connsiteY5" fmla="*/ 5244301 h 5406506"/>
                <a:gd name="connsiteX6" fmla="*/ 3570875 w 5337432"/>
                <a:gd name="connsiteY6" fmla="*/ 5159739 h 5406506"/>
                <a:gd name="connsiteX7" fmla="*/ 559216 w 5337432"/>
                <a:gd name="connsiteY7" fmla="*/ 5071797 h 5406506"/>
                <a:gd name="connsiteX8" fmla="*/ 7272 w 5337432"/>
                <a:gd name="connsiteY8" fmla="*/ 2579696 h 5406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7432" h="5406506">
                  <a:moveTo>
                    <a:pt x="7272" y="2579696"/>
                  </a:moveTo>
                  <a:cubicBezTo>
                    <a:pt x="49849" y="1848110"/>
                    <a:pt x="338915" y="1126902"/>
                    <a:pt x="814676" y="682281"/>
                  </a:cubicBezTo>
                  <a:cubicBezTo>
                    <a:pt x="1290437" y="237660"/>
                    <a:pt x="2131687" y="19053"/>
                    <a:pt x="2725364" y="856"/>
                  </a:cubicBezTo>
                  <a:cubicBezTo>
                    <a:pt x="3524122" y="-16136"/>
                    <a:pt x="4303805" y="220248"/>
                    <a:pt x="4731583" y="689890"/>
                  </a:cubicBezTo>
                  <a:cubicBezTo>
                    <a:pt x="5159361" y="1159532"/>
                    <a:pt x="5311295" y="1799369"/>
                    <a:pt x="5332975" y="2558438"/>
                  </a:cubicBezTo>
                  <a:cubicBezTo>
                    <a:pt x="5354655" y="3317507"/>
                    <a:pt x="5312293" y="4803344"/>
                    <a:pt x="4861661" y="5244301"/>
                  </a:cubicBezTo>
                  <a:cubicBezTo>
                    <a:pt x="4411029" y="5685258"/>
                    <a:pt x="4407938" y="5078478"/>
                    <a:pt x="3570875" y="5159739"/>
                  </a:cubicBezTo>
                  <a:cubicBezTo>
                    <a:pt x="2733812" y="5241000"/>
                    <a:pt x="1014398" y="5503656"/>
                    <a:pt x="559216" y="5071797"/>
                  </a:cubicBezTo>
                  <a:cubicBezTo>
                    <a:pt x="104034" y="4639938"/>
                    <a:pt x="-35305" y="3311282"/>
                    <a:pt x="7272" y="2579696"/>
                  </a:cubicBezTo>
                  <a:close/>
                </a:path>
              </a:pathLst>
            </a:custGeom>
            <a:solidFill>
              <a:srgbClr val="EBC6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49" name="Szabadkézi sokszög 148"/>
            <p:cNvSpPr>
              <a:spLocks noChangeAspect="1"/>
            </p:cNvSpPr>
            <p:nvPr/>
          </p:nvSpPr>
          <p:spPr>
            <a:xfrm rot="5400000">
              <a:off x="499486" y="3882796"/>
              <a:ext cx="2147503" cy="1268694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gradFill flip="none" rotWithShape="1">
              <a:gsLst>
                <a:gs pos="41000">
                  <a:srgbClr val="FFBF3F"/>
                </a:gs>
                <a:gs pos="87000">
                  <a:srgbClr val="F79735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50" name="Ellipszis 205"/>
            <p:cNvSpPr/>
            <p:nvPr/>
          </p:nvSpPr>
          <p:spPr>
            <a:xfrm flipH="1">
              <a:off x="959621" y="1333509"/>
              <a:ext cx="1250441" cy="1433601"/>
            </a:xfrm>
            <a:prstGeom prst="ellipse">
              <a:avLst/>
            </a:prstGeom>
            <a:solidFill>
              <a:srgbClr val="9595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51" name="Szabadkézi sokszög 150"/>
            <p:cNvSpPr/>
            <p:nvPr/>
          </p:nvSpPr>
          <p:spPr>
            <a:xfrm>
              <a:off x="1045595" y="2496486"/>
              <a:ext cx="1053193" cy="1382546"/>
            </a:xfrm>
            <a:custGeom>
              <a:avLst/>
              <a:gdLst>
                <a:gd name="connsiteX0" fmla="*/ 929662 w 1859325"/>
                <a:gd name="connsiteY0" fmla="*/ 1119694 h 2440734"/>
                <a:gd name="connsiteX1" fmla="*/ 1675190 w 1859325"/>
                <a:gd name="connsiteY1" fmla="*/ 1313156 h 2440734"/>
                <a:gd name="connsiteX2" fmla="*/ 1690897 w 1859325"/>
                <a:gd name="connsiteY2" fmla="*/ 1323983 h 2440734"/>
                <a:gd name="connsiteX3" fmla="*/ 1690897 w 1859325"/>
                <a:gd name="connsiteY3" fmla="*/ 2236444 h 2440734"/>
                <a:gd name="connsiteX4" fmla="*/ 1690897 w 1859325"/>
                <a:gd name="connsiteY4" fmla="*/ 2236445 h 2440734"/>
                <a:gd name="connsiteX5" fmla="*/ 1690897 w 1859325"/>
                <a:gd name="connsiteY5" fmla="*/ 2239386 h 2440734"/>
                <a:gd name="connsiteX6" fmla="*/ 1687791 w 1859325"/>
                <a:gd name="connsiteY6" fmla="*/ 2238586 h 2440734"/>
                <a:gd name="connsiteX7" fmla="*/ 1687790 w 1859325"/>
                <a:gd name="connsiteY7" fmla="*/ 2238587 h 2440734"/>
                <a:gd name="connsiteX8" fmla="*/ 1675190 w 1859325"/>
                <a:gd name="connsiteY8" fmla="*/ 2247272 h 2440734"/>
                <a:gd name="connsiteX9" fmla="*/ 929662 w 1859325"/>
                <a:gd name="connsiteY9" fmla="*/ 2440734 h 2440734"/>
                <a:gd name="connsiteX10" fmla="*/ 184134 w 1859325"/>
                <a:gd name="connsiteY10" fmla="*/ 2247272 h 2440734"/>
                <a:gd name="connsiteX11" fmla="*/ 171534 w 1859325"/>
                <a:gd name="connsiteY11" fmla="*/ 2238587 h 2440734"/>
                <a:gd name="connsiteX12" fmla="*/ 171533 w 1859325"/>
                <a:gd name="connsiteY12" fmla="*/ 2238586 h 2440734"/>
                <a:gd name="connsiteX13" fmla="*/ 168429 w 1859325"/>
                <a:gd name="connsiteY13" fmla="*/ 2239386 h 2440734"/>
                <a:gd name="connsiteX14" fmla="*/ 168429 w 1859325"/>
                <a:gd name="connsiteY14" fmla="*/ 2236447 h 2440734"/>
                <a:gd name="connsiteX15" fmla="*/ 168429 w 1859325"/>
                <a:gd name="connsiteY15" fmla="*/ 2236446 h 2440734"/>
                <a:gd name="connsiteX16" fmla="*/ 168429 w 1859325"/>
                <a:gd name="connsiteY16" fmla="*/ 1323982 h 2440734"/>
                <a:gd name="connsiteX17" fmla="*/ 184134 w 1859325"/>
                <a:gd name="connsiteY17" fmla="*/ 1313156 h 2440734"/>
                <a:gd name="connsiteX18" fmla="*/ 929662 w 1859325"/>
                <a:gd name="connsiteY18" fmla="*/ 1119694 h 2440734"/>
                <a:gd name="connsiteX19" fmla="*/ 329393 w 1859325"/>
                <a:gd name="connsiteY19" fmla="*/ 0 h 2440734"/>
                <a:gd name="connsiteX20" fmla="*/ 1529930 w 1859325"/>
                <a:gd name="connsiteY20" fmla="*/ 0 h 2440734"/>
                <a:gd name="connsiteX21" fmla="*/ 1577443 w 1859325"/>
                <a:gd name="connsiteY21" fmla="*/ 12568 h 2440734"/>
                <a:gd name="connsiteX22" fmla="*/ 1859325 w 1859325"/>
                <a:gd name="connsiteY22" fmla="*/ 381480 h 2440734"/>
                <a:gd name="connsiteX23" fmla="*/ 1859325 w 1859325"/>
                <a:gd name="connsiteY23" fmla="*/ 580179 h 2440734"/>
                <a:gd name="connsiteX24" fmla="*/ 1728965 w 1859325"/>
                <a:gd name="connsiteY24" fmla="*/ 860482 h 2440734"/>
                <a:gd name="connsiteX25" fmla="*/ 1690897 w 1859325"/>
                <a:gd name="connsiteY25" fmla="*/ 888455 h 2440734"/>
                <a:gd name="connsiteX26" fmla="*/ 1690897 w 1859325"/>
                <a:gd name="connsiteY26" fmla="*/ 1323982 h 2440734"/>
                <a:gd name="connsiteX27" fmla="*/ 1675190 w 1859325"/>
                <a:gd name="connsiteY27" fmla="*/ 1313155 h 2440734"/>
                <a:gd name="connsiteX28" fmla="*/ 929662 w 1859325"/>
                <a:gd name="connsiteY28" fmla="*/ 1119693 h 2440734"/>
                <a:gd name="connsiteX29" fmla="*/ 184134 w 1859325"/>
                <a:gd name="connsiteY29" fmla="*/ 1313155 h 2440734"/>
                <a:gd name="connsiteX30" fmla="*/ 168429 w 1859325"/>
                <a:gd name="connsiteY30" fmla="*/ 1323981 h 2440734"/>
                <a:gd name="connsiteX31" fmla="*/ 168429 w 1859325"/>
                <a:gd name="connsiteY31" fmla="*/ 888455 h 2440734"/>
                <a:gd name="connsiteX32" fmla="*/ 130361 w 1859325"/>
                <a:gd name="connsiteY32" fmla="*/ 860482 h 2440734"/>
                <a:gd name="connsiteX33" fmla="*/ 0 w 1859325"/>
                <a:gd name="connsiteY33" fmla="*/ 580179 h 2440734"/>
                <a:gd name="connsiteX34" fmla="*/ 0 w 1859325"/>
                <a:gd name="connsiteY34" fmla="*/ 381480 h 2440734"/>
                <a:gd name="connsiteX35" fmla="*/ 281881 w 1859325"/>
                <a:gd name="connsiteY35" fmla="*/ 12568 h 24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59325" h="2440734">
                  <a:moveTo>
                    <a:pt x="929662" y="1119694"/>
                  </a:moveTo>
                  <a:cubicBezTo>
                    <a:pt x="1220809" y="1119694"/>
                    <a:pt x="1484393" y="1193625"/>
                    <a:pt x="1675190" y="1313156"/>
                  </a:cubicBezTo>
                  <a:lnTo>
                    <a:pt x="1690897" y="1323983"/>
                  </a:lnTo>
                  <a:lnTo>
                    <a:pt x="1690897" y="2236444"/>
                  </a:lnTo>
                  <a:lnTo>
                    <a:pt x="1690897" y="2236445"/>
                  </a:lnTo>
                  <a:lnTo>
                    <a:pt x="1690897" y="2239386"/>
                  </a:lnTo>
                  <a:lnTo>
                    <a:pt x="1687791" y="2238586"/>
                  </a:lnTo>
                  <a:lnTo>
                    <a:pt x="1687790" y="2238587"/>
                  </a:lnTo>
                  <a:lnTo>
                    <a:pt x="1675190" y="2247272"/>
                  </a:lnTo>
                  <a:cubicBezTo>
                    <a:pt x="1484393" y="2366803"/>
                    <a:pt x="1220809" y="2440734"/>
                    <a:pt x="929662" y="2440734"/>
                  </a:cubicBezTo>
                  <a:cubicBezTo>
                    <a:pt x="638515" y="2440734"/>
                    <a:pt x="374931" y="2366803"/>
                    <a:pt x="184134" y="2247272"/>
                  </a:cubicBezTo>
                  <a:lnTo>
                    <a:pt x="171534" y="2238587"/>
                  </a:lnTo>
                  <a:lnTo>
                    <a:pt x="171533" y="2238586"/>
                  </a:lnTo>
                  <a:lnTo>
                    <a:pt x="168429" y="2239386"/>
                  </a:lnTo>
                  <a:lnTo>
                    <a:pt x="168429" y="2236447"/>
                  </a:lnTo>
                  <a:lnTo>
                    <a:pt x="168429" y="2236446"/>
                  </a:lnTo>
                  <a:lnTo>
                    <a:pt x="168429" y="1323982"/>
                  </a:lnTo>
                  <a:lnTo>
                    <a:pt x="184134" y="1313156"/>
                  </a:lnTo>
                  <a:cubicBezTo>
                    <a:pt x="374931" y="1193625"/>
                    <a:pt x="638515" y="1119694"/>
                    <a:pt x="929662" y="1119694"/>
                  </a:cubicBezTo>
                  <a:close/>
                  <a:moveTo>
                    <a:pt x="329393" y="0"/>
                  </a:moveTo>
                  <a:lnTo>
                    <a:pt x="1529930" y="0"/>
                  </a:lnTo>
                  <a:lnTo>
                    <a:pt x="1577443" y="12568"/>
                  </a:lnTo>
                  <a:cubicBezTo>
                    <a:pt x="1742517" y="70542"/>
                    <a:pt x="1859325" y="213862"/>
                    <a:pt x="1859325" y="381480"/>
                  </a:cubicBezTo>
                  <a:lnTo>
                    <a:pt x="1859325" y="580179"/>
                  </a:lnTo>
                  <a:cubicBezTo>
                    <a:pt x="1859325" y="689644"/>
                    <a:pt x="1809509" y="788746"/>
                    <a:pt x="1728965" y="860482"/>
                  </a:cubicBezTo>
                  <a:lnTo>
                    <a:pt x="1690897" y="888455"/>
                  </a:lnTo>
                  <a:lnTo>
                    <a:pt x="1690897" y="1323982"/>
                  </a:lnTo>
                  <a:lnTo>
                    <a:pt x="1675190" y="1313155"/>
                  </a:lnTo>
                  <a:cubicBezTo>
                    <a:pt x="1484393" y="1193624"/>
                    <a:pt x="1220809" y="1119693"/>
                    <a:pt x="929662" y="1119693"/>
                  </a:cubicBezTo>
                  <a:cubicBezTo>
                    <a:pt x="638515" y="1119693"/>
                    <a:pt x="374931" y="1193624"/>
                    <a:pt x="184134" y="1313155"/>
                  </a:cubicBezTo>
                  <a:lnTo>
                    <a:pt x="168429" y="1323981"/>
                  </a:lnTo>
                  <a:lnTo>
                    <a:pt x="168429" y="888455"/>
                  </a:lnTo>
                  <a:lnTo>
                    <a:pt x="130361" y="860482"/>
                  </a:lnTo>
                  <a:cubicBezTo>
                    <a:pt x="49818" y="788746"/>
                    <a:pt x="0" y="689644"/>
                    <a:pt x="0" y="580179"/>
                  </a:cubicBezTo>
                  <a:lnTo>
                    <a:pt x="0" y="381480"/>
                  </a:lnTo>
                  <a:cubicBezTo>
                    <a:pt x="0" y="213862"/>
                    <a:pt x="116807" y="70542"/>
                    <a:pt x="281881" y="12568"/>
                  </a:cubicBezTo>
                  <a:close/>
                </a:path>
              </a:pathLst>
            </a:custGeom>
            <a:gradFill>
              <a:gsLst>
                <a:gs pos="0">
                  <a:srgbClr val="FFBF3F"/>
                </a:gs>
                <a:gs pos="100000">
                  <a:srgbClr val="F7973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grpSp>
          <p:nvGrpSpPr>
            <p:cNvPr id="156" name="Csoportba foglalás 155"/>
            <p:cNvGrpSpPr>
              <a:grpSpLocks noChangeAspect="1"/>
            </p:cNvGrpSpPr>
            <p:nvPr/>
          </p:nvGrpSpPr>
          <p:grpSpPr>
            <a:xfrm>
              <a:off x="996076" y="1333511"/>
              <a:ext cx="1147209" cy="1330957"/>
              <a:chOff x="4586506" y="1682103"/>
              <a:chExt cx="2948972" cy="3421254"/>
            </a:xfrm>
          </p:grpSpPr>
          <p:grpSp>
            <p:nvGrpSpPr>
              <p:cNvPr id="174" name="Csoportba foglalás 173"/>
              <p:cNvGrpSpPr/>
              <p:nvPr/>
            </p:nvGrpSpPr>
            <p:grpSpPr>
              <a:xfrm>
                <a:off x="4586506" y="1682103"/>
                <a:ext cx="2948972" cy="2772001"/>
                <a:chOff x="1439700" y="1528447"/>
                <a:chExt cx="2948972" cy="2772001"/>
              </a:xfrm>
            </p:grpSpPr>
            <p:sp>
              <p:nvSpPr>
                <p:cNvPr id="225" name="Szabadkézi sokszög 224"/>
                <p:cNvSpPr/>
                <p:nvPr/>
              </p:nvSpPr>
              <p:spPr>
                <a:xfrm>
                  <a:off x="2912673" y="1528447"/>
                  <a:ext cx="1475999" cy="2772000"/>
                </a:xfrm>
                <a:custGeom>
                  <a:avLst/>
                  <a:gdLst>
                    <a:gd name="connsiteX0" fmla="*/ 0 w 1507929"/>
                    <a:gd name="connsiteY0" fmla="*/ 0 h 2731004"/>
                    <a:gd name="connsiteX1" fmla="*/ 136601 w 1507929"/>
                    <a:gd name="connsiteY1" fmla="*/ 6170 h 2731004"/>
                    <a:gd name="connsiteX2" fmla="*/ 1507929 w 1507929"/>
                    <a:gd name="connsiteY2" fmla="*/ 1365502 h 2731004"/>
                    <a:gd name="connsiteX3" fmla="*/ 136601 w 1507929"/>
                    <a:gd name="connsiteY3" fmla="*/ 2724834 h 2731004"/>
                    <a:gd name="connsiteX4" fmla="*/ 0 w 1507929"/>
                    <a:gd name="connsiteY4" fmla="*/ 2731004 h 2731004"/>
                    <a:gd name="connsiteX5" fmla="*/ 0 w 1507929"/>
                    <a:gd name="connsiteY5" fmla="*/ 0 h 2731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07929" h="2731004">
                      <a:moveTo>
                        <a:pt x="0" y="0"/>
                      </a:moveTo>
                      <a:lnTo>
                        <a:pt x="136601" y="6170"/>
                      </a:lnTo>
                      <a:cubicBezTo>
                        <a:pt x="906856" y="76143"/>
                        <a:pt x="1507929" y="658033"/>
                        <a:pt x="1507929" y="1365502"/>
                      </a:cubicBezTo>
                      <a:cubicBezTo>
                        <a:pt x="1507929" y="2072972"/>
                        <a:pt x="906856" y="2654861"/>
                        <a:pt x="136601" y="2724834"/>
                      </a:cubicBezTo>
                      <a:lnTo>
                        <a:pt x="0" y="27310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26" name="Szabadkézi sokszög 225"/>
                <p:cNvSpPr/>
                <p:nvPr/>
              </p:nvSpPr>
              <p:spPr>
                <a:xfrm>
                  <a:off x="1439700" y="1528450"/>
                  <a:ext cx="1475999" cy="2771998"/>
                </a:xfrm>
                <a:custGeom>
                  <a:avLst/>
                  <a:gdLst>
                    <a:gd name="connsiteX0" fmla="*/ 1527507 w 1547085"/>
                    <a:gd name="connsiteY0" fmla="*/ 0 h 2732772"/>
                    <a:gd name="connsiteX1" fmla="*/ 1547085 w 1547085"/>
                    <a:gd name="connsiteY1" fmla="*/ 884 h 2732772"/>
                    <a:gd name="connsiteX2" fmla="*/ 1547085 w 1547085"/>
                    <a:gd name="connsiteY2" fmla="*/ 2731888 h 2732772"/>
                    <a:gd name="connsiteX3" fmla="*/ 1527507 w 1547085"/>
                    <a:gd name="connsiteY3" fmla="*/ 2732772 h 2732772"/>
                    <a:gd name="connsiteX4" fmla="*/ 0 w 1547085"/>
                    <a:gd name="connsiteY4" fmla="*/ 1366386 h 2732772"/>
                    <a:gd name="connsiteX5" fmla="*/ 1527507 w 1547085"/>
                    <a:gd name="connsiteY5" fmla="*/ 0 h 2732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47085" h="2732772">
                      <a:moveTo>
                        <a:pt x="1527507" y="0"/>
                      </a:moveTo>
                      <a:lnTo>
                        <a:pt x="1547085" y="884"/>
                      </a:lnTo>
                      <a:lnTo>
                        <a:pt x="1547085" y="2731888"/>
                      </a:lnTo>
                      <a:lnTo>
                        <a:pt x="1527507" y="2732772"/>
                      </a:lnTo>
                      <a:cubicBezTo>
                        <a:pt x="683888" y="2732772"/>
                        <a:pt x="0" y="2121020"/>
                        <a:pt x="0" y="1366386"/>
                      </a:cubicBezTo>
                      <a:cubicBezTo>
                        <a:pt x="0" y="611752"/>
                        <a:pt x="683888" y="0"/>
                        <a:pt x="1527507" y="0"/>
                      </a:cubicBezTo>
                      <a:close/>
                    </a:path>
                  </a:pathLst>
                </a:custGeom>
                <a:solidFill>
                  <a:srgbClr val="95959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175" name="Ellipszis 174"/>
              <p:cNvSpPr/>
              <p:nvPr/>
            </p:nvSpPr>
            <p:spPr>
              <a:xfrm>
                <a:off x="6938334" y="3674689"/>
                <a:ext cx="340232" cy="304391"/>
              </a:xfrm>
              <a:prstGeom prst="ellipse">
                <a:avLst/>
              </a:prstGeom>
              <a:solidFill>
                <a:srgbClr val="FFC0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6" name="Szabadkézi sokszög 175"/>
              <p:cNvSpPr/>
              <p:nvPr/>
            </p:nvSpPr>
            <p:spPr>
              <a:xfrm flipH="1">
                <a:off x="6068928" y="2907020"/>
                <a:ext cx="10484" cy="1269158"/>
              </a:xfrm>
              <a:custGeom>
                <a:avLst/>
                <a:gdLst>
                  <a:gd name="connsiteX0" fmla="*/ 15567 w 15567"/>
                  <a:gd name="connsiteY0" fmla="*/ 0 h 1989582"/>
                  <a:gd name="connsiteX1" fmla="*/ 0 w 15567"/>
                  <a:gd name="connsiteY1" fmla="*/ 0 h 1989582"/>
                  <a:gd name="connsiteX2" fmla="*/ 0 w 15567"/>
                  <a:gd name="connsiteY2" fmla="*/ 1989582 h 1989582"/>
                  <a:gd name="connsiteX3" fmla="*/ 15567 w 15567"/>
                  <a:gd name="connsiteY3" fmla="*/ 1989582 h 1989582"/>
                  <a:gd name="connsiteX4" fmla="*/ 15567 w 15567"/>
                  <a:gd name="connsiteY4" fmla="*/ 0 h 1989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67" h="1989582">
                    <a:moveTo>
                      <a:pt x="15567" y="0"/>
                    </a:moveTo>
                    <a:lnTo>
                      <a:pt x="0" y="0"/>
                    </a:lnTo>
                    <a:lnTo>
                      <a:pt x="0" y="1989582"/>
                    </a:lnTo>
                    <a:lnTo>
                      <a:pt x="15567" y="1989582"/>
                    </a:lnTo>
                    <a:lnTo>
                      <a:pt x="15567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7" name="Szabadkézi sokszög 176"/>
              <p:cNvSpPr/>
              <p:nvPr/>
            </p:nvSpPr>
            <p:spPr>
              <a:xfrm flipH="1">
                <a:off x="5136758" y="3616709"/>
                <a:ext cx="70631" cy="6257"/>
              </a:xfrm>
              <a:custGeom>
                <a:avLst/>
                <a:gdLst>
                  <a:gd name="connsiteX0" fmla="*/ 104871 w 104871"/>
                  <a:gd name="connsiteY0" fmla="*/ 0 h 9808"/>
                  <a:gd name="connsiteX1" fmla="*/ 12591 w 104871"/>
                  <a:gd name="connsiteY1" fmla="*/ 6906 h 9808"/>
                  <a:gd name="connsiteX2" fmla="*/ 0 w 104871"/>
                  <a:gd name="connsiteY2" fmla="*/ 9808 h 9808"/>
                  <a:gd name="connsiteX3" fmla="*/ 104871 w 104871"/>
                  <a:gd name="connsiteY3" fmla="*/ 0 h 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871" h="9808">
                    <a:moveTo>
                      <a:pt x="104871" y="0"/>
                    </a:moveTo>
                    <a:lnTo>
                      <a:pt x="12591" y="6906"/>
                    </a:lnTo>
                    <a:lnTo>
                      <a:pt x="0" y="9808"/>
                    </a:lnTo>
                    <a:lnTo>
                      <a:pt x="104871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8" name="Ellipszis 177"/>
              <p:cNvSpPr/>
              <p:nvPr/>
            </p:nvSpPr>
            <p:spPr>
              <a:xfrm>
                <a:off x="4879337" y="3678393"/>
                <a:ext cx="340232" cy="304391"/>
              </a:xfrm>
              <a:prstGeom prst="ellipse">
                <a:avLst/>
              </a:prstGeom>
              <a:solidFill>
                <a:srgbClr val="FFC5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9" name="Szabadkézi sokszög 178"/>
              <p:cNvSpPr/>
              <p:nvPr/>
            </p:nvSpPr>
            <p:spPr>
              <a:xfrm flipH="1">
                <a:off x="5207388" y="3622966"/>
                <a:ext cx="20767" cy="4533"/>
              </a:xfrm>
              <a:custGeom>
                <a:avLst/>
                <a:gdLst>
                  <a:gd name="connsiteX0" fmla="*/ 30834 w 30834"/>
                  <a:gd name="connsiteY0" fmla="*/ 0 h 7106"/>
                  <a:gd name="connsiteX1" fmla="*/ 21261 w 30834"/>
                  <a:gd name="connsiteY1" fmla="*/ 895 h 7106"/>
                  <a:gd name="connsiteX2" fmla="*/ 0 w 30834"/>
                  <a:gd name="connsiteY2" fmla="*/ 7106 h 7106"/>
                  <a:gd name="connsiteX3" fmla="*/ 30834 w 30834"/>
                  <a:gd name="connsiteY3" fmla="*/ 0 h 7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34" h="7106">
                    <a:moveTo>
                      <a:pt x="30834" y="0"/>
                    </a:moveTo>
                    <a:lnTo>
                      <a:pt x="21261" y="895"/>
                    </a:lnTo>
                    <a:lnTo>
                      <a:pt x="0" y="7106"/>
                    </a:lnTo>
                    <a:lnTo>
                      <a:pt x="30834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80" name="Csoportba foglalás 179"/>
              <p:cNvGrpSpPr/>
              <p:nvPr/>
            </p:nvGrpSpPr>
            <p:grpSpPr>
              <a:xfrm flipH="1">
                <a:off x="4765656" y="2907020"/>
                <a:ext cx="2627512" cy="1621224"/>
                <a:chOff x="3169654" y="2158253"/>
                <a:chExt cx="3901257" cy="2541494"/>
              </a:xfrm>
            </p:grpSpPr>
            <p:sp>
              <p:nvSpPr>
                <p:cNvPr id="223" name="Szabadkézi sokszög 222"/>
                <p:cNvSpPr/>
                <p:nvPr/>
              </p:nvSpPr>
              <p:spPr>
                <a:xfrm>
                  <a:off x="5121089" y="2158253"/>
                  <a:ext cx="1949822" cy="2541494"/>
                </a:xfrm>
                <a:custGeom>
                  <a:avLst/>
                  <a:gdLst>
                    <a:gd name="connsiteX0" fmla="*/ 0 w 936812"/>
                    <a:gd name="connsiteY0" fmla="*/ 0 h 1385047"/>
                    <a:gd name="connsiteX1" fmla="*/ 936812 w 936812"/>
                    <a:gd name="connsiteY1" fmla="*/ 0 h 1385047"/>
                    <a:gd name="connsiteX2" fmla="*/ 0 w 936812"/>
                    <a:gd name="connsiteY2" fmla="*/ 1385047 h 1385047"/>
                    <a:gd name="connsiteX3" fmla="*/ 0 w 936812"/>
                    <a:gd name="connsiteY3" fmla="*/ 0 h 138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812" h="1385047">
                      <a:moveTo>
                        <a:pt x="0" y="0"/>
                      </a:moveTo>
                      <a:lnTo>
                        <a:pt x="936812" y="0"/>
                      </a:lnTo>
                      <a:cubicBezTo>
                        <a:pt x="936812" y="764940"/>
                        <a:pt x="517387" y="1385047"/>
                        <a:pt x="0" y="138504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24" name="Szabadkézi sokszög 223"/>
                <p:cNvSpPr/>
                <p:nvPr/>
              </p:nvSpPr>
              <p:spPr>
                <a:xfrm flipH="1">
                  <a:off x="3169654" y="2158253"/>
                  <a:ext cx="1949822" cy="2541494"/>
                </a:xfrm>
                <a:custGeom>
                  <a:avLst/>
                  <a:gdLst>
                    <a:gd name="connsiteX0" fmla="*/ 0 w 936812"/>
                    <a:gd name="connsiteY0" fmla="*/ 0 h 1385047"/>
                    <a:gd name="connsiteX1" fmla="*/ 936812 w 936812"/>
                    <a:gd name="connsiteY1" fmla="*/ 0 h 1385047"/>
                    <a:gd name="connsiteX2" fmla="*/ 0 w 936812"/>
                    <a:gd name="connsiteY2" fmla="*/ 1385047 h 1385047"/>
                    <a:gd name="connsiteX3" fmla="*/ 0 w 936812"/>
                    <a:gd name="connsiteY3" fmla="*/ 0 h 138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812" h="1385047">
                      <a:moveTo>
                        <a:pt x="0" y="0"/>
                      </a:moveTo>
                      <a:lnTo>
                        <a:pt x="936812" y="0"/>
                      </a:lnTo>
                      <a:cubicBezTo>
                        <a:pt x="936812" y="764940"/>
                        <a:pt x="517387" y="1385047"/>
                        <a:pt x="0" y="138504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4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181" name="Szabadkézi sokszög 180"/>
              <p:cNvSpPr/>
              <p:nvPr/>
            </p:nvSpPr>
            <p:spPr>
              <a:xfrm flipH="1">
                <a:off x="5228155" y="3627499"/>
                <a:ext cx="44614" cy="12343"/>
              </a:xfrm>
              <a:custGeom>
                <a:avLst/>
                <a:gdLst>
                  <a:gd name="connsiteX0" fmla="*/ 66242 w 66242"/>
                  <a:gd name="connsiteY0" fmla="*/ 0 h 19349"/>
                  <a:gd name="connsiteX1" fmla="*/ 23671 w 66242"/>
                  <a:gd name="connsiteY1" fmla="*/ 9810 h 19349"/>
                  <a:gd name="connsiteX2" fmla="*/ 0 w 66242"/>
                  <a:gd name="connsiteY2" fmla="*/ 19349 h 19349"/>
                  <a:gd name="connsiteX3" fmla="*/ 66242 w 66242"/>
                  <a:gd name="connsiteY3" fmla="*/ 0 h 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242" h="19349">
                    <a:moveTo>
                      <a:pt x="66242" y="0"/>
                    </a:moveTo>
                    <a:lnTo>
                      <a:pt x="23671" y="9810"/>
                    </a:lnTo>
                    <a:lnTo>
                      <a:pt x="0" y="19349"/>
                    </a:lnTo>
                    <a:lnTo>
                      <a:pt x="66242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2" name="Szabadkézi sokszög 181"/>
              <p:cNvSpPr/>
              <p:nvPr/>
            </p:nvSpPr>
            <p:spPr>
              <a:xfrm flipH="1">
                <a:off x="5272770" y="3639842"/>
                <a:ext cx="20840" cy="7954"/>
              </a:xfrm>
              <a:custGeom>
                <a:avLst/>
                <a:gdLst>
                  <a:gd name="connsiteX0" fmla="*/ 30943 w 30943"/>
                  <a:gd name="connsiteY0" fmla="*/ 0 h 12469"/>
                  <a:gd name="connsiteX1" fmla="*/ 14568 w 30943"/>
                  <a:gd name="connsiteY1" fmla="*/ 4783 h 12469"/>
                  <a:gd name="connsiteX2" fmla="*/ 0 w 30943"/>
                  <a:gd name="connsiteY2" fmla="*/ 12469 h 12469"/>
                  <a:gd name="connsiteX3" fmla="*/ 30943 w 30943"/>
                  <a:gd name="connsiteY3" fmla="*/ 0 h 1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943" h="12469">
                    <a:moveTo>
                      <a:pt x="30943" y="0"/>
                    </a:moveTo>
                    <a:lnTo>
                      <a:pt x="14568" y="4783"/>
                    </a:lnTo>
                    <a:lnTo>
                      <a:pt x="0" y="12469"/>
                    </a:lnTo>
                    <a:lnTo>
                      <a:pt x="309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3" name="Szabadkézi sokszög 182"/>
              <p:cNvSpPr/>
              <p:nvPr/>
            </p:nvSpPr>
            <p:spPr>
              <a:xfrm flipH="1">
                <a:off x="5293610" y="3647796"/>
                <a:ext cx="38553" cy="19265"/>
              </a:xfrm>
              <a:custGeom>
                <a:avLst/>
                <a:gdLst>
                  <a:gd name="connsiteX0" fmla="*/ 57243 w 57243"/>
                  <a:gd name="connsiteY0" fmla="*/ 0 h 30201"/>
                  <a:gd name="connsiteX1" fmla="*/ 34038 w 57243"/>
                  <a:gd name="connsiteY1" fmla="*/ 9351 h 30201"/>
                  <a:gd name="connsiteX2" fmla="*/ 0 w 57243"/>
                  <a:gd name="connsiteY2" fmla="*/ 30201 h 30201"/>
                  <a:gd name="connsiteX3" fmla="*/ 57243 w 57243"/>
                  <a:gd name="connsiteY3" fmla="*/ 0 h 30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243" h="30201">
                    <a:moveTo>
                      <a:pt x="57243" y="0"/>
                    </a:moveTo>
                    <a:lnTo>
                      <a:pt x="34038" y="9351"/>
                    </a:lnTo>
                    <a:lnTo>
                      <a:pt x="0" y="30201"/>
                    </a:lnTo>
                    <a:lnTo>
                      <a:pt x="572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4" name="Szabadkézi sokszög 183"/>
              <p:cNvSpPr/>
              <p:nvPr/>
            </p:nvSpPr>
            <p:spPr>
              <a:xfrm flipH="1">
                <a:off x="5332163" y="3667061"/>
                <a:ext cx="16198" cy="9398"/>
              </a:xfrm>
              <a:custGeom>
                <a:avLst/>
                <a:gdLst>
                  <a:gd name="connsiteX0" fmla="*/ 24050 w 24050"/>
                  <a:gd name="connsiteY0" fmla="*/ 0 h 14732"/>
                  <a:gd name="connsiteX1" fmla="*/ 6197 w 24050"/>
                  <a:gd name="connsiteY1" fmla="*/ 9419 h 14732"/>
                  <a:gd name="connsiteX2" fmla="*/ 0 w 24050"/>
                  <a:gd name="connsiteY2" fmla="*/ 14732 h 14732"/>
                  <a:gd name="connsiteX3" fmla="*/ 24050 w 24050"/>
                  <a:gd name="connsiteY3" fmla="*/ 0 h 14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50" h="14732">
                    <a:moveTo>
                      <a:pt x="24050" y="0"/>
                    </a:moveTo>
                    <a:lnTo>
                      <a:pt x="6197" y="9419"/>
                    </a:lnTo>
                    <a:lnTo>
                      <a:pt x="0" y="14732"/>
                    </a:lnTo>
                    <a:lnTo>
                      <a:pt x="24050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5" name="Szabadkézi sokszög 184"/>
              <p:cNvSpPr/>
              <p:nvPr/>
            </p:nvSpPr>
            <p:spPr>
              <a:xfrm flipH="1">
                <a:off x="5348361" y="3676458"/>
                <a:ext cx="44219" cy="35905"/>
              </a:xfrm>
              <a:custGeom>
                <a:avLst/>
                <a:gdLst>
                  <a:gd name="connsiteX0" fmla="*/ 65655 w 65655"/>
                  <a:gd name="connsiteY0" fmla="*/ 0 h 56286"/>
                  <a:gd name="connsiteX1" fmla="*/ 55941 w 65655"/>
                  <a:gd name="connsiteY1" fmla="*/ 5950 h 56286"/>
                  <a:gd name="connsiteX2" fmla="*/ 0 w 65655"/>
                  <a:gd name="connsiteY2" fmla="*/ 56286 h 56286"/>
                  <a:gd name="connsiteX3" fmla="*/ 65655 w 65655"/>
                  <a:gd name="connsiteY3" fmla="*/ 0 h 56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655" h="56286">
                    <a:moveTo>
                      <a:pt x="65655" y="0"/>
                    </a:moveTo>
                    <a:lnTo>
                      <a:pt x="55941" y="5950"/>
                    </a:lnTo>
                    <a:lnTo>
                      <a:pt x="0" y="56286"/>
                    </a:lnTo>
                    <a:lnTo>
                      <a:pt x="65655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86" name="Csoportba foglalás 185"/>
              <p:cNvGrpSpPr/>
              <p:nvPr/>
            </p:nvGrpSpPr>
            <p:grpSpPr>
              <a:xfrm>
                <a:off x="5926641" y="3131633"/>
                <a:ext cx="285553" cy="760461"/>
                <a:chOff x="4635389" y="4442242"/>
                <a:chExt cx="464659" cy="692270"/>
              </a:xfrm>
            </p:grpSpPr>
            <p:sp>
              <p:nvSpPr>
                <p:cNvPr id="221" name="Szabadkézi sokszög 220"/>
                <p:cNvSpPr/>
                <p:nvPr/>
              </p:nvSpPr>
              <p:spPr>
                <a:xfrm>
                  <a:off x="4864514" y="4442242"/>
                  <a:ext cx="235534" cy="692269"/>
                </a:xfrm>
                <a:custGeom>
                  <a:avLst/>
                  <a:gdLst>
                    <a:gd name="connsiteX0" fmla="*/ 0 w 560090"/>
                    <a:gd name="connsiteY0" fmla="*/ 0 h 1216152"/>
                    <a:gd name="connsiteX1" fmla="*/ 228600 w 560090"/>
                    <a:gd name="connsiteY1" fmla="*/ 0 h 1216152"/>
                    <a:gd name="connsiteX2" fmla="*/ 406902 w 560090"/>
                    <a:gd name="connsiteY2" fmla="*/ 948564 h 1216152"/>
                    <a:gd name="connsiteX3" fmla="*/ 406902 w 560090"/>
                    <a:gd name="connsiteY3" fmla="*/ 948565 h 1216152"/>
                    <a:gd name="connsiteX4" fmla="*/ 426179 w 560090"/>
                    <a:gd name="connsiteY4" fmla="*/ 953909 h 1216152"/>
                    <a:gd name="connsiteX5" fmla="*/ 560090 w 560090"/>
                    <a:gd name="connsiteY5" fmla="*/ 1062534 h 1216152"/>
                    <a:gd name="connsiteX6" fmla="*/ 482008 w 560090"/>
                    <a:gd name="connsiteY6" fmla="*/ 1148424 h 1216152"/>
                    <a:gd name="connsiteX7" fmla="*/ 447138 w 560090"/>
                    <a:gd name="connsiteY7" fmla="*/ 1162624 h 1216152"/>
                    <a:gd name="connsiteX8" fmla="*/ 447138 w 560090"/>
                    <a:gd name="connsiteY8" fmla="*/ 1162623 h 1216152"/>
                    <a:gd name="connsiteX9" fmla="*/ 426179 w 560090"/>
                    <a:gd name="connsiteY9" fmla="*/ 1171158 h 1216152"/>
                    <a:gd name="connsiteX10" fmla="*/ 102890 w 560090"/>
                    <a:gd name="connsiteY10" fmla="*/ 1216152 h 1216152"/>
                    <a:gd name="connsiteX11" fmla="*/ 0 w 560090"/>
                    <a:gd name="connsiteY11" fmla="*/ 1216152 h 1216152"/>
                    <a:gd name="connsiteX12" fmla="*/ 0 w 560090"/>
                    <a:gd name="connsiteY12" fmla="*/ 1211910 h 1216152"/>
                    <a:gd name="connsiteX13" fmla="*/ 0 w 560090"/>
                    <a:gd name="connsiteY13" fmla="*/ 913156 h 1216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0090" h="1216152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406902" y="948564"/>
                      </a:lnTo>
                      <a:lnTo>
                        <a:pt x="406902" y="948565"/>
                      </a:lnTo>
                      <a:lnTo>
                        <a:pt x="426179" y="953909"/>
                      </a:lnTo>
                      <a:cubicBezTo>
                        <a:pt x="508916" y="981709"/>
                        <a:pt x="560090" y="1020114"/>
                        <a:pt x="560090" y="1062534"/>
                      </a:cubicBezTo>
                      <a:cubicBezTo>
                        <a:pt x="560090" y="1094350"/>
                        <a:pt x="531305" y="1123906"/>
                        <a:pt x="482008" y="1148424"/>
                      </a:cubicBezTo>
                      <a:lnTo>
                        <a:pt x="447138" y="1162624"/>
                      </a:lnTo>
                      <a:lnTo>
                        <a:pt x="447138" y="1162623"/>
                      </a:lnTo>
                      <a:lnTo>
                        <a:pt x="426179" y="1171158"/>
                      </a:lnTo>
                      <a:cubicBezTo>
                        <a:pt x="343443" y="1198958"/>
                        <a:pt x="229143" y="1216152"/>
                        <a:pt x="102890" y="1216152"/>
                      </a:cubicBezTo>
                      <a:lnTo>
                        <a:pt x="0" y="1216152"/>
                      </a:lnTo>
                      <a:lnTo>
                        <a:pt x="0" y="1211910"/>
                      </a:lnTo>
                      <a:lnTo>
                        <a:pt x="0" y="913156"/>
                      </a:ln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222" name="Szabadkézi sokszög 221"/>
                <p:cNvSpPr/>
                <p:nvPr/>
              </p:nvSpPr>
              <p:spPr>
                <a:xfrm flipH="1">
                  <a:off x="4635389" y="4442243"/>
                  <a:ext cx="235534" cy="692269"/>
                </a:xfrm>
                <a:custGeom>
                  <a:avLst/>
                  <a:gdLst>
                    <a:gd name="connsiteX0" fmla="*/ 0 w 560090"/>
                    <a:gd name="connsiteY0" fmla="*/ 0 h 1216152"/>
                    <a:gd name="connsiteX1" fmla="*/ 228600 w 560090"/>
                    <a:gd name="connsiteY1" fmla="*/ 0 h 1216152"/>
                    <a:gd name="connsiteX2" fmla="*/ 406902 w 560090"/>
                    <a:gd name="connsiteY2" fmla="*/ 948564 h 1216152"/>
                    <a:gd name="connsiteX3" fmla="*/ 406902 w 560090"/>
                    <a:gd name="connsiteY3" fmla="*/ 948565 h 1216152"/>
                    <a:gd name="connsiteX4" fmla="*/ 426179 w 560090"/>
                    <a:gd name="connsiteY4" fmla="*/ 953909 h 1216152"/>
                    <a:gd name="connsiteX5" fmla="*/ 560090 w 560090"/>
                    <a:gd name="connsiteY5" fmla="*/ 1062534 h 1216152"/>
                    <a:gd name="connsiteX6" fmla="*/ 482008 w 560090"/>
                    <a:gd name="connsiteY6" fmla="*/ 1148424 h 1216152"/>
                    <a:gd name="connsiteX7" fmla="*/ 447138 w 560090"/>
                    <a:gd name="connsiteY7" fmla="*/ 1162624 h 1216152"/>
                    <a:gd name="connsiteX8" fmla="*/ 447138 w 560090"/>
                    <a:gd name="connsiteY8" fmla="*/ 1162623 h 1216152"/>
                    <a:gd name="connsiteX9" fmla="*/ 426179 w 560090"/>
                    <a:gd name="connsiteY9" fmla="*/ 1171158 h 1216152"/>
                    <a:gd name="connsiteX10" fmla="*/ 102890 w 560090"/>
                    <a:gd name="connsiteY10" fmla="*/ 1216152 h 1216152"/>
                    <a:gd name="connsiteX11" fmla="*/ 0 w 560090"/>
                    <a:gd name="connsiteY11" fmla="*/ 1216152 h 1216152"/>
                    <a:gd name="connsiteX12" fmla="*/ 0 w 560090"/>
                    <a:gd name="connsiteY12" fmla="*/ 1211910 h 1216152"/>
                    <a:gd name="connsiteX13" fmla="*/ 0 w 560090"/>
                    <a:gd name="connsiteY13" fmla="*/ 913156 h 1216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0090" h="1216152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406902" y="948564"/>
                      </a:lnTo>
                      <a:lnTo>
                        <a:pt x="406902" y="948565"/>
                      </a:lnTo>
                      <a:lnTo>
                        <a:pt x="426179" y="953909"/>
                      </a:lnTo>
                      <a:cubicBezTo>
                        <a:pt x="508916" y="981709"/>
                        <a:pt x="560090" y="1020114"/>
                        <a:pt x="560090" y="1062534"/>
                      </a:cubicBezTo>
                      <a:cubicBezTo>
                        <a:pt x="560090" y="1094350"/>
                        <a:pt x="531305" y="1123906"/>
                        <a:pt x="482008" y="1148424"/>
                      </a:cubicBezTo>
                      <a:lnTo>
                        <a:pt x="447138" y="1162624"/>
                      </a:lnTo>
                      <a:lnTo>
                        <a:pt x="447138" y="1162623"/>
                      </a:lnTo>
                      <a:lnTo>
                        <a:pt x="426179" y="1171158"/>
                      </a:lnTo>
                      <a:cubicBezTo>
                        <a:pt x="343443" y="1198958"/>
                        <a:pt x="229143" y="1216152"/>
                        <a:pt x="102890" y="1216152"/>
                      </a:cubicBezTo>
                      <a:lnTo>
                        <a:pt x="0" y="1216152"/>
                      </a:lnTo>
                      <a:lnTo>
                        <a:pt x="0" y="1211910"/>
                      </a:lnTo>
                      <a:lnTo>
                        <a:pt x="0" y="913156"/>
                      </a:lnTo>
                      <a:close/>
                    </a:path>
                  </a:pathLst>
                </a:custGeom>
                <a:solidFill>
                  <a:srgbClr val="FFB4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87" name="Csoportba foglalás 186"/>
              <p:cNvGrpSpPr/>
              <p:nvPr/>
            </p:nvGrpSpPr>
            <p:grpSpPr>
              <a:xfrm>
                <a:off x="5136722" y="3073902"/>
                <a:ext cx="547823" cy="470403"/>
                <a:chOff x="4493581" y="2506367"/>
                <a:chExt cx="813392" cy="737420"/>
              </a:xfrm>
            </p:grpSpPr>
            <p:sp>
              <p:nvSpPr>
                <p:cNvPr id="213" name="Ellipszis 212"/>
                <p:cNvSpPr/>
                <p:nvPr/>
              </p:nvSpPr>
              <p:spPr>
                <a:xfrm>
                  <a:off x="4502539" y="2595201"/>
                  <a:ext cx="789793" cy="648586"/>
                </a:xfrm>
                <a:prstGeom prst="ellipse">
                  <a:avLst/>
                </a:prstGeom>
                <a:solidFill>
                  <a:srgbClr val="F491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214" name="Csoportba foglalás 213"/>
                <p:cNvGrpSpPr/>
                <p:nvPr/>
              </p:nvGrpSpPr>
              <p:grpSpPr>
                <a:xfrm>
                  <a:off x="4493581" y="2506367"/>
                  <a:ext cx="813392" cy="622936"/>
                  <a:chOff x="4493581" y="2506367"/>
                  <a:chExt cx="813392" cy="622936"/>
                </a:xfrm>
              </p:grpSpPr>
              <p:sp>
                <p:nvSpPr>
                  <p:cNvPr id="215" name="Ellipszis 214"/>
                  <p:cNvSpPr/>
                  <p:nvPr/>
                </p:nvSpPr>
                <p:spPr>
                  <a:xfrm rot="5400000">
                    <a:off x="4617808" y="2451940"/>
                    <a:ext cx="564935" cy="789792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16" name="Ellipszis 215"/>
                  <p:cNvSpPr/>
                  <p:nvPr/>
                </p:nvSpPr>
                <p:spPr>
                  <a:xfrm rot="16200000">
                    <a:off x="4658753" y="2641497"/>
                    <a:ext cx="460452" cy="51516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6">
                          <a:lumMod val="50000"/>
                        </a:schemeClr>
                      </a:gs>
                      <a:gs pos="30000">
                        <a:srgbClr val="00B050"/>
                      </a:gs>
                      <a:gs pos="77942">
                        <a:schemeClr val="accent1">
                          <a:lumMod val="50000"/>
                        </a:schemeClr>
                      </a:gs>
                      <a:gs pos="26000">
                        <a:schemeClr val="accent6">
                          <a:lumMod val="50000"/>
                        </a:schemeClr>
                      </a:gs>
                      <a:gs pos="16000">
                        <a:schemeClr val="tx1"/>
                      </a:gs>
                      <a:gs pos="90612">
                        <a:schemeClr val="accent5">
                          <a:lumMod val="50000"/>
                        </a:schemeClr>
                      </a:gs>
                      <a:gs pos="100000">
                        <a:schemeClr val="accent6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17" name="Ellipszis 216"/>
                  <p:cNvSpPr/>
                  <p:nvPr/>
                </p:nvSpPr>
                <p:spPr>
                  <a:xfrm>
                    <a:off x="5083728" y="2844489"/>
                    <a:ext cx="98791" cy="956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18" name="Szabadkézi sokszög 217"/>
                  <p:cNvSpPr/>
                  <p:nvPr/>
                </p:nvSpPr>
                <p:spPr>
                  <a:xfrm rot="5400000">
                    <a:off x="4731982" y="2418187"/>
                    <a:ext cx="336585" cy="789793"/>
                  </a:xfrm>
                  <a:custGeom>
                    <a:avLst/>
                    <a:gdLst>
                      <a:gd name="connsiteX0" fmla="*/ 409807 w 488321"/>
                      <a:gd name="connsiteY0" fmla="*/ 0 h 813392"/>
                      <a:gd name="connsiteX1" fmla="*/ 488321 w 488321"/>
                      <a:gd name="connsiteY1" fmla="*/ 7856 h 813392"/>
                      <a:gd name="connsiteX2" fmla="*/ 484236 w 488321"/>
                      <a:gd name="connsiteY2" fmla="*/ 8264 h 813392"/>
                      <a:gd name="connsiteX3" fmla="*/ 157019 w 488321"/>
                      <a:gd name="connsiteY3" fmla="*/ 406697 h 813392"/>
                      <a:gd name="connsiteX4" fmla="*/ 484236 w 488321"/>
                      <a:gd name="connsiteY4" fmla="*/ 805130 h 813392"/>
                      <a:gd name="connsiteX5" fmla="*/ 488312 w 488321"/>
                      <a:gd name="connsiteY5" fmla="*/ 805538 h 813392"/>
                      <a:gd name="connsiteX6" fmla="*/ 409807 w 488321"/>
                      <a:gd name="connsiteY6" fmla="*/ 813392 h 813392"/>
                      <a:gd name="connsiteX7" fmla="*/ 0 w 488321"/>
                      <a:gd name="connsiteY7" fmla="*/ 406696 h 813392"/>
                      <a:gd name="connsiteX8" fmla="*/ 409807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409807" y="0"/>
                        </a:moveTo>
                        <a:lnTo>
                          <a:pt x="488321" y="7856"/>
                        </a:lnTo>
                        <a:lnTo>
                          <a:pt x="484236" y="8264"/>
                        </a:lnTo>
                        <a:cubicBezTo>
                          <a:pt x="297494" y="46187"/>
                          <a:pt x="157019" y="210162"/>
                          <a:pt x="157019" y="406697"/>
                        </a:cubicBezTo>
                        <a:cubicBezTo>
                          <a:pt x="157019" y="603233"/>
                          <a:pt x="297494" y="767208"/>
                          <a:pt x="484236" y="805130"/>
                        </a:cubicBezTo>
                        <a:lnTo>
                          <a:pt x="488312" y="805538"/>
                        </a:lnTo>
                        <a:lnTo>
                          <a:pt x="409807" y="813392"/>
                        </a:lnTo>
                        <a:cubicBezTo>
                          <a:pt x="183477" y="813392"/>
                          <a:pt x="0" y="631308"/>
                          <a:pt x="0" y="406696"/>
                        </a:cubicBezTo>
                        <a:cubicBezTo>
                          <a:pt x="0" y="182084"/>
                          <a:pt x="183477" y="0"/>
                          <a:pt x="409807" y="0"/>
                        </a:cubicBezTo>
                        <a:close/>
                      </a:path>
                    </a:pathLst>
                  </a:custGeom>
                  <a:solidFill>
                    <a:srgbClr val="F46C1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19" name="Szabadkézi sokszög 218"/>
                  <p:cNvSpPr/>
                  <p:nvPr/>
                </p:nvSpPr>
                <p:spPr>
                  <a:xfrm rot="16200000">
                    <a:off x="4656116" y="2343832"/>
                    <a:ext cx="488321" cy="813392"/>
                  </a:xfrm>
                  <a:custGeom>
                    <a:avLst/>
                    <a:gdLst>
                      <a:gd name="connsiteX0" fmla="*/ 78514 w 488321"/>
                      <a:gd name="connsiteY0" fmla="*/ 0 h 813392"/>
                      <a:gd name="connsiteX1" fmla="*/ 488321 w 488321"/>
                      <a:gd name="connsiteY1" fmla="*/ 406696 h 813392"/>
                      <a:gd name="connsiteX2" fmla="*/ 78514 w 488321"/>
                      <a:gd name="connsiteY2" fmla="*/ 813392 h 813392"/>
                      <a:gd name="connsiteX3" fmla="*/ 0 w 488321"/>
                      <a:gd name="connsiteY3" fmla="*/ 805537 h 813392"/>
                      <a:gd name="connsiteX4" fmla="*/ 4085 w 488321"/>
                      <a:gd name="connsiteY4" fmla="*/ 805128 h 813392"/>
                      <a:gd name="connsiteX5" fmla="*/ 331302 w 488321"/>
                      <a:gd name="connsiteY5" fmla="*/ 406695 h 813392"/>
                      <a:gd name="connsiteX6" fmla="*/ 4085 w 488321"/>
                      <a:gd name="connsiteY6" fmla="*/ 8262 h 813392"/>
                      <a:gd name="connsiteX7" fmla="*/ 9 w 488321"/>
                      <a:gd name="connsiteY7" fmla="*/ 7855 h 813392"/>
                      <a:gd name="connsiteX8" fmla="*/ 78514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78514" y="0"/>
                        </a:moveTo>
                        <a:cubicBezTo>
                          <a:pt x="304844" y="0"/>
                          <a:pt x="488321" y="182084"/>
                          <a:pt x="488321" y="406696"/>
                        </a:cubicBezTo>
                        <a:cubicBezTo>
                          <a:pt x="488321" y="631308"/>
                          <a:pt x="304844" y="813392"/>
                          <a:pt x="78514" y="813392"/>
                        </a:cubicBezTo>
                        <a:lnTo>
                          <a:pt x="0" y="805537"/>
                        </a:lnTo>
                        <a:lnTo>
                          <a:pt x="4085" y="805128"/>
                        </a:lnTo>
                        <a:cubicBezTo>
                          <a:pt x="190827" y="767206"/>
                          <a:pt x="331302" y="603231"/>
                          <a:pt x="331302" y="406695"/>
                        </a:cubicBezTo>
                        <a:cubicBezTo>
                          <a:pt x="331302" y="210160"/>
                          <a:pt x="190827" y="46185"/>
                          <a:pt x="4085" y="8262"/>
                        </a:cubicBezTo>
                        <a:lnTo>
                          <a:pt x="9" y="7855"/>
                        </a:lnTo>
                        <a:lnTo>
                          <a:pt x="78514" y="0"/>
                        </a:lnTo>
                        <a:close/>
                      </a:path>
                    </a:pathLst>
                  </a:custGeom>
                  <a:solidFill>
                    <a:srgbClr val="F27D2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20" name="Ellipszis 219"/>
                  <p:cNvSpPr/>
                  <p:nvPr/>
                </p:nvSpPr>
                <p:spPr>
                  <a:xfrm>
                    <a:off x="4977692" y="2916033"/>
                    <a:ext cx="72000" cy="7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188" name="Csoportba foglalás 187"/>
              <p:cNvGrpSpPr/>
              <p:nvPr/>
            </p:nvGrpSpPr>
            <p:grpSpPr>
              <a:xfrm>
                <a:off x="6420936" y="3094632"/>
                <a:ext cx="547823" cy="465097"/>
                <a:chOff x="4493581" y="2506367"/>
                <a:chExt cx="813392" cy="729103"/>
              </a:xfrm>
            </p:grpSpPr>
            <p:sp>
              <p:nvSpPr>
                <p:cNvPr id="205" name="Ellipszis 204"/>
                <p:cNvSpPr/>
                <p:nvPr/>
              </p:nvSpPr>
              <p:spPr>
                <a:xfrm>
                  <a:off x="4512149" y="2555214"/>
                  <a:ext cx="789793" cy="680256"/>
                </a:xfrm>
                <a:prstGeom prst="ellipse">
                  <a:avLst/>
                </a:prstGeom>
                <a:solidFill>
                  <a:srgbClr val="F491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206" name="Csoportba foglalás 205"/>
                <p:cNvGrpSpPr/>
                <p:nvPr/>
              </p:nvGrpSpPr>
              <p:grpSpPr>
                <a:xfrm>
                  <a:off x="4493581" y="2506367"/>
                  <a:ext cx="813392" cy="622936"/>
                  <a:chOff x="4493581" y="2506367"/>
                  <a:chExt cx="813392" cy="622936"/>
                </a:xfrm>
              </p:grpSpPr>
              <p:sp>
                <p:nvSpPr>
                  <p:cNvPr id="207" name="Ellipszis 206"/>
                  <p:cNvSpPr/>
                  <p:nvPr/>
                </p:nvSpPr>
                <p:spPr>
                  <a:xfrm rot="5400000">
                    <a:off x="4617808" y="2451940"/>
                    <a:ext cx="564935" cy="789792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08" name="Ellipszis 207"/>
                  <p:cNvSpPr/>
                  <p:nvPr/>
                </p:nvSpPr>
                <p:spPr>
                  <a:xfrm rot="16200000">
                    <a:off x="4658753" y="2641497"/>
                    <a:ext cx="460452" cy="51516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6">
                          <a:lumMod val="50000"/>
                        </a:schemeClr>
                      </a:gs>
                      <a:gs pos="30000">
                        <a:srgbClr val="00B050"/>
                      </a:gs>
                      <a:gs pos="77942">
                        <a:schemeClr val="accent1">
                          <a:lumMod val="50000"/>
                        </a:schemeClr>
                      </a:gs>
                      <a:gs pos="26000">
                        <a:schemeClr val="accent6">
                          <a:lumMod val="50000"/>
                        </a:schemeClr>
                      </a:gs>
                      <a:gs pos="16000">
                        <a:schemeClr val="tx1"/>
                      </a:gs>
                      <a:gs pos="90612">
                        <a:schemeClr val="accent5">
                          <a:lumMod val="50000"/>
                        </a:schemeClr>
                      </a:gs>
                      <a:gs pos="100000">
                        <a:schemeClr val="accent6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09" name="Ellipszis 208"/>
                  <p:cNvSpPr/>
                  <p:nvPr/>
                </p:nvSpPr>
                <p:spPr>
                  <a:xfrm>
                    <a:off x="5083728" y="2844489"/>
                    <a:ext cx="98791" cy="956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10" name="Szabadkézi sokszög 209"/>
                  <p:cNvSpPr/>
                  <p:nvPr/>
                </p:nvSpPr>
                <p:spPr>
                  <a:xfrm rot="5400000">
                    <a:off x="4731982" y="2418187"/>
                    <a:ext cx="336585" cy="789793"/>
                  </a:xfrm>
                  <a:custGeom>
                    <a:avLst/>
                    <a:gdLst>
                      <a:gd name="connsiteX0" fmla="*/ 409807 w 488321"/>
                      <a:gd name="connsiteY0" fmla="*/ 0 h 813392"/>
                      <a:gd name="connsiteX1" fmla="*/ 488321 w 488321"/>
                      <a:gd name="connsiteY1" fmla="*/ 7856 h 813392"/>
                      <a:gd name="connsiteX2" fmla="*/ 484236 w 488321"/>
                      <a:gd name="connsiteY2" fmla="*/ 8264 h 813392"/>
                      <a:gd name="connsiteX3" fmla="*/ 157019 w 488321"/>
                      <a:gd name="connsiteY3" fmla="*/ 406697 h 813392"/>
                      <a:gd name="connsiteX4" fmla="*/ 484236 w 488321"/>
                      <a:gd name="connsiteY4" fmla="*/ 805130 h 813392"/>
                      <a:gd name="connsiteX5" fmla="*/ 488312 w 488321"/>
                      <a:gd name="connsiteY5" fmla="*/ 805538 h 813392"/>
                      <a:gd name="connsiteX6" fmla="*/ 409807 w 488321"/>
                      <a:gd name="connsiteY6" fmla="*/ 813392 h 813392"/>
                      <a:gd name="connsiteX7" fmla="*/ 0 w 488321"/>
                      <a:gd name="connsiteY7" fmla="*/ 406696 h 813392"/>
                      <a:gd name="connsiteX8" fmla="*/ 409807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409807" y="0"/>
                        </a:moveTo>
                        <a:lnTo>
                          <a:pt x="488321" y="7856"/>
                        </a:lnTo>
                        <a:lnTo>
                          <a:pt x="484236" y="8264"/>
                        </a:lnTo>
                        <a:cubicBezTo>
                          <a:pt x="297494" y="46187"/>
                          <a:pt x="157019" y="210162"/>
                          <a:pt x="157019" y="406697"/>
                        </a:cubicBezTo>
                        <a:cubicBezTo>
                          <a:pt x="157019" y="603233"/>
                          <a:pt x="297494" y="767208"/>
                          <a:pt x="484236" y="805130"/>
                        </a:cubicBezTo>
                        <a:lnTo>
                          <a:pt x="488312" y="805538"/>
                        </a:lnTo>
                        <a:lnTo>
                          <a:pt x="409807" y="813392"/>
                        </a:lnTo>
                        <a:cubicBezTo>
                          <a:pt x="183477" y="813392"/>
                          <a:pt x="0" y="631308"/>
                          <a:pt x="0" y="406696"/>
                        </a:cubicBezTo>
                        <a:cubicBezTo>
                          <a:pt x="0" y="182084"/>
                          <a:pt x="183477" y="0"/>
                          <a:pt x="409807" y="0"/>
                        </a:cubicBezTo>
                        <a:close/>
                      </a:path>
                    </a:pathLst>
                  </a:custGeom>
                  <a:solidFill>
                    <a:srgbClr val="F46C1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11" name="Szabadkézi sokszög 210"/>
                  <p:cNvSpPr/>
                  <p:nvPr/>
                </p:nvSpPr>
                <p:spPr>
                  <a:xfrm rot="16200000">
                    <a:off x="4656116" y="2343832"/>
                    <a:ext cx="488321" cy="813392"/>
                  </a:xfrm>
                  <a:custGeom>
                    <a:avLst/>
                    <a:gdLst>
                      <a:gd name="connsiteX0" fmla="*/ 78514 w 488321"/>
                      <a:gd name="connsiteY0" fmla="*/ 0 h 813392"/>
                      <a:gd name="connsiteX1" fmla="*/ 488321 w 488321"/>
                      <a:gd name="connsiteY1" fmla="*/ 406696 h 813392"/>
                      <a:gd name="connsiteX2" fmla="*/ 78514 w 488321"/>
                      <a:gd name="connsiteY2" fmla="*/ 813392 h 813392"/>
                      <a:gd name="connsiteX3" fmla="*/ 0 w 488321"/>
                      <a:gd name="connsiteY3" fmla="*/ 805537 h 813392"/>
                      <a:gd name="connsiteX4" fmla="*/ 4085 w 488321"/>
                      <a:gd name="connsiteY4" fmla="*/ 805128 h 813392"/>
                      <a:gd name="connsiteX5" fmla="*/ 331302 w 488321"/>
                      <a:gd name="connsiteY5" fmla="*/ 406695 h 813392"/>
                      <a:gd name="connsiteX6" fmla="*/ 4085 w 488321"/>
                      <a:gd name="connsiteY6" fmla="*/ 8262 h 813392"/>
                      <a:gd name="connsiteX7" fmla="*/ 9 w 488321"/>
                      <a:gd name="connsiteY7" fmla="*/ 7855 h 813392"/>
                      <a:gd name="connsiteX8" fmla="*/ 78514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78514" y="0"/>
                        </a:moveTo>
                        <a:cubicBezTo>
                          <a:pt x="304844" y="0"/>
                          <a:pt x="488321" y="182084"/>
                          <a:pt x="488321" y="406696"/>
                        </a:cubicBezTo>
                        <a:cubicBezTo>
                          <a:pt x="488321" y="631308"/>
                          <a:pt x="304844" y="813392"/>
                          <a:pt x="78514" y="813392"/>
                        </a:cubicBezTo>
                        <a:lnTo>
                          <a:pt x="0" y="805537"/>
                        </a:lnTo>
                        <a:lnTo>
                          <a:pt x="4085" y="805128"/>
                        </a:lnTo>
                        <a:cubicBezTo>
                          <a:pt x="190827" y="767206"/>
                          <a:pt x="331302" y="603231"/>
                          <a:pt x="331302" y="406695"/>
                        </a:cubicBezTo>
                        <a:cubicBezTo>
                          <a:pt x="331302" y="210160"/>
                          <a:pt x="190827" y="46185"/>
                          <a:pt x="4085" y="8262"/>
                        </a:cubicBezTo>
                        <a:lnTo>
                          <a:pt x="9" y="7855"/>
                        </a:lnTo>
                        <a:lnTo>
                          <a:pt x="78514" y="0"/>
                        </a:lnTo>
                        <a:close/>
                      </a:path>
                    </a:pathLst>
                  </a:custGeom>
                  <a:solidFill>
                    <a:srgbClr val="F27D2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12" name="Ellipszis 211"/>
                  <p:cNvSpPr/>
                  <p:nvPr/>
                </p:nvSpPr>
                <p:spPr>
                  <a:xfrm>
                    <a:off x="4977692" y="2916033"/>
                    <a:ext cx="72000" cy="7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sp>
            <p:nvSpPr>
              <p:cNvPr id="189" name="Ellipszis 188"/>
              <p:cNvSpPr/>
              <p:nvPr/>
            </p:nvSpPr>
            <p:spPr>
              <a:xfrm>
                <a:off x="6746991" y="3627832"/>
                <a:ext cx="340233" cy="304391"/>
              </a:xfrm>
              <a:prstGeom prst="ellipse">
                <a:avLst/>
              </a:prstGeom>
              <a:solidFill>
                <a:srgbClr val="FFB1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0" name="Szabadkézi sokszög 189"/>
              <p:cNvSpPr/>
              <p:nvPr/>
            </p:nvSpPr>
            <p:spPr>
              <a:xfrm rot="1132413" flipH="1">
                <a:off x="6473716" y="2982578"/>
                <a:ext cx="651456" cy="200780"/>
              </a:xfrm>
              <a:custGeom>
                <a:avLst/>
                <a:gdLst>
                  <a:gd name="connsiteX0" fmla="*/ 1399896 w 2279250"/>
                  <a:gd name="connsiteY0" fmla="*/ 69905 h 549294"/>
                  <a:gd name="connsiteX1" fmla="*/ 1755590 w 2279250"/>
                  <a:gd name="connsiteY1" fmla="*/ 209825 h 549294"/>
                  <a:gd name="connsiteX2" fmla="*/ 1756066 w 2279250"/>
                  <a:gd name="connsiteY2" fmla="*/ 210038 h 549294"/>
                  <a:gd name="connsiteX3" fmla="*/ 1756067 w 2279250"/>
                  <a:gd name="connsiteY3" fmla="*/ 210038 h 549294"/>
                  <a:gd name="connsiteX4" fmla="*/ 1908236 w 2279250"/>
                  <a:gd name="connsiteY4" fmla="*/ 277996 h 549294"/>
                  <a:gd name="connsiteX5" fmla="*/ 2278157 w 2279250"/>
                  <a:gd name="connsiteY5" fmla="*/ 527379 h 549294"/>
                  <a:gd name="connsiteX6" fmla="*/ 1310823 w 2279250"/>
                  <a:gd name="connsiteY6" fmla="*/ 315508 h 549294"/>
                  <a:gd name="connsiteX7" fmla="*/ 1160909 w 2279250"/>
                  <a:gd name="connsiteY7" fmla="*/ 258852 h 549294"/>
                  <a:gd name="connsiteX8" fmla="*/ 1160908 w 2279250"/>
                  <a:gd name="connsiteY8" fmla="*/ 258852 h 549294"/>
                  <a:gd name="connsiteX9" fmla="*/ 1160905 w 2279250"/>
                  <a:gd name="connsiteY9" fmla="*/ 258851 h 549294"/>
                  <a:gd name="connsiteX10" fmla="*/ 981610 w 2279250"/>
                  <a:gd name="connsiteY10" fmla="*/ 261257 h 549294"/>
                  <a:gd name="connsiteX11" fmla="*/ 0 w 2279250"/>
                  <a:gd name="connsiteY11" fmla="*/ 130628 h 549294"/>
                  <a:gd name="connsiteX12" fmla="*/ 599522 w 2279250"/>
                  <a:gd name="connsiteY12" fmla="*/ 10264 h 549294"/>
                  <a:gd name="connsiteX13" fmla="*/ 611812 w 2279250"/>
                  <a:gd name="connsiteY13" fmla="*/ 9755 h 549294"/>
                  <a:gd name="connsiteX14" fmla="*/ 611815 w 2279250"/>
                  <a:gd name="connsiteY14" fmla="*/ 9757 h 549294"/>
                  <a:gd name="connsiteX15" fmla="*/ 783780 w 2279250"/>
                  <a:gd name="connsiteY15" fmla="*/ 2654 h 549294"/>
                  <a:gd name="connsiteX16" fmla="*/ 981609 w 2279250"/>
                  <a:gd name="connsiteY16" fmla="*/ 0 h 549294"/>
                  <a:gd name="connsiteX17" fmla="*/ 1179438 w 2279250"/>
                  <a:gd name="connsiteY17" fmla="*/ 2655 h 549294"/>
                  <a:gd name="connsiteX18" fmla="*/ 1209711 w 2279250"/>
                  <a:gd name="connsiteY18" fmla="*/ 3905 h 549294"/>
                  <a:gd name="connsiteX19" fmla="*/ 1213016 w 2279250"/>
                  <a:gd name="connsiteY19" fmla="*/ 4951 h 549294"/>
                  <a:gd name="connsiteX20" fmla="*/ 1399896 w 2279250"/>
                  <a:gd name="connsiteY20" fmla="*/ 69905 h 549294"/>
                  <a:gd name="connsiteX0" fmla="*/ 1863715 w 2743069"/>
                  <a:gd name="connsiteY0" fmla="*/ 69905 h 549294"/>
                  <a:gd name="connsiteX1" fmla="*/ 2219409 w 2743069"/>
                  <a:gd name="connsiteY1" fmla="*/ 209825 h 549294"/>
                  <a:gd name="connsiteX2" fmla="*/ 2219885 w 2743069"/>
                  <a:gd name="connsiteY2" fmla="*/ 210038 h 549294"/>
                  <a:gd name="connsiteX3" fmla="*/ 2219886 w 2743069"/>
                  <a:gd name="connsiteY3" fmla="*/ 210038 h 549294"/>
                  <a:gd name="connsiteX4" fmla="*/ 2372055 w 2743069"/>
                  <a:gd name="connsiteY4" fmla="*/ 277996 h 549294"/>
                  <a:gd name="connsiteX5" fmla="*/ 2741976 w 2743069"/>
                  <a:gd name="connsiteY5" fmla="*/ 527379 h 549294"/>
                  <a:gd name="connsiteX6" fmla="*/ 1774642 w 2743069"/>
                  <a:gd name="connsiteY6" fmla="*/ 315508 h 549294"/>
                  <a:gd name="connsiteX7" fmla="*/ 1624728 w 2743069"/>
                  <a:gd name="connsiteY7" fmla="*/ 258852 h 549294"/>
                  <a:gd name="connsiteX8" fmla="*/ 1624727 w 2743069"/>
                  <a:gd name="connsiteY8" fmla="*/ 258852 h 549294"/>
                  <a:gd name="connsiteX9" fmla="*/ 1624724 w 2743069"/>
                  <a:gd name="connsiteY9" fmla="*/ 258851 h 549294"/>
                  <a:gd name="connsiteX10" fmla="*/ 1445429 w 2743069"/>
                  <a:gd name="connsiteY10" fmla="*/ 261257 h 549294"/>
                  <a:gd name="connsiteX11" fmla="*/ -1 w 2743069"/>
                  <a:gd name="connsiteY11" fmla="*/ 96750 h 549294"/>
                  <a:gd name="connsiteX12" fmla="*/ 1063341 w 2743069"/>
                  <a:gd name="connsiteY12" fmla="*/ 10264 h 549294"/>
                  <a:gd name="connsiteX13" fmla="*/ 1075631 w 2743069"/>
                  <a:gd name="connsiteY13" fmla="*/ 9755 h 549294"/>
                  <a:gd name="connsiteX14" fmla="*/ 1075634 w 2743069"/>
                  <a:gd name="connsiteY14" fmla="*/ 9757 h 549294"/>
                  <a:gd name="connsiteX15" fmla="*/ 1247599 w 2743069"/>
                  <a:gd name="connsiteY15" fmla="*/ 2654 h 549294"/>
                  <a:gd name="connsiteX16" fmla="*/ 1445428 w 2743069"/>
                  <a:gd name="connsiteY16" fmla="*/ 0 h 549294"/>
                  <a:gd name="connsiteX17" fmla="*/ 1643257 w 2743069"/>
                  <a:gd name="connsiteY17" fmla="*/ 2655 h 549294"/>
                  <a:gd name="connsiteX18" fmla="*/ 1673530 w 2743069"/>
                  <a:gd name="connsiteY18" fmla="*/ 3905 h 549294"/>
                  <a:gd name="connsiteX19" fmla="*/ 1676835 w 2743069"/>
                  <a:gd name="connsiteY19" fmla="*/ 4951 h 549294"/>
                  <a:gd name="connsiteX20" fmla="*/ 1863715 w 2743069"/>
                  <a:gd name="connsiteY20" fmla="*/ 69905 h 549294"/>
                  <a:gd name="connsiteX0" fmla="*/ 1863715 w 2516820"/>
                  <a:gd name="connsiteY0" fmla="*/ 69905 h 470630"/>
                  <a:gd name="connsiteX1" fmla="*/ 2219409 w 2516820"/>
                  <a:gd name="connsiteY1" fmla="*/ 209825 h 470630"/>
                  <a:gd name="connsiteX2" fmla="*/ 2219885 w 2516820"/>
                  <a:gd name="connsiteY2" fmla="*/ 210038 h 470630"/>
                  <a:gd name="connsiteX3" fmla="*/ 2219886 w 2516820"/>
                  <a:gd name="connsiteY3" fmla="*/ 210038 h 470630"/>
                  <a:gd name="connsiteX4" fmla="*/ 2372055 w 2516820"/>
                  <a:gd name="connsiteY4" fmla="*/ 277996 h 470630"/>
                  <a:gd name="connsiteX5" fmla="*/ 2471577 w 2516820"/>
                  <a:gd name="connsiteY5" fmla="*/ 427453 h 470630"/>
                  <a:gd name="connsiteX6" fmla="*/ 1774642 w 2516820"/>
                  <a:gd name="connsiteY6" fmla="*/ 315508 h 470630"/>
                  <a:gd name="connsiteX7" fmla="*/ 1624728 w 2516820"/>
                  <a:gd name="connsiteY7" fmla="*/ 258852 h 470630"/>
                  <a:gd name="connsiteX8" fmla="*/ 1624727 w 2516820"/>
                  <a:gd name="connsiteY8" fmla="*/ 258852 h 470630"/>
                  <a:gd name="connsiteX9" fmla="*/ 1624724 w 2516820"/>
                  <a:gd name="connsiteY9" fmla="*/ 258851 h 470630"/>
                  <a:gd name="connsiteX10" fmla="*/ 1445429 w 2516820"/>
                  <a:gd name="connsiteY10" fmla="*/ 261257 h 470630"/>
                  <a:gd name="connsiteX11" fmla="*/ -1 w 2516820"/>
                  <a:gd name="connsiteY11" fmla="*/ 96750 h 470630"/>
                  <a:gd name="connsiteX12" fmla="*/ 1063341 w 2516820"/>
                  <a:gd name="connsiteY12" fmla="*/ 10264 h 470630"/>
                  <a:gd name="connsiteX13" fmla="*/ 1075631 w 2516820"/>
                  <a:gd name="connsiteY13" fmla="*/ 9755 h 470630"/>
                  <a:gd name="connsiteX14" fmla="*/ 1075634 w 2516820"/>
                  <a:gd name="connsiteY14" fmla="*/ 9757 h 470630"/>
                  <a:gd name="connsiteX15" fmla="*/ 1247599 w 2516820"/>
                  <a:gd name="connsiteY15" fmla="*/ 2654 h 470630"/>
                  <a:gd name="connsiteX16" fmla="*/ 1445428 w 2516820"/>
                  <a:gd name="connsiteY16" fmla="*/ 0 h 470630"/>
                  <a:gd name="connsiteX17" fmla="*/ 1643257 w 2516820"/>
                  <a:gd name="connsiteY17" fmla="*/ 2655 h 470630"/>
                  <a:gd name="connsiteX18" fmla="*/ 1673530 w 2516820"/>
                  <a:gd name="connsiteY18" fmla="*/ 3905 h 470630"/>
                  <a:gd name="connsiteX19" fmla="*/ 1676835 w 2516820"/>
                  <a:gd name="connsiteY19" fmla="*/ 4951 h 470630"/>
                  <a:gd name="connsiteX20" fmla="*/ 1863715 w 2516820"/>
                  <a:gd name="connsiteY20" fmla="*/ 69905 h 470630"/>
                  <a:gd name="connsiteX0" fmla="*/ 1863715 w 2546988"/>
                  <a:gd name="connsiteY0" fmla="*/ 69905 h 450160"/>
                  <a:gd name="connsiteX1" fmla="*/ 2219409 w 2546988"/>
                  <a:gd name="connsiteY1" fmla="*/ 209825 h 450160"/>
                  <a:gd name="connsiteX2" fmla="*/ 2219885 w 2546988"/>
                  <a:gd name="connsiteY2" fmla="*/ 210038 h 450160"/>
                  <a:gd name="connsiteX3" fmla="*/ 2219886 w 2546988"/>
                  <a:gd name="connsiteY3" fmla="*/ 210038 h 450160"/>
                  <a:gd name="connsiteX4" fmla="*/ 2372055 w 2546988"/>
                  <a:gd name="connsiteY4" fmla="*/ 277996 h 450160"/>
                  <a:gd name="connsiteX5" fmla="*/ 2471577 w 2546988"/>
                  <a:gd name="connsiteY5" fmla="*/ 427453 h 450160"/>
                  <a:gd name="connsiteX6" fmla="*/ 1774642 w 2546988"/>
                  <a:gd name="connsiteY6" fmla="*/ 315508 h 450160"/>
                  <a:gd name="connsiteX7" fmla="*/ 1624728 w 2546988"/>
                  <a:gd name="connsiteY7" fmla="*/ 258852 h 450160"/>
                  <a:gd name="connsiteX8" fmla="*/ 1624727 w 2546988"/>
                  <a:gd name="connsiteY8" fmla="*/ 258852 h 450160"/>
                  <a:gd name="connsiteX9" fmla="*/ 1624724 w 2546988"/>
                  <a:gd name="connsiteY9" fmla="*/ 258851 h 450160"/>
                  <a:gd name="connsiteX10" fmla="*/ 1445429 w 2546988"/>
                  <a:gd name="connsiteY10" fmla="*/ 261257 h 450160"/>
                  <a:gd name="connsiteX11" fmla="*/ -1 w 2546988"/>
                  <a:gd name="connsiteY11" fmla="*/ 96750 h 450160"/>
                  <a:gd name="connsiteX12" fmla="*/ 1063341 w 2546988"/>
                  <a:gd name="connsiteY12" fmla="*/ 10264 h 450160"/>
                  <a:gd name="connsiteX13" fmla="*/ 1075631 w 2546988"/>
                  <a:gd name="connsiteY13" fmla="*/ 9755 h 450160"/>
                  <a:gd name="connsiteX14" fmla="*/ 1075634 w 2546988"/>
                  <a:gd name="connsiteY14" fmla="*/ 9757 h 450160"/>
                  <a:gd name="connsiteX15" fmla="*/ 1247599 w 2546988"/>
                  <a:gd name="connsiteY15" fmla="*/ 2654 h 450160"/>
                  <a:gd name="connsiteX16" fmla="*/ 1445428 w 2546988"/>
                  <a:gd name="connsiteY16" fmla="*/ 0 h 450160"/>
                  <a:gd name="connsiteX17" fmla="*/ 1643257 w 2546988"/>
                  <a:gd name="connsiteY17" fmla="*/ 2655 h 450160"/>
                  <a:gd name="connsiteX18" fmla="*/ 1673530 w 2546988"/>
                  <a:gd name="connsiteY18" fmla="*/ 3905 h 450160"/>
                  <a:gd name="connsiteX19" fmla="*/ 1676835 w 2546988"/>
                  <a:gd name="connsiteY19" fmla="*/ 4951 h 450160"/>
                  <a:gd name="connsiteX20" fmla="*/ 1863715 w 2546988"/>
                  <a:gd name="connsiteY20" fmla="*/ 69905 h 450160"/>
                  <a:gd name="connsiteX0" fmla="*/ 1863715 w 2567056"/>
                  <a:gd name="connsiteY0" fmla="*/ 69905 h 502806"/>
                  <a:gd name="connsiteX1" fmla="*/ 2219409 w 2567056"/>
                  <a:gd name="connsiteY1" fmla="*/ 209825 h 502806"/>
                  <a:gd name="connsiteX2" fmla="*/ 2219885 w 2567056"/>
                  <a:gd name="connsiteY2" fmla="*/ 210038 h 502806"/>
                  <a:gd name="connsiteX3" fmla="*/ 2219886 w 2567056"/>
                  <a:gd name="connsiteY3" fmla="*/ 210038 h 502806"/>
                  <a:gd name="connsiteX4" fmla="*/ 2372055 w 2567056"/>
                  <a:gd name="connsiteY4" fmla="*/ 277996 h 502806"/>
                  <a:gd name="connsiteX5" fmla="*/ 2504799 w 2567056"/>
                  <a:gd name="connsiteY5" fmla="*/ 496015 h 502806"/>
                  <a:gd name="connsiteX6" fmla="*/ 1774642 w 2567056"/>
                  <a:gd name="connsiteY6" fmla="*/ 315508 h 502806"/>
                  <a:gd name="connsiteX7" fmla="*/ 1624728 w 2567056"/>
                  <a:gd name="connsiteY7" fmla="*/ 258852 h 502806"/>
                  <a:gd name="connsiteX8" fmla="*/ 1624727 w 2567056"/>
                  <a:gd name="connsiteY8" fmla="*/ 258852 h 502806"/>
                  <a:gd name="connsiteX9" fmla="*/ 1624724 w 2567056"/>
                  <a:gd name="connsiteY9" fmla="*/ 258851 h 502806"/>
                  <a:gd name="connsiteX10" fmla="*/ 1445429 w 2567056"/>
                  <a:gd name="connsiteY10" fmla="*/ 261257 h 502806"/>
                  <a:gd name="connsiteX11" fmla="*/ -1 w 2567056"/>
                  <a:gd name="connsiteY11" fmla="*/ 96750 h 502806"/>
                  <a:gd name="connsiteX12" fmla="*/ 1063341 w 2567056"/>
                  <a:gd name="connsiteY12" fmla="*/ 10264 h 502806"/>
                  <a:gd name="connsiteX13" fmla="*/ 1075631 w 2567056"/>
                  <a:gd name="connsiteY13" fmla="*/ 9755 h 502806"/>
                  <a:gd name="connsiteX14" fmla="*/ 1075634 w 2567056"/>
                  <a:gd name="connsiteY14" fmla="*/ 9757 h 502806"/>
                  <a:gd name="connsiteX15" fmla="*/ 1247599 w 2567056"/>
                  <a:gd name="connsiteY15" fmla="*/ 2654 h 502806"/>
                  <a:gd name="connsiteX16" fmla="*/ 1445428 w 2567056"/>
                  <a:gd name="connsiteY16" fmla="*/ 0 h 502806"/>
                  <a:gd name="connsiteX17" fmla="*/ 1643257 w 2567056"/>
                  <a:gd name="connsiteY17" fmla="*/ 2655 h 502806"/>
                  <a:gd name="connsiteX18" fmla="*/ 1673530 w 2567056"/>
                  <a:gd name="connsiteY18" fmla="*/ 3905 h 502806"/>
                  <a:gd name="connsiteX19" fmla="*/ 1676835 w 2567056"/>
                  <a:gd name="connsiteY19" fmla="*/ 4951 h 502806"/>
                  <a:gd name="connsiteX20" fmla="*/ 1863715 w 2567056"/>
                  <a:gd name="connsiteY20" fmla="*/ 69905 h 50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67056" h="502806">
                    <a:moveTo>
                      <a:pt x="1863715" y="69905"/>
                    </a:moveTo>
                    <a:cubicBezTo>
                      <a:pt x="1991127" y="116113"/>
                      <a:pt x="2111261" y="163571"/>
                      <a:pt x="2219409" y="209825"/>
                    </a:cubicBezTo>
                    <a:lnTo>
                      <a:pt x="2219885" y="210038"/>
                    </a:lnTo>
                    <a:lnTo>
                      <a:pt x="2219886" y="210038"/>
                    </a:lnTo>
                    <a:lnTo>
                      <a:pt x="2372055" y="277996"/>
                    </a:lnTo>
                    <a:cubicBezTo>
                      <a:pt x="2609516" y="389088"/>
                      <a:pt x="2598758" y="468378"/>
                      <a:pt x="2504799" y="496015"/>
                    </a:cubicBezTo>
                    <a:cubicBezTo>
                      <a:pt x="2435586" y="516373"/>
                      <a:pt x="2284289" y="500343"/>
                      <a:pt x="1774642" y="315508"/>
                    </a:cubicBezTo>
                    <a:lnTo>
                      <a:pt x="1624728" y="258852"/>
                    </a:lnTo>
                    <a:lnTo>
                      <a:pt x="1624727" y="258852"/>
                    </a:lnTo>
                    <a:cubicBezTo>
                      <a:pt x="1624726" y="258852"/>
                      <a:pt x="1624725" y="258851"/>
                      <a:pt x="1624724" y="258851"/>
                    </a:cubicBezTo>
                    <a:lnTo>
                      <a:pt x="1445429" y="261257"/>
                    </a:lnTo>
                    <a:cubicBezTo>
                      <a:pt x="903299" y="261257"/>
                      <a:pt x="-1" y="168894"/>
                      <a:pt x="-1" y="96750"/>
                    </a:cubicBezTo>
                    <a:cubicBezTo>
                      <a:pt x="-2" y="42641"/>
                      <a:pt x="711027" y="30094"/>
                      <a:pt x="1063341" y="10264"/>
                    </a:cubicBezTo>
                    <a:lnTo>
                      <a:pt x="1075631" y="9755"/>
                    </a:lnTo>
                    <a:cubicBezTo>
                      <a:pt x="1075632" y="9756"/>
                      <a:pt x="1075633" y="9756"/>
                      <a:pt x="1075634" y="9757"/>
                    </a:cubicBezTo>
                    <a:lnTo>
                      <a:pt x="1247599" y="2654"/>
                    </a:lnTo>
                    <a:cubicBezTo>
                      <a:pt x="1311500" y="914"/>
                      <a:pt x="1377661" y="0"/>
                      <a:pt x="1445428" y="0"/>
                    </a:cubicBezTo>
                    <a:cubicBezTo>
                      <a:pt x="1513194" y="0"/>
                      <a:pt x="1579357" y="914"/>
                      <a:pt x="1643257" y="2655"/>
                    </a:cubicBezTo>
                    <a:lnTo>
                      <a:pt x="1673530" y="3905"/>
                    </a:lnTo>
                    <a:lnTo>
                      <a:pt x="1676835" y="4951"/>
                    </a:lnTo>
                    <a:cubicBezTo>
                      <a:pt x="1737500" y="25102"/>
                      <a:pt x="1800010" y="46800"/>
                      <a:pt x="1863715" y="6990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1" name="Szabadkézi sokszög 190"/>
              <p:cNvSpPr/>
              <p:nvPr/>
            </p:nvSpPr>
            <p:spPr>
              <a:xfrm>
                <a:off x="6069563" y="4150827"/>
                <a:ext cx="284869" cy="384180"/>
              </a:xfrm>
              <a:custGeom>
                <a:avLst/>
                <a:gdLst>
                  <a:gd name="connsiteX0" fmla="*/ 404692 w 404692"/>
                  <a:gd name="connsiteY0" fmla="*/ 0 h 539998"/>
                  <a:gd name="connsiteX1" fmla="*/ 404692 w 404692"/>
                  <a:gd name="connsiteY1" fmla="*/ 493302 h 539998"/>
                  <a:gd name="connsiteX2" fmla="*/ 392629 w 404692"/>
                  <a:gd name="connsiteY2" fmla="*/ 496693 h 539998"/>
                  <a:gd name="connsiteX3" fmla="*/ 199030 w 404692"/>
                  <a:gd name="connsiteY3" fmla="*/ 528995 h 539998"/>
                  <a:gd name="connsiteX4" fmla="*/ 328 w 404692"/>
                  <a:gd name="connsiteY4" fmla="*/ 539963 h 539998"/>
                  <a:gd name="connsiteX5" fmla="*/ 328 w 404692"/>
                  <a:gd name="connsiteY5" fmla="*/ 539998 h 539998"/>
                  <a:gd name="connsiteX6" fmla="*/ 8 w 404692"/>
                  <a:gd name="connsiteY6" fmla="*/ 539981 h 539998"/>
                  <a:gd name="connsiteX7" fmla="*/ 0 w 404692"/>
                  <a:gd name="connsiteY7" fmla="*/ 539982 h 539998"/>
                  <a:gd name="connsiteX8" fmla="*/ 0 w 404692"/>
                  <a:gd name="connsiteY8" fmla="*/ 39821 h 539998"/>
                  <a:gd name="connsiteX9" fmla="*/ 10 w 404692"/>
                  <a:gd name="connsiteY9" fmla="*/ 39821 h 539998"/>
                  <a:gd name="connsiteX10" fmla="*/ 179457 w 404692"/>
                  <a:gd name="connsiteY10" fmla="*/ 32091 h 539998"/>
                  <a:gd name="connsiteX11" fmla="*/ 373645 w 404692"/>
                  <a:gd name="connsiteY11" fmla="*/ 6810 h 539998"/>
                  <a:gd name="connsiteX12" fmla="*/ 404692 w 404692"/>
                  <a:gd name="connsiteY12" fmla="*/ 0 h 53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4692" h="539998">
                    <a:moveTo>
                      <a:pt x="404692" y="0"/>
                    </a:moveTo>
                    <a:lnTo>
                      <a:pt x="404692" y="493302"/>
                    </a:lnTo>
                    <a:lnTo>
                      <a:pt x="392629" y="496693"/>
                    </a:lnTo>
                    <a:cubicBezTo>
                      <a:pt x="329165" y="510891"/>
                      <a:pt x="264577" y="521717"/>
                      <a:pt x="199030" y="528995"/>
                    </a:cubicBezTo>
                    <a:lnTo>
                      <a:pt x="328" y="539963"/>
                    </a:lnTo>
                    <a:lnTo>
                      <a:pt x="328" y="539998"/>
                    </a:lnTo>
                    <a:lnTo>
                      <a:pt x="8" y="539981"/>
                    </a:lnTo>
                    <a:lnTo>
                      <a:pt x="0" y="539982"/>
                    </a:lnTo>
                    <a:lnTo>
                      <a:pt x="0" y="39821"/>
                    </a:lnTo>
                    <a:lnTo>
                      <a:pt x="10" y="39821"/>
                    </a:lnTo>
                    <a:lnTo>
                      <a:pt x="179457" y="32091"/>
                    </a:lnTo>
                    <a:cubicBezTo>
                      <a:pt x="245204" y="26395"/>
                      <a:pt x="309988" y="17922"/>
                      <a:pt x="373645" y="6810"/>
                    </a:cubicBezTo>
                    <a:lnTo>
                      <a:pt x="404692" y="0"/>
                    </a:lnTo>
                    <a:close/>
                  </a:path>
                </a:pathLst>
              </a:custGeom>
              <a:solidFill>
                <a:srgbClr val="FFC0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2" name="Szabadkézi sokszög 191"/>
              <p:cNvSpPr/>
              <p:nvPr/>
            </p:nvSpPr>
            <p:spPr>
              <a:xfrm>
                <a:off x="5799148" y="4174881"/>
                <a:ext cx="315200" cy="359574"/>
              </a:xfrm>
              <a:custGeom>
                <a:avLst/>
                <a:gdLst>
                  <a:gd name="connsiteX0" fmla="*/ 0 w 404692"/>
                  <a:gd name="connsiteY0" fmla="*/ 0 h 540000"/>
                  <a:gd name="connsiteX1" fmla="*/ 31047 w 404692"/>
                  <a:gd name="connsiteY1" fmla="*/ 6810 h 540000"/>
                  <a:gd name="connsiteX2" fmla="*/ 225235 w 404692"/>
                  <a:gd name="connsiteY2" fmla="*/ 32091 h 540000"/>
                  <a:gd name="connsiteX3" fmla="*/ 404692 w 404692"/>
                  <a:gd name="connsiteY3" fmla="*/ 39822 h 540000"/>
                  <a:gd name="connsiteX4" fmla="*/ 404692 w 404692"/>
                  <a:gd name="connsiteY4" fmla="*/ 539983 h 540000"/>
                  <a:gd name="connsiteX5" fmla="*/ 404364 w 404692"/>
                  <a:gd name="connsiteY5" fmla="*/ 540000 h 540000"/>
                  <a:gd name="connsiteX6" fmla="*/ 404364 w 404692"/>
                  <a:gd name="connsiteY6" fmla="*/ 539963 h 540000"/>
                  <a:gd name="connsiteX7" fmla="*/ 205662 w 404692"/>
                  <a:gd name="connsiteY7" fmla="*/ 528995 h 540000"/>
                  <a:gd name="connsiteX8" fmla="*/ 12063 w 404692"/>
                  <a:gd name="connsiteY8" fmla="*/ 496693 h 540000"/>
                  <a:gd name="connsiteX9" fmla="*/ 0 w 404692"/>
                  <a:gd name="connsiteY9" fmla="*/ 493303 h 540000"/>
                  <a:gd name="connsiteX10" fmla="*/ 0 w 404692"/>
                  <a:gd name="connsiteY10" fmla="*/ 0 h 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4692" h="540000">
                    <a:moveTo>
                      <a:pt x="0" y="0"/>
                    </a:moveTo>
                    <a:lnTo>
                      <a:pt x="31047" y="6810"/>
                    </a:lnTo>
                    <a:cubicBezTo>
                      <a:pt x="94704" y="17922"/>
                      <a:pt x="159488" y="26395"/>
                      <a:pt x="225235" y="32091"/>
                    </a:cubicBezTo>
                    <a:lnTo>
                      <a:pt x="404692" y="39822"/>
                    </a:lnTo>
                    <a:lnTo>
                      <a:pt x="404692" y="539983"/>
                    </a:lnTo>
                    <a:lnTo>
                      <a:pt x="404364" y="540000"/>
                    </a:lnTo>
                    <a:lnTo>
                      <a:pt x="404364" y="539963"/>
                    </a:lnTo>
                    <a:lnTo>
                      <a:pt x="205662" y="528995"/>
                    </a:lnTo>
                    <a:cubicBezTo>
                      <a:pt x="140115" y="521717"/>
                      <a:pt x="75528" y="510891"/>
                      <a:pt x="12063" y="496693"/>
                    </a:cubicBezTo>
                    <a:lnTo>
                      <a:pt x="0" y="4933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93" name="Csoportba foglalás 192"/>
              <p:cNvGrpSpPr/>
              <p:nvPr/>
            </p:nvGrpSpPr>
            <p:grpSpPr>
              <a:xfrm>
                <a:off x="5620663" y="3995527"/>
                <a:ext cx="903268" cy="281764"/>
                <a:chOff x="3136923" y="3969083"/>
                <a:chExt cx="2095771" cy="445267"/>
              </a:xfrm>
            </p:grpSpPr>
            <p:sp>
              <p:nvSpPr>
                <p:cNvPr id="200" name="Háromszög 18"/>
                <p:cNvSpPr/>
                <p:nvPr/>
              </p:nvSpPr>
              <p:spPr>
                <a:xfrm flipH="1">
                  <a:off x="3461187" y="4051738"/>
                  <a:ext cx="747594" cy="162999"/>
                </a:xfrm>
                <a:custGeom>
                  <a:avLst/>
                  <a:gdLst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2842045 h 2842045"/>
                    <a:gd name="connsiteX1" fmla="*/ 780108 w 2975353"/>
                    <a:gd name="connsiteY1" fmla="*/ 0 h 2842045"/>
                    <a:gd name="connsiteX2" fmla="*/ 2975353 w 2975353"/>
                    <a:gd name="connsiteY2" fmla="*/ 2842045 h 2842045"/>
                    <a:gd name="connsiteX3" fmla="*/ 0 w 2975353"/>
                    <a:gd name="connsiteY3" fmla="*/ 2842045 h 2842045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3040895"/>
                    <a:gd name="connsiteY0" fmla="*/ 2402822 h 2402822"/>
                    <a:gd name="connsiteX1" fmla="*/ 764342 w 3040895"/>
                    <a:gd name="connsiteY1" fmla="*/ 36674 h 2402822"/>
                    <a:gd name="connsiteX2" fmla="*/ 3040895 w 3040895"/>
                    <a:gd name="connsiteY2" fmla="*/ 814407 h 2402822"/>
                    <a:gd name="connsiteX3" fmla="*/ 0 w 3040895"/>
                    <a:gd name="connsiteY3" fmla="*/ 2402822 h 2402822"/>
                    <a:gd name="connsiteX0" fmla="*/ 0 w 3040895"/>
                    <a:gd name="connsiteY0" fmla="*/ 2402822 h 2402822"/>
                    <a:gd name="connsiteX1" fmla="*/ 764342 w 3040895"/>
                    <a:gd name="connsiteY1" fmla="*/ 36674 h 2402822"/>
                    <a:gd name="connsiteX2" fmla="*/ 3040895 w 3040895"/>
                    <a:gd name="connsiteY2" fmla="*/ 814407 h 2402822"/>
                    <a:gd name="connsiteX3" fmla="*/ 0 w 3040895"/>
                    <a:gd name="connsiteY3" fmla="*/ 2402822 h 2402822"/>
                    <a:gd name="connsiteX0" fmla="*/ 0 w 3040895"/>
                    <a:gd name="connsiteY0" fmla="*/ 2366558 h 2366558"/>
                    <a:gd name="connsiteX1" fmla="*/ 764342 w 3040895"/>
                    <a:gd name="connsiteY1" fmla="*/ 410 h 2366558"/>
                    <a:gd name="connsiteX2" fmla="*/ 3040895 w 3040895"/>
                    <a:gd name="connsiteY2" fmla="*/ 778143 h 2366558"/>
                    <a:gd name="connsiteX3" fmla="*/ 0 w 3040895"/>
                    <a:gd name="connsiteY3" fmla="*/ 2366558 h 2366558"/>
                    <a:gd name="connsiteX0" fmla="*/ 0 w 3360079"/>
                    <a:gd name="connsiteY0" fmla="*/ 2366440 h 2369925"/>
                    <a:gd name="connsiteX1" fmla="*/ 764342 w 3360079"/>
                    <a:gd name="connsiteY1" fmla="*/ 292 h 2369925"/>
                    <a:gd name="connsiteX2" fmla="*/ 3360079 w 3360079"/>
                    <a:gd name="connsiteY2" fmla="*/ 1059337 h 2369925"/>
                    <a:gd name="connsiteX3" fmla="*/ 0 w 3360079"/>
                    <a:gd name="connsiteY3" fmla="*/ 2366440 h 23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60079" h="2369925">
                      <a:moveTo>
                        <a:pt x="0" y="2366440"/>
                      </a:moveTo>
                      <a:cubicBezTo>
                        <a:pt x="70850" y="1561836"/>
                        <a:pt x="-189" y="43538"/>
                        <a:pt x="764342" y="292"/>
                      </a:cubicBezTo>
                      <a:cubicBezTo>
                        <a:pt x="1669512" y="-25234"/>
                        <a:pt x="2628344" y="1482398"/>
                        <a:pt x="3360079" y="1059337"/>
                      </a:cubicBezTo>
                      <a:cubicBezTo>
                        <a:pt x="3285852" y="2503404"/>
                        <a:pt x="991784" y="2366440"/>
                        <a:pt x="0" y="2366440"/>
                      </a:cubicBez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201" name="Csoportba foglalás 200"/>
                <p:cNvGrpSpPr/>
                <p:nvPr/>
              </p:nvGrpSpPr>
              <p:grpSpPr>
                <a:xfrm>
                  <a:off x="3136923" y="3969083"/>
                  <a:ext cx="2095771" cy="445267"/>
                  <a:chOff x="3055227" y="3822440"/>
                  <a:chExt cx="3160139" cy="1106532"/>
                </a:xfrm>
              </p:grpSpPr>
              <p:sp>
                <p:nvSpPr>
                  <p:cNvPr id="203" name="Szabadkézi sokszög 202"/>
                  <p:cNvSpPr/>
                  <p:nvPr/>
                </p:nvSpPr>
                <p:spPr>
                  <a:xfrm flipH="1">
                    <a:off x="3055227" y="3822440"/>
                    <a:ext cx="1603259" cy="1106522"/>
                  </a:xfrm>
                  <a:custGeom>
                    <a:avLst/>
                    <a:gdLst>
                      <a:gd name="connsiteX0" fmla="*/ 0 w 936812"/>
                      <a:gd name="connsiteY0" fmla="*/ 0 h 1385047"/>
                      <a:gd name="connsiteX1" fmla="*/ 936812 w 936812"/>
                      <a:gd name="connsiteY1" fmla="*/ 0 h 1385047"/>
                      <a:gd name="connsiteX2" fmla="*/ 0 w 936812"/>
                      <a:gd name="connsiteY2" fmla="*/ 1385047 h 1385047"/>
                      <a:gd name="connsiteX3" fmla="*/ 0 w 936812"/>
                      <a:gd name="connsiteY3" fmla="*/ 0 h 1385047"/>
                      <a:gd name="connsiteX0" fmla="*/ 0 w 1166554"/>
                      <a:gd name="connsiteY0" fmla="*/ 453920 h 1838967"/>
                      <a:gd name="connsiteX1" fmla="*/ 1166554 w 1166554"/>
                      <a:gd name="connsiteY1" fmla="*/ 0 h 1838967"/>
                      <a:gd name="connsiteX2" fmla="*/ 0 w 1166554"/>
                      <a:gd name="connsiteY2" fmla="*/ 1838967 h 1838967"/>
                      <a:gd name="connsiteX3" fmla="*/ 0 w 1166554"/>
                      <a:gd name="connsiteY3" fmla="*/ 453920 h 1838967"/>
                      <a:gd name="connsiteX0" fmla="*/ 0 w 1166554"/>
                      <a:gd name="connsiteY0" fmla="*/ 453920 h 1838967"/>
                      <a:gd name="connsiteX1" fmla="*/ 1166554 w 1166554"/>
                      <a:gd name="connsiteY1" fmla="*/ 0 h 1838967"/>
                      <a:gd name="connsiteX2" fmla="*/ 0 w 1166554"/>
                      <a:gd name="connsiteY2" fmla="*/ 1838967 h 1838967"/>
                      <a:gd name="connsiteX3" fmla="*/ 0 w 1166554"/>
                      <a:gd name="connsiteY3" fmla="*/ 453920 h 1838967"/>
                      <a:gd name="connsiteX0" fmla="*/ 0 w 1166554"/>
                      <a:gd name="connsiteY0" fmla="*/ 453920 h 1838967"/>
                      <a:gd name="connsiteX1" fmla="*/ 1166554 w 1166554"/>
                      <a:gd name="connsiteY1" fmla="*/ 0 h 1838967"/>
                      <a:gd name="connsiteX2" fmla="*/ 0 w 1166554"/>
                      <a:gd name="connsiteY2" fmla="*/ 1838967 h 1838967"/>
                      <a:gd name="connsiteX3" fmla="*/ 0 w 1166554"/>
                      <a:gd name="connsiteY3" fmla="*/ 453920 h 1838967"/>
                      <a:gd name="connsiteX0" fmla="*/ 0 w 1187440"/>
                      <a:gd name="connsiteY0" fmla="*/ 778149 h 2163196"/>
                      <a:gd name="connsiteX1" fmla="*/ 1187440 w 1187440"/>
                      <a:gd name="connsiteY1" fmla="*/ 0 h 2163196"/>
                      <a:gd name="connsiteX2" fmla="*/ 0 w 1187440"/>
                      <a:gd name="connsiteY2" fmla="*/ 2163196 h 2163196"/>
                      <a:gd name="connsiteX3" fmla="*/ 0 w 1187440"/>
                      <a:gd name="connsiteY3" fmla="*/ 778149 h 2163196"/>
                      <a:gd name="connsiteX0" fmla="*/ 0 w 1187440"/>
                      <a:gd name="connsiteY0" fmla="*/ 778149 h 2163196"/>
                      <a:gd name="connsiteX1" fmla="*/ 1187440 w 1187440"/>
                      <a:gd name="connsiteY1" fmla="*/ 0 h 2163196"/>
                      <a:gd name="connsiteX2" fmla="*/ 0 w 1187440"/>
                      <a:gd name="connsiteY2" fmla="*/ 2163196 h 2163196"/>
                      <a:gd name="connsiteX3" fmla="*/ 0 w 1187440"/>
                      <a:gd name="connsiteY3" fmla="*/ 778149 h 2163196"/>
                      <a:gd name="connsiteX0" fmla="*/ 0 w 1522895"/>
                      <a:gd name="connsiteY0" fmla="*/ 1522094 h 2907141"/>
                      <a:gd name="connsiteX1" fmla="*/ 1522895 w 1522895"/>
                      <a:gd name="connsiteY1" fmla="*/ 0 h 2907141"/>
                      <a:gd name="connsiteX2" fmla="*/ 0 w 1522895"/>
                      <a:gd name="connsiteY2" fmla="*/ 2907141 h 2907141"/>
                      <a:gd name="connsiteX3" fmla="*/ 0 w 1522895"/>
                      <a:gd name="connsiteY3" fmla="*/ 1522094 h 2907141"/>
                      <a:gd name="connsiteX0" fmla="*/ 0 w 1522895"/>
                      <a:gd name="connsiteY0" fmla="*/ 1522094 h 2907141"/>
                      <a:gd name="connsiteX1" fmla="*/ 1522895 w 1522895"/>
                      <a:gd name="connsiteY1" fmla="*/ 0 h 2907141"/>
                      <a:gd name="connsiteX2" fmla="*/ 0 w 1522895"/>
                      <a:gd name="connsiteY2" fmla="*/ 2907141 h 2907141"/>
                      <a:gd name="connsiteX3" fmla="*/ 0 w 1522895"/>
                      <a:gd name="connsiteY3" fmla="*/ 1522094 h 2907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2895" h="2907141">
                        <a:moveTo>
                          <a:pt x="0" y="1522094"/>
                        </a:moveTo>
                        <a:cubicBezTo>
                          <a:pt x="312271" y="1522094"/>
                          <a:pt x="1042901" y="1457244"/>
                          <a:pt x="1522895" y="0"/>
                        </a:cubicBezTo>
                        <a:cubicBezTo>
                          <a:pt x="1522895" y="764941"/>
                          <a:pt x="517387" y="2907141"/>
                          <a:pt x="0" y="2907141"/>
                        </a:cubicBezTo>
                        <a:lnTo>
                          <a:pt x="0" y="1522094"/>
                        </a:lnTo>
                        <a:close/>
                      </a:path>
                    </a:pathLst>
                  </a:custGeom>
                  <a:solidFill>
                    <a:srgbClr val="FF891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04" name="Szabadkézi sokszög 203"/>
                  <p:cNvSpPr/>
                  <p:nvPr/>
                </p:nvSpPr>
                <p:spPr>
                  <a:xfrm>
                    <a:off x="4658504" y="3987359"/>
                    <a:ext cx="1556862" cy="941613"/>
                  </a:xfrm>
                  <a:custGeom>
                    <a:avLst/>
                    <a:gdLst>
                      <a:gd name="connsiteX0" fmla="*/ 0 w 936812"/>
                      <a:gd name="connsiteY0" fmla="*/ 0 h 1385047"/>
                      <a:gd name="connsiteX1" fmla="*/ 936812 w 936812"/>
                      <a:gd name="connsiteY1" fmla="*/ 0 h 1385047"/>
                      <a:gd name="connsiteX2" fmla="*/ 0 w 936812"/>
                      <a:gd name="connsiteY2" fmla="*/ 1385047 h 1385047"/>
                      <a:gd name="connsiteX3" fmla="*/ 0 w 936812"/>
                      <a:gd name="connsiteY3" fmla="*/ 0 h 1385047"/>
                      <a:gd name="connsiteX0" fmla="*/ 0 w 1150518"/>
                      <a:gd name="connsiteY0" fmla="*/ 583585 h 1968632"/>
                      <a:gd name="connsiteX1" fmla="*/ 1150518 w 1150518"/>
                      <a:gd name="connsiteY1" fmla="*/ 0 h 1968632"/>
                      <a:gd name="connsiteX2" fmla="*/ 0 w 1150518"/>
                      <a:gd name="connsiteY2" fmla="*/ 1968632 h 1968632"/>
                      <a:gd name="connsiteX3" fmla="*/ 0 w 1150518"/>
                      <a:gd name="connsiteY3" fmla="*/ 583585 h 1968632"/>
                      <a:gd name="connsiteX0" fmla="*/ 0 w 1150518"/>
                      <a:gd name="connsiteY0" fmla="*/ 583585 h 1968632"/>
                      <a:gd name="connsiteX1" fmla="*/ 1150518 w 1150518"/>
                      <a:gd name="connsiteY1" fmla="*/ 0 h 1968632"/>
                      <a:gd name="connsiteX2" fmla="*/ 0 w 1150518"/>
                      <a:gd name="connsiteY2" fmla="*/ 1968632 h 1968632"/>
                      <a:gd name="connsiteX3" fmla="*/ 0 w 1150518"/>
                      <a:gd name="connsiteY3" fmla="*/ 583585 h 1968632"/>
                      <a:gd name="connsiteX0" fmla="*/ 0 w 1317032"/>
                      <a:gd name="connsiteY0" fmla="*/ 1088832 h 2473879"/>
                      <a:gd name="connsiteX1" fmla="*/ 1317032 w 1317032"/>
                      <a:gd name="connsiteY1" fmla="*/ 0 h 2473879"/>
                      <a:gd name="connsiteX2" fmla="*/ 0 w 1317032"/>
                      <a:gd name="connsiteY2" fmla="*/ 2473879 h 2473879"/>
                      <a:gd name="connsiteX3" fmla="*/ 0 w 1317032"/>
                      <a:gd name="connsiteY3" fmla="*/ 1088832 h 2473879"/>
                      <a:gd name="connsiteX0" fmla="*/ 0 w 1317032"/>
                      <a:gd name="connsiteY0" fmla="*/ 1088832 h 2473879"/>
                      <a:gd name="connsiteX1" fmla="*/ 1317032 w 1317032"/>
                      <a:gd name="connsiteY1" fmla="*/ 0 h 2473879"/>
                      <a:gd name="connsiteX2" fmla="*/ 0 w 1317032"/>
                      <a:gd name="connsiteY2" fmla="*/ 2473879 h 2473879"/>
                      <a:gd name="connsiteX3" fmla="*/ 0 w 1317032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3169" h="2473879">
                        <a:moveTo>
                          <a:pt x="0" y="1088832"/>
                        </a:moveTo>
                        <a:cubicBezTo>
                          <a:pt x="312271" y="1088832"/>
                          <a:pt x="924471" y="1069732"/>
                          <a:pt x="1513169" y="0"/>
                        </a:cubicBezTo>
                        <a:cubicBezTo>
                          <a:pt x="998305" y="1955191"/>
                          <a:pt x="517387" y="2473879"/>
                          <a:pt x="0" y="2473879"/>
                        </a:cubicBezTo>
                        <a:lnTo>
                          <a:pt x="0" y="1088832"/>
                        </a:lnTo>
                        <a:close/>
                      </a:path>
                    </a:pathLst>
                  </a:custGeom>
                  <a:solidFill>
                    <a:srgbClr val="FF891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202" name="Háromszög 18"/>
                <p:cNvSpPr/>
                <p:nvPr/>
              </p:nvSpPr>
              <p:spPr>
                <a:xfrm>
                  <a:off x="4175555" y="4066077"/>
                  <a:ext cx="747594" cy="162998"/>
                </a:xfrm>
                <a:custGeom>
                  <a:avLst/>
                  <a:gdLst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2842045 h 2842045"/>
                    <a:gd name="connsiteX1" fmla="*/ 780108 w 2975353"/>
                    <a:gd name="connsiteY1" fmla="*/ 0 h 2842045"/>
                    <a:gd name="connsiteX2" fmla="*/ 2975353 w 2975353"/>
                    <a:gd name="connsiteY2" fmla="*/ 2842045 h 2842045"/>
                    <a:gd name="connsiteX3" fmla="*/ 0 w 2975353"/>
                    <a:gd name="connsiteY3" fmla="*/ 2842045 h 2842045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3040895"/>
                    <a:gd name="connsiteY0" fmla="*/ 2402822 h 2402822"/>
                    <a:gd name="connsiteX1" fmla="*/ 764342 w 3040895"/>
                    <a:gd name="connsiteY1" fmla="*/ 36674 h 2402822"/>
                    <a:gd name="connsiteX2" fmla="*/ 3040895 w 3040895"/>
                    <a:gd name="connsiteY2" fmla="*/ 814407 h 2402822"/>
                    <a:gd name="connsiteX3" fmla="*/ 0 w 3040895"/>
                    <a:gd name="connsiteY3" fmla="*/ 2402822 h 2402822"/>
                    <a:gd name="connsiteX0" fmla="*/ 0 w 3040895"/>
                    <a:gd name="connsiteY0" fmla="*/ 2402822 h 2402822"/>
                    <a:gd name="connsiteX1" fmla="*/ 764342 w 3040895"/>
                    <a:gd name="connsiteY1" fmla="*/ 36674 h 2402822"/>
                    <a:gd name="connsiteX2" fmla="*/ 3040895 w 3040895"/>
                    <a:gd name="connsiteY2" fmla="*/ 814407 h 2402822"/>
                    <a:gd name="connsiteX3" fmla="*/ 0 w 3040895"/>
                    <a:gd name="connsiteY3" fmla="*/ 2402822 h 2402822"/>
                    <a:gd name="connsiteX0" fmla="*/ 0 w 3040895"/>
                    <a:gd name="connsiteY0" fmla="*/ 2366558 h 2366558"/>
                    <a:gd name="connsiteX1" fmla="*/ 764342 w 3040895"/>
                    <a:gd name="connsiteY1" fmla="*/ 410 h 2366558"/>
                    <a:gd name="connsiteX2" fmla="*/ 3040895 w 3040895"/>
                    <a:gd name="connsiteY2" fmla="*/ 778143 h 2366558"/>
                    <a:gd name="connsiteX3" fmla="*/ 0 w 3040895"/>
                    <a:gd name="connsiteY3" fmla="*/ 2366558 h 2366558"/>
                    <a:gd name="connsiteX0" fmla="*/ 0 w 3360079"/>
                    <a:gd name="connsiteY0" fmla="*/ 2366440 h 2369925"/>
                    <a:gd name="connsiteX1" fmla="*/ 764342 w 3360079"/>
                    <a:gd name="connsiteY1" fmla="*/ 292 h 2369925"/>
                    <a:gd name="connsiteX2" fmla="*/ 3360079 w 3360079"/>
                    <a:gd name="connsiteY2" fmla="*/ 1059337 h 2369925"/>
                    <a:gd name="connsiteX3" fmla="*/ 0 w 3360079"/>
                    <a:gd name="connsiteY3" fmla="*/ 2366440 h 23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60079" h="2369925">
                      <a:moveTo>
                        <a:pt x="0" y="2366440"/>
                      </a:moveTo>
                      <a:cubicBezTo>
                        <a:pt x="70850" y="1561836"/>
                        <a:pt x="-189" y="43538"/>
                        <a:pt x="764342" y="292"/>
                      </a:cubicBezTo>
                      <a:cubicBezTo>
                        <a:pt x="1669512" y="-25234"/>
                        <a:pt x="2628344" y="1482398"/>
                        <a:pt x="3360079" y="1059337"/>
                      </a:cubicBezTo>
                      <a:cubicBezTo>
                        <a:pt x="3285852" y="2503404"/>
                        <a:pt x="991784" y="2366440"/>
                        <a:pt x="0" y="2366440"/>
                      </a:cubicBez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194" name="Ellipszis 193"/>
              <p:cNvSpPr/>
              <p:nvPr/>
            </p:nvSpPr>
            <p:spPr>
              <a:xfrm>
                <a:off x="6397304" y="3630655"/>
                <a:ext cx="24246" cy="22964"/>
              </a:xfrm>
              <a:prstGeom prst="ellipse">
                <a:avLst/>
              </a:prstGeom>
              <a:solidFill>
                <a:srgbClr val="F27D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5" name="Szabadkézi sokszög 194"/>
              <p:cNvSpPr/>
              <p:nvPr/>
            </p:nvSpPr>
            <p:spPr>
              <a:xfrm rot="20467587">
                <a:off x="4985468" y="2958745"/>
                <a:ext cx="651455" cy="195375"/>
              </a:xfrm>
              <a:custGeom>
                <a:avLst/>
                <a:gdLst>
                  <a:gd name="connsiteX0" fmla="*/ 1399896 w 2279250"/>
                  <a:gd name="connsiteY0" fmla="*/ 69905 h 549294"/>
                  <a:gd name="connsiteX1" fmla="*/ 1755590 w 2279250"/>
                  <a:gd name="connsiteY1" fmla="*/ 209825 h 549294"/>
                  <a:gd name="connsiteX2" fmla="*/ 1756066 w 2279250"/>
                  <a:gd name="connsiteY2" fmla="*/ 210038 h 549294"/>
                  <a:gd name="connsiteX3" fmla="*/ 1756067 w 2279250"/>
                  <a:gd name="connsiteY3" fmla="*/ 210038 h 549294"/>
                  <a:gd name="connsiteX4" fmla="*/ 1908236 w 2279250"/>
                  <a:gd name="connsiteY4" fmla="*/ 277996 h 549294"/>
                  <a:gd name="connsiteX5" fmla="*/ 2278157 w 2279250"/>
                  <a:gd name="connsiteY5" fmla="*/ 527379 h 549294"/>
                  <a:gd name="connsiteX6" fmla="*/ 1310823 w 2279250"/>
                  <a:gd name="connsiteY6" fmla="*/ 315508 h 549294"/>
                  <a:gd name="connsiteX7" fmla="*/ 1160909 w 2279250"/>
                  <a:gd name="connsiteY7" fmla="*/ 258852 h 549294"/>
                  <a:gd name="connsiteX8" fmla="*/ 1160908 w 2279250"/>
                  <a:gd name="connsiteY8" fmla="*/ 258852 h 549294"/>
                  <a:gd name="connsiteX9" fmla="*/ 1160905 w 2279250"/>
                  <a:gd name="connsiteY9" fmla="*/ 258851 h 549294"/>
                  <a:gd name="connsiteX10" fmla="*/ 981610 w 2279250"/>
                  <a:gd name="connsiteY10" fmla="*/ 261257 h 549294"/>
                  <a:gd name="connsiteX11" fmla="*/ 0 w 2279250"/>
                  <a:gd name="connsiteY11" fmla="*/ 130628 h 549294"/>
                  <a:gd name="connsiteX12" fmla="*/ 599522 w 2279250"/>
                  <a:gd name="connsiteY12" fmla="*/ 10264 h 549294"/>
                  <a:gd name="connsiteX13" fmla="*/ 611812 w 2279250"/>
                  <a:gd name="connsiteY13" fmla="*/ 9755 h 549294"/>
                  <a:gd name="connsiteX14" fmla="*/ 611815 w 2279250"/>
                  <a:gd name="connsiteY14" fmla="*/ 9757 h 549294"/>
                  <a:gd name="connsiteX15" fmla="*/ 783780 w 2279250"/>
                  <a:gd name="connsiteY15" fmla="*/ 2654 h 549294"/>
                  <a:gd name="connsiteX16" fmla="*/ 981609 w 2279250"/>
                  <a:gd name="connsiteY16" fmla="*/ 0 h 549294"/>
                  <a:gd name="connsiteX17" fmla="*/ 1179438 w 2279250"/>
                  <a:gd name="connsiteY17" fmla="*/ 2655 h 549294"/>
                  <a:gd name="connsiteX18" fmla="*/ 1209711 w 2279250"/>
                  <a:gd name="connsiteY18" fmla="*/ 3905 h 549294"/>
                  <a:gd name="connsiteX19" fmla="*/ 1213016 w 2279250"/>
                  <a:gd name="connsiteY19" fmla="*/ 4951 h 549294"/>
                  <a:gd name="connsiteX20" fmla="*/ 1399896 w 2279250"/>
                  <a:gd name="connsiteY20" fmla="*/ 69905 h 549294"/>
                  <a:gd name="connsiteX0" fmla="*/ 1863715 w 2743069"/>
                  <a:gd name="connsiteY0" fmla="*/ 69905 h 549294"/>
                  <a:gd name="connsiteX1" fmla="*/ 2219409 w 2743069"/>
                  <a:gd name="connsiteY1" fmla="*/ 209825 h 549294"/>
                  <a:gd name="connsiteX2" fmla="*/ 2219885 w 2743069"/>
                  <a:gd name="connsiteY2" fmla="*/ 210038 h 549294"/>
                  <a:gd name="connsiteX3" fmla="*/ 2219886 w 2743069"/>
                  <a:gd name="connsiteY3" fmla="*/ 210038 h 549294"/>
                  <a:gd name="connsiteX4" fmla="*/ 2372055 w 2743069"/>
                  <a:gd name="connsiteY4" fmla="*/ 277996 h 549294"/>
                  <a:gd name="connsiteX5" fmla="*/ 2741976 w 2743069"/>
                  <a:gd name="connsiteY5" fmla="*/ 527379 h 549294"/>
                  <a:gd name="connsiteX6" fmla="*/ 1774642 w 2743069"/>
                  <a:gd name="connsiteY6" fmla="*/ 315508 h 549294"/>
                  <a:gd name="connsiteX7" fmla="*/ 1624728 w 2743069"/>
                  <a:gd name="connsiteY7" fmla="*/ 258852 h 549294"/>
                  <a:gd name="connsiteX8" fmla="*/ 1624727 w 2743069"/>
                  <a:gd name="connsiteY8" fmla="*/ 258852 h 549294"/>
                  <a:gd name="connsiteX9" fmla="*/ 1624724 w 2743069"/>
                  <a:gd name="connsiteY9" fmla="*/ 258851 h 549294"/>
                  <a:gd name="connsiteX10" fmla="*/ 1445429 w 2743069"/>
                  <a:gd name="connsiteY10" fmla="*/ 261257 h 549294"/>
                  <a:gd name="connsiteX11" fmla="*/ -1 w 2743069"/>
                  <a:gd name="connsiteY11" fmla="*/ 96750 h 549294"/>
                  <a:gd name="connsiteX12" fmla="*/ 1063341 w 2743069"/>
                  <a:gd name="connsiteY12" fmla="*/ 10264 h 549294"/>
                  <a:gd name="connsiteX13" fmla="*/ 1075631 w 2743069"/>
                  <a:gd name="connsiteY13" fmla="*/ 9755 h 549294"/>
                  <a:gd name="connsiteX14" fmla="*/ 1075634 w 2743069"/>
                  <a:gd name="connsiteY14" fmla="*/ 9757 h 549294"/>
                  <a:gd name="connsiteX15" fmla="*/ 1247599 w 2743069"/>
                  <a:gd name="connsiteY15" fmla="*/ 2654 h 549294"/>
                  <a:gd name="connsiteX16" fmla="*/ 1445428 w 2743069"/>
                  <a:gd name="connsiteY16" fmla="*/ 0 h 549294"/>
                  <a:gd name="connsiteX17" fmla="*/ 1643257 w 2743069"/>
                  <a:gd name="connsiteY17" fmla="*/ 2655 h 549294"/>
                  <a:gd name="connsiteX18" fmla="*/ 1673530 w 2743069"/>
                  <a:gd name="connsiteY18" fmla="*/ 3905 h 549294"/>
                  <a:gd name="connsiteX19" fmla="*/ 1676835 w 2743069"/>
                  <a:gd name="connsiteY19" fmla="*/ 4951 h 549294"/>
                  <a:gd name="connsiteX20" fmla="*/ 1863715 w 2743069"/>
                  <a:gd name="connsiteY20" fmla="*/ 69905 h 549294"/>
                  <a:gd name="connsiteX0" fmla="*/ 1863715 w 2516820"/>
                  <a:gd name="connsiteY0" fmla="*/ 69905 h 470630"/>
                  <a:gd name="connsiteX1" fmla="*/ 2219409 w 2516820"/>
                  <a:gd name="connsiteY1" fmla="*/ 209825 h 470630"/>
                  <a:gd name="connsiteX2" fmla="*/ 2219885 w 2516820"/>
                  <a:gd name="connsiteY2" fmla="*/ 210038 h 470630"/>
                  <a:gd name="connsiteX3" fmla="*/ 2219886 w 2516820"/>
                  <a:gd name="connsiteY3" fmla="*/ 210038 h 470630"/>
                  <a:gd name="connsiteX4" fmla="*/ 2372055 w 2516820"/>
                  <a:gd name="connsiteY4" fmla="*/ 277996 h 470630"/>
                  <a:gd name="connsiteX5" fmla="*/ 2471577 w 2516820"/>
                  <a:gd name="connsiteY5" fmla="*/ 427453 h 470630"/>
                  <a:gd name="connsiteX6" fmla="*/ 1774642 w 2516820"/>
                  <a:gd name="connsiteY6" fmla="*/ 315508 h 470630"/>
                  <a:gd name="connsiteX7" fmla="*/ 1624728 w 2516820"/>
                  <a:gd name="connsiteY7" fmla="*/ 258852 h 470630"/>
                  <a:gd name="connsiteX8" fmla="*/ 1624727 w 2516820"/>
                  <a:gd name="connsiteY8" fmla="*/ 258852 h 470630"/>
                  <a:gd name="connsiteX9" fmla="*/ 1624724 w 2516820"/>
                  <a:gd name="connsiteY9" fmla="*/ 258851 h 470630"/>
                  <a:gd name="connsiteX10" fmla="*/ 1445429 w 2516820"/>
                  <a:gd name="connsiteY10" fmla="*/ 261257 h 470630"/>
                  <a:gd name="connsiteX11" fmla="*/ -1 w 2516820"/>
                  <a:gd name="connsiteY11" fmla="*/ 96750 h 470630"/>
                  <a:gd name="connsiteX12" fmla="*/ 1063341 w 2516820"/>
                  <a:gd name="connsiteY12" fmla="*/ 10264 h 470630"/>
                  <a:gd name="connsiteX13" fmla="*/ 1075631 w 2516820"/>
                  <a:gd name="connsiteY13" fmla="*/ 9755 h 470630"/>
                  <a:gd name="connsiteX14" fmla="*/ 1075634 w 2516820"/>
                  <a:gd name="connsiteY14" fmla="*/ 9757 h 470630"/>
                  <a:gd name="connsiteX15" fmla="*/ 1247599 w 2516820"/>
                  <a:gd name="connsiteY15" fmla="*/ 2654 h 470630"/>
                  <a:gd name="connsiteX16" fmla="*/ 1445428 w 2516820"/>
                  <a:gd name="connsiteY16" fmla="*/ 0 h 470630"/>
                  <a:gd name="connsiteX17" fmla="*/ 1643257 w 2516820"/>
                  <a:gd name="connsiteY17" fmla="*/ 2655 h 470630"/>
                  <a:gd name="connsiteX18" fmla="*/ 1673530 w 2516820"/>
                  <a:gd name="connsiteY18" fmla="*/ 3905 h 470630"/>
                  <a:gd name="connsiteX19" fmla="*/ 1676835 w 2516820"/>
                  <a:gd name="connsiteY19" fmla="*/ 4951 h 470630"/>
                  <a:gd name="connsiteX20" fmla="*/ 1863715 w 2516820"/>
                  <a:gd name="connsiteY20" fmla="*/ 69905 h 470630"/>
                  <a:gd name="connsiteX0" fmla="*/ 1863715 w 2546988"/>
                  <a:gd name="connsiteY0" fmla="*/ 69905 h 450160"/>
                  <a:gd name="connsiteX1" fmla="*/ 2219409 w 2546988"/>
                  <a:gd name="connsiteY1" fmla="*/ 209825 h 450160"/>
                  <a:gd name="connsiteX2" fmla="*/ 2219885 w 2546988"/>
                  <a:gd name="connsiteY2" fmla="*/ 210038 h 450160"/>
                  <a:gd name="connsiteX3" fmla="*/ 2219886 w 2546988"/>
                  <a:gd name="connsiteY3" fmla="*/ 210038 h 450160"/>
                  <a:gd name="connsiteX4" fmla="*/ 2372055 w 2546988"/>
                  <a:gd name="connsiteY4" fmla="*/ 277996 h 450160"/>
                  <a:gd name="connsiteX5" fmla="*/ 2471577 w 2546988"/>
                  <a:gd name="connsiteY5" fmla="*/ 427453 h 450160"/>
                  <a:gd name="connsiteX6" fmla="*/ 1774642 w 2546988"/>
                  <a:gd name="connsiteY6" fmla="*/ 315508 h 450160"/>
                  <a:gd name="connsiteX7" fmla="*/ 1624728 w 2546988"/>
                  <a:gd name="connsiteY7" fmla="*/ 258852 h 450160"/>
                  <a:gd name="connsiteX8" fmla="*/ 1624727 w 2546988"/>
                  <a:gd name="connsiteY8" fmla="*/ 258852 h 450160"/>
                  <a:gd name="connsiteX9" fmla="*/ 1624724 w 2546988"/>
                  <a:gd name="connsiteY9" fmla="*/ 258851 h 450160"/>
                  <a:gd name="connsiteX10" fmla="*/ 1445429 w 2546988"/>
                  <a:gd name="connsiteY10" fmla="*/ 261257 h 450160"/>
                  <a:gd name="connsiteX11" fmla="*/ -1 w 2546988"/>
                  <a:gd name="connsiteY11" fmla="*/ 96750 h 450160"/>
                  <a:gd name="connsiteX12" fmla="*/ 1063341 w 2546988"/>
                  <a:gd name="connsiteY12" fmla="*/ 10264 h 450160"/>
                  <a:gd name="connsiteX13" fmla="*/ 1075631 w 2546988"/>
                  <a:gd name="connsiteY13" fmla="*/ 9755 h 450160"/>
                  <a:gd name="connsiteX14" fmla="*/ 1075634 w 2546988"/>
                  <a:gd name="connsiteY14" fmla="*/ 9757 h 450160"/>
                  <a:gd name="connsiteX15" fmla="*/ 1247599 w 2546988"/>
                  <a:gd name="connsiteY15" fmla="*/ 2654 h 450160"/>
                  <a:gd name="connsiteX16" fmla="*/ 1445428 w 2546988"/>
                  <a:gd name="connsiteY16" fmla="*/ 0 h 450160"/>
                  <a:gd name="connsiteX17" fmla="*/ 1643257 w 2546988"/>
                  <a:gd name="connsiteY17" fmla="*/ 2655 h 450160"/>
                  <a:gd name="connsiteX18" fmla="*/ 1673530 w 2546988"/>
                  <a:gd name="connsiteY18" fmla="*/ 3905 h 450160"/>
                  <a:gd name="connsiteX19" fmla="*/ 1676835 w 2546988"/>
                  <a:gd name="connsiteY19" fmla="*/ 4951 h 450160"/>
                  <a:gd name="connsiteX20" fmla="*/ 1863715 w 2546988"/>
                  <a:gd name="connsiteY20" fmla="*/ 69905 h 450160"/>
                  <a:gd name="connsiteX0" fmla="*/ 1863715 w 2567056"/>
                  <a:gd name="connsiteY0" fmla="*/ 69905 h 502806"/>
                  <a:gd name="connsiteX1" fmla="*/ 2219409 w 2567056"/>
                  <a:gd name="connsiteY1" fmla="*/ 209825 h 502806"/>
                  <a:gd name="connsiteX2" fmla="*/ 2219885 w 2567056"/>
                  <a:gd name="connsiteY2" fmla="*/ 210038 h 502806"/>
                  <a:gd name="connsiteX3" fmla="*/ 2219886 w 2567056"/>
                  <a:gd name="connsiteY3" fmla="*/ 210038 h 502806"/>
                  <a:gd name="connsiteX4" fmla="*/ 2372055 w 2567056"/>
                  <a:gd name="connsiteY4" fmla="*/ 277996 h 502806"/>
                  <a:gd name="connsiteX5" fmla="*/ 2504799 w 2567056"/>
                  <a:gd name="connsiteY5" fmla="*/ 496015 h 502806"/>
                  <a:gd name="connsiteX6" fmla="*/ 1774642 w 2567056"/>
                  <a:gd name="connsiteY6" fmla="*/ 315508 h 502806"/>
                  <a:gd name="connsiteX7" fmla="*/ 1624728 w 2567056"/>
                  <a:gd name="connsiteY7" fmla="*/ 258852 h 502806"/>
                  <a:gd name="connsiteX8" fmla="*/ 1624727 w 2567056"/>
                  <a:gd name="connsiteY8" fmla="*/ 258852 h 502806"/>
                  <a:gd name="connsiteX9" fmla="*/ 1624724 w 2567056"/>
                  <a:gd name="connsiteY9" fmla="*/ 258851 h 502806"/>
                  <a:gd name="connsiteX10" fmla="*/ 1445429 w 2567056"/>
                  <a:gd name="connsiteY10" fmla="*/ 261257 h 502806"/>
                  <a:gd name="connsiteX11" fmla="*/ -1 w 2567056"/>
                  <a:gd name="connsiteY11" fmla="*/ 96750 h 502806"/>
                  <a:gd name="connsiteX12" fmla="*/ 1063341 w 2567056"/>
                  <a:gd name="connsiteY12" fmla="*/ 10264 h 502806"/>
                  <a:gd name="connsiteX13" fmla="*/ 1075631 w 2567056"/>
                  <a:gd name="connsiteY13" fmla="*/ 9755 h 502806"/>
                  <a:gd name="connsiteX14" fmla="*/ 1075634 w 2567056"/>
                  <a:gd name="connsiteY14" fmla="*/ 9757 h 502806"/>
                  <a:gd name="connsiteX15" fmla="*/ 1247599 w 2567056"/>
                  <a:gd name="connsiteY15" fmla="*/ 2654 h 502806"/>
                  <a:gd name="connsiteX16" fmla="*/ 1445428 w 2567056"/>
                  <a:gd name="connsiteY16" fmla="*/ 0 h 502806"/>
                  <a:gd name="connsiteX17" fmla="*/ 1643257 w 2567056"/>
                  <a:gd name="connsiteY17" fmla="*/ 2655 h 502806"/>
                  <a:gd name="connsiteX18" fmla="*/ 1673530 w 2567056"/>
                  <a:gd name="connsiteY18" fmla="*/ 3905 h 502806"/>
                  <a:gd name="connsiteX19" fmla="*/ 1676835 w 2567056"/>
                  <a:gd name="connsiteY19" fmla="*/ 4951 h 502806"/>
                  <a:gd name="connsiteX20" fmla="*/ 1863715 w 2567056"/>
                  <a:gd name="connsiteY20" fmla="*/ 69905 h 50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67056" h="502806">
                    <a:moveTo>
                      <a:pt x="1863715" y="69905"/>
                    </a:moveTo>
                    <a:cubicBezTo>
                      <a:pt x="1991127" y="116113"/>
                      <a:pt x="2111261" y="163571"/>
                      <a:pt x="2219409" y="209825"/>
                    </a:cubicBezTo>
                    <a:lnTo>
                      <a:pt x="2219885" y="210038"/>
                    </a:lnTo>
                    <a:lnTo>
                      <a:pt x="2219886" y="210038"/>
                    </a:lnTo>
                    <a:lnTo>
                      <a:pt x="2372055" y="277996"/>
                    </a:lnTo>
                    <a:cubicBezTo>
                      <a:pt x="2609516" y="389088"/>
                      <a:pt x="2598758" y="468378"/>
                      <a:pt x="2504799" y="496015"/>
                    </a:cubicBezTo>
                    <a:cubicBezTo>
                      <a:pt x="2435586" y="516373"/>
                      <a:pt x="2284289" y="500343"/>
                      <a:pt x="1774642" y="315508"/>
                    </a:cubicBezTo>
                    <a:lnTo>
                      <a:pt x="1624728" y="258852"/>
                    </a:lnTo>
                    <a:lnTo>
                      <a:pt x="1624727" y="258852"/>
                    </a:lnTo>
                    <a:cubicBezTo>
                      <a:pt x="1624726" y="258852"/>
                      <a:pt x="1624725" y="258851"/>
                      <a:pt x="1624724" y="258851"/>
                    </a:cubicBezTo>
                    <a:lnTo>
                      <a:pt x="1445429" y="261257"/>
                    </a:lnTo>
                    <a:cubicBezTo>
                      <a:pt x="903299" y="261257"/>
                      <a:pt x="-1" y="168894"/>
                      <a:pt x="-1" y="96750"/>
                    </a:cubicBezTo>
                    <a:cubicBezTo>
                      <a:pt x="-2" y="42641"/>
                      <a:pt x="711027" y="30094"/>
                      <a:pt x="1063341" y="10264"/>
                    </a:cubicBezTo>
                    <a:lnTo>
                      <a:pt x="1075631" y="9755"/>
                    </a:lnTo>
                    <a:cubicBezTo>
                      <a:pt x="1075632" y="9756"/>
                      <a:pt x="1075633" y="9756"/>
                      <a:pt x="1075634" y="9757"/>
                    </a:cubicBezTo>
                    <a:lnTo>
                      <a:pt x="1247599" y="2654"/>
                    </a:lnTo>
                    <a:cubicBezTo>
                      <a:pt x="1311500" y="914"/>
                      <a:pt x="1377661" y="0"/>
                      <a:pt x="1445428" y="0"/>
                    </a:cubicBezTo>
                    <a:cubicBezTo>
                      <a:pt x="1513194" y="0"/>
                      <a:pt x="1579357" y="914"/>
                      <a:pt x="1643257" y="2655"/>
                    </a:cubicBezTo>
                    <a:lnTo>
                      <a:pt x="1673530" y="3905"/>
                    </a:lnTo>
                    <a:lnTo>
                      <a:pt x="1676835" y="4951"/>
                    </a:lnTo>
                    <a:cubicBezTo>
                      <a:pt x="1737500" y="25102"/>
                      <a:pt x="1800010" y="46800"/>
                      <a:pt x="1863715" y="6990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96" name="Csoportba foglalás 195"/>
              <p:cNvGrpSpPr/>
              <p:nvPr/>
            </p:nvGrpSpPr>
            <p:grpSpPr>
              <a:xfrm>
                <a:off x="5797879" y="4478845"/>
                <a:ext cx="558229" cy="624512"/>
                <a:chOff x="5797879" y="4478845"/>
                <a:chExt cx="558229" cy="624512"/>
              </a:xfrm>
            </p:grpSpPr>
            <p:sp>
              <p:nvSpPr>
                <p:cNvPr id="198" name="Szabadkézi sokszög 197"/>
                <p:cNvSpPr/>
                <p:nvPr/>
              </p:nvSpPr>
              <p:spPr>
                <a:xfrm>
                  <a:off x="6059344" y="4478845"/>
                  <a:ext cx="296764" cy="619579"/>
                </a:xfrm>
                <a:custGeom>
                  <a:avLst/>
                  <a:gdLst>
                    <a:gd name="connsiteX0" fmla="*/ 296764 w 296764"/>
                    <a:gd name="connsiteY0" fmla="*/ 0 h 619579"/>
                    <a:gd name="connsiteX1" fmla="*/ 296764 w 296764"/>
                    <a:gd name="connsiteY1" fmla="*/ 566001 h 619579"/>
                    <a:gd name="connsiteX2" fmla="*/ 287918 w 296764"/>
                    <a:gd name="connsiteY2" fmla="*/ 569892 h 619579"/>
                    <a:gd name="connsiteX3" fmla="*/ 145951 w 296764"/>
                    <a:gd name="connsiteY3" fmla="*/ 606954 h 619579"/>
                    <a:gd name="connsiteX4" fmla="*/ 241 w 296764"/>
                    <a:gd name="connsiteY4" fmla="*/ 619539 h 619579"/>
                    <a:gd name="connsiteX5" fmla="*/ 241 w 296764"/>
                    <a:gd name="connsiteY5" fmla="*/ 619579 h 619579"/>
                    <a:gd name="connsiteX6" fmla="*/ 7 w 296764"/>
                    <a:gd name="connsiteY6" fmla="*/ 619559 h 619579"/>
                    <a:gd name="connsiteX7" fmla="*/ 0 w 296764"/>
                    <a:gd name="connsiteY7" fmla="*/ 619560 h 619579"/>
                    <a:gd name="connsiteX8" fmla="*/ 0 w 296764"/>
                    <a:gd name="connsiteY8" fmla="*/ 45689 h 619579"/>
                    <a:gd name="connsiteX9" fmla="*/ 8 w 296764"/>
                    <a:gd name="connsiteY9" fmla="*/ 45690 h 619579"/>
                    <a:gd name="connsiteX10" fmla="*/ 131598 w 296764"/>
                    <a:gd name="connsiteY10" fmla="*/ 36820 h 619579"/>
                    <a:gd name="connsiteX11" fmla="*/ 273997 w 296764"/>
                    <a:gd name="connsiteY11" fmla="*/ 7813 h 619579"/>
                    <a:gd name="connsiteX12" fmla="*/ 296764 w 296764"/>
                    <a:gd name="connsiteY12" fmla="*/ 0 h 619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6764" h="619579">
                      <a:moveTo>
                        <a:pt x="296764" y="0"/>
                      </a:moveTo>
                      <a:lnTo>
                        <a:pt x="296764" y="566001"/>
                      </a:lnTo>
                      <a:lnTo>
                        <a:pt x="287918" y="569892"/>
                      </a:lnTo>
                      <a:cubicBezTo>
                        <a:pt x="241380" y="586182"/>
                        <a:pt x="194017" y="598604"/>
                        <a:pt x="145951" y="606954"/>
                      </a:cubicBezTo>
                      <a:lnTo>
                        <a:pt x="241" y="619539"/>
                      </a:lnTo>
                      <a:lnTo>
                        <a:pt x="241" y="619579"/>
                      </a:lnTo>
                      <a:lnTo>
                        <a:pt x="7" y="619559"/>
                      </a:lnTo>
                      <a:lnTo>
                        <a:pt x="0" y="619560"/>
                      </a:lnTo>
                      <a:lnTo>
                        <a:pt x="0" y="45689"/>
                      </a:lnTo>
                      <a:lnTo>
                        <a:pt x="8" y="45690"/>
                      </a:lnTo>
                      <a:lnTo>
                        <a:pt x="131598" y="36820"/>
                      </a:lnTo>
                      <a:cubicBezTo>
                        <a:pt x="179811" y="30285"/>
                        <a:pt x="227317" y="20563"/>
                        <a:pt x="273997" y="7813"/>
                      </a:cubicBezTo>
                      <a:lnTo>
                        <a:pt x="296764" y="0"/>
                      </a:lnTo>
                      <a:close/>
                    </a:path>
                  </a:pathLst>
                </a:custGeom>
                <a:solidFill>
                  <a:srgbClr val="FFC5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99" name="Szabadkézi sokszög 198"/>
                <p:cNvSpPr/>
                <p:nvPr/>
              </p:nvSpPr>
              <p:spPr>
                <a:xfrm>
                  <a:off x="5797879" y="4483776"/>
                  <a:ext cx="296763" cy="619581"/>
                </a:xfrm>
                <a:custGeom>
                  <a:avLst/>
                  <a:gdLst>
                    <a:gd name="connsiteX0" fmla="*/ 0 w 296763"/>
                    <a:gd name="connsiteY0" fmla="*/ 0 h 619581"/>
                    <a:gd name="connsiteX1" fmla="*/ 22767 w 296763"/>
                    <a:gd name="connsiteY1" fmla="*/ 7813 h 619581"/>
                    <a:gd name="connsiteX2" fmla="*/ 165167 w 296763"/>
                    <a:gd name="connsiteY2" fmla="*/ 36820 h 619581"/>
                    <a:gd name="connsiteX3" fmla="*/ 296763 w 296763"/>
                    <a:gd name="connsiteY3" fmla="*/ 45690 h 619581"/>
                    <a:gd name="connsiteX4" fmla="*/ 296763 w 296763"/>
                    <a:gd name="connsiteY4" fmla="*/ 619561 h 619581"/>
                    <a:gd name="connsiteX5" fmla="*/ 296523 w 296763"/>
                    <a:gd name="connsiteY5" fmla="*/ 619581 h 619581"/>
                    <a:gd name="connsiteX6" fmla="*/ 296523 w 296763"/>
                    <a:gd name="connsiteY6" fmla="*/ 619539 h 619581"/>
                    <a:gd name="connsiteX7" fmla="*/ 150814 w 296763"/>
                    <a:gd name="connsiteY7" fmla="*/ 606954 h 619581"/>
                    <a:gd name="connsiteX8" fmla="*/ 8846 w 296763"/>
                    <a:gd name="connsiteY8" fmla="*/ 569892 h 619581"/>
                    <a:gd name="connsiteX9" fmla="*/ 0 w 296763"/>
                    <a:gd name="connsiteY9" fmla="*/ 566001 h 619581"/>
                    <a:gd name="connsiteX10" fmla="*/ 0 w 296763"/>
                    <a:gd name="connsiteY10" fmla="*/ 0 h 619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6763" h="619581">
                      <a:moveTo>
                        <a:pt x="0" y="0"/>
                      </a:moveTo>
                      <a:lnTo>
                        <a:pt x="22767" y="7813"/>
                      </a:lnTo>
                      <a:cubicBezTo>
                        <a:pt x="69447" y="20563"/>
                        <a:pt x="116954" y="30285"/>
                        <a:pt x="165167" y="36820"/>
                      </a:cubicBezTo>
                      <a:lnTo>
                        <a:pt x="296763" y="45690"/>
                      </a:lnTo>
                      <a:lnTo>
                        <a:pt x="296763" y="619561"/>
                      </a:lnTo>
                      <a:lnTo>
                        <a:pt x="296523" y="619581"/>
                      </a:lnTo>
                      <a:lnTo>
                        <a:pt x="296523" y="619539"/>
                      </a:lnTo>
                      <a:lnTo>
                        <a:pt x="150814" y="606954"/>
                      </a:lnTo>
                      <a:cubicBezTo>
                        <a:pt x="102748" y="598604"/>
                        <a:pt x="55385" y="586182"/>
                        <a:pt x="8846" y="569892"/>
                      </a:cubicBezTo>
                      <a:lnTo>
                        <a:pt x="0" y="566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D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197" name="Ellipszis 196"/>
              <p:cNvSpPr/>
              <p:nvPr/>
            </p:nvSpPr>
            <p:spPr>
              <a:xfrm>
                <a:off x="5051176" y="3646514"/>
                <a:ext cx="340232" cy="304391"/>
              </a:xfrm>
              <a:prstGeom prst="ellipse">
                <a:avLst/>
              </a:prstGeom>
              <a:solidFill>
                <a:srgbClr val="FFB1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57" name="Szabadkézi sokszög 156"/>
            <p:cNvSpPr>
              <a:spLocks noChangeAspect="1"/>
            </p:cNvSpPr>
            <p:nvPr/>
          </p:nvSpPr>
          <p:spPr>
            <a:xfrm rot="20305699">
              <a:off x="776476" y="5632832"/>
              <a:ext cx="927822" cy="975794"/>
            </a:xfrm>
            <a:custGeom>
              <a:avLst/>
              <a:gdLst>
                <a:gd name="connsiteX0" fmla="*/ 457682 w 1085937"/>
                <a:gd name="connsiteY0" fmla="*/ 0 h 966796"/>
                <a:gd name="connsiteX1" fmla="*/ 1079973 w 1085937"/>
                <a:gd name="connsiteY1" fmla="*/ 0 h 966796"/>
                <a:gd name="connsiteX2" fmla="*/ 1085385 w 1085937"/>
                <a:gd name="connsiteY2" fmla="*/ 38174 h 966796"/>
                <a:gd name="connsiteX3" fmla="*/ 1084598 w 1085937"/>
                <a:gd name="connsiteY3" fmla="*/ 82002 h 966796"/>
                <a:gd name="connsiteX4" fmla="*/ 1028844 w 1085937"/>
                <a:gd name="connsiteY4" fmla="*/ 628393 h 966796"/>
                <a:gd name="connsiteX5" fmla="*/ 962409 w 1085937"/>
                <a:gd name="connsiteY5" fmla="*/ 758796 h 966796"/>
                <a:gd name="connsiteX6" fmla="*/ 954607 w 1085937"/>
                <a:gd name="connsiteY6" fmla="*/ 762013 h 966796"/>
                <a:gd name="connsiteX7" fmla="*/ 947098 w 1085937"/>
                <a:gd name="connsiteY7" fmla="*/ 772505 h 966796"/>
                <a:gd name="connsiteX8" fmla="*/ 890153 w 1085937"/>
                <a:gd name="connsiteY8" fmla="*/ 810367 h 966796"/>
                <a:gd name="connsiteX9" fmla="*/ 868246 w 1085937"/>
                <a:gd name="connsiteY9" fmla="*/ 814609 h 966796"/>
                <a:gd name="connsiteX10" fmla="*/ 860260 w 1085937"/>
                <a:gd name="connsiteY10" fmla="*/ 820877 h 966796"/>
                <a:gd name="connsiteX11" fmla="*/ 778664 w 1085937"/>
                <a:gd name="connsiteY11" fmla="*/ 852024 h 966796"/>
                <a:gd name="connsiteX12" fmla="*/ 240552 w 1085937"/>
                <a:gd name="connsiteY12" fmla="*/ 961970 h 966796"/>
                <a:gd name="connsiteX13" fmla="*/ 96261 w 1085937"/>
                <a:gd name="connsiteY13" fmla="*/ 937505 h 966796"/>
                <a:gd name="connsiteX14" fmla="*/ 90861 w 1085937"/>
                <a:gd name="connsiteY14" fmla="*/ 931019 h 966796"/>
                <a:gd name="connsiteX15" fmla="*/ 78605 w 1085937"/>
                <a:gd name="connsiteY15" fmla="*/ 926986 h 966796"/>
                <a:gd name="connsiteX16" fmla="*/ 25467 w 1085937"/>
                <a:gd name="connsiteY16" fmla="*/ 883946 h 966796"/>
                <a:gd name="connsiteX17" fmla="*/ 108384 w 1085937"/>
                <a:gd name="connsiteY17" fmla="*/ 614131 h 966796"/>
                <a:gd name="connsiteX18" fmla="*/ 539794 w 1085937"/>
                <a:gd name="connsiteY18" fmla="*/ 301060 h 966796"/>
                <a:gd name="connsiteX19" fmla="*/ 471147 w 1085937"/>
                <a:gd name="connsiteY19" fmla="*/ 97006 h 966796"/>
                <a:gd name="connsiteX20" fmla="*/ 456987 w 1085937"/>
                <a:gd name="connsiteY20" fmla="*/ 30995 h 966796"/>
                <a:gd name="connsiteX21" fmla="*/ 457682 w 1085937"/>
                <a:gd name="connsiteY21" fmla="*/ 0 h 966796"/>
                <a:gd name="connsiteX0" fmla="*/ 531873 w 1085937"/>
                <a:gd name="connsiteY0" fmla="*/ 0 h 1983225"/>
                <a:gd name="connsiteX1" fmla="*/ 1079973 w 1085937"/>
                <a:gd name="connsiteY1" fmla="*/ 1016429 h 1983225"/>
                <a:gd name="connsiteX2" fmla="*/ 1085385 w 1085937"/>
                <a:gd name="connsiteY2" fmla="*/ 1054603 h 1983225"/>
                <a:gd name="connsiteX3" fmla="*/ 1084598 w 1085937"/>
                <a:gd name="connsiteY3" fmla="*/ 1098431 h 1983225"/>
                <a:gd name="connsiteX4" fmla="*/ 1028844 w 1085937"/>
                <a:gd name="connsiteY4" fmla="*/ 1644822 h 1983225"/>
                <a:gd name="connsiteX5" fmla="*/ 962409 w 1085937"/>
                <a:gd name="connsiteY5" fmla="*/ 1775225 h 1983225"/>
                <a:gd name="connsiteX6" fmla="*/ 954607 w 1085937"/>
                <a:gd name="connsiteY6" fmla="*/ 1778442 h 1983225"/>
                <a:gd name="connsiteX7" fmla="*/ 947098 w 1085937"/>
                <a:gd name="connsiteY7" fmla="*/ 1788934 h 1983225"/>
                <a:gd name="connsiteX8" fmla="*/ 890153 w 1085937"/>
                <a:gd name="connsiteY8" fmla="*/ 1826796 h 1983225"/>
                <a:gd name="connsiteX9" fmla="*/ 868246 w 1085937"/>
                <a:gd name="connsiteY9" fmla="*/ 1831038 h 1983225"/>
                <a:gd name="connsiteX10" fmla="*/ 860260 w 1085937"/>
                <a:gd name="connsiteY10" fmla="*/ 1837306 h 1983225"/>
                <a:gd name="connsiteX11" fmla="*/ 778664 w 1085937"/>
                <a:gd name="connsiteY11" fmla="*/ 1868453 h 1983225"/>
                <a:gd name="connsiteX12" fmla="*/ 240552 w 1085937"/>
                <a:gd name="connsiteY12" fmla="*/ 1978399 h 1983225"/>
                <a:gd name="connsiteX13" fmla="*/ 96261 w 1085937"/>
                <a:gd name="connsiteY13" fmla="*/ 1953934 h 1983225"/>
                <a:gd name="connsiteX14" fmla="*/ 90861 w 1085937"/>
                <a:gd name="connsiteY14" fmla="*/ 1947448 h 1983225"/>
                <a:gd name="connsiteX15" fmla="*/ 78605 w 1085937"/>
                <a:gd name="connsiteY15" fmla="*/ 1943415 h 1983225"/>
                <a:gd name="connsiteX16" fmla="*/ 25467 w 1085937"/>
                <a:gd name="connsiteY16" fmla="*/ 1900375 h 1983225"/>
                <a:gd name="connsiteX17" fmla="*/ 108384 w 1085937"/>
                <a:gd name="connsiteY17" fmla="*/ 1630560 h 1983225"/>
                <a:gd name="connsiteX18" fmla="*/ 539794 w 1085937"/>
                <a:gd name="connsiteY18" fmla="*/ 1317489 h 1983225"/>
                <a:gd name="connsiteX19" fmla="*/ 471147 w 1085937"/>
                <a:gd name="connsiteY19" fmla="*/ 1113435 h 1983225"/>
                <a:gd name="connsiteX20" fmla="*/ 456987 w 1085937"/>
                <a:gd name="connsiteY20" fmla="*/ 1047424 h 1983225"/>
                <a:gd name="connsiteX21" fmla="*/ 531873 w 1085937"/>
                <a:gd name="connsiteY21" fmla="*/ 0 h 1983225"/>
                <a:gd name="connsiteX0" fmla="*/ 531873 w 1103231"/>
                <a:gd name="connsiteY0" fmla="*/ 0 h 1983225"/>
                <a:gd name="connsiteX1" fmla="*/ 1079973 w 1103231"/>
                <a:gd name="connsiteY1" fmla="*/ 1016429 h 1983225"/>
                <a:gd name="connsiteX2" fmla="*/ 1085385 w 1103231"/>
                <a:gd name="connsiteY2" fmla="*/ 1054603 h 1983225"/>
                <a:gd name="connsiteX3" fmla="*/ 1103146 w 1103231"/>
                <a:gd name="connsiteY3" fmla="*/ 430492 h 1983225"/>
                <a:gd name="connsiteX4" fmla="*/ 1028844 w 1103231"/>
                <a:gd name="connsiteY4" fmla="*/ 1644822 h 1983225"/>
                <a:gd name="connsiteX5" fmla="*/ 962409 w 1103231"/>
                <a:gd name="connsiteY5" fmla="*/ 1775225 h 1983225"/>
                <a:gd name="connsiteX6" fmla="*/ 954607 w 1103231"/>
                <a:gd name="connsiteY6" fmla="*/ 1778442 h 1983225"/>
                <a:gd name="connsiteX7" fmla="*/ 947098 w 1103231"/>
                <a:gd name="connsiteY7" fmla="*/ 1788934 h 1983225"/>
                <a:gd name="connsiteX8" fmla="*/ 890153 w 1103231"/>
                <a:gd name="connsiteY8" fmla="*/ 1826796 h 1983225"/>
                <a:gd name="connsiteX9" fmla="*/ 868246 w 1103231"/>
                <a:gd name="connsiteY9" fmla="*/ 1831038 h 1983225"/>
                <a:gd name="connsiteX10" fmla="*/ 860260 w 1103231"/>
                <a:gd name="connsiteY10" fmla="*/ 1837306 h 1983225"/>
                <a:gd name="connsiteX11" fmla="*/ 778664 w 1103231"/>
                <a:gd name="connsiteY11" fmla="*/ 1868453 h 1983225"/>
                <a:gd name="connsiteX12" fmla="*/ 240552 w 1103231"/>
                <a:gd name="connsiteY12" fmla="*/ 1978399 h 1983225"/>
                <a:gd name="connsiteX13" fmla="*/ 96261 w 1103231"/>
                <a:gd name="connsiteY13" fmla="*/ 1953934 h 1983225"/>
                <a:gd name="connsiteX14" fmla="*/ 90861 w 1103231"/>
                <a:gd name="connsiteY14" fmla="*/ 1947448 h 1983225"/>
                <a:gd name="connsiteX15" fmla="*/ 78605 w 1103231"/>
                <a:gd name="connsiteY15" fmla="*/ 1943415 h 1983225"/>
                <a:gd name="connsiteX16" fmla="*/ 25467 w 1103231"/>
                <a:gd name="connsiteY16" fmla="*/ 1900375 h 1983225"/>
                <a:gd name="connsiteX17" fmla="*/ 108384 w 1103231"/>
                <a:gd name="connsiteY17" fmla="*/ 1630560 h 1983225"/>
                <a:gd name="connsiteX18" fmla="*/ 539794 w 1103231"/>
                <a:gd name="connsiteY18" fmla="*/ 1317489 h 1983225"/>
                <a:gd name="connsiteX19" fmla="*/ 471147 w 1103231"/>
                <a:gd name="connsiteY19" fmla="*/ 1113435 h 1983225"/>
                <a:gd name="connsiteX20" fmla="*/ 456987 w 1103231"/>
                <a:gd name="connsiteY20" fmla="*/ 1047424 h 1983225"/>
                <a:gd name="connsiteX21" fmla="*/ 531873 w 1103231"/>
                <a:gd name="connsiteY21" fmla="*/ 0 h 1983225"/>
                <a:gd name="connsiteX0" fmla="*/ 531873 w 1094037"/>
                <a:gd name="connsiteY0" fmla="*/ 0 h 1983225"/>
                <a:gd name="connsiteX1" fmla="*/ 1079973 w 1094037"/>
                <a:gd name="connsiteY1" fmla="*/ 1016429 h 1983225"/>
                <a:gd name="connsiteX2" fmla="*/ 1085385 w 1094037"/>
                <a:gd name="connsiteY2" fmla="*/ 1054603 h 1983225"/>
                <a:gd name="connsiteX3" fmla="*/ 1093873 w 1094037"/>
                <a:gd name="connsiteY3" fmla="*/ 1025829 h 1983225"/>
                <a:gd name="connsiteX4" fmla="*/ 1028844 w 1094037"/>
                <a:gd name="connsiteY4" fmla="*/ 1644822 h 1983225"/>
                <a:gd name="connsiteX5" fmla="*/ 962409 w 1094037"/>
                <a:gd name="connsiteY5" fmla="*/ 1775225 h 1983225"/>
                <a:gd name="connsiteX6" fmla="*/ 954607 w 1094037"/>
                <a:gd name="connsiteY6" fmla="*/ 1778442 h 1983225"/>
                <a:gd name="connsiteX7" fmla="*/ 947098 w 1094037"/>
                <a:gd name="connsiteY7" fmla="*/ 1788934 h 1983225"/>
                <a:gd name="connsiteX8" fmla="*/ 890153 w 1094037"/>
                <a:gd name="connsiteY8" fmla="*/ 1826796 h 1983225"/>
                <a:gd name="connsiteX9" fmla="*/ 868246 w 1094037"/>
                <a:gd name="connsiteY9" fmla="*/ 1831038 h 1983225"/>
                <a:gd name="connsiteX10" fmla="*/ 860260 w 1094037"/>
                <a:gd name="connsiteY10" fmla="*/ 1837306 h 1983225"/>
                <a:gd name="connsiteX11" fmla="*/ 778664 w 1094037"/>
                <a:gd name="connsiteY11" fmla="*/ 1868453 h 1983225"/>
                <a:gd name="connsiteX12" fmla="*/ 240552 w 1094037"/>
                <a:gd name="connsiteY12" fmla="*/ 1978399 h 1983225"/>
                <a:gd name="connsiteX13" fmla="*/ 96261 w 1094037"/>
                <a:gd name="connsiteY13" fmla="*/ 1953934 h 1983225"/>
                <a:gd name="connsiteX14" fmla="*/ 90861 w 1094037"/>
                <a:gd name="connsiteY14" fmla="*/ 1947448 h 1983225"/>
                <a:gd name="connsiteX15" fmla="*/ 78605 w 1094037"/>
                <a:gd name="connsiteY15" fmla="*/ 1943415 h 1983225"/>
                <a:gd name="connsiteX16" fmla="*/ 25467 w 1094037"/>
                <a:gd name="connsiteY16" fmla="*/ 1900375 h 1983225"/>
                <a:gd name="connsiteX17" fmla="*/ 108384 w 1094037"/>
                <a:gd name="connsiteY17" fmla="*/ 1630560 h 1983225"/>
                <a:gd name="connsiteX18" fmla="*/ 539794 w 1094037"/>
                <a:gd name="connsiteY18" fmla="*/ 1317489 h 1983225"/>
                <a:gd name="connsiteX19" fmla="*/ 471147 w 1094037"/>
                <a:gd name="connsiteY19" fmla="*/ 1113435 h 1983225"/>
                <a:gd name="connsiteX20" fmla="*/ 456987 w 1094037"/>
                <a:gd name="connsiteY20" fmla="*/ 1047424 h 1983225"/>
                <a:gd name="connsiteX21" fmla="*/ 531873 w 1094037"/>
                <a:gd name="connsiteY21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471147 w 1085385"/>
                <a:gd name="connsiteY18" fmla="*/ 1113435 h 1983225"/>
                <a:gd name="connsiteX19" fmla="*/ 456987 w 1085385"/>
                <a:gd name="connsiteY19" fmla="*/ 1047424 h 1983225"/>
                <a:gd name="connsiteX20" fmla="*/ 531873 w 1085385"/>
                <a:gd name="connsiteY20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471147 w 1085385"/>
                <a:gd name="connsiteY18" fmla="*/ 1113435 h 1983225"/>
                <a:gd name="connsiteX19" fmla="*/ 531873 w 1085385"/>
                <a:gd name="connsiteY19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531873 w 1085385"/>
                <a:gd name="connsiteY18" fmla="*/ 0 h 1983225"/>
                <a:gd name="connsiteX0" fmla="*/ 531873 w 1079973"/>
                <a:gd name="connsiteY0" fmla="*/ 0 h 1983225"/>
                <a:gd name="connsiteX1" fmla="*/ 1079973 w 1079973"/>
                <a:gd name="connsiteY1" fmla="*/ 1016429 h 1983225"/>
                <a:gd name="connsiteX2" fmla="*/ 1028844 w 1079973"/>
                <a:gd name="connsiteY2" fmla="*/ 1644822 h 1983225"/>
                <a:gd name="connsiteX3" fmla="*/ 962409 w 1079973"/>
                <a:gd name="connsiteY3" fmla="*/ 1775225 h 1983225"/>
                <a:gd name="connsiteX4" fmla="*/ 954607 w 1079973"/>
                <a:gd name="connsiteY4" fmla="*/ 1778442 h 1983225"/>
                <a:gd name="connsiteX5" fmla="*/ 947098 w 1079973"/>
                <a:gd name="connsiteY5" fmla="*/ 1788934 h 1983225"/>
                <a:gd name="connsiteX6" fmla="*/ 890153 w 1079973"/>
                <a:gd name="connsiteY6" fmla="*/ 1826796 h 1983225"/>
                <a:gd name="connsiteX7" fmla="*/ 868246 w 1079973"/>
                <a:gd name="connsiteY7" fmla="*/ 1831038 h 1983225"/>
                <a:gd name="connsiteX8" fmla="*/ 860260 w 1079973"/>
                <a:gd name="connsiteY8" fmla="*/ 1837306 h 1983225"/>
                <a:gd name="connsiteX9" fmla="*/ 778664 w 1079973"/>
                <a:gd name="connsiteY9" fmla="*/ 1868453 h 1983225"/>
                <a:gd name="connsiteX10" fmla="*/ 240552 w 1079973"/>
                <a:gd name="connsiteY10" fmla="*/ 1978399 h 1983225"/>
                <a:gd name="connsiteX11" fmla="*/ 96261 w 1079973"/>
                <a:gd name="connsiteY11" fmla="*/ 1953934 h 1983225"/>
                <a:gd name="connsiteX12" fmla="*/ 90861 w 1079973"/>
                <a:gd name="connsiteY12" fmla="*/ 1947448 h 1983225"/>
                <a:gd name="connsiteX13" fmla="*/ 78605 w 1079973"/>
                <a:gd name="connsiteY13" fmla="*/ 1943415 h 1983225"/>
                <a:gd name="connsiteX14" fmla="*/ 25467 w 1079973"/>
                <a:gd name="connsiteY14" fmla="*/ 1900375 h 1983225"/>
                <a:gd name="connsiteX15" fmla="*/ 108384 w 1079973"/>
                <a:gd name="connsiteY15" fmla="*/ 1630560 h 1983225"/>
                <a:gd name="connsiteX16" fmla="*/ 539794 w 1079973"/>
                <a:gd name="connsiteY16" fmla="*/ 1317489 h 1983225"/>
                <a:gd name="connsiteX17" fmla="*/ 531873 w 1079973"/>
                <a:gd name="connsiteY17" fmla="*/ 0 h 1983225"/>
                <a:gd name="connsiteX0" fmla="*/ 531873 w 1028844"/>
                <a:gd name="connsiteY0" fmla="*/ 0 h 1983225"/>
                <a:gd name="connsiteX1" fmla="*/ 940864 w 1028844"/>
                <a:gd name="connsiteY1" fmla="*/ 72601 h 1983225"/>
                <a:gd name="connsiteX2" fmla="*/ 1028844 w 1028844"/>
                <a:gd name="connsiteY2" fmla="*/ 1644822 h 1983225"/>
                <a:gd name="connsiteX3" fmla="*/ 962409 w 1028844"/>
                <a:gd name="connsiteY3" fmla="*/ 1775225 h 1983225"/>
                <a:gd name="connsiteX4" fmla="*/ 954607 w 1028844"/>
                <a:gd name="connsiteY4" fmla="*/ 1778442 h 1983225"/>
                <a:gd name="connsiteX5" fmla="*/ 947098 w 1028844"/>
                <a:gd name="connsiteY5" fmla="*/ 1788934 h 1983225"/>
                <a:gd name="connsiteX6" fmla="*/ 890153 w 1028844"/>
                <a:gd name="connsiteY6" fmla="*/ 1826796 h 1983225"/>
                <a:gd name="connsiteX7" fmla="*/ 868246 w 1028844"/>
                <a:gd name="connsiteY7" fmla="*/ 1831038 h 1983225"/>
                <a:gd name="connsiteX8" fmla="*/ 860260 w 1028844"/>
                <a:gd name="connsiteY8" fmla="*/ 1837306 h 1983225"/>
                <a:gd name="connsiteX9" fmla="*/ 778664 w 1028844"/>
                <a:gd name="connsiteY9" fmla="*/ 1868453 h 1983225"/>
                <a:gd name="connsiteX10" fmla="*/ 240552 w 1028844"/>
                <a:gd name="connsiteY10" fmla="*/ 1978399 h 1983225"/>
                <a:gd name="connsiteX11" fmla="*/ 96261 w 1028844"/>
                <a:gd name="connsiteY11" fmla="*/ 1953934 h 1983225"/>
                <a:gd name="connsiteX12" fmla="*/ 90861 w 1028844"/>
                <a:gd name="connsiteY12" fmla="*/ 1947448 h 1983225"/>
                <a:gd name="connsiteX13" fmla="*/ 78605 w 1028844"/>
                <a:gd name="connsiteY13" fmla="*/ 1943415 h 1983225"/>
                <a:gd name="connsiteX14" fmla="*/ 25467 w 1028844"/>
                <a:gd name="connsiteY14" fmla="*/ 1900375 h 1983225"/>
                <a:gd name="connsiteX15" fmla="*/ 108384 w 1028844"/>
                <a:gd name="connsiteY15" fmla="*/ 1630560 h 1983225"/>
                <a:gd name="connsiteX16" fmla="*/ 539794 w 1028844"/>
                <a:gd name="connsiteY16" fmla="*/ 1317489 h 1983225"/>
                <a:gd name="connsiteX17" fmla="*/ 531873 w 1028844"/>
                <a:gd name="connsiteY17" fmla="*/ 0 h 1983225"/>
                <a:gd name="connsiteX0" fmla="*/ 531873 w 1351137"/>
                <a:gd name="connsiteY0" fmla="*/ 0 h 1983225"/>
                <a:gd name="connsiteX1" fmla="*/ 1351137 w 1351137"/>
                <a:gd name="connsiteY1" fmla="*/ 126570 h 1983225"/>
                <a:gd name="connsiteX2" fmla="*/ 1028844 w 1351137"/>
                <a:gd name="connsiteY2" fmla="*/ 1644822 h 1983225"/>
                <a:gd name="connsiteX3" fmla="*/ 962409 w 1351137"/>
                <a:gd name="connsiteY3" fmla="*/ 1775225 h 1983225"/>
                <a:gd name="connsiteX4" fmla="*/ 954607 w 1351137"/>
                <a:gd name="connsiteY4" fmla="*/ 1778442 h 1983225"/>
                <a:gd name="connsiteX5" fmla="*/ 947098 w 1351137"/>
                <a:gd name="connsiteY5" fmla="*/ 1788934 h 1983225"/>
                <a:gd name="connsiteX6" fmla="*/ 890153 w 1351137"/>
                <a:gd name="connsiteY6" fmla="*/ 1826796 h 1983225"/>
                <a:gd name="connsiteX7" fmla="*/ 868246 w 1351137"/>
                <a:gd name="connsiteY7" fmla="*/ 1831038 h 1983225"/>
                <a:gd name="connsiteX8" fmla="*/ 860260 w 1351137"/>
                <a:gd name="connsiteY8" fmla="*/ 1837306 h 1983225"/>
                <a:gd name="connsiteX9" fmla="*/ 778664 w 1351137"/>
                <a:gd name="connsiteY9" fmla="*/ 1868453 h 1983225"/>
                <a:gd name="connsiteX10" fmla="*/ 240552 w 1351137"/>
                <a:gd name="connsiteY10" fmla="*/ 1978399 h 1983225"/>
                <a:gd name="connsiteX11" fmla="*/ 96261 w 1351137"/>
                <a:gd name="connsiteY11" fmla="*/ 1953934 h 1983225"/>
                <a:gd name="connsiteX12" fmla="*/ 90861 w 1351137"/>
                <a:gd name="connsiteY12" fmla="*/ 1947448 h 1983225"/>
                <a:gd name="connsiteX13" fmla="*/ 78605 w 1351137"/>
                <a:gd name="connsiteY13" fmla="*/ 1943415 h 1983225"/>
                <a:gd name="connsiteX14" fmla="*/ 25467 w 1351137"/>
                <a:gd name="connsiteY14" fmla="*/ 1900375 h 1983225"/>
                <a:gd name="connsiteX15" fmla="*/ 108384 w 1351137"/>
                <a:gd name="connsiteY15" fmla="*/ 1630560 h 1983225"/>
                <a:gd name="connsiteX16" fmla="*/ 539794 w 1351137"/>
                <a:gd name="connsiteY16" fmla="*/ 1317489 h 1983225"/>
                <a:gd name="connsiteX17" fmla="*/ 531873 w 1351137"/>
                <a:gd name="connsiteY17" fmla="*/ 0 h 1983225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539794 w 1351137"/>
                <a:gd name="connsiteY16" fmla="*/ 1444470 h 2110206"/>
                <a:gd name="connsiteX17" fmla="*/ 924168 w 1351137"/>
                <a:gd name="connsiteY17" fmla="*/ 1 h 2110206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539794 w 1351137"/>
                <a:gd name="connsiteY16" fmla="*/ 1444470 h 2110206"/>
                <a:gd name="connsiteX17" fmla="*/ 924168 w 1351137"/>
                <a:gd name="connsiteY17" fmla="*/ 1 h 2110206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646427 w 1351137"/>
                <a:gd name="connsiteY16" fmla="*/ 1293855 h 2110206"/>
                <a:gd name="connsiteX17" fmla="*/ 924168 w 1351137"/>
                <a:gd name="connsiteY17" fmla="*/ 1 h 2110206"/>
                <a:gd name="connsiteX0" fmla="*/ 924168 w 1484120"/>
                <a:gd name="connsiteY0" fmla="*/ 243802 h 2354007"/>
                <a:gd name="connsiteX1" fmla="*/ 1484121 w 1484120"/>
                <a:gd name="connsiteY1" fmla="*/ 1 h 2354007"/>
                <a:gd name="connsiteX2" fmla="*/ 1028844 w 1484120"/>
                <a:gd name="connsiteY2" fmla="*/ 2015604 h 2354007"/>
                <a:gd name="connsiteX3" fmla="*/ 962409 w 1484120"/>
                <a:gd name="connsiteY3" fmla="*/ 2146007 h 2354007"/>
                <a:gd name="connsiteX4" fmla="*/ 954607 w 1484120"/>
                <a:gd name="connsiteY4" fmla="*/ 2149224 h 2354007"/>
                <a:gd name="connsiteX5" fmla="*/ 947098 w 1484120"/>
                <a:gd name="connsiteY5" fmla="*/ 2159716 h 2354007"/>
                <a:gd name="connsiteX6" fmla="*/ 890153 w 1484120"/>
                <a:gd name="connsiteY6" fmla="*/ 2197578 h 2354007"/>
                <a:gd name="connsiteX7" fmla="*/ 868246 w 1484120"/>
                <a:gd name="connsiteY7" fmla="*/ 2201820 h 2354007"/>
                <a:gd name="connsiteX8" fmla="*/ 860260 w 1484120"/>
                <a:gd name="connsiteY8" fmla="*/ 2208088 h 2354007"/>
                <a:gd name="connsiteX9" fmla="*/ 778664 w 1484120"/>
                <a:gd name="connsiteY9" fmla="*/ 2239235 h 2354007"/>
                <a:gd name="connsiteX10" fmla="*/ 240552 w 1484120"/>
                <a:gd name="connsiteY10" fmla="*/ 2349181 h 2354007"/>
                <a:gd name="connsiteX11" fmla="*/ 96261 w 1484120"/>
                <a:gd name="connsiteY11" fmla="*/ 2324716 h 2354007"/>
                <a:gd name="connsiteX12" fmla="*/ 90861 w 1484120"/>
                <a:gd name="connsiteY12" fmla="*/ 2318230 h 2354007"/>
                <a:gd name="connsiteX13" fmla="*/ 78605 w 1484120"/>
                <a:gd name="connsiteY13" fmla="*/ 2314197 h 2354007"/>
                <a:gd name="connsiteX14" fmla="*/ 25467 w 1484120"/>
                <a:gd name="connsiteY14" fmla="*/ 2271157 h 2354007"/>
                <a:gd name="connsiteX15" fmla="*/ 108384 w 1484120"/>
                <a:gd name="connsiteY15" fmla="*/ 2001342 h 2354007"/>
                <a:gd name="connsiteX16" fmla="*/ 646427 w 1484120"/>
                <a:gd name="connsiteY16" fmla="*/ 1537656 h 2354007"/>
                <a:gd name="connsiteX17" fmla="*/ 924168 w 1484120"/>
                <a:gd name="connsiteY17" fmla="*/ 243802 h 2354007"/>
                <a:gd name="connsiteX0" fmla="*/ 994601 w 1484122"/>
                <a:gd name="connsiteY0" fmla="*/ -1 h 2869990"/>
                <a:gd name="connsiteX1" fmla="*/ 1484121 w 1484122"/>
                <a:gd name="connsiteY1" fmla="*/ 515984 h 2869990"/>
                <a:gd name="connsiteX2" fmla="*/ 1028844 w 1484122"/>
                <a:gd name="connsiteY2" fmla="*/ 2531587 h 2869990"/>
                <a:gd name="connsiteX3" fmla="*/ 962409 w 1484122"/>
                <a:gd name="connsiteY3" fmla="*/ 2661990 h 2869990"/>
                <a:gd name="connsiteX4" fmla="*/ 954607 w 1484122"/>
                <a:gd name="connsiteY4" fmla="*/ 2665207 h 2869990"/>
                <a:gd name="connsiteX5" fmla="*/ 947098 w 1484122"/>
                <a:gd name="connsiteY5" fmla="*/ 2675699 h 2869990"/>
                <a:gd name="connsiteX6" fmla="*/ 890153 w 1484122"/>
                <a:gd name="connsiteY6" fmla="*/ 2713561 h 2869990"/>
                <a:gd name="connsiteX7" fmla="*/ 868246 w 1484122"/>
                <a:gd name="connsiteY7" fmla="*/ 2717803 h 2869990"/>
                <a:gd name="connsiteX8" fmla="*/ 860260 w 1484122"/>
                <a:gd name="connsiteY8" fmla="*/ 2724071 h 2869990"/>
                <a:gd name="connsiteX9" fmla="*/ 778664 w 1484122"/>
                <a:gd name="connsiteY9" fmla="*/ 2755218 h 2869990"/>
                <a:gd name="connsiteX10" fmla="*/ 240552 w 1484122"/>
                <a:gd name="connsiteY10" fmla="*/ 2865164 h 2869990"/>
                <a:gd name="connsiteX11" fmla="*/ 96261 w 1484122"/>
                <a:gd name="connsiteY11" fmla="*/ 2840699 h 2869990"/>
                <a:gd name="connsiteX12" fmla="*/ 90861 w 1484122"/>
                <a:gd name="connsiteY12" fmla="*/ 2834213 h 2869990"/>
                <a:gd name="connsiteX13" fmla="*/ 78605 w 1484122"/>
                <a:gd name="connsiteY13" fmla="*/ 2830180 h 2869990"/>
                <a:gd name="connsiteX14" fmla="*/ 25467 w 1484122"/>
                <a:gd name="connsiteY14" fmla="*/ 2787140 h 2869990"/>
                <a:gd name="connsiteX15" fmla="*/ 108384 w 1484122"/>
                <a:gd name="connsiteY15" fmla="*/ 2517325 h 2869990"/>
                <a:gd name="connsiteX16" fmla="*/ 646427 w 1484122"/>
                <a:gd name="connsiteY16" fmla="*/ 2053639 h 2869990"/>
                <a:gd name="connsiteX17" fmla="*/ 994601 w 1484122"/>
                <a:gd name="connsiteY17" fmla="*/ -1 h 286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84122" h="2869990">
                  <a:moveTo>
                    <a:pt x="994601" y="-1"/>
                  </a:moveTo>
                  <a:lnTo>
                    <a:pt x="1484121" y="515984"/>
                  </a:lnTo>
                  <a:lnTo>
                    <a:pt x="1028844" y="2531587"/>
                  </a:lnTo>
                  <a:cubicBezTo>
                    <a:pt x="1022899" y="2589854"/>
                    <a:pt x="997946" y="2635420"/>
                    <a:pt x="962409" y="2661990"/>
                  </a:cubicBezTo>
                  <a:lnTo>
                    <a:pt x="954607" y="2665207"/>
                  </a:lnTo>
                  <a:lnTo>
                    <a:pt x="947098" y="2675699"/>
                  </a:lnTo>
                  <a:cubicBezTo>
                    <a:pt x="931498" y="2692992"/>
                    <a:pt x="912357" y="2706091"/>
                    <a:pt x="890153" y="2713561"/>
                  </a:cubicBezTo>
                  <a:lnTo>
                    <a:pt x="868246" y="2717803"/>
                  </a:lnTo>
                  <a:lnTo>
                    <a:pt x="860260" y="2724071"/>
                  </a:lnTo>
                  <a:cubicBezTo>
                    <a:pt x="834942" y="2738564"/>
                    <a:pt x="807356" y="2749355"/>
                    <a:pt x="778664" y="2755218"/>
                  </a:cubicBezTo>
                  <a:lnTo>
                    <a:pt x="240552" y="2865164"/>
                  </a:lnTo>
                  <a:cubicBezTo>
                    <a:pt x="183169" y="2876890"/>
                    <a:pt x="132231" y="2866681"/>
                    <a:pt x="96261" y="2840699"/>
                  </a:cubicBezTo>
                  <a:lnTo>
                    <a:pt x="90861" y="2834213"/>
                  </a:lnTo>
                  <a:lnTo>
                    <a:pt x="78605" y="2830180"/>
                  </a:lnTo>
                  <a:cubicBezTo>
                    <a:pt x="57443" y="2820456"/>
                    <a:pt x="39226" y="2806100"/>
                    <a:pt x="25467" y="2787140"/>
                  </a:cubicBezTo>
                  <a:cubicBezTo>
                    <a:pt x="-29571" y="2711298"/>
                    <a:pt x="7553" y="2590497"/>
                    <a:pt x="108384" y="2517325"/>
                  </a:cubicBezTo>
                  <a:lnTo>
                    <a:pt x="646427" y="2053639"/>
                  </a:lnTo>
                  <a:cubicBezTo>
                    <a:pt x="909009" y="1664915"/>
                    <a:pt x="997241" y="439162"/>
                    <a:pt x="994601" y="-1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58" name="Szabadkézi sokszög 157"/>
            <p:cNvSpPr/>
            <p:nvPr/>
          </p:nvSpPr>
          <p:spPr>
            <a:xfrm rot="20305699">
              <a:off x="1150725" y="5656596"/>
              <a:ext cx="876658" cy="921984"/>
            </a:xfrm>
            <a:custGeom>
              <a:avLst/>
              <a:gdLst>
                <a:gd name="connsiteX0" fmla="*/ 457682 w 1085937"/>
                <a:gd name="connsiteY0" fmla="*/ 0 h 966796"/>
                <a:gd name="connsiteX1" fmla="*/ 1079973 w 1085937"/>
                <a:gd name="connsiteY1" fmla="*/ 0 h 966796"/>
                <a:gd name="connsiteX2" fmla="*/ 1085385 w 1085937"/>
                <a:gd name="connsiteY2" fmla="*/ 38174 h 966796"/>
                <a:gd name="connsiteX3" fmla="*/ 1084598 w 1085937"/>
                <a:gd name="connsiteY3" fmla="*/ 82002 h 966796"/>
                <a:gd name="connsiteX4" fmla="*/ 1028844 w 1085937"/>
                <a:gd name="connsiteY4" fmla="*/ 628393 h 966796"/>
                <a:gd name="connsiteX5" fmla="*/ 962409 w 1085937"/>
                <a:gd name="connsiteY5" fmla="*/ 758796 h 966796"/>
                <a:gd name="connsiteX6" fmla="*/ 954607 w 1085937"/>
                <a:gd name="connsiteY6" fmla="*/ 762013 h 966796"/>
                <a:gd name="connsiteX7" fmla="*/ 947098 w 1085937"/>
                <a:gd name="connsiteY7" fmla="*/ 772505 h 966796"/>
                <a:gd name="connsiteX8" fmla="*/ 890153 w 1085937"/>
                <a:gd name="connsiteY8" fmla="*/ 810367 h 966796"/>
                <a:gd name="connsiteX9" fmla="*/ 868246 w 1085937"/>
                <a:gd name="connsiteY9" fmla="*/ 814609 h 966796"/>
                <a:gd name="connsiteX10" fmla="*/ 860260 w 1085937"/>
                <a:gd name="connsiteY10" fmla="*/ 820877 h 966796"/>
                <a:gd name="connsiteX11" fmla="*/ 778664 w 1085937"/>
                <a:gd name="connsiteY11" fmla="*/ 852024 h 966796"/>
                <a:gd name="connsiteX12" fmla="*/ 240552 w 1085937"/>
                <a:gd name="connsiteY12" fmla="*/ 961970 h 966796"/>
                <a:gd name="connsiteX13" fmla="*/ 96261 w 1085937"/>
                <a:gd name="connsiteY13" fmla="*/ 937505 h 966796"/>
                <a:gd name="connsiteX14" fmla="*/ 90861 w 1085937"/>
                <a:gd name="connsiteY14" fmla="*/ 931019 h 966796"/>
                <a:gd name="connsiteX15" fmla="*/ 78605 w 1085937"/>
                <a:gd name="connsiteY15" fmla="*/ 926986 h 966796"/>
                <a:gd name="connsiteX16" fmla="*/ 25467 w 1085937"/>
                <a:gd name="connsiteY16" fmla="*/ 883946 h 966796"/>
                <a:gd name="connsiteX17" fmla="*/ 108384 w 1085937"/>
                <a:gd name="connsiteY17" fmla="*/ 614131 h 966796"/>
                <a:gd name="connsiteX18" fmla="*/ 539794 w 1085937"/>
                <a:gd name="connsiteY18" fmla="*/ 301060 h 966796"/>
                <a:gd name="connsiteX19" fmla="*/ 471147 w 1085937"/>
                <a:gd name="connsiteY19" fmla="*/ 97006 h 966796"/>
                <a:gd name="connsiteX20" fmla="*/ 456987 w 1085937"/>
                <a:gd name="connsiteY20" fmla="*/ 30995 h 966796"/>
                <a:gd name="connsiteX21" fmla="*/ 457682 w 1085937"/>
                <a:gd name="connsiteY21" fmla="*/ 0 h 966796"/>
                <a:gd name="connsiteX0" fmla="*/ 531873 w 1085937"/>
                <a:gd name="connsiteY0" fmla="*/ 0 h 1983225"/>
                <a:gd name="connsiteX1" fmla="*/ 1079973 w 1085937"/>
                <a:gd name="connsiteY1" fmla="*/ 1016429 h 1983225"/>
                <a:gd name="connsiteX2" fmla="*/ 1085385 w 1085937"/>
                <a:gd name="connsiteY2" fmla="*/ 1054603 h 1983225"/>
                <a:gd name="connsiteX3" fmla="*/ 1084598 w 1085937"/>
                <a:gd name="connsiteY3" fmla="*/ 1098431 h 1983225"/>
                <a:gd name="connsiteX4" fmla="*/ 1028844 w 1085937"/>
                <a:gd name="connsiteY4" fmla="*/ 1644822 h 1983225"/>
                <a:gd name="connsiteX5" fmla="*/ 962409 w 1085937"/>
                <a:gd name="connsiteY5" fmla="*/ 1775225 h 1983225"/>
                <a:gd name="connsiteX6" fmla="*/ 954607 w 1085937"/>
                <a:gd name="connsiteY6" fmla="*/ 1778442 h 1983225"/>
                <a:gd name="connsiteX7" fmla="*/ 947098 w 1085937"/>
                <a:gd name="connsiteY7" fmla="*/ 1788934 h 1983225"/>
                <a:gd name="connsiteX8" fmla="*/ 890153 w 1085937"/>
                <a:gd name="connsiteY8" fmla="*/ 1826796 h 1983225"/>
                <a:gd name="connsiteX9" fmla="*/ 868246 w 1085937"/>
                <a:gd name="connsiteY9" fmla="*/ 1831038 h 1983225"/>
                <a:gd name="connsiteX10" fmla="*/ 860260 w 1085937"/>
                <a:gd name="connsiteY10" fmla="*/ 1837306 h 1983225"/>
                <a:gd name="connsiteX11" fmla="*/ 778664 w 1085937"/>
                <a:gd name="connsiteY11" fmla="*/ 1868453 h 1983225"/>
                <a:gd name="connsiteX12" fmla="*/ 240552 w 1085937"/>
                <a:gd name="connsiteY12" fmla="*/ 1978399 h 1983225"/>
                <a:gd name="connsiteX13" fmla="*/ 96261 w 1085937"/>
                <a:gd name="connsiteY13" fmla="*/ 1953934 h 1983225"/>
                <a:gd name="connsiteX14" fmla="*/ 90861 w 1085937"/>
                <a:gd name="connsiteY14" fmla="*/ 1947448 h 1983225"/>
                <a:gd name="connsiteX15" fmla="*/ 78605 w 1085937"/>
                <a:gd name="connsiteY15" fmla="*/ 1943415 h 1983225"/>
                <a:gd name="connsiteX16" fmla="*/ 25467 w 1085937"/>
                <a:gd name="connsiteY16" fmla="*/ 1900375 h 1983225"/>
                <a:gd name="connsiteX17" fmla="*/ 108384 w 1085937"/>
                <a:gd name="connsiteY17" fmla="*/ 1630560 h 1983225"/>
                <a:gd name="connsiteX18" fmla="*/ 539794 w 1085937"/>
                <a:gd name="connsiteY18" fmla="*/ 1317489 h 1983225"/>
                <a:gd name="connsiteX19" fmla="*/ 471147 w 1085937"/>
                <a:gd name="connsiteY19" fmla="*/ 1113435 h 1983225"/>
                <a:gd name="connsiteX20" fmla="*/ 456987 w 1085937"/>
                <a:gd name="connsiteY20" fmla="*/ 1047424 h 1983225"/>
                <a:gd name="connsiteX21" fmla="*/ 531873 w 1085937"/>
                <a:gd name="connsiteY21" fmla="*/ 0 h 1983225"/>
                <a:gd name="connsiteX0" fmla="*/ 531873 w 1103231"/>
                <a:gd name="connsiteY0" fmla="*/ 0 h 1983225"/>
                <a:gd name="connsiteX1" fmla="*/ 1079973 w 1103231"/>
                <a:gd name="connsiteY1" fmla="*/ 1016429 h 1983225"/>
                <a:gd name="connsiteX2" fmla="*/ 1085385 w 1103231"/>
                <a:gd name="connsiteY2" fmla="*/ 1054603 h 1983225"/>
                <a:gd name="connsiteX3" fmla="*/ 1103146 w 1103231"/>
                <a:gd name="connsiteY3" fmla="*/ 430492 h 1983225"/>
                <a:gd name="connsiteX4" fmla="*/ 1028844 w 1103231"/>
                <a:gd name="connsiteY4" fmla="*/ 1644822 h 1983225"/>
                <a:gd name="connsiteX5" fmla="*/ 962409 w 1103231"/>
                <a:gd name="connsiteY5" fmla="*/ 1775225 h 1983225"/>
                <a:gd name="connsiteX6" fmla="*/ 954607 w 1103231"/>
                <a:gd name="connsiteY6" fmla="*/ 1778442 h 1983225"/>
                <a:gd name="connsiteX7" fmla="*/ 947098 w 1103231"/>
                <a:gd name="connsiteY7" fmla="*/ 1788934 h 1983225"/>
                <a:gd name="connsiteX8" fmla="*/ 890153 w 1103231"/>
                <a:gd name="connsiteY8" fmla="*/ 1826796 h 1983225"/>
                <a:gd name="connsiteX9" fmla="*/ 868246 w 1103231"/>
                <a:gd name="connsiteY9" fmla="*/ 1831038 h 1983225"/>
                <a:gd name="connsiteX10" fmla="*/ 860260 w 1103231"/>
                <a:gd name="connsiteY10" fmla="*/ 1837306 h 1983225"/>
                <a:gd name="connsiteX11" fmla="*/ 778664 w 1103231"/>
                <a:gd name="connsiteY11" fmla="*/ 1868453 h 1983225"/>
                <a:gd name="connsiteX12" fmla="*/ 240552 w 1103231"/>
                <a:gd name="connsiteY12" fmla="*/ 1978399 h 1983225"/>
                <a:gd name="connsiteX13" fmla="*/ 96261 w 1103231"/>
                <a:gd name="connsiteY13" fmla="*/ 1953934 h 1983225"/>
                <a:gd name="connsiteX14" fmla="*/ 90861 w 1103231"/>
                <a:gd name="connsiteY14" fmla="*/ 1947448 h 1983225"/>
                <a:gd name="connsiteX15" fmla="*/ 78605 w 1103231"/>
                <a:gd name="connsiteY15" fmla="*/ 1943415 h 1983225"/>
                <a:gd name="connsiteX16" fmla="*/ 25467 w 1103231"/>
                <a:gd name="connsiteY16" fmla="*/ 1900375 h 1983225"/>
                <a:gd name="connsiteX17" fmla="*/ 108384 w 1103231"/>
                <a:gd name="connsiteY17" fmla="*/ 1630560 h 1983225"/>
                <a:gd name="connsiteX18" fmla="*/ 539794 w 1103231"/>
                <a:gd name="connsiteY18" fmla="*/ 1317489 h 1983225"/>
                <a:gd name="connsiteX19" fmla="*/ 471147 w 1103231"/>
                <a:gd name="connsiteY19" fmla="*/ 1113435 h 1983225"/>
                <a:gd name="connsiteX20" fmla="*/ 456987 w 1103231"/>
                <a:gd name="connsiteY20" fmla="*/ 1047424 h 1983225"/>
                <a:gd name="connsiteX21" fmla="*/ 531873 w 1103231"/>
                <a:gd name="connsiteY21" fmla="*/ 0 h 1983225"/>
                <a:gd name="connsiteX0" fmla="*/ 531873 w 1094037"/>
                <a:gd name="connsiteY0" fmla="*/ 0 h 1983225"/>
                <a:gd name="connsiteX1" fmla="*/ 1079973 w 1094037"/>
                <a:gd name="connsiteY1" fmla="*/ 1016429 h 1983225"/>
                <a:gd name="connsiteX2" fmla="*/ 1085385 w 1094037"/>
                <a:gd name="connsiteY2" fmla="*/ 1054603 h 1983225"/>
                <a:gd name="connsiteX3" fmla="*/ 1093873 w 1094037"/>
                <a:gd name="connsiteY3" fmla="*/ 1025829 h 1983225"/>
                <a:gd name="connsiteX4" fmla="*/ 1028844 w 1094037"/>
                <a:gd name="connsiteY4" fmla="*/ 1644822 h 1983225"/>
                <a:gd name="connsiteX5" fmla="*/ 962409 w 1094037"/>
                <a:gd name="connsiteY5" fmla="*/ 1775225 h 1983225"/>
                <a:gd name="connsiteX6" fmla="*/ 954607 w 1094037"/>
                <a:gd name="connsiteY6" fmla="*/ 1778442 h 1983225"/>
                <a:gd name="connsiteX7" fmla="*/ 947098 w 1094037"/>
                <a:gd name="connsiteY7" fmla="*/ 1788934 h 1983225"/>
                <a:gd name="connsiteX8" fmla="*/ 890153 w 1094037"/>
                <a:gd name="connsiteY8" fmla="*/ 1826796 h 1983225"/>
                <a:gd name="connsiteX9" fmla="*/ 868246 w 1094037"/>
                <a:gd name="connsiteY9" fmla="*/ 1831038 h 1983225"/>
                <a:gd name="connsiteX10" fmla="*/ 860260 w 1094037"/>
                <a:gd name="connsiteY10" fmla="*/ 1837306 h 1983225"/>
                <a:gd name="connsiteX11" fmla="*/ 778664 w 1094037"/>
                <a:gd name="connsiteY11" fmla="*/ 1868453 h 1983225"/>
                <a:gd name="connsiteX12" fmla="*/ 240552 w 1094037"/>
                <a:gd name="connsiteY12" fmla="*/ 1978399 h 1983225"/>
                <a:gd name="connsiteX13" fmla="*/ 96261 w 1094037"/>
                <a:gd name="connsiteY13" fmla="*/ 1953934 h 1983225"/>
                <a:gd name="connsiteX14" fmla="*/ 90861 w 1094037"/>
                <a:gd name="connsiteY14" fmla="*/ 1947448 h 1983225"/>
                <a:gd name="connsiteX15" fmla="*/ 78605 w 1094037"/>
                <a:gd name="connsiteY15" fmla="*/ 1943415 h 1983225"/>
                <a:gd name="connsiteX16" fmla="*/ 25467 w 1094037"/>
                <a:gd name="connsiteY16" fmla="*/ 1900375 h 1983225"/>
                <a:gd name="connsiteX17" fmla="*/ 108384 w 1094037"/>
                <a:gd name="connsiteY17" fmla="*/ 1630560 h 1983225"/>
                <a:gd name="connsiteX18" fmla="*/ 539794 w 1094037"/>
                <a:gd name="connsiteY18" fmla="*/ 1317489 h 1983225"/>
                <a:gd name="connsiteX19" fmla="*/ 471147 w 1094037"/>
                <a:gd name="connsiteY19" fmla="*/ 1113435 h 1983225"/>
                <a:gd name="connsiteX20" fmla="*/ 456987 w 1094037"/>
                <a:gd name="connsiteY20" fmla="*/ 1047424 h 1983225"/>
                <a:gd name="connsiteX21" fmla="*/ 531873 w 1094037"/>
                <a:gd name="connsiteY21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471147 w 1085385"/>
                <a:gd name="connsiteY18" fmla="*/ 1113435 h 1983225"/>
                <a:gd name="connsiteX19" fmla="*/ 456987 w 1085385"/>
                <a:gd name="connsiteY19" fmla="*/ 1047424 h 1983225"/>
                <a:gd name="connsiteX20" fmla="*/ 531873 w 1085385"/>
                <a:gd name="connsiteY20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471147 w 1085385"/>
                <a:gd name="connsiteY18" fmla="*/ 1113435 h 1983225"/>
                <a:gd name="connsiteX19" fmla="*/ 531873 w 1085385"/>
                <a:gd name="connsiteY19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531873 w 1085385"/>
                <a:gd name="connsiteY18" fmla="*/ 0 h 1983225"/>
                <a:gd name="connsiteX0" fmla="*/ 531873 w 1079973"/>
                <a:gd name="connsiteY0" fmla="*/ 0 h 1983225"/>
                <a:gd name="connsiteX1" fmla="*/ 1079973 w 1079973"/>
                <a:gd name="connsiteY1" fmla="*/ 1016429 h 1983225"/>
                <a:gd name="connsiteX2" fmla="*/ 1028844 w 1079973"/>
                <a:gd name="connsiteY2" fmla="*/ 1644822 h 1983225"/>
                <a:gd name="connsiteX3" fmla="*/ 962409 w 1079973"/>
                <a:gd name="connsiteY3" fmla="*/ 1775225 h 1983225"/>
                <a:gd name="connsiteX4" fmla="*/ 954607 w 1079973"/>
                <a:gd name="connsiteY4" fmla="*/ 1778442 h 1983225"/>
                <a:gd name="connsiteX5" fmla="*/ 947098 w 1079973"/>
                <a:gd name="connsiteY5" fmla="*/ 1788934 h 1983225"/>
                <a:gd name="connsiteX6" fmla="*/ 890153 w 1079973"/>
                <a:gd name="connsiteY6" fmla="*/ 1826796 h 1983225"/>
                <a:gd name="connsiteX7" fmla="*/ 868246 w 1079973"/>
                <a:gd name="connsiteY7" fmla="*/ 1831038 h 1983225"/>
                <a:gd name="connsiteX8" fmla="*/ 860260 w 1079973"/>
                <a:gd name="connsiteY8" fmla="*/ 1837306 h 1983225"/>
                <a:gd name="connsiteX9" fmla="*/ 778664 w 1079973"/>
                <a:gd name="connsiteY9" fmla="*/ 1868453 h 1983225"/>
                <a:gd name="connsiteX10" fmla="*/ 240552 w 1079973"/>
                <a:gd name="connsiteY10" fmla="*/ 1978399 h 1983225"/>
                <a:gd name="connsiteX11" fmla="*/ 96261 w 1079973"/>
                <a:gd name="connsiteY11" fmla="*/ 1953934 h 1983225"/>
                <a:gd name="connsiteX12" fmla="*/ 90861 w 1079973"/>
                <a:gd name="connsiteY12" fmla="*/ 1947448 h 1983225"/>
                <a:gd name="connsiteX13" fmla="*/ 78605 w 1079973"/>
                <a:gd name="connsiteY13" fmla="*/ 1943415 h 1983225"/>
                <a:gd name="connsiteX14" fmla="*/ 25467 w 1079973"/>
                <a:gd name="connsiteY14" fmla="*/ 1900375 h 1983225"/>
                <a:gd name="connsiteX15" fmla="*/ 108384 w 1079973"/>
                <a:gd name="connsiteY15" fmla="*/ 1630560 h 1983225"/>
                <a:gd name="connsiteX16" fmla="*/ 539794 w 1079973"/>
                <a:gd name="connsiteY16" fmla="*/ 1317489 h 1983225"/>
                <a:gd name="connsiteX17" fmla="*/ 531873 w 1079973"/>
                <a:gd name="connsiteY17" fmla="*/ 0 h 1983225"/>
                <a:gd name="connsiteX0" fmla="*/ 531873 w 1028844"/>
                <a:gd name="connsiteY0" fmla="*/ 0 h 1983225"/>
                <a:gd name="connsiteX1" fmla="*/ 940864 w 1028844"/>
                <a:gd name="connsiteY1" fmla="*/ 72601 h 1983225"/>
                <a:gd name="connsiteX2" fmla="*/ 1028844 w 1028844"/>
                <a:gd name="connsiteY2" fmla="*/ 1644822 h 1983225"/>
                <a:gd name="connsiteX3" fmla="*/ 962409 w 1028844"/>
                <a:gd name="connsiteY3" fmla="*/ 1775225 h 1983225"/>
                <a:gd name="connsiteX4" fmla="*/ 954607 w 1028844"/>
                <a:gd name="connsiteY4" fmla="*/ 1778442 h 1983225"/>
                <a:gd name="connsiteX5" fmla="*/ 947098 w 1028844"/>
                <a:gd name="connsiteY5" fmla="*/ 1788934 h 1983225"/>
                <a:gd name="connsiteX6" fmla="*/ 890153 w 1028844"/>
                <a:gd name="connsiteY6" fmla="*/ 1826796 h 1983225"/>
                <a:gd name="connsiteX7" fmla="*/ 868246 w 1028844"/>
                <a:gd name="connsiteY7" fmla="*/ 1831038 h 1983225"/>
                <a:gd name="connsiteX8" fmla="*/ 860260 w 1028844"/>
                <a:gd name="connsiteY8" fmla="*/ 1837306 h 1983225"/>
                <a:gd name="connsiteX9" fmla="*/ 778664 w 1028844"/>
                <a:gd name="connsiteY9" fmla="*/ 1868453 h 1983225"/>
                <a:gd name="connsiteX10" fmla="*/ 240552 w 1028844"/>
                <a:gd name="connsiteY10" fmla="*/ 1978399 h 1983225"/>
                <a:gd name="connsiteX11" fmla="*/ 96261 w 1028844"/>
                <a:gd name="connsiteY11" fmla="*/ 1953934 h 1983225"/>
                <a:gd name="connsiteX12" fmla="*/ 90861 w 1028844"/>
                <a:gd name="connsiteY12" fmla="*/ 1947448 h 1983225"/>
                <a:gd name="connsiteX13" fmla="*/ 78605 w 1028844"/>
                <a:gd name="connsiteY13" fmla="*/ 1943415 h 1983225"/>
                <a:gd name="connsiteX14" fmla="*/ 25467 w 1028844"/>
                <a:gd name="connsiteY14" fmla="*/ 1900375 h 1983225"/>
                <a:gd name="connsiteX15" fmla="*/ 108384 w 1028844"/>
                <a:gd name="connsiteY15" fmla="*/ 1630560 h 1983225"/>
                <a:gd name="connsiteX16" fmla="*/ 539794 w 1028844"/>
                <a:gd name="connsiteY16" fmla="*/ 1317489 h 1983225"/>
                <a:gd name="connsiteX17" fmla="*/ 531873 w 1028844"/>
                <a:gd name="connsiteY17" fmla="*/ 0 h 1983225"/>
                <a:gd name="connsiteX0" fmla="*/ 531873 w 1351137"/>
                <a:gd name="connsiteY0" fmla="*/ 0 h 1983225"/>
                <a:gd name="connsiteX1" fmla="*/ 1351137 w 1351137"/>
                <a:gd name="connsiteY1" fmla="*/ 126570 h 1983225"/>
                <a:gd name="connsiteX2" fmla="*/ 1028844 w 1351137"/>
                <a:gd name="connsiteY2" fmla="*/ 1644822 h 1983225"/>
                <a:gd name="connsiteX3" fmla="*/ 962409 w 1351137"/>
                <a:gd name="connsiteY3" fmla="*/ 1775225 h 1983225"/>
                <a:gd name="connsiteX4" fmla="*/ 954607 w 1351137"/>
                <a:gd name="connsiteY4" fmla="*/ 1778442 h 1983225"/>
                <a:gd name="connsiteX5" fmla="*/ 947098 w 1351137"/>
                <a:gd name="connsiteY5" fmla="*/ 1788934 h 1983225"/>
                <a:gd name="connsiteX6" fmla="*/ 890153 w 1351137"/>
                <a:gd name="connsiteY6" fmla="*/ 1826796 h 1983225"/>
                <a:gd name="connsiteX7" fmla="*/ 868246 w 1351137"/>
                <a:gd name="connsiteY7" fmla="*/ 1831038 h 1983225"/>
                <a:gd name="connsiteX8" fmla="*/ 860260 w 1351137"/>
                <a:gd name="connsiteY8" fmla="*/ 1837306 h 1983225"/>
                <a:gd name="connsiteX9" fmla="*/ 778664 w 1351137"/>
                <a:gd name="connsiteY9" fmla="*/ 1868453 h 1983225"/>
                <a:gd name="connsiteX10" fmla="*/ 240552 w 1351137"/>
                <a:gd name="connsiteY10" fmla="*/ 1978399 h 1983225"/>
                <a:gd name="connsiteX11" fmla="*/ 96261 w 1351137"/>
                <a:gd name="connsiteY11" fmla="*/ 1953934 h 1983225"/>
                <a:gd name="connsiteX12" fmla="*/ 90861 w 1351137"/>
                <a:gd name="connsiteY12" fmla="*/ 1947448 h 1983225"/>
                <a:gd name="connsiteX13" fmla="*/ 78605 w 1351137"/>
                <a:gd name="connsiteY13" fmla="*/ 1943415 h 1983225"/>
                <a:gd name="connsiteX14" fmla="*/ 25467 w 1351137"/>
                <a:gd name="connsiteY14" fmla="*/ 1900375 h 1983225"/>
                <a:gd name="connsiteX15" fmla="*/ 108384 w 1351137"/>
                <a:gd name="connsiteY15" fmla="*/ 1630560 h 1983225"/>
                <a:gd name="connsiteX16" fmla="*/ 539794 w 1351137"/>
                <a:gd name="connsiteY16" fmla="*/ 1317489 h 1983225"/>
                <a:gd name="connsiteX17" fmla="*/ 531873 w 1351137"/>
                <a:gd name="connsiteY17" fmla="*/ 0 h 1983225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539794 w 1351137"/>
                <a:gd name="connsiteY16" fmla="*/ 1444470 h 2110206"/>
                <a:gd name="connsiteX17" fmla="*/ 924168 w 1351137"/>
                <a:gd name="connsiteY17" fmla="*/ 1 h 2110206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539794 w 1351137"/>
                <a:gd name="connsiteY16" fmla="*/ 1444470 h 2110206"/>
                <a:gd name="connsiteX17" fmla="*/ 924168 w 1351137"/>
                <a:gd name="connsiteY17" fmla="*/ 1 h 2110206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646427 w 1351137"/>
                <a:gd name="connsiteY16" fmla="*/ 1293855 h 2110206"/>
                <a:gd name="connsiteX17" fmla="*/ 924168 w 1351137"/>
                <a:gd name="connsiteY17" fmla="*/ 1 h 2110206"/>
                <a:gd name="connsiteX0" fmla="*/ 924168 w 1484120"/>
                <a:gd name="connsiteY0" fmla="*/ 243802 h 2354007"/>
                <a:gd name="connsiteX1" fmla="*/ 1484121 w 1484120"/>
                <a:gd name="connsiteY1" fmla="*/ 1 h 2354007"/>
                <a:gd name="connsiteX2" fmla="*/ 1028844 w 1484120"/>
                <a:gd name="connsiteY2" fmla="*/ 2015604 h 2354007"/>
                <a:gd name="connsiteX3" fmla="*/ 962409 w 1484120"/>
                <a:gd name="connsiteY3" fmla="*/ 2146007 h 2354007"/>
                <a:gd name="connsiteX4" fmla="*/ 954607 w 1484120"/>
                <a:gd name="connsiteY4" fmla="*/ 2149224 h 2354007"/>
                <a:gd name="connsiteX5" fmla="*/ 947098 w 1484120"/>
                <a:gd name="connsiteY5" fmla="*/ 2159716 h 2354007"/>
                <a:gd name="connsiteX6" fmla="*/ 890153 w 1484120"/>
                <a:gd name="connsiteY6" fmla="*/ 2197578 h 2354007"/>
                <a:gd name="connsiteX7" fmla="*/ 868246 w 1484120"/>
                <a:gd name="connsiteY7" fmla="*/ 2201820 h 2354007"/>
                <a:gd name="connsiteX8" fmla="*/ 860260 w 1484120"/>
                <a:gd name="connsiteY8" fmla="*/ 2208088 h 2354007"/>
                <a:gd name="connsiteX9" fmla="*/ 778664 w 1484120"/>
                <a:gd name="connsiteY9" fmla="*/ 2239235 h 2354007"/>
                <a:gd name="connsiteX10" fmla="*/ 240552 w 1484120"/>
                <a:gd name="connsiteY10" fmla="*/ 2349181 h 2354007"/>
                <a:gd name="connsiteX11" fmla="*/ 96261 w 1484120"/>
                <a:gd name="connsiteY11" fmla="*/ 2324716 h 2354007"/>
                <a:gd name="connsiteX12" fmla="*/ 90861 w 1484120"/>
                <a:gd name="connsiteY12" fmla="*/ 2318230 h 2354007"/>
                <a:gd name="connsiteX13" fmla="*/ 78605 w 1484120"/>
                <a:gd name="connsiteY13" fmla="*/ 2314197 h 2354007"/>
                <a:gd name="connsiteX14" fmla="*/ 25467 w 1484120"/>
                <a:gd name="connsiteY14" fmla="*/ 2271157 h 2354007"/>
                <a:gd name="connsiteX15" fmla="*/ 108384 w 1484120"/>
                <a:gd name="connsiteY15" fmla="*/ 2001342 h 2354007"/>
                <a:gd name="connsiteX16" fmla="*/ 646427 w 1484120"/>
                <a:gd name="connsiteY16" fmla="*/ 1537656 h 2354007"/>
                <a:gd name="connsiteX17" fmla="*/ 924168 w 1484120"/>
                <a:gd name="connsiteY17" fmla="*/ 243802 h 2354007"/>
                <a:gd name="connsiteX0" fmla="*/ 994601 w 1484122"/>
                <a:gd name="connsiteY0" fmla="*/ -1 h 2869990"/>
                <a:gd name="connsiteX1" fmla="*/ 1484121 w 1484122"/>
                <a:gd name="connsiteY1" fmla="*/ 515984 h 2869990"/>
                <a:gd name="connsiteX2" fmla="*/ 1028844 w 1484122"/>
                <a:gd name="connsiteY2" fmla="*/ 2531587 h 2869990"/>
                <a:gd name="connsiteX3" fmla="*/ 962409 w 1484122"/>
                <a:gd name="connsiteY3" fmla="*/ 2661990 h 2869990"/>
                <a:gd name="connsiteX4" fmla="*/ 954607 w 1484122"/>
                <a:gd name="connsiteY4" fmla="*/ 2665207 h 2869990"/>
                <a:gd name="connsiteX5" fmla="*/ 947098 w 1484122"/>
                <a:gd name="connsiteY5" fmla="*/ 2675699 h 2869990"/>
                <a:gd name="connsiteX6" fmla="*/ 890153 w 1484122"/>
                <a:gd name="connsiteY6" fmla="*/ 2713561 h 2869990"/>
                <a:gd name="connsiteX7" fmla="*/ 868246 w 1484122"/>
                <a:gd name="connsiteY7" fmla="*/ 2717803 h 2869990"/>
                <a:gd name="connsiteX8" fmla="*/ 860260 w 1484122"/>
                <a:gd name="connsiteY8" fmla="*/ 2724071 h 2869990"/>
                <a:gd name="connsiteX9" fmla="*/ 778664 w 1484122"/>
                <a:gd name="connsiteY9" fmla="*/ 2755218 h 2869990"/>
                <a:gd name="connsiteX10" fmla="*/ 240552 w 1484122"/>
                <a:gd name="connsiteY10" fmla="*/ 2865164 h 2869990"/>
                <a:gd name="connsiteX11" fmla="*/ 96261 w 1484122"/>
                <a:gd name="connsiteY11" fmla="*/ 2840699 h 2869990"/>
                <a:gd name="connsiteX12" fmla="*/ 90861 w 1484122"/>
                <a:gd name="connsiteY12" fmla="*/ 2834213 h 2869990"/>
                <a:gd name="connsiteX13" fmla="*/ 78605 w 1484122"/>
                <a:gd name="connsiteY13" fmla="*/ 2830180 h 2869990"/>
                <a:gd name="connsiteX14" fmla="*/ 25467 w 1484122"/>
                <a:gd name="connsiteY14" fmla="*/ 2787140 h 2869990"/>
                <a:gd name="connsiteX15" fmla="*/ 108384 w 1484122"/>
                <a:gd name="connsiteY15" fmla="*/ 2517325 h 2869990"/>
                <a:gd name="connsiteX16" fmla="*/ 646427 w 1484122"/>
                <a:gd name="connsiteY16" fmla="*/ 2053639 h 2869990"/>
                <a:gd name="connsiteX17" fmla="*/ 994601 w 1484122"/>
                <a:gd name="connsiteY17" fmla="*/ -1 h 286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84122" h="2869990">
                  <a:moveTo>
                    <a:pt x="994601" y="-1"/>
                  </a:moveTo>
                  <a:lnTo>
                    <a:pt x="1484121" y="515984"/>
                  </a:lnTo>
                  <a:lnTo>
                    <a:pt x="1028844" y="2531587"/>
                  </a:lnTo>
                  <a:cubicBezTo>
                    <a:pt x="1022899" y="2589854"/>
                    <a:pt x="997946" y="2635420"/>
                    <a:pt x="962409" y="2661990"/>
                  </a:cubicBezTo>
                  <a:lnTo>
                    <a:pt x="954607" y="2665207"/>
                  </a:lnTo>
                  <a:lnTo>
                    <a:pt x="947098" y="2675699"/>
                  </a:lnTo>
                  <a:cubicBezTo>
                    <a:pt x="931498" y="2692992"/>
                    <a:pt x="912357" y="2706091"/>
                    <a:pt x="890153" y="2713561"/>
                  </a:cubicBezTo>
                  <a:lnTo>
                    <a:pt x="868246" y="2717803"/>
                  </a:lnTo>
                  <a:lnTo>
                    <a:pt x="860260" y="2724071"/>
                  </a:lnTo>
                  <a:cubicBezTo>
                    <a:pt x="834942" y="2738564"/>
                    <a:pt x="807356" y="2749355"/>
                    <a:pt x="778664" y="2755218"/>
                  </a:cubicBezTo>
                  <a:lnTo>
                    <a:pt x="240552" y="2865164"/>
                  </a:lnTo>
                  <a:cubicBezTo>
                    <a:pt x="183169" y="2876890"/>
                    <a:pt x="132231" y="2866681"/>
                    <a:pt x="96261" y="2840699"/>
                  </a:cubicBezTo>
                  <a:lnTo>
                    <a:pt x="90861" y="2834213"/>
                  </a:lnTo>
                  <a:lnTo>
                    <a:pt x="78605" y="2830180"/>
                  </a:lnTo>
                  <a:cubicBezTo>
                    <a:pt x="57443" y="2820456"/>
                    <a:pt x="39226" y="2806100"/>
                    <a:pt x="25467" y="2787140"/>
                  </a:cubicBezTo>
                  <a:cubicBezTo>
                    <a:pt x="-29571" y="2711298"/>
                    <a:pt x="7553" y="2590497"/>
                    <a:pt x="108384" y="2517325"/>
                  </a:cubicBezTo>
                  <a:lnTo>
                    <a:pt x="646427" y="2053639"/>
                  </a:lnTo>
                  <a:cubicBezTo>
                    <a:pt x="909009" y="1664915"/>
                    <a:pt x="997241" y="439162"/>
                    <a:pt x="994601" y="-1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59" name="Szabadkézi sokszög 158"/>
            <p:cNvSpPr>
              <a:spLocks noChangeAspect="1"/>
            </p:cNvSpPr>
            <p:nvPr/>
          </p:nvSpPr>
          <p:spPr>
            <a:xfrm rot="16200000">
              <a:off x="1370673" y="5272178"/>
              <a:ext cx="422125" cy="1268694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60" name="Szabadkézi sokszög 159"/>
            <p:cNvSpPr>
              <a:spLocks noChangeAspect="1"/>
            </p:cNvSpPr>
            <p:nvPr/>
          </p:nvSpPr>
          <p:spPr>
            <a:xfrm rot="16200000">
              <a:off x="1370673" y="5079244"/>
              <a:ext cx="422125" cy="1268694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solidFill>
              <a:srgbClr val="FFB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61" name="Szabadkézi sokszög 160"/>
            <p:cNvSpPr>
              <a:spLocks noChangeAspect="1"/>
            </p:cNvSpPr>
            <p:nvPr/>
          </p:nvSpPr>
          <p:spPr>
            <a:xfrm rot="16200000">
              <a:off x="1370673" y="4841993"/>
              <a:ext cx="422125" cy="1268694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solidFill>
              <a:srgbClr val="FFE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62" name="Szabadkézi sokszög 161"/>
            <p:cNvSpPr>
              <a:spLocks noChangeAspect="1"/>
            </p:cNvSpPr>
            <p:nvPr/>
          </p:nvSpPr>
          <p:spPr>
            <a:xfrm rot="16200000">
              <a:off x="1364863" y="4749288"/>
              <a:ext cx="420229" cy="1262988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63" name="Szabadkézi sokszög 162"/>
            <p:cNvSpPr>
              <a:spLocks noChangeAspect="1"/>
            </p:cNvSpPr>
            <p:nvPr/>
          </p:nvSpPr>
          <p:spPr>
            <a:xfrm rot="16200000">
              <a:off x="1363591" y="4551632"/>
              <a:ext cx="422125" cy="1268694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solidFill>
              <a:srgbClr val="FFE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64" name="Szabadkézi sokszög 163"/>
            <p:cNvSpPr>
              <a:spLocks noChangeAspect="1"/>
            </p:cNvSpPr>
            <p:nvPr/>
          </p:nvSpPr>
          <p:spPr>
            <a:xfrm rot="16200000">
              <a:off x="1377353" y="4387022"/>
              <a:ext cx="374776" cy="1268694"/>
            </a:xfrm>
            <a:custGeom>
              <a:avLst/>
              <a:gdLst>
                <a:gd name="connsiteX0" fmla="*/ 203055 w 504068"/>
                <a:gd name="connsiteY0" fmla="*/ 110440 h 1706401"/>
                <a:gd name="connsiteX1" fmla="*/ 203055 w 504068"/>
                <a:gd name="connsiteY1" fmla="*/ 1595963 h 1706401"/>
                <a:gd name="connsiteX2" fmla="*/ 202445 w 504068"/>
                <a:gd name="connsiteY2" fmla="*/ 1665715 h 1706401"/>
                <a:gd name="connsiteX3" fmla="*/ 201369 w 504068"/>
                <a:gd name="connsiteY3" fmla="*/ 1706401 h 1706401"/>
                <a:gd name="connsiteX4" fmla="*/ 118199 w 504068"/>
                <a:gd name="connsiteY4" fmla="*/ 1706401 h 1706401"/>
                <a:gd name="connsiteX5" fmla="*/ 0 w 504068"/>
                <a:gd name="connsiteY5" fmla="*/ 1024182 h 1706401"/>
                <a:gd name="connsiteX6" fmla="*/ 0 w 504068"/>
                <a:gd name="connsiteY6" fmla="*/ 682220 h 1706401"/>
                <a:gd name="connsiteX7" fmla="*/ 118199 w 504068"/>
                <a:gd name="connsiteY7" fmla="*/ 1 h 1706401"/>
                <a:gd name="connsiteX8" fmla="*/ 201369 w 504068"/>
                <a:gd name="connsiteY8" fmla="*/ 1 h 1706401"/>
                <a:gd name="connsiteX9" fmla="*/ 202445 w 504068"/>
                <a:gd name="connsiteY9" fmla="*/ 40688 h 1706401"/>
                <a:gd name="connsiteX10" fmla="*/ 203055 w 504068"/>
                <a:gd name="connsiteY10" fmla="*/ 110440 h 1706401"/>
                <a:gd name="connsiteX11" fmla="*/ 504068 w 504068"/>
                <a:gd name="connsiteY11" fmla="*/ 0 h 1706401"/>
                <a:gd name="connsiteX12" fmla="*/ 385869 w 504068"/>
                <a:gd name="connsiteY12" fmla="*/ 682219 h 1706401"/>
                <a:gd name="connsiteX13" fmla="*/ 385869 w 504068"/>
                <a:gd name="connsiteY13" fmla="*/ 1024181 h 1706401"/>
                <a:gd name="connsiteX14" fmla="*/ 504068 w 504068"/>
                <a:gd name="connsiteY14" fmla="*/ 1706400 h 1706401"/>
                <a:gd name="connsiteX15" fmla="*/ 203122 w 504068"/>
                <a:gd name="connsiteY15" fmla="*/ 1706400 h 1706401"/>
                <a:gd name="connsiteX16" fmla="*/ 203122 w 504068"/>
                <a:gd name="connsiteY16" fmla="*/ 0 h 170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4068" h="1706401">
                  <a:moveTo>
                    <a:pt x="203055" y="110440"/>
                  </a:moveTo>
                  <a:lnTo>
                    <a:pt x="203055" y="1595963"/>
                  </a:lnTo>
                  <a:cubicBezTo>
                    <a:pt x="203055" y="1619512"/>
                    <a:pt x="202849" y="1642782"/>
                    <a:pt x="202445" y="1665715"/>
                  </a:cubicBezTo>
                  <a:lnTo>
                    <a:pt x="201369" y="1706401"/>
                  </a:lnTo>
                  <a:lnTo>
                    <a:pt x="118199" y="1706401"/>
                  </a:lnTo>
                  <a:cubicBezTo>
                    <a:pt x="52919" y="1706401"/>
                    <a:pt x="0" y="1400961"/>
                    <a:pt x="0" y="1024182"/>
                  </a:cubicBezTo>
                  <a:lnTo>
                    <a:pt x="0" y="682220"/>
                  </a:lnTo>
                  <a:cubicBezTo>
                    <a:pt x="0" y="305441"/>
                    <a:pt x="52919" y="1"/>
                    <a:pt x="118199" y="1"/>
                  </a:cubicBezTo>
                  <a:lnTo>
                    <a:pt x="201369" y="1"/>
                  </a:lnTo>
                  <a:lnTo>
                    <a:pt x="202445" y="40688"/>
                  </a:lnTo>
                  <a:cubicBezTo>
                    <a:pt x="202849" y="63621"/>
                    <a:pt x="203055" y="86891"/>
                    <a:pt x="203055" y="110440"/>
                  </a:cubicBezTo>
                  <a:close/>
                  <a:moveTo>
                    <a:pt x="504068" y="0"/>
                  </a:moveTo>
                  <a:cubicBezTo>
                    <a:pt x="438788" y="0"/>
                    <a:pt x="385869" y="305440"/>
                    <a:pt x="385869" y="682219"/>
                  </a:cubicBezTo>
                  <a:lnTo>
                    <a:pt x="385869" y="1024181"/>
                  </a:lnTo>
                  <a:cubicBezTo>
                    <a:pt x="385869" y="1400960"/>
                    <a:pt x="438788" y="1706400"/>
                    <a:pt x="504068" y="1706400"/>
                  </a:cubicBezTo>
                  <a:lnTo>
                    <a:pt x="203122" y="1706400"/>
                  </a:lnTo>
                  <a:lnTo>
                    <a:pt x="203122" y="0"/>
                  </a:lnTo>
                  <a:close/>
                </a:path>
              </a:pathLst>
            </a:custGeom>
            <a:solidFill>
              <a:srgbClr val="FFB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65" name="Szabadkézi sokszög 164"/>
            <p:cNvSpPr/>
            <p:nvPr/>
          </p:nvSpPr>
          <p:spPr>
            <a:xfrm rot="2820861">
              <a:off x="1742226" y="4027467"/>
              <a:ext cx="227527" cy="343368"/>
            </a:xfrm>
            <a:custGeom>
              <a:avLst/>
              <a:gdLst>
                <a:gd name="connsiteX0" fmla="*/ 136730 w 1199201"/>
                <a:gd name="connsiteY0" fmla="*/ 30640 h 1892590"/>
                <a:gd name="connsiteX1" fmla="*/ 584676 w 1199201"/>
                <a:gd name="connsiteY1" fmla="*/ 217978 h 1892590"/>
                <a:gd name="connsiteX2" fmla="*/ 635949 w 1199201"/>
                <a:gd name="connsiteY2" fmla="*/ 359167 h 1892590"/>
                <a:gd name="connsiteX3" fmla="*/ 637703 w 1199201"/>
                <a:gd name="connsiteY3" fmla="*/ 376384 h 1892590"/>
                <a:gd name="connsiteX4" fmla="*/ 643383 w 1199201"/>
                <a:gd name="connsiteY4" fmla="*/ 378062 h 1892590"/>
                <a:gd name="connsiteX5" fmla="*/ 885701 w 1199201"/>
                <a:gd name="connsiteY5" fmla="*/ 685567 h 1892590"/>
                <a:gd name="connsiteX6" fmla="*/ 891201 w 1199201"/>
                <a:gd name="connsiteY6" fmla="*/ 745235 h 1892590"/>
                <a:gd name="connsiteX7" fmla="*/ 898623 w 1199201"/>
                <a:gd name="connsiteY7" fmla="*/ 741118 h 1892590"/>
                <a:gd name="connsiteX8" fmla="*/ 902544 w 1199201"/>
                <a:gd name="connsiteY8" fmla="*/ 747073 h 1892590"/>
                <a:gd name="connsiteX9" fmla="*/ 1006269 w 1199201"/>
                <a:gd name="connsiteY9" fmla="*/ 920775 h 1892590"/>
                <a:gd name="connsiteX10" fmla="*/ 1186390 w 1199201"/>
                <a:gd name="connsiteY10" fmla="*/ 1414924 h 1892590"/>
                <a:gd name="connsiteX11" fmla="*/ 1138623 w 1199201"/>
                <a:gd name="connsiteY11" fmla="*/ 1394735 h 1892590"/>
                <a:gd name="connsiteX12" fmla="*/ 1115215 w 1199201"/>
                <a:gd name="connsiteY12" fmla="*/ 1371538 h 1892590"/>
                <a:gd name="connsiteX13" fmla="*/ 1143736 w 1199201"/>
                <a:gd name="connsiteY13" fmla="*/ 1437679 h 1892590"/>
                <a:gd name="connsiteX14" fmla="*/ 1185696 w 1199201"/>
                <a:gd name="connsiteY14" fmla="*/ 1676318 h 1892590"/>
                <a:gd name="connsiteX15" fmla="*/ 1052946 w 1199201"/>
                <a:gd name="connsiteY15" fmla="*/ 1575952 h 1892590"/>
                <a:gd name="connsiteX16" fmla="*/ 1046002 w 1199201"/>
                <a:gd name="connsiteY16" fmla="*/ 1566944 h 1892590"/>
                <a:gd name="connsiteX17" fmla="*/ 1044940 w 1199201"/>
                <a:gd name="connsiteY17" fmla="*/ 1570183 h 1892590"/>
                <a:gd name="connsiteX18" fmla="*/ 1066478 w 1199201"/>
                <a:gd name="connsiteY18" fmla="*/ 1620131 h 1892590"/>
                <a:gd name="connsiteX19" fmla="*/ 1108439 w 1199201"/>
                <a:gd name="connsiteY19" fmla="*/ 1858770 h 1892590"/>
                <a:gd name="connsiteX20" fmla="*/ 928217 w 1199201"/>
                <a:gd name="connsiteY20" fmla="*/ 1696816 h 1892590"/>
                <a:gd name="connsiteX21" fmla="*/ 894494 w 1199201"/>
                <a:gd name="connsiteY21" fmla="*/ 1648118 h 1892590"/>
                <a:gd name="connsiteX22" fmla="*/ 887041 w 1199201"/>
                <a:gd name="connsiteY22" fmla="*/ 1646821 h 1892590"/>
                <a:gd name="connsiteX23" fmla="*/ 889089 w 1199201"/>
                <a:gd name="connsiteY23" fmla="*/ 1651570 h 1892590"/>
                <a:gd name="connsiteX24" fmla="*/ 931051 w 1199201"/>
                <a:gd name="connsiteY24" fmla="*/ 1890208 h 1892590"/>
                <a:gd name="connsiteX25" fmla="*/ 595712 w 1199201"/>
                <a:gd name="connsiteY25" fmla="*/ 1482149 h 1892590"/>
                <a:gd name="connsiteX26" fmla="*/ 512057 w 1199201"/>
                <a:gd name="connsiteY26" fmla="*/ 1317202 h 1892590"/>
                <a:gd name="connsiteX27" fmla="*/ 498416 w 1199201"/>
                <a:gd name="connsiteY27" fmla="*/ 1300028 h 1892590"/>
                <a:gd name="connsiteX28" fmla="*/ 417823 w 1199201"/>
                <a:gd name="connsiteY28" fmla="*/ 1183616 h 1892590"/>
                <a:gd name="connsiteX29" fmla="*/ 408983 w 1199201"/>
                <a:gd name="connsiteY29" fmla="*/ 1168873 h 1892590"/>
                <a:gd name="connsiteX30" fmla="*/ 404417 w 1199201"/>
                <a:gd name="connsiteY30" fmla="*/ 1167323 h 1892590"/>
                <a:gd name="connsiteX31" fmla="*/ 428572 w 1199201"/>
                <a:gd name="connsiteY31" fmla="*/ 1305834 h 1892590"/>
                <a:gd name="connsiteX32" fmla="*/ 408701 w 1199201"/>
                <a:gd name="connsiteY32" fmla="*/ 1634454 h 1892590"/>
                <a:gd name="connsiteX33" fmla="*/ 207320 w 1199201"/>
                <a:gd name="connsiteY33" fmla="*/ 1146181 h 1892590"/>
                <a:gd name="connsiteX34" fmla="*/ 174661 w 1199201"/>
                <a:gd name="connsiteY34" fmla="*/ 958911 h 1892590"/>
                <a:gd name="connsiteX35" fmla="*/ 161205 w 1199201"/>
                <a:gd name="connsiteY35" fmla="*/ 931800 h 1892590"/>
                <a:gd name="connsiteX36" fmla="*/ 131257 w 1199201"/>
                <a:gd name="connsiteY36" fmla="*/ 769565 h 1892590"/>
                <a:gd name="connsiteX37" fmla="*/ 148390 w 1199201"/>
                <a:gd name="connsiteY37" fmla="*/ 645623 h 1892590"/>
                <a:gd name="connsiteX38" fmla="*/ 154825 w 1199201"/>
                <a:gd name="connsiteY38" fmla="*/ 630984 h 1892590"/>
                <a:gd name="connsiteX39" fmla="*/ 151090 w 1199201"/>
                <a:gd name="connsiteY39" fmla="*/ 628088 h 1892590"/>
                <a:gd name="connsiteX40" fmla="*/ 58466 w 1199201"/>
                <a:gd name="connsiteY40" fmla="*/ 509833 h 1892590"/>
                <a:gd name="connsiteX41" fmla="*/ 136730 w 1199201"/>
                <a:gd name="connsiteY41" fmla="*/ 30640 h 1892590"/>
                <a:gd name="connsiteX0" fmla="*/ 228110 w 1290581"/>
                <a:gd name="connsiteY0" fmla="*/ 74498 h 1936448"/>
                <a:gd name="connsiteX1" fmla="*/ 676056 w 1290581"/>
                <a:gd name="connsiteY1" fmla="*/ 261836 h 1936448"/>
                <a:gd name="connsiteX2" fmla="*/ 727329 w 1290581"/>
                <a:gd name="connsiteY2" fmla="*/ 403025 h 1936448"/>
                <a:gd name="connsiteX3" fmla="*/ 729083 w 1290581"/>
                <a:gd name="connsiteY3" fmla="*/ 420242 h 1936448"/>
                <a:gd name="connsiteX4" fmla="*/ 734763 w 1290581"/>
                <a:gd name="connsiteY4" fmla="*/ 421920 h 1936448"/>
                <a:gd name="connsiteX5" fmla="*/ 977081 w 1290581"/>
                <a:gd name="connsiteY5" fmla="*/ 729425 h 1936448"/>
                <a:gd name="connsiteX6" fmla="*/ 982581 w 1290581"/>
                <a:gd name="connsiteY6" fmla="*/ 789093 h 1936448"/>
                <a:gd name="connsiteX7" fmla="*/ 990003 w 1290581"/>
                <a:gd name="connsiteY7" fmla="*/ 784976 h 1936448"/>
                <a:gd name="connsiteX8" fmla="*/ 993924 w 1290581"/>
                <a:gd name="connsiteY8" fmla="*/ 790931 h 1936448"/>
                <a:gd name="connsiteX9" fmla="*/ 1097649 w 1290581"/>
                <a:gd name="connsiteY9" fmla="*/ 964633 h 1936448"/>
                <a:gd name="connsiteX10" fmla="*/ 1277770 w 1290581"/>
                <a:gd name="connsiteY10" fmla="*/ 1458782 h 1936448"/>
                <a:gd name="connsiteX11" fmla="*/ 1230003 w 1290581"/>
                <a:gd name="connsiteY11" fmla="*/ 1438593 h 1936448"/>
                <a:gd name="connsiteX12" fmla="*/ 1206595 w 1290581"/>
                <a:gd name="connsiteY12" fmla="*/ 1415396 h 1936448"/>
                <a:gd name="connsiteX13" fmla="*/ 1235116 w 1290581"/>
                <a:gd name="connsiteY13" fmla="*/ 1481537 h 1936448"/>
                <a:gd name="connsiteX14" fmla="*/ 1277076 w 1290581"/>
                <a:gd name="connsiteY14" fmla="*/ 1720176 h 1936448"/>
                <a:gd name="connsiteX15" fmla="*/ 1144326 w 1290581"/>
                <a:gd name="connsiteY15" fmla="*/ 1619810 h 1936448"/>
                <a:gd name="connsiteX16" fmla="*/ 1137382 w 1290581"/>
                <a:gd name="connsiteY16" fmla="*/ 1610802 h 1936448"/>
                <a:gd name="connsiteX17" fmla="*/ 1136320 w 1290581"/>
                <a:gd name="connsiteY17" fmla="*/ 1614041 h 1936448"/>
                <a:gd name="connsiteX18" fmla="*/ 1157858 w 1290581"/>
                <a:gd name="connsiteY18" fmla="*/ 1663989 h 1936448"/>
                <a:gd name="connsiteX19" fmla="*/ 1199819 w 1290581"/>
                <a:gd name="connsiteY19" fmla="*/ 1902628 h 1936448"/>
                <a:gd name="connsiteX20" fmla="*/ 1019597 w 1290581"/>
                <a:gd name="connsiteY20" fmla="*/ 1740674 h 1936448"/>
                <a:gd name="connsiteX21" fmla="*/ 985874 w 1290581"/>
                <a:gd name="connsiteY21" fmla="*/ 1691976 h 1936448"/>
                <a:gd name="connsiteX22" fmla="*/ 978421 w 1290581"/>
                <a:gd name="connsiteY22" fmla="*/ 1690679 h 1936448"/>
                <a:gd name="connsiteX23" fmla="*/ 980469 w 1290581"/>
                <a:gd name="connsiteY23" fmla="*/ 1695428 h 1936448"/>
                <a:gd name="connsiteX24" fmla="*/ 1022431 w 1290581"/>
                <a:gd name="connsiteY24" fmla="*/ 1934066 h 1936448"/>
                <a:gd name="connsiteX25" fmla="*/ 687092 w 1290581"/>
                <a:gd name="connsiteY25" fmla="*/ 1526007 h 1936448"/>
                <a:gd name="connsiteX26" fmla="*/ 603437 w 1290581"/>
                <a:gd name="connsiteY26" fmla="*/ 1361060 h 1936448"/>
                <a:gd name="connsiteX27" fmla="*/ 589796 w 1290581"/>
                <a:gd name="connsiteY27" fmla="*/ 1343886 h 1936448"/>
                <a:gd name="connsiteX28" fmla="*/ 509203 w 1290581"/>
                <a:gd name="connsiteY28" fmla="*/ 1227474 h 1936448"/>
                <a:gd name="connsiteX29" fmla="*/ 500363 w 1290581"/>
                <a:gd name="connsiteY29" fmla="*/ 1212731 h 1936448"/>
                <a:gd name="connsiteX30" fmla="*/ 495797 w 1290581"/>
                <a:gd name="connsiteY30" fmla="*/ 1211181 h 1936448"/>
                <a:gd name="connsiteX31" fmla="*/ 519952 w 1290581"/>
                <a:gd name="connsiteY31" fmla="*/ 1349692 h 1936448"/>
                <a:gd name="connsiteX32" fmla="*/ 500081 w 1290581"/>
                <a:gd name="connsiteY32" fmla="*/ 1678312 h 1936448"/>
                <a:gd name="connsiteX33" fmla="*/ 298700 w 1290581"/>
                <a:gd name="connsiteY33" fmla="*/ 1190039 h 1936448"/>
                <a:gd name="connsiteX34" fmla="*/ 266041 w 1290581"/>
                <a:gd name="connsiteY34" fmla="*/ 1002769 h 1936448"/>
                <a:gd name="connsiteX35" fmla="*/ 252585 w 1290581"/>
                <a:gd name="connsiteY35" fmla="*/ 975658 h 1936448"/>
                <a:gd name="connsiteX36" fmla="*/ 222637 w 1290581"/>
                <a:gd name="connsiteY36" fmla="*/ 813423 h 1936448"/>
                <a:gd name="connsiteX37" fmla="*/ 239770 w 1290581"/>
                <a:gd name="connsiteY37" fmla="*/ 689481 h 1936448"/>
                <a:gd name="connsiteX38" fmla="*/ 246205 w 1290581"/>
                <a:gd name="connsiteY38" fmla="*/ 674842 h 1936448"/>
                <a:gd name="connsiteX39" fmla="*/ 242470 w 1290581"/>
                <a:gd name="connsiteY39" fmla="*/ 671946 h 1936448"/>
                <a:gd name="connsiteX40" fmla="*/ 149846 w 1290581"/>
                <a:gd name="connsiteY40" fmla="*/ 553691 h 1936448"/>
                <a:gd name="connsiteX41" fmla="*/ 228110 w 1290581"/>
                <a:gd name="connsiteY41" fmla="*/ 74498 h 1936448"/>
                <a:gd name="connsiteX0" fmla="*/ 343573 w 1199816"/>
                <a:gd name="connsiteY0" fmla="*/ 116142 h 1701180"/>
                <a:gd name="connsiteX1" fmla="*/ 585291 w 1199816"/>
                <a:gd name="connsiteY1" fmla="*/ 26568 h 1701180"/>
                <a:gd name="connsiteX2" fmla="*/ 636564 w 1199816"/>
                <a:gd name="connsiteY2" fmla="*/ 167757 h 1701180"/>
                <a:gd name="connsiteX3" fmla="*/ 638318 w 1199816"/>
                <a:gd name="connsiteY3" fmla="*/ 184974 h 1701180"/>
                <a:gd name="connsiteX4" fmla="*/ 643998 w 1199816"/>
                <a:gd name="connsiteY4" fmla="*/ 186652 h 1701180"/>
                <a:gd name="connsiteX5" fmla="*/ 886316 w 1199816"/>
                <a:gd name="connsiteY5" fmla="*/ 494157 h 1701180"/>
                <a:gd name="connsiteX6" fmla="*/ 891816 w 1199816"/>
                <a:gd name="connsiteY6" fmla="*/ 553825 h 1701180"/>
                <a:gd name="connsiteX7" fmla="*/ 899238 w 1199816"/>
                <a:gd name="connsiteY7" fmla="*/ 549708 h 1701180"/>
                <a:gd name="connsiteX8" fmla="*/ 903159 w 1199816"/>
                <a:gd name="connsiteY8" fmla="*/ 555663 h 1701180"/>
                <a:gd name="connsiteX9" fmla="*/ 1006884 w 1199816"/>
                <a:gd name="connsiteY9" fmla="*/ 729365 h 1701180"/>
                <a:gd name="connsiteX10" fmla="*/ 1187005 w 1199816"/>
                <a:gd name="connsiteY10" fmla="*/ 1223514 h 1701180"/>
                <a:gd name="connsiteX11" fmla="*/ 1139238 w 1199816"/>
                <a:gd name="connsiteY11" fmla="*/ 1203325 h 1701180"/>
                <a:gd name="connsiteX12" fmla="*/ 1115830 w 1199816"/>
                <a:gd name="connsiteY12" fmla="*/ 1180128 h 1701180"/>
                <a:gd name="connsiteX13" fmla="*/ 1144351 w 1199816"/>
                <a:gd name="connsiteY13" fmla="*/ 1246269 h 1701180"/>
                <a:gd name="connsiteX14" fmla="*/ 1186311 w 1199816"/>
                <a:gd name="connsiteY14" fmla="*/ 1484908 h 1701180"/>
                <a:gd name="connsiteX15" fmla="*/ 1053561 w 1199816"/>
                <a:gd name="connsiteY15" fmla="*/ 1384542 h 1701180"/>
                <a:gd name="connsiteX16" fmla="*/ 1046617 w 1199816"/>
                <a:gd name="connsiteY16" fmla="*/ 1375534 h 1701180"/>
                <a:gd name="connsiteX17" fmla="*/ 1045555 w 1199816"/>
                <a:gd name="connsiteY17" fmla="*/ 1378773 h 1701180"/>
                <a:gd name="connsiteX18" fmla="*/ 1067093 w 1199816"/>
                <a:gd name="connsiteY18" fmla="*/ 1428721 h 1701180"/>
                <a:gd name="connsiteX19" fmla="*/ 1109054 w 1199816"/>
                <a:gd name="connsiteY19" fmla="*/ 1667360 h 1701180"/>
                <a:gd name="connsiteX20" fmla="*/ 928832 w 1199816"/>
                <a:gd name="connsiteY20" fmla="*/ 1505406 h 1701180"/>
                <a:gd name="connsiteX21" fmla="*/ 895109 w 1199816"/>
                <a:gd name="connsiteY21" fmla="*/ 1456708 h 1701180"/>
                <a:gd name="connsiteX22" fmla="*/ 887656 w 1199816"/>
                <a:gd name="connsiteY22" fmla="*/ 1455411 h 1701180"/>
                <a:gd name="connsiteX23" fmla="*/ 889704 w 1199816"/>
                <a:gd name="connsiteY23" fmla="*/ 1460160 h 1701180"/>
                <a:gd name="connsiteX24" fmla="*/ 931666 w 1199816"/>
                <a:gd name="connsiteY24" fmla="*/ 1698798 h 1701180"/>
                <a:gd name="connsiteX25" fmla="*/ 596327 w 1199816"/>
                <a:gd name="connsiteY25" fmla="*/ 1290739 h 1701180"/>
                <a:gd name="connsiteX26" fmla="*/ 512672 w 1199816"/>
                <a:gd name="connsiteY26" fmla="*/ 1125792 h 1701180"/>
                <a:gd name="connsiteX27" fmla="*/ 499031 w 1199816"/>
                <a:gd name="connsiteY27" fmla="*/ 1108618 h 1701180"/>
                <a:gd name="connsiteX28" fmla="*/ 418438 w 1199816"/>
                <a:gd name="connsiteY28" fmla="*/ 992206 h 1701180"/>
                <a:gd name="connsiteX29" fmla="*/ 409598 w 1199816"/>
                <a:gd name="connsiteY29" fmla="*/ 977463 h 1701180"/>
                <a:gd name="connsiteX30" fmla="*/ 405032 w 1199816"/>
                <a:gd name="connsiteY30" fmla="*/ 975913 h 1701180"/>
                <a:gd name="connsiteX31" fmla="*/ 429187 w 1199816"/>
                <a:gd name="connsiteY31" fmla="*/ 1114424 h 1701180"/>
                <a:gd name="connsiteX32" fmla="*/ 409316 w 1199816"/>
                <a:gd name="connsiteY32" fmla="*/ 1443044 h 1701180"/>
                <a:gd name="connsiteX33" fmla="*/ 207935 w 1199816"/>
                <a:gd name="connsiteY33" fmla="*/ 954771 h 1701180"/>
                <a:gd name="connsiteX34" fmla="*/ 175276 w 1199816"/>
                <a:gd name="connsiteY34" fmla="*/ 767501 h 1701180"/>
                <a:gd name="connsiteX35" fmla="*/ 161820 w 1199816"/>
                <a:gd name="connsiteY35" fmla="*/ 740390 h 1701180"/>
                <a:gd name="connsiteX36" fmla="*/ 131872 w 1199816"/>
                <a:gd name="connsiteY36" fmla="*/ 578155 h 1701180"/>
                <a:gd name="connsiteX37" fmla="*/ 149005 w 1199816"/>
                <a:gd name="connsiteY37" fmla="*/ 454213 h 1701180"/>
                <a:gd name="connsiteX38" fmla="*/ 155440 w 1199816"/>
                <a:gd name="connsiteY38" fmla="*/ 439574 h 1701180"/>
                <a:gd name="connsiteX39" fmla="*/ 151705 w 1199816"/>
                <a:gd name="connsiteY39" fmla="*/ 436678 h 1701180"/>
                <a:gd name="connsiteX40" fmla="*/ 59081 w 1199816"/>
                <a:gd name="connsiteY40" fmla="*/ 318423 h 1701180"/>
                <a:gd name="connsiteX41" fmla="*/ 343573 w 1199816"/>
                <a:gd name="connsiteY41" fmla="*/ 116142 h 1701180"/>
                <a:gd name="connsiteX0" fmla="*/ 306046 w 1162289"/>
                <a:gd name="connsiteY0" fmla="*/ 90505 h 1675543"/>
                <a:gd name="connsiteX1" fmla="*/ 547764 w 1162289"/>
                <a:gd name="connsiteY1" fmla="*/ 931 h 1675543"/>
                <a:gd name="connsiteX2" fmla="*/ 599037 w 1162289"/>
                <a:gd name="connsiteY2" fmla="*/ 142120 h 1675543"/>
                <a:gd name="connsiteX3" fmla="*/ 600791 w 1162289"/>
                <a:gd name="connsiteY3" fmla="*/ 159337 h 1675543"/>
                <a:gd name="connsiteX4" fmla="*/ 606471 w 1162289"/>
                <a:gd name="connsiteY4" fmla="*/ 161015 h 1675543"/>
                <a:gd name="connsiteX5" fmla="*/ 848789 w 1162289"/>
                <a:gd name="connsiteY5" fmla="*/ 468520 h 1675543"/>
                <a:gd name="connsiteX6" fmla="*/ 854289 w 1162289"/>
                <a:gd name="connsiteY6" fmla="*/ 528188 h 1675543"/>
                <a:gd name="connsiteX7" fmla="*/ 861711 w 1162289"/>
                <a:gd name="connsiteY7" fmla="*/ 524071 h 1675543"/>
                <a:gd name="connsiteX8" fmla="*/ 865632 w 1162289"/>
                <a:gd name="connsiteY8" fmla="*/ 530026 h 1675543"/>
                <a:gd name="connsiteX9" fmla="*/ 969357 w 1162289"/>
                <a:gd name="connsiteY9" fmla="*/ 703728 h 1675543"/>
                <a:gd name="connsiteX10" fmla="*/ 1149478 w 1162289"/>
                <a:gd name="connsiteY10" fmla="*/ 1197877 h 1675543"/>
                <a:gd name="connsiteX11" fmla="*/ 1101711 w 1162289"/>
                <a:gd name="connsiteY11" fmla="*/ 1177688 h 1675543"/>
                <a:gd name="connsiteX12" fmla="*/ 1078303 w 1162289"/>
                <a:gd name="connsiteY12" fmla="*/ 1154491 h 1675543"/>
                <a:gd name="connsiteX13" fmla="*/ 1106824 w 1162289"/>
                <a:gd name="connsiteY13" fmla="*/ 1220632 h 1675543"/>
                <a:gd name="connsiteX14" fmla="*/ 1148784 w 1162289"/>
                <a:gd name="connsiteY14" fmla="*/ 1459271 h 1675543"/>
                <a:gd name="connsiteX15" fmla="*/ 1016034 w 1162289"/>
                <a:gd name="connsiteY15" fmla="*/ 1358905 h 1675543"/>
                <a:gd name="connsiteX16" fmla="*/ 1009090 w 1162289"/>
                <a:gd name="connsiteY16" fmla="*/ 1349897 h 1675543"/>
                <a:gd name="connsiteX17" fmla="*/ 1008028 w 1162289"/>
                <a:gd name="connsiteY17" fmla="*/ 1353136 h 1675543"/>
                <a:gd name="connsiteX18" fmla="*/ 1029566 w 1162289"/>
                <a:gd name="connsiteY18" fmla="*/ 1403084 h 1675543"/>
                <a:gd name="connsiteX19" fmla="*/ 1071527 w 1162289"/>
                <a:gd name="connsiteY19" fmla="*/ 1641723 h 1675543"/>
                <a:gd name="connsiteX20" fmla="*/ 891305 w 1162289"/>
                <a:gd name="connsiteY20" fmla="*/ 1479769 h 1675543"/>
                <a:gd name="connsiteX21" fmla="*/ 857582 w 1162289"/>
                <a:gd name="connsiteY21" fmla="*/ 1431071 h 1675543"/>
                <a:gd name="connsiteX22" fmla="*/ 850129 w 1162289"/>
                <a:gd name="connsiteY22" fmla="*/ 1429774 h 1675543"/>
                <a:gd name="connsiteX23" fmla="*/ 852177 w 1162289"/>
                <a:gd name="connsiteY23" fmla="*/ 1434523 h 1675543"/>
                <a:gd name="connsiteX24" fmla="*/ 894139 w 1162289"/>
                <a:gd name="connsiteY24" fmla="*/ 1673161 h 1675543"/>
                <a:gd name="connsiteX25" fmla="*/ 558800 w 1162289"/>
                <a:gd name="connsiteY25" fmla="*/ 1265102 h 1675543"/>
                <a:gd name="connsiteX26" fmla="*/ 475145 w 1162289"/>
                <a:gd name="connsiteY26" fmla="*/ 1100155 h 1675543"/>
                <a:gd name="connsiteX27" fmla="*/ 461504 w 1162289"/>
                <a:gd name="connsiteY27" fmla="*/ 1082981 h 1675543"/>
                <a:gd name="connsiteX28" fmla="*/ 380911 w 1162289"/>
                <a:gd name="connsiteY28" fmla="*/ 966569 h 1675543"/>
                <a:gd name="connsiteX29" fmla="*/ 372071 w 1162289"/>
                <a:gd name="connsiteY29" fmla="*/ 951826 h 1675543"/>
                <a:gd name="connsiteX30" fmla="*/ 367505 w 1162289"/>
                <a:gd name="connsiteY30" fmla="*/ 950276 h 1675543"/>
                <a:gd name="connsiteX31" fmla="*/ 391660 w 1162289"/>
                <a:gd name="connsiteY31" fmla="*/ 1088787 h 1675543"/>
                <a:gd name="connsiteX32" fmla="*/ 371789 w 1162289"/>
                <a:gd name="connsiteY32" fmla="*/ 1417407 h 1675543"/>
                <a:gd name="connsiteX33" fmla="*/ 170408 w 1162289"/>
                <a:gd name="connsiteY33" fmla="*/ 929134 h 1675543"/>
                <a:gd name="connsiteX34" fmla="*/ 137749 w 1162289"/>
                <a:gd name="connsiteY34" fmla="*/ 741864 h 1675543"/>
                <a:gd name="connsiteX35" fmla="*/ 124293 w 1162289"/>
                <a:gd name="connsiteY35" fmla="*/ 714753 h 1675543"/>
                <a:gd name="connsiteX36" fmla="*/ 94345 w 1162289"/>
                <a:gd name="connsiteY36" fmla="*/ 552518 h 1675543"/>
                <a:gd name="connsiteX37" fmla="*/ 111478 w 1162289"/>
                <a:gd name="connsiteY37" fmla="*/ 428576 h 1675543"/>
                <a:gd name="connsiteX38" fmla="*/ 117913 w 1162289"/>
                <a:gd name="connsiteY38" fmla="*/ 413937 h 1675543"/>
                <a:gd name="connsiteX39" fmla="*/ 114178 w 1162289"/>
                <a:gd name="connsiteY39" fmla="*/ 411041 h 1675543"/>
                <a:gd name="connsiteX40" fmla="*/ 21554 w 1162289"/>
                <a:gd name="connsiteY40" fmla="*/ 292786 h 1675543"/>
                <a:gd name="connsiteX41" fmla="*/ 306046 w 1162289"/>
                <a:gd name="connsiteY41" fmla="*/ 90505 h 1675543"/>
                <a:gd name="connsiteX0" fmla="*/ 325996 w 1161124"/>
                <a:gd name="connsiteY0" fmla="*/ 33595 h 1690908"/>
                <a:gd name="connsiteX1" fmla="*/ 546599 w 1161124"/>
                <a:gd name="connsiteY1" fmla="*/ 16296 h 1690908"/>
                <a:gd name="connsiteX2" fmla="*/ 597872 w 1161124"/>
                <a:gd name="connsiteY2" fmla="*/ 157485 h 1690908"/>
                <a:gd name="connsiteX3" fmla="*/ 599626 w 1161124"/>
                <a:gd name="connsiteY3" fmla="*/ 174702 h 1690908"/>
                <a:gd name="connsiteX4" fmla="*/ 605306 w 1161124"/>
                <a:gd name="connsiteY4" fmla="*/ 176380 h 1690908"/>
                <a:gd name="connsiteX5" fmla="*/ 847624 w 1161124"/>
                <a:gd name="connsiteY5" fmla="*/ 483885 h 1690908"/>
                <a:gd name="connsiteX6" fmla="*/ 853124 w 1161124"/>
                <a:gd name="connsiteY6" fmla="*/ 543553 h 1690908"/>
                <a:gd name="connsiteX7" fmla="*/ 860546 w 1161124"/>
                <a:gd name="connsiteY7" fmla="*/ 539436 h 1690908"/>
                <a:gd name="connsiteX8" fmla="*/ 864467 w 1161124"/>
                <a:gd name="connsiteY8" fmla="*/ 545391 h 1690908"/>
                <a:gd name="connsiteX9" fmla="*/ 968192 w 1161124"/>
                <a:gd name="connsiteY9" fmla="*/ 719093 h 1690908"/>
                <a:gd name="connsiteX10" fmla="*/ 1148313 w 1161124"/>
                <a:gd name="connsiteY10" fmla="*/ 1213242 h 1690908"/>
                <a:gd name="connsiteX11" fmla="*/ 1100546 w 1161124"/>
                <a:gd name="connsiteY11" fmla="*/ 1193053 h 1690908"/>
                <a:gd name="connsiteX12" fmla="*/ 1077138 w 1161124"/>
                <a:gd name="connsiteY12" fmla="*/ 1169856 h 1690908"/>
                <a:gd name="connsiteX13" fmla="*/ 1105659 w 1161124"/>
                <a:gd name="connsiteY13" fmla="*/ 1235997 h 1690908"/>
                <a:gd name="connsiteX14" fmla="*/ 1147619 w 1161124"/>
                <a:gd name="connsiteY14" fmla="*/ 1474636 h 1690908"/>
                <a:gd name="connsiteX15" fmla="*/ 1014869 w 1161124"/>
                <a:gd name="connsiteY15" fmla="*/ 1374270 h 1690908"/>
                <a:gd name="connsiteX16" fmla="*/ 1007925 w 1161124"/>
                <a:gd name="connsiteY16" fmla="*/ 1365262 h 1690908"/>
                <a:gd name="connsiteX17" fmla="*/ 1006863 w 1161124"/>
                <a:gd name="connsiteY17" fmla="*/ 1368501 h 1690908"/>
                <a:gd name="connsiteX18" fmla="*/ 1028401 w 1161124"/>
                <a:gd name="connsiteY18" fmla="*/ 1418449 h 1690908"/>
                <a:gd name="connsiteX19" fmla="*/ 1070362 w 1161124"/>
                <a:gd name="connsiteY19" fmla="*/ 1657088 h 1690908"/>
                <a:gd name="connsiteX20" fmla="*/ 890140 w 1161124"/>
                <a:gd name="connsiteY20" fmla="*/ 1495134 h 1690908"/>
                <a:gd name="connsiteX21" fmla="*/ 856417 w 1161124"/>
                <a:gd name="connsiteY21" fmla="*/ 1446436 h 1690908"/>
                <a:gd name="connsiteX22" fmla="*/ 848964 w 1161124"/>
                <a:gd name="connsiteY22" fmla="*/ 1445139 h 1690908"/>
                <a:gd name="connsiteX23" fmla="*/ 851012 w 1161124"/>
                <a:gd name="connsiteY23" fmla="*/ 1449888 h 1690908"/>
                <a:gd name="connsiteX24" fmla="*/ 892974 w 1161124"/>
                <a:gd name="connsiteY24" fmla="*/ 1688526 h 1690908"/>
                <a:gd name="connsiteX25" fmla="*/ 557635 w 1161124"/>
                <a:gd name="connsiteY25" fmla="*/ 1280467 h 1690908"/>
                <a:gd name="connsiteX26" fmla="*/ 473980 w 1161124"/>
                <a:gd name="connsiteY26" fmla="*/ 1115520 h 1690908"/>
                <a:gd name="connsiteX27" fmla="*/ 460339 w 1161124"/>
                <a:gd name="connsiteY27" fmla="*/ 1098346 h 1690908"/>
                <a:gd name="connsiteX28" fmla="*/ 379746 w 1161124"/>
                <a:gd name="connsiteY28" fmla="*/ 981934 h 1690908"/>
                <a:gd name="connsiteX29" fmla="*/ 370906 w 1161124"/>
                <a:gd name="connsiteY29" fmla="*/ 967191 h 1690908"/>
                <a:gd name="connsiteX30" fmla="*/ 366340 w 1161124"/>
                <a:gd name="connsiteY30" fmla="*/ 965641 h 1690908"/>
                <a:gd name="connsiteX31" fmla="*/ 390495 w 1161124"/>
                <a:gd name="connsiteY31" fmla="*/ 1104152 h 1690908"/>
                <a:gd name="connsiteX32" fmla="*/ 370624 w 1161124"/>
                <a:gd name="connsiteY32" fmla="*/ 1432772 h 1690908"/>
                <a:gd name="connsiteX33" fmla="*/ 169243 w 1161124"/>
                <a:gd name="connsiteY33" fmla="*/ 944499 h 1690908"/>
                <a:gd name="connsiteX34" fmla="*/ 136584 w 1161124"/>
                <a:gd name="connsiteY34" fmla="*/ 757229 h 1690908"/>
                <a:gd name="connsiteX35" fmla="*/ 123128 w 1161124"/>
                <a:gd name="connsiteY35" fmla="*/ 730118 h 1690908"/>
                <a:gd name="connsiteX36" fmla="*/ 93180 w 1161124"/>
                <a:gd name="connsiteY36" fmla="*/ 567883 h 1690908"/>
                <a:gd name="connsiteX37" fmla="*/ 110313 w 1161124"/>
                <a:gd name="connsiteY37" fmla="*/ 443941 h 1690908"/>
                <a:gd name="connsiteX38" fmla="*/ 116748 w 1161124"/>
                <a:gd name="connsiteY38" fmla="*/ 429302 h 1690908"/>
                <a:gd name="connsiteX39" fmla="*/ 113013 w 1161124"/>
                <a:gd name="connsiteY39" fmla="*/ 426406 h 1690908"/>
                <a:gd name="connsiteX40" fmla="*/ 20389 w 1161124"/>
                <a:gd name="connsiteY40" fmla="*/ 308151 h 1690908"/>
                <a:gd name="connsiteX41" fmla="*/ 325996 w 1161124"/>
                <a:gd name="connsiteY41" fmla="*/ 33595 h 1690908"/>
                <a:gd name="connsiteX0" fmla="*/ 329851 w 1164979"/>
                <a:gd name="connsiteY0" fmla="*/ 47598 h 1704911"/>
                <a:gd name="connsiteX1" fmla="*/ 550454 w 1164979"/>
                <a:gd name="connsiteY1" fmla="*/ 30299 h 1704911"/>
                <a:gd name="connsiteX2" fmla="*/ 601727 w 1164979"/>
                <a:gd name="connsiteY2" fmla="*/ 171488 h 1704911"/>
                <a:gd name="connsiteX3" fmla="*/ 603481 w 1164979"/>
                <a:gd name="connsiteY3" fmla="*/ 188705 h 1704911"/>
                <a:gd name="connsiteX4" fmla="*/ 609161 w 1164979"/>
                <a:gd name="connsiteY4" fmla="*/ 190383 h 1704911"/>
                <a:gd name="connsiteX5" fmla="*/ 851479 w 1164979"/>
                <a:gd name="connsiteY5" fmla="*/ 497888 h 1704911"/>
                <a:gd name="connsiteX6" fmla="*/ 856979 w 1164979"/>
                <a:gd name="connsiteY6" fmla="*/ 557556 h 1704911"/>
                <a:gd name="connsiteX7" fmla="*/ 864401 w 1164979"/>
                <a:gd name="connsiteY7" fmla="*/ 553439 h 1704911"/>
                <a:gd name="connsiteX8" fmla="*/ 868322 w 1164979"/>
                <a:gd name="connsiteY8" fmla="*/ 559394 h 1704911"/>
                <a:gd name="connsiteX9" fmla="*/ 972047 w 1164979"/>
                <a:gd name="connsiteY9" fmla="*/ 733096 h 1704911"/>
                <a:gd name="connsiteX10" fmla="*/ 1152168 w 1164979"/>
                <a:gd name="connsiteY10" fmla="*/ 1227245 h 1704911"/>
                <a:gd name="connsiteX11" fmla="*/ 1104401 w 1164979"/>
                <a:gd name="connsiteY11" fmla="*/ 1207056 h 1704911"/>
                <a:gd name="connsiteX12" fmla="*/ 1080993 w 1164979"/>
                <a:gd name="connsiteY12" fmla="*/ 1183859 h 1704911"/>
                <a:gd name="connsiteX13" fmla="*/ 1109514 w 1164979"/>
                <a:gd name="connsiteY13" fmla="*/ 1250000 h 1704911"/>
                <a:gd name="connsiteX14" fmla="*/ 1151474 w 1164979"/>
                <a:gd name="connsiteY14" fmla="*/ 1488639 h 1704911"/>
                <a:gd name="connsiteX15" fmla="*/ 1018724 w 1164979"/>
                <a:gd name="connsiteY15" fmla="*/ 1388273 h 1704911"/>
                <a:gd name="connsiteX16" fmla="*/ 1011780 w 1164979"/>
                <a:gd name="connsiteY16" fmla="*/ 1379265 h 1704911"/>
                <a:gd name="connsiteX17" fmla="*/ 1010718 w 1164979"/>
                <a:gd name="connsiteY17" fmla="*/ 1382504 h 1704911"/>
                <a:gd name="connsiteX18" fmla="*/ 1032256 w 1164979"/>
                <a:gd name="connsiteY18" fmla="*/ 1432452 h 1704911"/>
                <a:gd name="connsiteX19" fmla="*/ 1074217 w 1164979"/>
                <a:gd name="connsiteY19" fmla="*/ 1671091 h 1704911"/>
                <a:gd name="connsiteX20" fmla="*/ 893995 w 1164979"/>
                <a:gd name="connsiteY20" fmla="*/ 1509137 h 1704911"/>
                <a:gd name="connsiteX21" fmla="*/ 860272 w 1164979"/>
                <a:gd name="connsiteY21" fmla="*/ 1460439 h 1704911"/>
                <a:gd name="connsiteX22" fmla="*/ 852819 w 1164979"/>
                <a:gd name="connsiteY22" fmla="*/ 1459142 h 1704911"/>
                <a:gd name="connsiteX23" fmla="*/ 854867 w 1164979"/>
                <a:gd name="connsiteY23" fmla="*/ 1463891 h 1704911"/>
                <a:gd name="connsiteX24" fmla="*/ 896829 w 1164979"/>
                <a:gd name="connsiteY24" fmla="*/ 1702529 h 1704911"/>
                <a:gd name="connsiteX25" fmla="*/ 561490 w 1164979"/>
                <a:gd name="connsiteY25" fmla="*/ 1294470 h 1704911"/>
                <a:gd name="connsiteX26" fmla="*/ 477835 w 1164979"/>
                <a:gd name="connsiteY26" fmla="*/ 1129523 h 1704911"/>
                <a:gd name="connsiteX27" fmla="*/ 464194 w 1164979"/>
                <a:gd name="connsiteY27" fmla="*/ 1112349 h 1704911"/>
                <a:gd name="connsiteX28" fmla="*/ 383601 w 1164979"/>
                <a:gd name="connsiteY28" fmla="*/ 995937 h 1704911"/>
                <a:gd name="connsiteX29" fmla="*/ 374761 w 1164979"/>
                <a:gd name="connsiteY29" fmla="*/ 981194 h 1704911"/>
                <a:gd name="connsiteX30" fmla="*/ 370195 w 1164979"/>
                <a:gd name="connsiteY30" fmla="*/ 979644 h 1704911"/>
                <a:gd name="connsiteX31" fmla="*/ 394350 w 1164979"/>
                <a:gd name="connsiteY31" fmla="*/ 1118155 h 1704911"/>
                <a:gd name="connsiteX32" fmla="*/ 374479 w 1164979"/>
                <a:gd name="connsiteY32" fmla="*/ 1446775 h 1704911"/>
                <a:gd name="connsiteX33" fmla="*/ 173098 w 1164979"/>
                <a:gd name="connsiteY33" fmla="*/ 958502 h 1704911"/>
                <a:gd name="connsiteX34" fmla="*/ 140439 w 1164979"/>
                <a:gd name="connsiteY34" fmla="*/ 771232 h 1704911"/>
                <a:gd name="connsiteX35" fmla="*/ 126983 w 1164979"/>
                <a:gd name="connsiteY35" fmla="*/ 744121 h 1704911"/>
                <a:gd name="connsiteX36" fmla="*/ 97035 w 1164979"/>
                <a:gd name="connsiteY36" fmla="*/ 581886 h 1704911"/>
                <a:gd name="connsiteX37" fmla="*/ 114168 w 1164979"/>
                <a:gd name="connsiteY37" fmla="*/ 457944 h 1704911"/>
                <a:gd name="connsiteX38" fmla="*/ 120603 w 1164979"/>
                <a:gd name="connsiteY38" fmla="*/ 443305 h 1704911"/>
                <a:gd name="connsiteX39" fmla="*/ 116868 w 1164979"/>
                <a:gd name="connsiteY39" fmla="*/ 440409 h 1704911"/>
                <a:gd name="connsiteX40" fmla="*/ 24244 w 1164979"/>
                <a:gd name="connsiteY40" fmla="*/ 322154 h 1704911"/>
                <a:gd name="connsiteX41" fmla="*/ 329851 w 1164979"/>
                <a:gd name="connsiteY41" fmla="*/ 47598 h 1704911"/>
                <a:gd name="connsiteX0" fmla="*/ 316459 w 1151587"/>
                <a:gd name="connsiteY0" fmla="*/ 47598 h 1704911"/>
                <a:gd name="connsiteX1" fmla="*/ 537062 w 1151587"/>
                <a:gd name="connsiteY1" fmla="*/ 30299 h 1704911"/>
                <a:gd name="connsiteX2" fmla="*/ 588335 w 1151587"/>
                <a:gd name="connsiteY2" fmla="*/ 171488 h 1704911"/>
                <a:gd name="connsiteX3" fmla="*/ 590089 w 1151587"/>
                <a:gd name="connsiteY3" fmla="*/ 188705 h 1704911"/>
                <a:gd name="connsiteX4" fmla="*/ 595769 w 1151587"/>
                <a:gd name="connsiteY4" fmla="*/ 190383 h 1704911"/>
                <a:gd name="connsiteX5" fmla="*/ 838087 w 1151587"/>
                <a:gd name="connsiteY5" fmla="*/ 497888 h 1704911"/>
                <a:gd name="connsiteX6" fmla="*/ 843587 w 1151587"/>
                <a:gd name="connsiteY6" fmla="*/ 557556 h 1704911"/>
                <a:gd name="connsiteX7" fmla="*/ 851009 w 1151587"/>
                <a:gd name="connsiteY7" fmla="*/ 553439 h 1704911"/>
                <a:gd name="connsiteX8" fmla="*/ 854930 w 1151587"/>
                <a:gd name="connsiteY8" fmla="*/ 559394 h 1704911"/>
                <a:gd name="connsiteX9" fmla="*/ 958655 w 1151587"/>
                <a:gd name="connsiteY9" fmla="*/ 733096 h 1704911"/>
                <a:gd name="connsiteX10" fmla="*/ 1138776 w 1151587"/>
                <a:gd name="connsiteY10" fmla="*/ 1227245 h 1704911"/>
                <a:gd name="connsiteX11" fmla="*/ 1091009 w 1151587"/>
                <a:gd name="connsiteY11" fmla="*/ 1207056 h 1704911"/>
                <a:gd name="connsiteX12" fmla="*/ 1067601 w 1151587"/>
                <a:gd name="connsiteY12" fmla="*/ 1183859 h 1704911"/>
                <a:gd name="connsiteX13" fmla="*/ 1096122 w 1151587"/>
                <a:gd name="connsiteY13" fmla="*/ 1250000 h 1704911"/>
                <a:gd name="connsiteX14" fmla="*/ 1138082 w 1151587"/>
                <a:gd name="connsiteY14" fmla="*/ 1488639 h 1704911"/>
                <a:gd name="connsiteX15" fmla="*/ 1005332 w 1151587"/>
                <a:gd name="connsiteY15" fmla="*/ 1388273 h 1704911"/>
                <a:gd name="connsiteX16" fmla="*/ 998388 w 1151587"/>
                <a:gd name="connsiteY16" fmla="*/ 1379265 h 1704911"/>
                <a:gd name="connsiteX17" fmla="*/ 997326 w 1151587"/>
                <a:gd name="connsiteY17" fmla="*/ 1382504 h 1704911"/>
                <a:gd name="connsiteX18" fmla="*/ 1018864 w 1151587"/>
                <a:gd name="connsiteY18" fmla="*/ 1432452 h 1704911"/>
                <a:gd name="connsiteX19" fmla="*/ 1060825 w 1151587"/>
                <a:gd name="connsiteY19" fmla="*/ 1671091 h 1704911"/>
                <a:gd name="connsiteX20" fmla="*/ 880603 w 1151587"/>
                <a:gd name="connsiteY20" fmla="*/ 1509137 h 1704911"/>
                <a:gd name="connsiteX21" fmla="*/ 846880 w 1151587"/>
                <a:gd name="connsiteY21" fmla="*/ 1460439 h 1704911"/>
                <a:gd name="connsiteX22" fmla="*/ 839427 w 1151587"/>
                <a:gd name="connsiteY22" fmla="*/ 1459142 h 1704911"/>
                <a:gd name="connsiteX23" fmla="*/ 841475 w 1151587"/>
                <a:gd name="connsiteY23" fmla="*/ 1463891 h 1704911"/>
                <a:gd name="connsiteX24" fmla="*/ 883437 w 1151587"/>
                <a:gd name="connsiteY24" fmla="*/ 1702529 h 1704911"/>
                <a:gd name="connsiteX25" fmla="*/ 548098 w 1151587"/>
                <a:gd name="connsiteY25" fmla="*/ 1294470 h 1704911"/>
                <a:gd name="connsiteX26" fmla="*/ 464443 w 1151587"/>
                <a:gd name="connsiteY26" fmla="*/ 1129523 h 1704911"/>
                <a:gd name="connsiteX27" fmla="*/ 450802 w 1151587"/>
                <a:gd name="connsiteY27" fmla="*/ 1112349 h 1704911"/>
                <a:gd name="connsiteX28" fmla="*/ 370209 w 1151587"/>
                <a:gd name="connsiteY28" fmla="*/ 995937 h 1704911"/>
                <a:gd name="connsiteX29" fmla="*/ 361369 w 1151587"/>
                <a:gd name="connsiteY29" fmla="*/ 981194 h 1704911"/>
                <a:gd name="connsiteX30" fmla="*/ 356803 w 1151587"/>
                <a:gd name="connsiteY30" fmla="*/ 979644 h 1704911"/>
                <a:gd name="connsiteX31" fmla="*/ 380958 w 1151587"/>
                <a:gd name="connsiteY31" fmla="*/ 1118155 h 1704911"/>
                <a:gd name="connsiteX32" fmla="*/ 361087 w 1151587"/>
                <a:gd name="connsiteY32" fmla="*/ 1446775 h 1704911"/>
                <a:gd name="connsiteX33" fmla="*/ 159706 w 1151587"/>
                <a:gd name="connsiteY33" fmla="*/ 958502 h 1704911"/>
                <a:gd name="connsiteX34" fmla="*/ 127047 w 1151587"/>
                <a:gd name="connsiteY34" fmla="*/ 771232 h 1704911"/>
                <a:gd name="connsiteX35" fmla="*/ 113591 w 1151587"/>
                <a:gd name="connsiteY35" fmla="*/ 744121 h 1704911"/>
                <a:gd name="connsiteX36" fmla="*/ 83643 w 1151587"/>
                <a:gd name="connsiteY36" fmla="*/ 581886 h 1704911"/>
                <a:gd name="connsiteX37" fmla="*/ 100776 w 1151587"/>
                <a:gd name="connsiteY37" fmla="*/ 457944 h 1704911"/>
                <a:gd name="connsiteX38" fmla="*/ 107211 w 1151587"/>
                <a:gd name="connsiteY38" fmla="*/ 443305 h 1704911"/>
                <a:gd name="connsiteX39" fmla="*/ 103476 w 1151587"/>
                <a:gd name="connsiteY39" fmla="*/ 440409 h 1704911"/>
                <a:gd name="connsiteX40" fmla="*/ 10852 w 1151587"/>
                <a:gd name="connsiteY40" fmla="*/ 322154 h 1704911"/>
                <a:gd name="connsiteX41" fmla="*/ 316459 w 1151587"/>
                <a:gd name="connsiteY41" fmla="*/ 47598 h 1704911"/>
                <a:gd name="connsiteX0" fmla="*/ 232816 w 1067944"/>
                <a:gd name="connsiteY0" fmla="*/ 30232 h 1687545"/>
                <a:gd name="connsiteX1" fmla="*/ 453419 w 1067944"/>
                <a:gd name="connsiteY1" fmla="*/ 12933 h 1687545"/>
                <a:gd name="connsiteX2" fmla="*/ 504692 w 1067944"/>
                <a:gd name="connsiteY2" fmla="*/ 154122 h 1687545"/>
                <a:gd name="connsiteX3" fmla="*/ 506446 w 1067944"/>
                <a:gd name="connsiteY3" fmla="*/ 171339 h 1687545"/>
                <a:gd name="connsiteX4" fmla="*/ 512126 w 1067944"/>
                <a:gd name="connsiteY4" fmla="*/ 173017 h 1687545"/>
                <a:gd name="connsiteX5" fmla="*/ 754444 w 1067944"/>
                <a:gd name="connsiteY5" fmla="*/ 480522 h 1687545"/>
                <a:gd name="connsiteX6" fmla="*/ 759944 w 1067944"/>
                <a:gd name="connsiteY6" fmla="*/ 540190 h 1687545"/>
                <a:gd name="connsiteX7" fmla="*/ 767366 w 1067944"/>
                <a:gd name="connsiteY7" fmla="*/ 536073 h 1687545"/>
                <a:gd name="connsiteX8" fmla="*/ 771287 w 1067944"/>
                <a:gd name="connsiteY8" fmla="*/ 542028 h 1687545"/>
                <a:gd name="connsiteX9" fmla="*/ 875012 w 1067944"/>
                <a:gd name="connsiteY9" fmla="*/ 715730 h 1687545"/>
                <a:gd name="connsiteX10" fmla="*/ 1055133 w 1067944"/>
                <a:gd name="connsiteY10" fmla="*/ 1209879 h 1687545"/>
                <a:gd name="connsiteX11" fmla="*/ 1007366 w 1067944"/>
                <a:gd name="connsiteY11" fmla="*/ 1189690 h 1687545"/>
                <a:gd name="connsiteX12" fmla="*/ 983958 w 1067944"/>
                <a:gd name="connsiteY12" fmla="*/ 1166493 h 1687545"/>
                <a:gd name="connsiteX13" fmla="*/ 1012479 w 1067944"/>
                <a:gd name="connsiteY13" fmla="*/ 1232634 h 1687545"/>
                <a:gd name="connsiteX14" fmla="*/ 1054439 w 1067944"/>
                <a:gd name="connsiteY14" fmla="*/ 1471273 h 1687545"/>
                <a:gd name="connsiteX15" fmla="*/ 921689 w 1067944"/>
                <a:gd name="connsiteY15" fmla="*/ 1370907 h 1687545"/>
                <a:gd name="connsiteX16" fmla="*/ 914745 w 1067944"/>
                <a:gd name="connsiteY16" fmla="*/ 1361899 h 1687545"/>
                <a:gd name="connsiteX17" fmla="*/ 913683 w 1067944"/>
                <a:gd name="connsiteY17" fmla="*/ 1365138 h 1687545"/>
                <a:gd name="connsiteX18" fmla="*/ 935221 w 1067944"/>
                <a:gd name="connsiteY18" fmla="*/ 1415086 h 1687545"/>
                <a:gd name="connsiteX19" fmla="*/ 977182 w 1067944"/>
                <a:gd name="connsiteY19" fmla="*/ 1653725 h 1687545"/>
                <a:gd name="connsiteX20" fmla="*/ 796960 w 1067944"/>
                <a:gd name="connsiteY20" fmla="*/ 1491771 h 1687545"/>
                <a:gd name="connsiteX21" fmla="*/ 763237 w 1067944"/>
                <a:gd name="connsiteY21" fmla="*/ 1443073 h 1687545"/>
                <a:gd name="connsiteX22" fmla="*/ 755784 w 1067944"/>
                <a:gd name="connsiteY22" fmla="*/ 1441776 h 1687545"/>
                <a:gd name="connsiteX23" fmla="*/ 757832 w 1067944"/>
                <a:gd name="connsiteY23" fmla="*/ 1446525 h 1687545"/>
                <a:gd name="connsiteX24" fmla="*/ 799794 w 1067944"/>
                <a:gd name="connsiteY24" fmla="*/ 1685163 h 1687545"/>
                <a:gd name="connsiteX25" fmla="*/ 464455 w 1067944"/>
                <a:gd name="connsiteY25" fmla="*/ 1277104 h 1687545"/>
                <a:gd name="connsiteX26" fmla="*/ 380800 w 1067944"/>
                <a:gd name="connsiteY26" fmla="*/ 1112157 h 1687545"/>
                <a:gd name="connsiteX27" fmla="*/ 367159 w 1067944"/>
                <a:gd name="connsiteY27" fmla="*/ 1094983 h 1687545"/>
                <a:gd name="connsiteX28" fmla="*/ 286566 w 1067944"/>
                <a:gd name="connsiteY28" fmla="*/ 978571 h 1687545"/>
                <a:gd name="connsiteX29" fmla="*/ 277726 w 1067944"/>
                <a:gd name="connsiteY29" fmla="*/ 963828 h 1687545"/>
                <a:gd name="connsiteX30" fmla="*/ 273160 w 1067944"/>
                <a:gd name="connsiteY30" fmla="*/ 962278 h 1687545"/>
                <a:gd name="connsiteX31" fmla="*/ 297315 w 1067944"/>
                <a:gd name="connsiteY31" fmla="*/ 1100789 h 1687545"/>
                <a:gd name="connsiteX32" fmla="*/ 277444 w 1067944"/>
                <a:gd name="connsiteY32" fmla="*/ 1429409 h 1687545"/>
                <a:gd name="connsiteX33" fmla="*/ 76063 w 1067944"/>
                <a:gd name="connsiteY33" fmla="*/ 941136 h 1687545"/>
                <a:gd name="connsiteX34" fmla="*/ 43404 w 1067944"/>
                <a:gd name="connsiteY34" fmla="*/ 753866 h 1687545"/>
                <a:gd name="connsiteX35" fmla="*/ 29948 w 1067944"/>
                <a:gd name="connsiteY35" fmla="*/ 726755 h 1687545"/>
                <a:gd name="connsiteX36" fmla="*/ 0 w 1067944"/>
                <a:gd name="connsiteY36" fmla="*/ 564520 h 1687545"/>
                <a:gd name="connsiteX37" fmla="*/ 17133 w 1067944"/>
                <a:gd name="connsiteY37" fmla="*/ 440578 h 1687545"/>
                <a:gd name="connsiteX38" fmla="*/ 23568 w 1067944"/>
                <a:gd name="connsiteY38" fmla="*/ 425939 h 1687545"/>
                <a:gd name="connsiteX39" fmla="*/ 19833 w 1067944"/>
                <a:gd name="connsiteY39" fmla="*/ 423043 h 1687545"/>
                <a:gd name="connsiteX40" fmla="*/ 54704 w 1067944"/>
                <a:gd name="connsiteY40" fmla="*/ 223290 h 1687545"/>
                <a:gd name="connsiteX41" fmla="*/ 232816 w 1067944"/>
                <a:gd name="connsiteY41" fmla="*/ 30232 h 1687545"/>
                <a:gd name="connsiteX0" fmla="*/ 232816 w 1067944"/>
                <a:gd name="connsiteY0" fmla="*/ 7742 h 1665055"/>
                <a:gd name="connsiteX1" fmla="*/ 349111 w 1067944"/>
                <a:gd name="connsiteY1" fmla="*/ 47170 h 1665055"/>
                <a:gd name="connsiteX2" fmla="*/ 504692 w 1067944"/>
                <a:gd name="connsiteY2" fmla="*/ 131632 h 1665055"/>
                <a:gd name="connsiteX3" fmla="*/ 506446 w 1067944"/>
                <a:gd name="connsiteY3" fmla="*/ 148849 h 1665055"/>
                <a:gd name="connsiteX4" fmla="*/ 512126 w 1067944"/>
                <a:gd name="connsiteY4" fmla="*/ 150527 h 1665055"/>
                <a:gd name="connsiteX5" fmla="*/ 754444 w 1067944"/>
                <a:gd name="connsiteY5" fmla="*/ 458032 h 1665055"/>
                <a:gd name="connsiteX6" fmla="*/ 759944 w 1067944"/>
                <a:gd name="connsiteY6" fmla="*/ 517700 h 1665055"/>
                <a:gd name="connsiteX7" fmla="*/ 767366 w 1067944"/>
                <a:gd name="connsiteY7" fmla="*/ 513583 h 1665055"/>
                <a:gd name="connsiteX8" fmla="*/ 771287 w 1067944"/>
                <a:gd name="connsiteY8" fmla="*/ 519538 h 1665055"/>
                <a:gd name="connsiteX9" fmla="*/ 875012 w 1067944"/>
                <a:gd name="connsiteY9" fmla="*/ 693240 h 1665055"/>
                <a:gd name="connsiteX10" fmla="*/ 1055133 w 1067944"/>
                <a:gd name="connsiteY10" fmla="*/ 1187389 h 1665055"/>
                <a:gd name="connsiteX11" fmla="*/ 1007366 w 1067944"/>
                <a:gd name="connsiteY11" fmla="*/ 1167200 h 1665055"/>
                <a:gd name="connsiteX12" fmla="*/ 983958 w 1067944"/>
                <a:gd name="connsiteY12" fmla="*/ 1144003 h 1665055"/>
                <a:gd name="connsiteX13" fmla="*/ 1012479 w 1067944"/>
                <a:gd name="connsiteY13" fmla="*/ 1210144 h 1665055"/>
                <a:gd name="connsiteX14" fmla="*/ 1054439 w 1067944"/>
                <a:gd name="connsiteY14" fmla="*/ 1448783 h 1665055"/>
                <a:gd name="connsiteX15" fmla="*/ 921689 w 1067944"/>
                <a:gd name="connsiteY15" fmla="*/ 1348417 h 1665055"/>
                <a:gd name="connsiteX16" fmla="*/ 914745 w 1067944"/>
                <a:gd name="connsiteY16" fmla="*/ 1339409 h 1665055"/>
                <a:gd name="connsiteX17" fmla="*/ 913683 w 1067944"/>
                <a:gd name="connsiteY17" fmla="*/ 1342648 h 1665055"/>
                <a:gd name="connsiteX18" fmla="*/ 935221 w 1067944"/>
                <a:gd name="connsiteY18" fmla="*/ 1392596 h 1665055"/>
                <a:gd name="connsiteX19" fmla="*/ 977182 w 1067944"/>
                <a:gd name="connsiteY19" fmla="*/ 1631235 h 1665055"/>
                <a:gd name="connsiteX20" fmla="*/ 796960 w 1067944"/>
                <a:gd name="connsiteY20" fmla="*/ 1469281 h 1665055"/>
                <a:gd name="connsiteX21" fmla="*/ 763237 w 1067944"/>
                <a:gd name="connsiteY21" fmla="*/ 1420583 h 1665055"/>
                <a:gd name="connsiteX22" fmla="*/ 755784 w 1067944"/>
                <a:gd name="connsiteY22" fmla="*/ 1419286 h 1665055"/>
                <a:gd name="connsiteX23" fmla="*/ 757832 w 1067944"/>
                <a:gd name="connsiteY23" fmla="*/ 1424035 h 1665055"/>
                <a:gd name="connsiteX24" fmla="*/ 799794 w 1067944"/>
                <a:gd name="connsiteY24" fmla="*/ 1662673 h 1665055"/>
                <a:gd name="connsiteX25" fmla="*/ 464455 w 1067944"/>
                <a:gd name="connsiteY25" fmla="*/ 1254614 h 1665055"/>
                <a:gd name="connsiteX26" fmla="*/ 380800 w 1067944"/>
                <a:gd name="connsiteY26" fmla="*/ 1089667 h 1665055"/>
                <a:gd name="connsiteX27" fmla="*/ 367159 w 1067944"/>
                <a:gd name="connsiteY27" fmla="*/ 1072493 h 1665055"/>
                <a:gd name="connsiteX28" fmla="*/ 286566 w 1067944"/>
                <a:gd name="connsiteY28" fmla="*/ 956081 h 1665055"/>
                <a:gd name="connsiteX29" fmla="*/ 277726 w 1067944"/>
                <a:gd name="connsiteY29" fmla="*/ 941338 h 1665055"/>
                <a:gd name="connsiteX30" fmla="*/ 273160 w 1067944"/>
                <a:gd name="connsiteY30" fmla="*/ 939788 h 1665055"/>
                <a:gd name="connsiteX31" fmla="*/ 297315 w 1067944"/>
                <a:gd name="connsiteY31" fmla="*/ 1078299 h 1665055"/>
                <a:gd name="connsiteX32" fmla="*/ 277444 w 1067944"/>
                <a:gd name="connsiteY32" fmla="*/ 1406919 h 1665055"/>
                <a:gd name="connsiteX33" fmla="*/ 76063 w 1067944"/>
                <a:gd name="connsiteY33" fmla="*/ 918646 h 1665055"/>
                <a:gd name="connsiteX34" fmla="*/ 43404 w 1067944"/>
                <a:gd name="connsiteY34" fmla="*/ 731376 h 1665055"/>
                <a:gd name="connsiteX35" fmla="*/ 29948 w 1067944"/>
                <a:gd name="connsiteY35" fmla="*/ 704265 h 1665055"/>
                <a:gd name="connsiteX36" fmla="*/ 0 w 1067944"/>
                <a:gd name="connsiteY36" fmla="*/ 542030 h 1665055"/>
                <a:gd name="connsiteX37" fmla="*/ 17133 w 1067944"/>
                <a:gd name="connsiteY37" fmla="*/ 418088 h 1665055"/>
                <a:gd name="connsiteX38" fmla="*/ 23568 w 1067944"/>
                <a:gd name="connsiteY38" fmla="*/ 403449 h 1665055"/>
                <a:gd name="connsiteX39" fmla="*/ 19833 w 1067944"/>
                <a:gd name="connsiteY39" fmla="*/ 400553 h 1665055"/>
                <a:gd name="connsiteX40" fmla="*/ 54704 w 1067944"/>
                <a:gd name="connsiteY40" fmla="*/ 200800 h 1665055"/>
                <a:gd name="connsiteX41" fmla="*/ 232816 w 1067944"/>
                <a:gd name="connsiteY41" fmla="*/ 7742 h 1665055"/>
                <a:gd name="connsiteX0" fmla="*/ 54704 w 1067944"/>
                <a:gd name="connsiteY0" fmla="*/ 155343 h 1619598"/>
                <a:gd name="connsiteX1" fmla="*/ 349111 w 1067944"/>
                <a:gd name="connsiteY1" fmla="*/ 1713 h 1619598"/>
                <a:gd name="connsiteX2" fmla="*/ 504692 w 1067944"/>
                <a:gd name="connsiteY2" fmla="*/ 86175 h 1619598"/>
                <a:gd name="connsiteX3" fmla="*/ 506446 w 1067944"/>
                <a:gd name="connsiteY3" fmla="*/ 103392 h 1619598"/>
                <a:gd name="connsiteX4" fmla="*/ 512126 w 1067944"/>
                <a:gd name="connsiteY4" fmla="*/ 105070 h 1619598"/>
                <a:gd name="connsiteX5" fmla="*/ 754444 w 1067944"/>
                <a:gd name="connsiteY5" fmla="*/ 412575 h 1619598"/>
                <a:gd name="connsiteX6" fmla="*/ 759944 w 1067944"/>
                <a:gd name="connsiteY6" fmla="*/ 472243 h 1619598"/>
                <a:gd name="connsiteX7" fmla="*/ 767366 w 1067944"/>
                <a:gd name="connsiteY7" fmla="*/ 468126 h 1619598"/>
                <a:gd name="connsiteX8" fmla="*/ 771287 w 1067944"/>
                <a:gd name="connsiteY8" fmla="*/ 474081 h 1619598"/>
                <a:gd name="connsiteX9" fmla="*/ 875012 w 1067944"/>
                <a:gd name="connsiteY9" fmla="*/ 647783 h 1619598"/>
                <a:gd name="connsiteX10" fmla="*/ 1055133 w 1067944"/>
                <a:gd name="connsiteY10" fmla="*/ 1141932 h 1619598"/>
                <a:gd name="connsiteX11" fmla="*/ 1007366 w 1067944"/>
                <a:gd name="connsiteY11" fmla="*/ 1121743 h 1619598"/>
                <a:gd name="connsiteX12" fmla="*/ 983958 w 1067944"/>
                <a:gd name="connsiteY12" fmla="*/ 1098546 h 1619598"/>
                <a:gd name="connsiteX13" fmla="*/ 1012479 w 1067944"/>
                <a:gd name="connsiteY13" fmla="*/ 1164687 h 1619598"/>
                <a:gd name="connsiteX14" fmla="*/ 1054439 w 1067944"/>
                <a:gd name="connsiteY14" fmla="*/ 1403326 h 1619598"/>
                <a:gd name="connsiteX15" fmla="*/ 921689 w 1067944"/>
                <a:gd name="connsiteY15" fmla="*/ 1302960 h 1619598"/>
                <a:gd name="connsiteX16" fmla="*/ 914745 w 1067944"/>
                <a:gd name="connsiteY16" fmla="*/ 1293952 h 1619598"/>
                <a:gd name="connsiteX17" fmla="*/ 913683 w 1067944"/>
                <a:gd name="connsiteY17" fmla="*/ 1297191 h 1619598"/>
                <a:gd name="connsiteX18" fmla="*/ 935221 w 1067944"/>
                <a:gd name="connsiteY18" fmla="*/ 1347139 h 1619598"/>
                <a:gd name="connsiteX19" fmla="*/ 977182 w 1067944"/>
                <a:gd name="connsiteY19" fmla="*/ 1585778 h 1619598"/>
                <a:gd name="connsiteX20" fmla="*/ 796960 w 1067944"/>
                <a:gd name="connsiteY20" fmla="*/ 1423824 h 1619598"/>
                <a:gd name="connsiteX21" fmla="*/ 763237 w 1067944"/>
                <a:gd name="connsiteY21" fmla="*/ 1375126 h 1619598"/>
                <a:gd name="connsiteX22" fmla="*/ 755784 w 1067944"/>
                <a:gd name="connsiteY22" fmla="*/ 1373829 h 1619598"/>
                <a:gd name="connsiteX23" fmla="*/ 757832 w 1067944"/>
                <a:gd name="connsiteY23" fmla="*/ 1378578 h 1619598"/>
                <a:gd name="connsiteX24" fmla="*/ 799794 w 1067944"/>
                <a:gd name="connsiteY24" fmla="*/ 1617216 h 1619598"/>
                <a:gd name="connsiteX25" fmla="*/ 464455 w 1067944"/>
                <a:gd name="connsiteY25" fmla="*/ 1209157 h 1619598"/>
                <a:gd name="connsiteX26" fmla="*/ 380800 w 1067944"/>
                <a:gd name="connsiteY26" fmla="*/ 1044210 h 1619598"/>
                <a:gd name="connsiteX27" fmla="*/ 367159 w 1067944"/>
                <a:gd name="connsiteY27" fmla="*/ 1027036 h 1619598"/>
                <a:gd name="connsiteX28" fmla="*/ 286566 w 1067944"/>
                <a:gd name="connsiteY28" fmla="*/ 910624 h 1619598"/>
                <a:gd name="connsiteX29" fmla="*/ 277726 w 1067944"/>
                <a:gd name="connsiteY29" fmla="*/ 895881 h 1619598"/>
                <a:gd name="connsiteX30" fmla="*/ 273160 w 1067944"/>
                <a:gd name="connsiteY30" fmla="*/ 894331 h 1619598"/>
                <a:gd name="connsiteX31" fmla="*/ 297315 w 1067944"/>
                <a:gd name="connsiteY31" fmla="*/ 1032842 h 1619598"/>
                <a:gd name="connsiteX32" fmla="*/ 277444 w 1067944"/>
                <a:gd name="connsiteY32" fmla="*/ 1361462 h 1619598"/>
                <a:gd name="connsiteX33" fmla="*/ 76063 w 1067944"/>
                <a:gd name="connsiteY33" fmla="*/ 873189 h 1619598"/>
                <a:gd name="connsiteX34" fmla="*/ 43404 w 1067944"/>
                <a:gd name="connsiteY34" fmla="*/ 685919 h 1619598"/>
                <a:gd name="connsiteX35" fmla="*/ 29948 w 1067944"/>
                <a:gd name="connsiteY35" fmla="*/ 658808 h 1619598"/>
                <a:gd name="connsiteX36" fmla="*/ 0 w 1067944"/>
                <a:gd name="connsiteY36" fmla="*/ 496573 h 1619598"/>
                <a:gd name="connsiteX37" fmla="*/ 17133 w 1067944"/>
                <a:gd name="connsiteY37" fmla="*/ 372631 h 1619598"/>
                <a:gd name="connsiteX38" fmla="*/ 23568 w 1067944"/>
                <a:gd name="connsiteY38" fmla="*/ 357992 h 1619598"/>
                <a:gd name="connsiteX39" fmla="*/ 19833 w 1067944"/>
                <a:gd name="connsiteY39" fmla="*/ 355096 h 1619598"/>
                <a:gd name="connsiteX40" fmla="*/ 54704 w 1067944"/>
                <a:gd name="connsiteY40" fmla="*/ 155343 h 1619598"/>
                <a:gd name="connsiteX0" fmla="*/ 112386 w 1125626"/>
                <a:gd name="connsiteY0" fmla="*/ 155343 h 1619598"/>
                <a:gd name="connsiteX1" fmla="*/ 406793 w 1125626"/>
                <a:gd name="connsiteY1" fmla="*/ 1713 h 1619598"/>
                <a:gd name="connsiteX2" fmla="*/ 562374 w 1125626"/>
                <a:gd name="connsiteY2" fmla="*/ 86175 h 1619598"/>
                <a:gd name="connsiteX3" fmla="*/ 564128 w 1125626"/>
                <a:gd name="connsiteY3" fmla="*/ 103392 h 1619598"/>
                <a:gd name="connsiteX4" fmla="*/ 569808 w 1125626"/>
                <a:gd name="connsiteY4" fmla="*/ 105070 h 1619598"/>
                <a:gd name="connsiteX5" fmla="*/ 812126 w 1125626"/>
                <a:gd name="connsiteY5" fmla="*/ 412575 h 1619598"/>
                <a:gd name="connsiteX6" fmla="*/ 817626 w 1125626"/>
                <a:gd name="connsiteY6" fmla="*/ 472243 h 1619598"/>
                <a:gd name="connsiteX7" fmla="*/ 825048 w 1125626"/>
                <a:gd name="connsiteY7" fmla="*/ 468126 h 1619598"/>
                <a:gd name="connsiteX8" fmla="*/ 828969 w 1125626"/>
                <a:gd name="connsiteY8" fmla="*/ 474081 h 1619598"/>
                <a:gd name="connsiteX9" fmla="*/ 932694 w 1125626"/>
                <a:gd name="connsiteY9" fmla="*/ 647783 h 1619598"/>
                <a:gd name="connsiteX10" fmla="*/ 1112815 w 1125626"/>
                <a:gd name="connsiteY10" fmla="*/ 1141932 h 1619598"/>
                <a:gd name="connsiteX11" fmla="*/ 1065048 w 1125626"/>
                <a:gd name="connsiteY11" fmla="*/ 1121743 h 1619598"/>
                <a:gd name="connsiteX12" fmla="*/ 1041640 w 1125626"/>
                <a:gd name="connsiteY12" fmla="*/ 1098546 h 1619598"/>
                <a:gd name="connsiteX13" fmla="*/ 1070161 w 1125626"/>
                <a:gd name="connsiteY13" fmla="*/ 1164687 h 1619598"/>
                <a:gd name="connsiteX14" fmla="*/ 1112121 w 1125626"/>
                <a:gd name="connsiteY14" fmla="*/ 1403326 h 1619598"/>
                <a:gd name="connsiteX15" fmla="*/ 979371 w 1125626"/>
                <a:gd name="connsiteY15" fmla="*/ 1302960 h 1619598"/>
                <a:gd name="connsiteX16" fmla="*/ 972427 w 1125626"/>
                <a:gd name="connsiteY16" fmla="*/ 1293952 h 1619598"/>
                <a:gd name="connsiteX17" fmla="*/ 971365 w 1125626"/>
                <a:gd name="connsiteY17" fmla="*/ 1297191 h 1619598"/>
                <a:gd name="connsiteX18" fmla="*/ 992903 w 1125626"/>
                <a:gd name="connsiteY18" fmla="*/ 1347139 h 1619598"/>
                <a:gd name="connsiteX19" fmla="*/ 1034864 w 1125626"/>
                <a:gd name="connsiteY19" fmla="*/ 1585778 h 1619598"/>
                <a:gd name="connsiteX20" fmla="*/ 854642 w 1125626"/>
                <a:gd name="connsiteY20" fmla="*/ 1423824 h 1619598"/>
                <a:gd name="connsiteX21" fmla="*/ 820919 w 1125626"/>
                <a:gd name="connsiteY21" fmla="*/ 1375126 h 1619598"/>
                <a:gd name="connsiteX22" fmla="*/ 813466 w 1125626"/>
                <a:gd name="connsiteY22" fmla="*/ 1373829 h 1619598"/>
                <a:gd name="connsiteX23" fmla="*/ 815514 w 1125626"/>
                <a:gd name="connsiteY23" fmla="*/ 1378578 h 1619598"/>
                <a:gd name="connsiteX24" fmla="*/ 857476 w 1125626"/>
                <a:gd name="connsiteY24" fmla="*/ 1617216 h 1619598"/>
                <a:gd name="connsiteX25" fmla="*/ 522137 w 1125626"/>
                <a:gd name="connsiteY25" fmla="*/ 1209157 h 1619598"/>
                <a:gd name="connsiteX26" fmla="*/ 438482 w 1125626"/>
                <a:gd name="connsiteY26" fmla="*/ 1044210 h 1619598"/>
                <a:gd name="connsiteX27" fmla="*/ 424841 w 1125626"/>
                <a:gd name="connsiteY27" fmla="*/ 1027036 h 1619598"/>
                <a:gd name="connsiteX28" fmla="*/ 344248 w 1125626"/>
                <a:gd name="connsiteY28" fmla="*/ 910624 h 1619598"/>
                <a:gd name="connsiteX29" fmla="*/ 335408 w 1125626"/>
                <a:gd name="connsiteY29" fmla="*/ 895881 h 1619598"/>
                <a:gd name="connsiteX30" fmla="*/ 330842 w 1125626"/>
                <a:gd name="connsiteY30" fmla="*/ 894331 h 1619598"/>
                <a:gd name="connsiteX31" fmla="*/ 354997 w 1125626"/>
                <a:gd name="connsiteY31" fmla="*/ 1032842 h 1619598"/>
                <a:gd name="connsiteX32" fmla="*/ 335126 w 1125626"/>
                <a:gd name="connsiteY32" fmla="*/ 1361462 h 1619598"/>
                <a:gd name="connsiteX33" fmla="*/ 133745 w 1125626"/>
                <a:gd name="connsiteY33" fmla="*/ 873189 h 1619598"/>
                <a:gd name="connsiteX34" fmla="*/ 101086 w 1125626"/>
                <a:gd name="connsiteY34" fmla="*/ 685919 h 1619598"/>
                <a:gd name="connsiteX35" fmla="*/ 87630 w 1125626"/>
                <a:gd name="connsiteY35" fmla="*/ 658808 h 1619598"/>
                <a:gd name="connsiteX36" fmla="*/ 57682 w 1125626"/>
                <a:gd name="connsiteY36" fmla="*/ 496573 h 1619598"/>
                <a:gd name="connsiteX37" fmla="*/ 74815 w 1125626"/>
                <a:gd name="connsiteY37" fmla="*/ 372631 h 1619598"/>
                <a:gd name="connsiteX38" fmla="*/ 81250 w 1125626"/>
                <a:gd name="connsiteY38" fmla="*/ 357992 h 1619598"/>
                <a:gd name="connsiteX39" fmla="*/ 4919 w 1125626"/>
                <a:gd name="connsiteY39" fmla="*/ 248675 h 1619598"/>
                <a:gd name="connsiteX40" fmla="*/ 112386 w 1125626"/>
                <a:gd name="connsiteY40" fmla="*/ 155343 h 1619598"/>
                <a:gd name="connsiteX0" fmla="*/ 0 w 1120707"/>
                <a:gd name="connsiteY0" fmla="*/ 253392 h 1624315"/>
                <a:gd name="connsiteX1" fmla="*/ 401874 w 1120707"/>
                <a:gd name="connsiteY1" fmla="*/ 6430 h 1624315"/>
                <a:gd name="connsiteX2" fmla="*/ 557455 w 1120707"/>
                <a:gd name="connsiteY2" fmla="*/ 90892 h 1624315"/>
                <a:gd name="connsiteX3" fmla="*/ 559209 w 1120707"/>
                <a:gd name="connsiteY3" fmla="*/ 108109 h 1624315"/>
                <a:gd name="connsiteX4" fmla="*/ 564889 w 1120707"/>
                <a:gd name="connsiteY4" fmla="*/ 109787 h 1624315"/>
                <a:gd name="connsiteX5" fmla="*/ 807207 w 1120707"/>
                <a:gd name="connsiteY5" fmla="*/ 417292 h 1624315"/>
                <a:gd name="connsiteX6" fmla="*/ 812707 w 1120707"/>
                <a:gd name="connsiteY6" fmla="*/ 476960 h 1624315"/>
                <a:gd name="connsiteX7" fmla="*/ 820129 w 1120707"/>
                <a:gd name="connsiteY7" fmla="*/ 472843 h 1624315"/>
                <a:gd name="connsiteX8" fmla="*/ 824050 w 1120707"/>
                <a:gd name="connsiteY8" fmla="*/ 478798 h 1624315"/>
                <a:gd name="connsiteX9" fmla="*/ 927775 w 1120707"/>
                <a:gd name="connsiteY9" fmla="*/ 652500 h 1624315"/>
                <a:gd name="connsiteX10" fmla="*/ 1107896 w 1120707"/>
                <a:gd name="connsiteY10" fmla="*/ 1146649 h 1624315"/>
                <a:gd name="connsiteX11" fmla="*/ 1060129 w 1120707"/>
                <a:gd name="connsiteY11" fmla="*/ 1126460 h 1624315"/>
                <a:gd name="connsiteX12" fmla="*/ 1036721 w 1120707"/>
                <a:gd name="connsiteY12" fmla="*/ 1103263 h 1624315"/>
                <a:gd name="connsiteX13" fmla="*/ 1065242 w 1120707"/>
                <a:gd name="connsiteY13" fmla="*/ 1169404 h 1624315"/>
                <a:gd name="connsiteX14" fmla="*/ 1107202 w 1120707"/>
                <a:gd name="connsiteY14" fmla="*/ 1408043 h 1624315"/>
                <a:gd name="connsiteX15" fmla="*/ 974452 w 1120707"/>
                <a:gd name="connsiteY15" fmla="*/ 1307677 h 1624315"/>
                <a:gd name="connsiteX16" fmla="*/ 967508 w 1120707"/>
                <a:gd name="connsiteY16" fmla="*/ 1298669 h 1624315"/>
                <a:gd name="connsiteX17" fmla="*/ 966446 w 1120707"/>
                <a:gd name="connsiteY17" fmla="*/ 1301908 h 1624315"/>
                <a:gd name="connsiteX18" fmla="*/ 987984 w 1120707"/>
                <a:gd name="connsiteY18" fmla="*/ 1351856 h 1624315"/>
                <a:gd name="connsiteX19" fmla="*/ 1029945 w 1120707"/>
                <a:gd name="connsiteY19" fmla="*/ 1590495 h 1624315"/>
                <a:gd name="connsiteX20" fmla="*/ 849723 w 1120707"/>
                <a:gd name="connsiteY20" fmla="*/ 1428541 h 1624315"/>
                <a:gd name="connsiteX21" fmla="*/ 816000 w 1120707"/>
                <a:gd name="connsiteY21" fmla="*/ 1379843 h 1624315"/>
                <a:gd name="connsiteX22" fmla="*/ 808547 w 1120707"/>
                <a:gd name="connsiteY22" fmla="*/ 1378546 h 1624315"/>
                <a:gd name="connsiteX23" fmla="*/ 810595 w 1120707"/>
                <a:gd name="connsiteY23" fmla="*/ 1383295 h 1624315"/>
                <a:gd name="connsiteX24" fmla="*/ 852557 w 1120707"/>
                <a:gd name="connsiteY24" fmla="*/ 1621933 h 1624315"/>
                <a:gd name="connsiteX25" fmla="*/ 517218 w 1120707"/>
                <a:gd name="connsiteY25" fmla="*/ 1213874 h 1624315"/>
                <a:gd name="connsiteX26" fmla="*/ 433563 w 1120707"/>
                <a:gd name="connsiteY26" fmla="*/ 1048927 h 1624315"/>
                <a:gd name="connsiteX27" fmla="*/ 419922 w 1120707"/>
                <a:gd name="connsiteY27" fmla="*/ 1031753 h 1624315"/>
                <a:gd name="connsiteX28" fmla="*/ 339329 w 1120707"/>
                <a:gd name="connsiteY28" fmla="*/ 915341 h 1624315"/>
                <a:gd name="connsiteX29" fmla="*/ 330489 w 1120707"/>
                <a:gd name="connsiteY29" fmla="*/ 900598 h 1624315"/>
                <a:gd name="connsiteX30" fmla="*/ 325923 w 1120707"/>
                <a:gd name="connsiteY30" fmla="*/ 899048 h 1624315"/>
                <a:gd name="connsiteX31" fmla="*/ 350078 w 1120707"/>
                <a:gd name="connsiteY31" fmla="*/ 1037559 h 1624315"/>
                <a:gd name="connsiteX32" fmla="*/ 330207 w 1120707"/>
                <a:gd name="connsiteY32" fmla="*/ 1366179 h 1624315"/>
                <a:gd name="connsiteX33" fmla="*/ 128826 w 1120707"/>
                <a:gd name="connsiteY33" fmla="*/ 877906 h 1624315"/>
                <a:gd name="connsiteX34" fmla="*/ 96167 w 1120707"/>
                <a:gd name="connsiteY34" fmla="*/ 690636 h 1624315"/>
                <a:gd name="connsiteX35" fmla="*/ 82711 w 1120707"/>
                <a:gd name="connsiteY35" fmla="*/ 663525 h 1624315"/>
                <a:gd name="connsiteX36" fmla="*/ 52763 w 1120707"/>
                <a:gd name="connsiteY36" fmla="*/ 501290 h 1624315"/>
                <a:gd name="connsiteX37" fmla="*/ 69896 w 1120707"/>
                <a:gd name="connsiteY37" fmla="*/ 377348 h 1624315"/>
                <a:gd name="connsiteX38" fmla="*/ 76331 w 1120707"/>
                <a:gd name="connsiteY38" fmla="*/ 362709 h 1624315"/>
                <a:gd name="connsiteX39" fmla="*/ 0 w 1120707"/>
                <a:gd name="connsiteY39" fmla="*/ 253392 h 1624315"/>
                <a:gd name="connsiteX0" fmla="*/ 0 w 1120707"/>
                <a:gd name="connsiteY0" fmla="*/ 162500 h 1533423"/>
                <a:gd name="connsiteX1" fmla="*/ 557455 w 1120707"/>
                <a:gd name="connsiteY1" fmla="*/ 0 h 1533423"/>
                <a:gd name="connsiteX2" fmla="*/ 559209 w 1120707"/>
                <a:gd name="connsiteY2" fmla="*/ 17217 h 1533423"/>
                <a:gd name="connsiteX3" fmla="*/ 564889 w 1120707"/>
                <a:gd name="connsiteY3" fmla="*/ 18895 h 1533423"/>
                <a:gd name="connsiteX4" fmla="*/ 807207 w 1120707"/>
                <a:gd name="connsiteY4" fmla="*/ 326400 h 1533423"/>
                <a:gd name="connsiteX5" fmla="*/ 812707 w 1120707"/>
                <a:gd name="connsiteY5" fmla="*/ 386068 h 1533423"/>
                <a:gd name="connsiteX6" fmla="*/ 820129 w 1120707"/>
                <a:gd name="connsiteY6" fmla="*/ 381951 h 1533423"/>
                <a:gd name="connsiteX7" fmla="*/ 824050 w 1120707"/>
                <a:gd name="connsiteY7" fmla="*/ 387906 h 1533423"/>
                <a:gd name="connsiteX8" fmla="*/ 927775 w 1120707"/>
                <a:gd name="connsiteY8" fmla="*/ 561608 h 1533423"/>
                <a:gd name="connsiteX9" fmla="*/ 1107896 w 1120707"/>
                <a:gd name="connsiteY9" fmla="*/ 1055757 h 1533423"/>
                <a:gd name="connsiteX10" fmla="*/ 1060129 w 1120707"/>
                <a:gd name="connsiteY10" fmla="*/ 1035568 h 1533423"/>
                <a:gd name="connsiteX11" fmla="*/ 1036721 w 1120707"/>
                <a:gd name="connsiteY11" fmla="*/ 1012371 h 1533423"/>
                <a:gd name="connsiteX12" fmla="*/ 1065242 w 1120707"/>
                <a:gd name="connsiteY12" fmla="*/ 1078512 h 1533423"/>
                <a:gd name="connsiteX13" fmla="*/ 1107202 w 1120707"/>
                <a:gd name="connsiteY13" fmla="*/ 1317151 h 1533423"/>
                <a:gd name="connsiteX14" fmla="*/ 974452 w 1120707"/>
                <a:gd name="connsiteY14" fmla="*/ 1216785 h 1533423"/>
                <a:gd name="connsiteX15" fmla="*/ 967508 w 1120707"/>
                <a:gd name="connsiteY15" fmla="*/ 1207777 h 1533423"/>
                <a:gd name="connsiteX16" fmla="*/ 966446 w 1120707"/>
                <a:gd name="connsiteY16" fmla="*/ 1211016 h 1533423"/>
                <a:gd name="connsiteX17" fmla="*/ 987984 w 1120707"/>
                <a:gd name="connsiteY17" fmla="*/ 1260964 h 1533423"/>
                <a:gd name="connsiteX18" fmla="*/ 1029945 w 1120707"/>
                <a:gd name="connsiteY18" fmla="*/ 1499603 h 1533423"/>
                <a:gd name="connsiteX19" fmla="*/ 849723 w 1120707"/>
                <a:gd name="connsiteY19" fmla="*/ 1337649 h 1533423"/>
                <a:gd name="connsiteX20" fmla="*/ 816000 w 1120707"/>
                <a:gd name="connsiteY20" fmla="*/ 1288951 h 1533423"/>
                <a:gd name="connsiteX21" fmla="*/ 808547 w 1120707"/>
                <a:gd name="connsiteY21" fmla="*/ 1287654 h 1533423"/>
                <a:gd name="connsiteX22" fmla="*/ 810595 w 1120707"/>
                <a:gd name="connsiteY22" fmla="*/ 1292403 h 1533423"/>
                <a:gd name="connsiteX23" fmla="*/ 852557 w 1120707"/>
                <a:gd name="connsiteY23" fmla="*/ 1531041 h 1533423"/>
                <a:gd name="connsiteX24" fmla="*/ 517218 w 1120707"/>
                <a:gd name="connsiteY24" fmla="*/ 1122982 h 1533423"/>
                <a:gd name="connsiteX25" fmla="*/ 433563 w 1120707"/>
                <a:gd name="connsiteY25" fmla="*/ 958035 h 1533423"/>
                <a:gd name="connsiteX26" fmla="*/ 419922 w 1120707"/>
                <a:gd name="connsiteY26" fmla="*/ 940861 h 1533423"/>
                <a:gd name="connsiteX27" fmla="*/ 339329 w 1120707"/>
                <a:gd name="connsiteY27" fmla="*/ 824449 h 1533423"/>
                <a:gd name="connsiteX28" fmla="*/ 330489 w 1120707"/>
                <a:gd name="connsiteY28" fmla="*/ 809706 h 1533423"/>
                <a:gd name="connsiteX29" fmla="*/ 325923 w 1120707"/>
                <a:gd name="connsiteY29" fmla="*/ 808156 h 1533423"/>
                <a:gd name="connsiteX30" fmla="*/ 350078 w 1120707"/>
                <a:gd name="connsiteY30" fmla="*/ 946667 h 1533423"/>
                <a:gd name="connsiteX31" fmla="*/ 330207 w 1120707"/>
                <a:gd name="connsiteY31" fmla="*/ 1275287 h 1533423"/>
                <a:gd name="connsiteX32" fmla="*/ 128826 w 1120707"/>
                <a:gd name="connsiteY32" fmla="*/ 787014 h 1533423"/>
                <a:gd name="connsiteX33" fmla="*/ 96167 w 1120707"/>
                <a:gd name="connsiteY33" fmla="*/ 599744 h 1533423"/>
                <a:gd name="connsiteX34" fmla="*/ 82711 w 1120707"/>
                <a:gd name="connsiteY34" fmla="*/ 572633 h 1533423"/>
                <a:gd name="connsiteX35" fmla="*/ 52763 w 1120707"/>
                <a:gd name="connsiteY35" fmla="*/ 410398 h 1533423"/>
                <a:gd name="connsiteX36" fmla="*/ 69896 w 1120707"/>
                <a:gd name="connsiteY36" fmla="*/ 286456 h 1533423"/>
                <a:gd name="connsiteX37" fmla="*/ 76331 w 1120707"/>
                <a:gd name="connsiteY37" fmla="*/ 271817 h 1533423"/>
                <a:gd name="connsiteX38" fmla="*/ 0 w 1120707"/>
                <a:gd name="connsiteY38" fmla="*/ 162500 h 1533423"/>
                <a:gd name="connsiteX0" fmla="*/ 23568 w 1067944"/>
                <a:gd name="connsiteY0" fmla="*/ 271817 h 1533423"/>
                <a:gd name="connsiteX1" fmla="*/ 504692 w 1067944"/>
                <a:gd name="connsiteY1" fmla="*/ 0 h 1533423"/>
                <a:gd name="connsiteX2" fmla="*/ 506446 w 1067944"/>
                <a:gd name="connsiteY2" fmla="*/ 17217 h 1533423"/>
                <a:gd name="connsiteX3" fmla="*/ 512126 w 1067944"/>
                <a:gd name="connsiteY3" fmla="*/ 18895 h 1533423"/>
                <a:gd name="connsiteX4" fmla="*/ 754444 w 1067944"/>
                <a:gd name="connsiteY4" fmla="*/ 326400 h 1533423"/>
                <a:gd name="connsiteX5" fmla="*/ 759944 w 1067944"/>
                <a:gd name="connsiteY5" fmla="*/ 386068 h 1533423"/>
                <a:gd name="connsiteX6" fmla="*/ 767366 w 1067944"/>
                <a:gd name="connsiteY6" fmla="*/ 381951 h 1533423"/>
                <a:gd name="connsiteX7" fmla="*/ 771287 w 1067944"/>
                <a:gd name="connsiteY7" fmla="*/ 387906 h 1533423"/>
                <a:gd name="connsiteX8" fmla="*/ 875012 w 1067944"/>
                <a:gd name="connsiteY8" fmla="*/ 561608 h 1533423"/>
                <a:gd name="connsiteX9" fmla="*/ 1055133 w 1067944"/>
                <a:gd name="connsiteY9" fmla="*/ 1055757 h 1533423"/>
                <a:gd name="connsiteX10" fmla="*/ 1007366 w 1067944"/>
                <a:gd name="connsiteY10" fmla="*/ 1035568 h 1533423"/>
                <a:gd name="connsiteX11" fmla="*/ 983958 w 1067944"/>
                <a:gd name="connsiteY11" fmla="*/ 1012371 h 1533423"/>
                <a:gd name="connsiteX12" fmla="*/ 1012479 w 1067944"/>
                <a:gd name="connsiteY12" fmla="*/ 1078512 h 1533423"/>
                <a:gd name="connsiteX13" fmla="*/ 1054439 w 1067944"/>
                <a:gd name="connsiteY13" fmla="*/ 1317151 h 1533423"/>
                <a:gd name="connsiteX14" fmla="*/ 921689 w 1067944"/>
                <a:gd name="connsiteY14" fmla="*/ 1216785 h 1533423"/>
                <a:gd name="connsiteX15" fmla="*/ 914745 w 1067944"/>
                <a:gd name="connsiteY15" fmla="*/ 1207777 h 1533423"/>
                <a:gd name="connsiteX16" fmla="*/ 913683 w 1067944"/>
                <a:gd name="connsiteY16" fmla="*/ 1211016 h 1533423"/>
                <a:gd name="connsiteX17" fmla="*/ 935221 w 1067944"/>
                <a:gd name="connsiteY17" fmla="*/ 1260964 h 1533423"/>
                <a:gd name="connsiteX18" fmla="*/ 977182 w 1067944"/>
                <a:gd name="connsiteY18" fmla="*/ 1499603 h 1533423"/>
                <a:gd name="connsiteX19" fmla="*/ 796960 w 1067944"/>
                <a:gd name="connsiteY19" fmla="*/ 1337649 h 1533423"/>
                <a:gd name="connsiteX20" fmla="*/ 763237 w 1067944"/>
                <a:gd name="connsiteY20" fmla="*/ 1288951 h 1533423"/>
                <a:gd name="connsiteX21" fmla="*/ 755784 w 1067944"/>
                <a:gd name="connsiteY21" fmla="*/ 1287654 h 1533423"/>
                <a:gd name="connsiteX22" fmla="*/ 757832 w 1067944"/>
                <a:gd name="connsiteY22" fmla="*/ 1292403 h 1533423"/>
                <a:gd name="connsiteX23" fmla="*/ 799794 w 1067944"/>
                <a:gd name="connsiteY23" fmla="*/ 1531041 h 1533423"/>
                <a:gd name="connsiteX24" fmla="*/ 464455 w 1067944"/>
                <a:gd name="connsiteY24" fmla="*/ 1122982 h 1533423"/>
                <a:gd name="connsiteX25" fmla="*/ 380800 w 1067944"/>
                <a:gd name="connsiteY25" fmla="*/ 958035 h 1533423"/>
                <a:gd name="connsiteX26" fmla="*/ 367159 w 1067944"/>
                <a:gd name="connsiteY26" fmla="*/ 940861 h 1533423"/>
                <a:gd name="connsiteX27" fmla="*/ 286566 w 1067944"/>
                <a:gd name="connsiteY27" fmla="*/ 824449 h 1533423"/>
                <a:gd name="connsiteX28" fmla="*/ 277726 w 1067944"/>
                <a:gd name="connsiteY28" fmla="*/ 809706 h 1533423"/>
                <a:gd name="connsiteX29" fmla="*/ 273160 w 1067944"/>
                <a:gd name="connsiteY29" fmla="*/ 808156 h 1533423"/>
                <a:gd name="connsiteX30" fmla="*/ 297315 w 1067944"/>
                <a:gd name="connsiteY30" fmla="*/ 946667 h 1533423"/>
                <a:gd name="connsiteX31" fmla="*/ 277444 w 1067944"/>
                <a:gd name="connsiteY31" fmla="*/ 1275287 h 1533423"/>
                <a:gd name="connsiteX32" fmla="*/ 76063 w 1067944"/>
                <a:gd name="connsiteY32" fmla="*/ 787014 h 1533423"/>
                <a:gd name="connsiteX33" fmla="*/ 43404 w 1067944"/>
                <a:gd name="connsiteY33" fmla="*/ 599744 h 1533423"/>
                <a:gd name="connsiteX34" fmla="*/ 29948 w 1067944"/>
                <a:gd name="connsiteY34" fmla="*/ 572633 h 1533423"/>
                <a:gd name="connsiteX35" fmla="*/ 0 w 1067944"/>
                <a:gd name="connsiteY35" fmla="*/ 410398 h 1533423"/>
                <a:gd name="connsiteX36" fmla="*/ 17133 w 1067944"/>
                <a:gd name="connsiteY36" fmla="*/ 286456 h 1533423"/>
                <a:gd name="connsiteX37" fmla="*/ 23568 w 1067944"/>
                <a:gd name="connsiteY37" fmla="*/ 271817 h 1533423"/>
                <a:gd name="connsiteX0" fmla="*/ 23568 w 1067944"/>
                <a:gd name="connsiteY0" fmla="*/ 271817 h 1533423"/>
                <a:gd name="connsiteX1" fmla="*/ 205745 w 1067944"/>
                <a:gd name="connsiteY1" fmla="*/ 16411 h 1533423"/>
                <a:gd name="connsiteX2" fmla="*/ 504692 w 1067944"/>
                <a:gd name="connsiteY2" fmla="*/ 0 h 1533423"/>
                <a:gd name="connsiteX3" fmla="*/ 506446 w 1067944"/>
                <a:gd name="connsiteY3" fmla="*/ 17217 h 1533423"/>
                <a:gd name="connsiteX4" fmla="*/ 512126 w 1067944"/>
                <a:gd name="connsiteY4" fmla="*/ 18895 h 1533423"/>
                <a:gd name="connsiteX5" fmla="*/ 754444 w 1067944"/>
                <a:gd name="connsiteY5" fmla="*/ 326400 h 1533423"/>
                <a:gd name="connsiteX6" fmla="*/ 759944 w 1067944"/>
                <a:gd name="connsiteY6" fmla="*/ 386068 h 1533423"/>
                <a:gd name="connsiteX7" fmla="*/ 767366 w 1067944"/>
                <a:gd name="connsiteY7" fmla="*/ 381951 h 1533423"/>
                <a:gd name="connsiteX8" fmla="*/ 771287 w 1067944"/>
                <a:gd name="connsiteY8" fmla="*/ 387906 h 1533423"/>
                <a:gd name="connsiteX9" fmla="*/ 875012 w 1067944"/>
                <a:gd name="connsiteY9" fmla="*/ 561608 h 1533423"/>
                <a:gd name="connsiteX10" fmla="*/ 1055133 w 1067944"/>
                <a:gd name="connsiteY10" fmla="*/ 1055757 h 1533423"/>
                <a:gd name="connsiteX11" fmla="*/ 1007366 w 1067944"/>
                <a:gd name="connsiteY11" fmla="*/ 1035568 h 1533423"/>
                <a:gd name="connsiteX12" fmla="*/ 983958 w 1067944"/>
                <a:gd name="connsiteY12" fmla="*/ 1012371 h 1533423"/>
                <a:gd name="connsiteX13" fmla="*/ 1012479 w 1067944"/>
                <a:gd name="connsiteY13" fmla="*/ 1078512 h 1533423"/>
                <a:gd name="connsiteX14" fmla="*/ 1054439 w 1067944"/>
                <a:gd name="connsiteY14" fmla="*/ 1317151 h 1533423"/>
                <a:gd name="connsiteX15" fmla="*/ 921689 w 1067944"/>
                <a:gd name="connsiteY15" fmla="*/ 1216785 h 1533423"/>
                <a:gd name="connsiteX16" fmla="*/ 914745 w 1067944"/>
                <a:gd name="connsiteY16" fmla="*/ 1207777 h 1533423"/>
                <a:gd name="connsiteX17" fmla="*/ 913683 w 1067944"/>
                <a:gd name="connsiteY17" fmla="*/ 1211016 h 1533423"/>
                <a:gd name="connsiteX18" fmla="*/ 935221 w 1067944"/>
                <a:gd name="connsiteY18" fmla="*/ 1260964 h 1533423"/>
                <a:gd name="connsiteX19" fmla="*/ 977182 w 1067944"/>
                <a:gd name="connsiteY19" fmla="*/ 1499603 h 1533423"/>
                <a:gd name="connsiteX20" fmla="*/ 796960 w 1067944"/>
                <a:gd name="connsiteY20" fmla="*/ 1337649 h 1533423"/>
                <a:gd name="connsiteX21" fmla="*/ 763237 w 1067944"/>
                <a:gd name="connsiteY21" fmla="*/ 1288951 h 1533423"/>
                <a:gd name="connsiteX22" fmla="*/ 755784 w 1067944"/>
                <a:gd name="connsiteY22" fmla="*/ 1287654 h 1533423"/>
                <a:gd name="connsiteX23" fmla="*/ 757832 w 1067944"/>
                <a:gd name="connsiteY23" fmla="*/ 1292403 h 1533423"/>
                <a:gd name="connsiteX24" fmla="*/ 799794 w 1067944"/>
                <a:gd name="connsiteY24" fmla="*/ 1531041 h 1533423"/>
                <a:gd name="connsiteX25" fmla="*/ 464455 w 1067944"/>
                <a:gd name="connsiteY25" fmla="*/ 1122982 h 1533423"/>
                <a:gd name="connsiteX26" fmla="*/ 380800 w 1067944"/>
                <a:gd name="connsiteY26" fmla="*/ 958035 h 1533423"/>
                <a:gd name="connsiteX27" fmla="*/ 367159 w 1067944"/>
                <a:gd name="connsiteY27" fmla="*/ 940861 h 1533423"/>
                <a:gd name="connsiteX28" fmla="*/ 286566 w 1067944"/>
                <a:gd name="connsiteY28" fmla="*/ 824449 h 1533423"/>
                <a:gd name="connsiteX29" fmla="*/ 277726 w 1067944"/>
                <a:gd name="connsiteY29" fmla="*/ 809706 h 1533423"/>
                <a:gd name="connsiteX30" fmla="*/ 273160 w 1067944"/>
                <a:gd name="connsiteY30" fmla="*/ 808156 h 1533423"/>
                <a:gd name="connsiteX31" fmla="*/ 297315 w 1067944"/>
                <a:gd name="connsiteY31" fmla="*/ 946667 h 1533423"/>
                <a:gd name="connsiteX32" fmla="*/ 277444 w 1067944"/>
                <a:gd name="connsiteY32" fmla="*/ 1275287 h 1533423"/>
                <a:gd name="connsiteX33" fmla="*/ 76063 w 1067944"/>
                <a:gd name="connsiteY33" fmla="*/ 787014 h 1533423"/>
                <a:gd name="connsiteX34" fmla="*/ 43404 w 1067944"/>
                <a:gd name="connsiteY34" fmla="*/ 599744 h 1533423"/>
                <a:gd name="connsiteX35" fmla="*/ 29948 w 1067944"/>
                <a:gd name="connsiteY35" fmla="*/ 572633 h 1533423"/>
                <a:gd name="connsiteX36" fmla="*/ 0 w 1067944"/>
                <a:gd name="connsiteY36" fmla="*/ 410398 h 1533423"/>
                <a:gd name="connsiteX37" fmla="*/ 17133 w 1067944"/>
                <a:gd name="connsiteY37" fmla="*/ 286456 h 1533423"/>
                <a:gd name="connsiteX38" fmla="*/ 23568 w 1067944"/>
                <a:gd name="connsiteY38" fmla="*/ 271817 h 1533423"/>
                <a:gd name="connsiteX0" fmla="*/ 23568 w 1067944"/>
                <a:gd name="connsiteY0" fmla="*/ 271817 h 1533423"/>
                <a:gd name="connsiteX1" fmla="*/ 205745 w 1067944"/>
                <a:gd name="connsiteY1" fmla="*/ 16411 h 1533423"/>
                <a:gd name="connsiteX2" fmla="*/ 504692 w 1067944"/>
                <a:gd name="connsiteY2" fmla="*/ 0 h 1533423"/>
                <a:gd name="connsiteX3" fmla="*/ 506446 w 1067944"/>
                <a:gd name="connsiteY3" fmla="*/ 17217 h 1533423"/>
                <a:gd name="connsiteX4" fmla="*/ 512126 w 1067944"/>
                <a:gd name="connsiteY4" fmla="*/ 18895 h 1533423"/>
                <a:gd name="connsiteX5" fmla="*/ 754444 w 1067944"/>
                <a:gd name="connsiteY5" fmla="*/ 326400 h 1533423"/>
                <a:gd name="connsiteX6" fmla="*/ 759944 w 1067944"/>
                <a:gd name="connsiteY6" fmla="*/ 386068 h 1533423"/>
                <a:gd name="connsiteX7" fmla="*/ 767366 w 1067944"/>
                <a:gd name="connsiteY7" fmla="*/ 381951 h 1533423"/>
                <a:gd name="connsiteX8" fmla="*/ 771287 w 1067944"/>
                <a:gd name="connsiteY8" fmla="*/ 387906 h 1533423"/>
                <a:gd name="connsiteX9" fmla="*/ 875012 w 1067944"/>
                <a:gd name="connsiteY9" fmla="*/ 561608 h 1533423"/>
                <a:gd name="connsiteX10" fmla="*/ 1055133 w 1067944"/>
                <a:gd name="connsiteY10" fmla="*/ 1055757 h 1533423"/>
                <a:gd name="connsiteX11" fmla="*/ 1007366 w 1067944"/>
                <a:gd name="connsiteY11" fmla="*/ 1035568 h 1533423"/>
                <a:gd name="connsiteX12" fmla="*/ 983958 w 1067944"/>
                <a:gd name="connsiteY12" fmla="*/ 1012371 h 1533423"/>
                <a:gd name="connsiteX13" fmla="*/ 1012479 w 1067944"/>
                <a:gd name="connsiteY13" fmla="*/ 1078512 h 1533423"/>
                <a:gd name="connsiteX14" fmla="*/ 1054439 w 1067944"/>
                <a:gd name="connsiteY14" fmla="*/ 1317151 h 1533423"/>
                <a:gd name="connsiteX15" fmla="*/ 921689 w 1067944"/>
                <a:gd name="connsiteY15" fmla="*/ 1216785 h 1533423"/>
                <a:gd name="connsiteX16" fmla="*/ 914745 w 1067944"/>
                <a:gd name="connsiteY16" fmla="*/ 1207777 h 1533423"/>
                <a:gd name="connsiteX17" fmla="*/ 913683 w 1067944"/>
                <a:gd name="connsiteY17" fmla="*/ 1211016 h 1533423"/>
                <a:gd name="connsiteX18" fmla="*/ 935221 w 1067944"/>
                <a:gd name="connsiteY18" fmla="*/ 1260964 h 1533423"/>
                <a:gd name="connsiteX19" fmla="*/ 977182 w 1067944"/>
                <a:gd name="connsiteY19" fmla="*/ 1499603 h 1533423"/>
                <a:gd name="connsiteX20" fmla="*/ 796960 w 1067944"/>
                <a:gd name="connsiteY20" fmla="*/ 1337649 h 1533423"/>
                <a:gd name="connsiteX21" fmla="*/ 763237 w 1067944"/>
                <a:gd name="connsiteY21" fmla="*/ 1288951 h 1533423"/>
                <a:gd name="connsiteX22" fmla="*/ 755784 w 1067944"/>
                <a:gd name="connsiteY22" fmla="*/ 1287654 h 1533423"/>
                <a:gd name="connsiteX23" fmla="*/ 757832 w 1067944"/>
                <a:gd name="connsiteY23" fmla="*/ 1292403 h 1533423"/>
                <a:gd name="connsiteX24" fmla="*/ 799794 w 1067944"/>
                <a:gd name="connsiteY24" fmla="*/ 1531041 h 1533423"/>
                <a:gd name="connsiteX25" fmla="*/ 464455 w 1067944"/>
                <a:gd name="connsiteY25" fmla="*/ 1122982 h 1533423"/>
                <a:gd name="connsiteX26" fmla="*/ 380800 w 1067944"/>
                <a:gd name="connsiteY26" fmla="*/ 958035 h 1533423"/>
                <a:gd name="connsiteX27" fmla="*/ 367159 w 1067944"/>
                <a:gd name="connsiteY27" fmla="*/ 940861 h 1533423"/>
                <a:gd name="connsiteX28" fmla="*/ 286566 w 1067944"/>
                <a:gd name="connsiteY28" fmla="*/ 824449 h 1533423"/>
                <a:gd name="connsiteX29" fmla="*/ 277726 w 1067944"/>
                <a:gd name="connsiteY29" fmla="*/ 809706 h 1533423"/>
                <a:gd name="connsiteX30" fmla="*/ 273160 w 1067944"/>
                <a:gd name="connsiteY30" fmla="*/ 808156 h 1533423"/>
                <a:gd name="connsiteX31" fmla="*/ 297315 w 1067944"/>
                <a:gd name="connsiteY31" fmla="*/ 946667 h 1533423"/>
                <a:gd name="connsiteX32" fmla="*/ 277444 w 1067944"/>
                <a:gd name="connsiteY32" fmla="*/ 1275287 h 1533423"/>
                <a:gd name="connsiteX33" fmla="*/ 76063 w 1067944"/>
                <a:gd name="connsiteY33" fmla="*/ 787014 h 1533423"/>
                <a:gd name="connsiteX34" fmla="*/ 43404 w 1067944"/>
                <a:gd name="connsiteY34" fmla="*/ 599744 h 1533423"/>
                <a:gd name="connsiteX35" fmla="*/ 29948 w 1067944"/>
                <a:gd name="connsiteY35" fmla="*/ 572633 h 1533423"/>
                <a:gd name="connsiteX36" fmla="*/ 0 w 1067944"/>
                <a:gd name="connsiteY36" fmla="*/ 410398 h 1533423"/>
                <a:gd name="connsiteX37" fmla="*/ 17133 w 1067944"/>
                <a:gd name="connsiteY37" fmla="*/ 286456 h 1533423"/>
                <a:gd name="connsiteX38" fmla="*/ 23568 w 1067944"/>
                <a:gd name="connsiteY38" fmla="*/ 271817 h 1533423"/>
                <a:gd name="connsiteX0" fmla="*/ 23568 w 1067944"/>
                <a:gd name="connsiteY0" fmla="*/ 324795 h 1586401"/>
                <a:gd name="connsiteX1" fmla="*/ 205745 w 1067944"/>
                <a:gd name="connsiteY1" fmla="*/ 69389 h 1586401"/>
                <a:gd name="connsiteX2" fmla="*/ 504692 w 1067944"/>
                <a:gd name="connsiteY2" fmla="*/ 52978 h 1586401"/>
                <a:gd name="connsiteX3" fmla="*/ 506446 w 1067944"/>
                <a:gd name="connsiteY3" fmla="*/ 70195 h 1586401"/>
                <a:gd name="connsiteX4" fmla="*/ 512126 w 1067944"/>
                <a:gd name="connsiteY4" fmla="*/ 71873 h 1586401"/>
                <a:gd name="connsiteX5" fmla="*/ 754444 w 1067944"/>
                <a:gd name="connsiteY5" fmla="*/ 379378 h 1586401"/>
                <a:gd name="connsiteX6" fmla="*/ 759944 w 1067944"/>
                <a:gd name="connsiteY6" fmla="*/ 439046 h 1586401"/>
                <a:gd name="connsiteX7" fmla="*/ 767366 w 1067944"/>
                <a:gd name="connsiteY7" fmla="*/ 434929 h 1586401"/>
                <a:gd name="connsiteX8" fmla="*/ 771287 w 1067944"/>
                <a:gd name="connsiteY8" fmla="*/ 440884 h 1586401"/>
                <a:gd name="connsiteX9" fmla="*/ 875012 w 1067944"/>
                <a:gd name="connsiteY9" fmla="*/ 614586 h 1586401"/>
                <a:gd name="connsiteX10" fmla="*/ 1055133 w 1067944"/>
                <a:gd name="connsiteY10" fmla="*/ 1108735 h 1586401"/>
                <a:gd name="connsiteX11" fmla="*/ 1007366 w 1067944"/>
                <a:gd name="connsiteY11" fmla="*/ 1088546 h 1586401"/>
                <a:gd name="connsiteX12" fmla="*/ 983958 w 1067944"/>
                <a:gd name="connsiteY12" fmla="*/ 1065349 h 1586401"/>
                <a:gd name="connsiteX13" fmla="*/ 1012479 w 1067944"/>
                <a:gd name="connsiteY13" fmla="*/ 1131490 h 1586401"/>
                <a:gd name="connsiteX14" fmla="*/ 1054439 w 1067944"/>
                <a:gd name="connsiteY14" fmla="*/ 1370129 h 1586401"/>
                <a:gd name="connsiteX15" fmla="*/ 921689 w 1067944"/>
                <a:gd name="connsiteY15" fmla="*/ 1269763 h 1586401"/>
                <a:gd name="connsiteX16" fmla="*/ 914745 w 1067944"/>
                <a:gd name="connsiteY16" fmla="*/ 1260755 h 1586401"/>
                <a:gd name="connsiteX17" fmla="*/ 913683 w 1067944"/>
                <a:gd name="connsiteY17" fmla="*/ 1263994 h 1586401"/>
                <a:gd name="connsiteX18" fmla="*/ 935221 w 1067944"/>
                <a:gd name="connsiteY18" fmla="*/ 1313942 h 1586401"/>
                <a:gd name="connsiteX19" fmla="*/ 977182 w 1067944"/>
                <a:gd name="connsiteY19" fmla="*/ 1552581 h 1586401"/>
                <a:gd name="connsiteX20" fmla="*/ 796960 w 1067944"/>
                <a:gd name="connsiteY20" fmla="*/ 1390627 h 1586401"/>
                <a:gd name="connsiteX21" fmla="*/ 763237 w 1067944"/>
                <a:gd name="connsiteY21" fmla="*/ 1341929 h 1586401"/>
                <a:gd name="connsiteX22" fmla="*/ 755784 w 1067944"/>
                <a:gd name="connsiteY22" fmla="*/ 1340632 h 1586401"/>
                <a:gd name="connsiteX23" fmla="*/ 757832 w 1067944"/>
                <a:gd name="connsiteY23" fmla="*/ 1345381 h 1586401"/>
                <a:gd name="connsiteX24" fmla="*/ 799794 w 1067944"/>
                <a:gd name="connsiteY24" fmla="*/ 1584019 h 1586401"/>
                <a:gd name="connsiteX25" fmla="*/ 464455 w 1067944"/>
                <a:gd name="connsiteY25" fmla="*/ 1175960 h 1586401"/>
                <a:gd name="connsiteX26" fmla="*/ 380800 w 1067944"/>
                <a:gd name="connsiteY26" fmla="*/ 1011013 h 1586401"/>
                <a:gd name="connsiteX27" fmla="*/ 367159 w 1067944"/>
                <a:gd name="connsiteY27" fmla="*/ 993839 h 1586401"/>
                <a:gd name="connsiteX28" fmla="*/ 286566 w 1067944"/>
                <a:gd name="connsiteY28" fmla="*/ 877427 h 1586401"/>
                <a:gd name="connsiteX29" fmla="*/ 277726 w 1067944"/>
                <a:gd name="connsiteY29" fmla="*/ 862684 h 1586401"/>
                <a:gd name="connsiteX30" fmla="*/ 273160 w 1067944"/>
                <a:gd name="connsiteY30" fmla="*/ 861134 h 1586401"/>
                <a:gd name="connsiteX31" fmla="*/ 297315 w 1067944"/>
                <a:gd name="connsiteY31" fmla="*/ 999645 h 1586401"/>
                <a:gd name="connsiteX32" fmla="*/ 277444 w 1067944"/>
                <a:gd name="connsiteY32" fmla="*/ 1328265 h 1586401"/>
                <a:gd name="connsiteX33" fmla="*/ 76063 w 1067944"/>
                <a:gd name="connsiteY33" fmla="*/ 839992 h 1586401"/>
                <a:gd name="connsiteX34" fmla="*/ 43404 w 1067944"/>
                <a:gd name="connsiteY34" fmla="*/ 652722 h 1586401"/>
                <a:gd name="connsiteX35" fmla="*/ 29948 w 1067944"/>
                <a:gd name="connsiteY35" fmla="*/ 625611 h 1586401"/>
                <a:gd name="connsiteX36" fmla="*/ 0 w 1067944"/>
                <a:gd name="connsiteY36" fmla="*/ 463376 h 1586401"/>
                <a:gd name="connsiteX37" fmla="*/ 17133 w 1067944"/>
                <a:gd name="connsiteY37" fmla="*/ 339434 h 1586401"/>
                <a:gd name="connsiteX38" fmla="*/ 23568 w 1067944"/>
                <a:gd name="connsiteY38" fmla="*/ 324795 h 1586401"/>
                <a:gd name="connsiteX0" fmla="*/ 33076 w 1077452"/>
                <a:gd name="connsiteY0" fmla="*/ 324795 h 1586401"/>
                <a:gd name="connsiteX1" fmla="*/ 215253 w 1077452"/>
                <a:gd name="connsiteY1" fmla="*/ 69389 h 1586401"/>
                <a:gd name="connsiteX2" fmla="*/ 514200 w 1077452"/>
                <a:gd name="connsiteY2" fmla="*/ 52978 h 1586401"/>
                <a:gd name="connsiteX3" fmla="*/ 515954 w 1077452"/>
                <a:gd name="connsiteY3" fmla="*/ 70195 h 1586401"/>
                <a:gd name="connsiteX4" fmla="*/ 521634 w 1077452"/>
                <a:gd name="connsiteY4" fmla="*/ 71873 h 1586401"/>
                <a:gd name="connsiteX5" fmla="*/ 763952 w 1077452"/>
                <a:gd name="connsiteY5" fmla="*/ 379378 h 1586401"/>
                <a:gd name="connsiteX6" fmla="*/ 769452 w 1077452"/>
                <a:gd name="connsiteY6" fmla="*/ 439046 h 1586401"/>
                <a:gd name="connsiteX7" fmla="*/ 776874 w 1077452"/>
                <a:gd name="connsiteY7" fmla="*/ 434929 h 1586401"/>
                <a:gd name="connsiteX8" fmla="*/ 780795 w 1077452"/>
                <a:gd name="connsiteY8" fmla="*/ 440884 h 1586401"/>
                <a:gd name="connsiteX9" fmla="*/ 884520 w 1077452"/>
                <a:gd name="connsiteY9" fmla="*/ 614586 h 1586401"/>
                <a:gd name="connsiteX10" fmla="*/ 1064641 w 1077452"/>
                <a:gd name="connsiteY10" fmla="*/ 1108735 h 1586401"/>
                <a:gd name="connsiteX11" fmla="*/ 1016874 w 1077452"/>
                <a:gd name="connsiteY11" fmla="*/ 1088546 h 1586401"/>
                <a:gd name="connsiteX12" fmla="*/ 993466 w 1077452"/>
                <a:gd name="connsiteY12" fmla="*/ 1065349 h 1586401"/>
                <a:gd name="connsiteX13" fmla="*/ 1021987 w 1077452"/>
                <a:gd name="connsiteY13" fmla="*/ 1131490 h 1586401"/>
                <a:gd name="connsiteX14" fmla="*/ 1063947 w 1077452"/>
                <a:gd name="connsiteY14" fmla="*/ 1370129 h 1586401"/>
                <a:gd name="connsiteX15" fmla="*/ 931197 w 1077452"/>
                <a:gd name="connsiteY15" fmla="*/ 1269763 h 1586401"/>
                <a:gd name="connsiteX16" fmla="*/ 924253 w 1077452"/>
                <a:gd name="connsiteY16" fmla="*/ 1260755 h 1586401"/>
                <a:gd name="connsiteX17" fmla="*/ 923191 w 1077452"/>
                <a:gd name="connsiteY17" fmla="*/ 1263994 h 1586401"/>
                <a:gd name="connsiteX18" fmla="*/ 944729 w 1077452"/>
                <a:gd name="connsiteY18" fmla="*/ 1313942 h 1586401"/>
                <a:gd name="connsiteX19" fmla="*/ 986690 w 1077452"/>
                <a:gd name="connsiteY19" fmla="*/ 1552581 h 1586401"/>
                <a:gd name="connsiteX20" fmla="*/ 806468 w 1077452"/>
                <a:gd name="connsiteY20" fmla="*/ 1390627 h 1586401"/>
                <a:gd name="connsiteX21" fmla="*/ 772745 w 1077452"/>
                <a:gd name="connsiteY21" fmla="*/ 1341929 h 1586401"/>
                <a:gd name="connsiteX22" fmla="*/ 765292 w 1077452"/>
                <a:gd name="connsiteY22" fmla="*/ 1340632 h 1586401"/>
                <a:gd name="connsiteX23" fmla="*/ 767340 w 1077452"/>
                <a:gd name="connsiteY23" fmla="*/ 1345381 h 1586401"/>
                <a:gd name="connsiteX24" fmla="*/ 809302 w 1077452"/>
                <a:gd name="connsiteY24" fmla="*/ 1584019 h 1586401"/>
                <a:gd name="connsiteX25" fmla="*/ 473963 w 1077452"/>
                <a:gd name="connsiteY25" fmla="*/ 1175960 h 1586401"/>
                <a:gd name="connsiteX26" fmla="*/ 390308 w 1077452"/>
                <a:gd name="connsiteY26" fmla="*/ 1011013 h 1586401"/>
                <a:gd name="connsiteX27" fmla="*/ 376667 w 1077452"/>
                <a:gd name="connsiteY27" fmla="*/ 993839 h 1586401"/>
                <a:gd name="connsiteX28" fmla="*/ 296074 w 1077452"/>
                <a:gd name="connsiteY28" fmla="*/ 877427 h 1586401"/>
                <a:gd name="connsiteX29" fmla="*/ 287234 w 1077452"/>
                <a:gd name="connsiteY29" fmla="*/ 862684 h 1586401"/>
                <a:gd name="connsiteX30" fmla="*/ 282668 w 1077452"/>
                <a:gd name="connsiteY30" fmla="*/ 861134 h 1586401"/>
                <a:gd name="connsiteX31" fmla="*/ 306823 w 1077452"/>
                <a:gd name="connsiteY31" fmla="*/ 999645 h 1586401"/>
                <a:gd name="connsiteX32" fmla="*/ 286952 w 1077452"/>
                <a:gd name="connsiteY32" fmla="*/ 1328265 h 1586401"/>
                <a:gd name="connsiteX33" fmla="*/ 85571 w 1077452"/>
                <a:gd name="connsiteY33" fmla="*/ 839992 h 1586401"/>
                <a:gd name="connsiteX34" fmla="*/ 52912 w 1077452"/>
                <a:gd name="connsiteY34" fmla="*/ 652722 h 1586401"/>
                <a:gd name="connsiteX35" fmla="*/ 39456 w 1077452"/>
                <a:gd name="connsiteY35" fmla="*/ 625611 h 1586401"/>
                <a:gd name="connsiteX36" fmla="*/ 9508 w 1077452"/>
                <a:gd name="connsiteY36" fmla="*/ 463376 h 1586401"/>
                <a:gd name="connsiteX37" fmla="*/ 26641 w 1077452"/>
                <a:gd name="connsiteY37" fmla="*/ 339434 h 1586401"/>
                <a:gd name="connsiteX38" fmla="*/ 33076 w 1077452"/>
                <a:gd name="connsiteY38" fmla="*/ 324795 h 158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77452" h="1586401">
                  <a:moveTo>
                    <a:pt x="33076" y="324795"/>
                  </a:moveTo>
                  <a:cubicBezTo>
                    <a:pt x="119407" y="270315"/>
                    <a:pt x="-191331" y="237248"/>
                    <a:pt x="215253" y="69389"/>
                  </a:cubicBezTo>
                  <a:cubicBezTo>
                    <a:pt x="444548" y="-79541"/>
                    <a:pt x="414551" y="58448"/>
                    <a:pt x="514200" y="52978"/>
                  </a:cubicBezTo>
                  <a:lnTo>
                    <a:pt x="515954" y="70195"/>
                  </a:lnTo>
                  <a:lnTo>
                    <a:pt x="521634" y="71873"/>
                  </a:lnTo>
                  <a:cubicBezTo>
                    <a:pt x="644208" y="120958"/>
                    <a:pt x="737300" y="236933"/>
                    <a:pt x="763952" y="379378"/>
                  </a:cubicBezTo>
                  <a:lnTo>
                    <a:pt x="769452" y="439046"/>
                  </a:lnTo>
                  <a:lnTo>
                    <a:pt x="776874" y="434929"/>
                  </a:lnTo>
                  <a:lnTo>
                    <a:pt x="780795" y="440884"/>
                  </a:lnTo>
                  <a:cubicBezTo>
                    <a:pt x="814576" y="493219"/>
                    <a:pt x="849730" y="551861"/>
                    <a:pt x="884520" y="614586"/>
                  </a:cubicBezTo>
                  <a:cubicBezTo>
                    <a:pt x="1023680" y="865488"/>
                    <a:pt x="1104322" y="1086726"/>
                    <a:pt x="1064641" y="1108735"/>
                  </a:cubicBezTo>
                  <a:cubicBezTo>
                    <a:pt x="1054720" y="1114237"/>
                    <a:pt x="1038219" y="1106767"/>
                    <a:pt x="1016874" y="1088546"/>
                  </a:cubicBezTo>
                  <a:lnTo>
                    <a:pt x="993466" y="1065349"/>
                  </a:lnTo>
                  <a:lnTo>
                    <a:pt x="1021987" y="1131490"/>
                  </a:lnTo>
                  <a:cubicBezTo>
                    <a:pt x="1074029" y="1260644"/>
                    <a:pt x="1092724" y="1354168"/>
                    <a:pt x="1063947" y="1370129"/>
                  </a:cubicBezTo>
                  <a:cubicBezTo>
                    <a:pt x="1040926" y="1382897"/>
                    <a:pt x="991882" y="1343608"/>
                    <a:pt x="931197" y="1269763"/>
                  </a:cubicBezTo>
                  <a:lnTo>
                    <a:pt x="924253" y="1260755"/>
                  </a:lnTo>
                  <a:lnTo>
                    <a:pt x="923191" y="1263994"/>
                  </a:lnTo>
                  <a:lnTo>
                    <a:pt x="944729" y="1313942"/>
                  </a:lnTo>
                  <a:cubicBezTo>
                    <a:pt x="996772" y="1443096"/>
                    <a:pt x="1015467" y="1536620"/>
                    <a:pt x="986690" y="1552581"/>
                  </a:cubicBezTo>
                  <a:cubicBezTo>
                    <a:pt x="957914" y="1568541"/>
                    <a:pt x="888475" y="1503162"/>
                    <a:pt x="806468" y="1390627"/>
                  </a:cubicBezTo>
                  <a:lnTo>
                    <a:pt x="772745" y="1341929"/>
                  </a:lnTo>
                  <a:lnTo>
                    <a:pt x="765292" y="1340632"/>
                  </a:lnTo>
                  <a:lnTo>
                    <a:pt x="767340" y="1345381"/>
                  </a:lnTo>
                  <a:cubicBezTo>
                    <a:pt x="819383" y="1474535"/>
                    <a:pt x="838078" y="1568058"/>
                    <a:pt x="809302" y="1584019"/>
                  </a:cubicBezTo>
                  <a:cubicBezTo>
                    <a:pt x="763258" y="1609556"/>
                    <a:pt x="613122" y="1426862"/>
                    <a:pt x="473963" y="1175960"/>
                  </a:cubicBezTo>
                  <a:lnTo>
                    <a:pt x="390308" y="1011013"/>
                  </a:lnTo>
                  <a:lnTo>
                    <a:pt x="376667" y="993839"/>
                  </a:lnTo>
                  <a:cubicBezTo>
                    <a:pt x="349522" y="957205"/>
                    <a:pt x="322558" y="918309"/>
                    <a:pt x="296074" y="877427"/>
                  </a:cubicBezTo>
                  <a:lnTo>
                    <a:pt x="287234" y="862684"/>
                  </a:lnTo>
                  <a:lnTo>
                    <a:pt x="282668" y="861134"/>
                  </a:lnTo>
                  <a:lnTo>
                    <a:pt x="306823" y="999645"/>
                  </a:lnTo>
                  <a:cubicBezTo>
                    <a:pt x="331480" y="1185029"/>
                    <a:pt x="325575" y="1320045"/>
                    <a:pt x="286952" y="1328265"/>
                  </a:cubicBezTo>
                  <a:cubicBezTo>
                    <a:pt x="235455" y="1339225"/>
                    <a:pt x="145293" y="1120617"/>
                    <a:pt x="85571" y="839992"/>
                  </a:cubicBezTo>
                  <a:lnTo>
                    <a:pt x="52912" y="652722"/>
                  </a:lnTo>
                  <a:lnTo>
                    <a:pt x="39456" y="625611"/>
                  </a:lnTo>
                  <a:cubicBezTo>
                    <a:pt x="20172" y="575746"/>
                    <a:pt x="9508" y="520923"/>
                    <a:pt x="9508" y="463376"/>
                  </a:cubicBezTo>
                  <a:cubicBezTo>
                    <a:pt x="9508" y="420215"/>
                    <a:pt x="15506" y="378587"/>
                    <a:pt x="26641" y="339434"/>
                  </a:cubicBezTo>
                  <a:lnTo>
                    <a:pt x="33076" y="324795"/>
                  </a:lnTo>
                  <a:close/>
                </a:path>
              </a:pathLst>
            </a:custGeom>
            <a:solidFill>
              <a:srgbClr val="FFC4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  <p:sp>
          <p:nvSpPr>
            <p:cNvPr id="166" name="Szabadkézi sokszög 165"/>
            <p:cNvSpPr/>
            <p:nvPr/>
          </p:nvSpPr>
          <p:spPr>
            <a:xfrm rot="21027276" flipH="1" flipV="1">
              <a:off x="1731074" y="2607346"/>
              <a:ext cx="598694" cy="1483009"/>
            </a:xfrm>
            <a:custGeom>
              <a:avLst/>
              <a:gdLst>
                <a:gd name="connsiteX0" fmla="*/ 100032 w 592842"/>
                <a:gd name="connsiteY0" fmla="*/ 1465659 h 1467045"/>
                <a:gd name="connsiteX1" fmla="*/ 1154 w 592842"/>
                <a:gd name="connsiteY1" fmla="*/ 1210397 h 1467045"/>
                <a:gd name="connsiteX2" fmla="*/ 34789 w 592842"/>
                <a:gd name="connsiteY2" fmla="*/ 556939 h 1467045"/>
                <a:gd name="connsiteX3" fmla="*/ 47677 w 592842"/>
                <a:gd name="connsiteY3" fmla="*/ 551098 h 1467045"/>
                <a:gd name="connsiteX4" fmla="*/ 61520 w 592842"/>
                <a:gd name="connsiteY4" fmla="*/ 525605 h 1467045"/>
                <a:gd name="connsiteX5" fmla="*/ 281499 w 592842"/>
                <a:gd name="connsiteY5" fmla="*/ 201517 h 1467045"/>
                <a:gd name="connsiteX6" fmla="*/ 543118 w 592842"/>
                <a:gd name="connsiteY6" fmla="*/ 29515 h 1467045"/>
                <a:gd name="connsiteX7" fmla="*/ 431111 w 592842"/>
                <a:gd name="connsiteY7" fmla="*/ 444529 h 1467045"/>
                <a:gd name="connsiteX8" fmla="*/ 368915 w 592842"/>
                <a:gd name="connsiteY8" fmla="*/ 554552 h 1467045"/>
                <a:gd name="connsiteX9" fmla="*/ 382897 w 592842"/>
                <a:gd name="connsiteY9" fmla="*/ 554756 h 1467045"/>
                <a:gd name="connsiteX10" fmla="*/ 285756 w 592842"/>
                <a:gd name="connsiteY10" fmla="*/ 1274550 h 1467045"/>
                <a:gd name="connsiteX11" fmla="*/ 100032 w 592842"/>
                <a:gd name="connsiteY11" fmla="*/ 1465659 h 1467045"/>
                <a:gd name="connsiteX0" fmla="*/ 100032 w 544042"/>
                <a:gd name="connsiteY0" fmla="*/ 1464145 h 1465531"/>
                <a:gd name="connsiteX1" fmla="*/ 1154 w 544042"/>
                <a:gd name="connsiteY1" fmla="*/ 1208883 h 1465531"/>
                <a:gd name="connsiteX2" fmla="*/ 34789 w 544042"/>
                <a:gd name="connsiteY2" fmla="*/ 555425 h 1465531"/>
                <a:gd name="connsiteX3" fmla="*/ 47677 w 544042"/>
                <a:gd name="connsiteY3" fmla="*/ 549584 h 1465531"/>
                <a:gd name="connsiteX4" fmla="*/ 61520 w 544042"/>
                <a:gd name="connsiteY4" fmla="*/ 524091 h 1465531"/>
                <a:gd name="connsiteX5" fmla="*/ 281499 w 544042"/>
                <a:gd name="connsiteY5" fmla="*/ 200003 h 1465531"/>
                <a:gd name="connsiteX6" fmla="*/ 543118 w 544042"/>
                <a:gd name="connsiteY6" fmla="*/ 28001 h 1465531"/>
                <a:gd name="connsiteX7" fmla="*/ 368915 w 544042"/>
                <a:gd name="connsiteY7" fmla="*/ 553038 h 1465531"/>
                <a:gd name="connsiteX8" fmla="*/ 382897 w 544042"/>
                <a:gd name="connsiteY8" fmla="*/ 553242 h 1465531"/>
                <a:gd name="connsiteX9" fmla="*/ 285756 w 544042"/>
                <a:gd name="connsiteY9" fmla="*/ 1273036 h 1465531"/>
                <a:gd name="connsiteX10" fmla="*/ 100032 w 544042"/>
                <a:gd name="connsiteY10" fmla="*/ 1464145 h 1465531"/>
                <a:gd name="connsiteX0" fmla="*/ 100032 w 592787"/>
                <a:gd name="connsiteY0" fmla="*/ 1485518 h 1486904"/>
                <a:gd name="connsiteX1" fmla="*/ 1154 w 592787"/>
                <a:gd name="connsiteY1" fmla="*/ 1230256 h 1486904"/>
                <a:gd name="connsiteX2" fmla="*/ 34789 w 592787"/>
                <a:gd name="connsiteY2" fmla="*/ 576798 h 1486904"/>
                <a:gd name="connsiteX3" fmla="*/ 47677 w 592787"/>
                <a:gd name="connsiteY3" fmla="*/ 570957 h 1486904"/>
                <a:gd name="connsiteX4" fmla="*/ 61520 w 592787"/>
                <a:gd name="connsiteY4" fmla="*/ 545464 h 1486904"/>
                <a:gd name="connsiteX5" fmla="*/ 281499 w 592787"/>
                <a:gd name="connsiteY5" fmla="*/ 221376 h 1486904"/>
                <a:gd name="connsiteX6" fmla="*/ 543118 w 592787"/>
                <a:gd name="connsiteY6" fmla="*/ 49374 h 1486904"/>
                <a:gd name="connsiteX7" fmla="*/ 368915 w 592787"/>
                <a:gd name="connsiteY7" fmla="*/ 574411 h 1486904"/>
                <a:gd name="connsiteX8" fmla="*/ 382897 w 592787"/>
                <a:gd name="connsiteY8" fmla="*/ 574615 h 1486904"/>
                <a:gd name="connsiteX9" fmla="*/ 285756 w 592787"/>
                <a:gd name="connsiteY9" fmla="*/ 1294409 h 1486904"/>
                <a:gd name="connsiteX10" fmla="*/ 100032 w 592787"/>
                <a:gd name="connsiteY10" fmla="*/ 1485518 h 1486904"/>
                <a:gd name="connsiteX0" fmla="*/ 100032 w 592787"/>
                <a:gd name="connsiteY0" fmla="*/ 1436186 h 1437572"/>
                <a:gd name="connsiteX1" fmla="*/ 1154 w 592787"/>
                <a:gd name="connsiteY1" fmla="*/ 1180924 h 1437572"/>
                <a:gd name="connsiteX2" fmla="*/ 34789 w 592787"/>
                <a:gd name="connsiteY2" fmla="*/ 527466 h 1437572"/>
                <a:gd name="connsiteX3" fmla="*/ 47677 w 592787"/>
                <a:gd name="connsiteY3" fmla="*/ 521625 h 1437572"/>
                <a:gd name="connsiteX4" fmla="*/ 61520 w 592787"/>
                <a:gd name="connsiteY4" fmla="*/ 496132 h 1437572"/>
                <a:gd name="connsiteX5" fmla="*/ 543118 w 592787"/>
                <a:gd name="connsiteY5" fmla="*/ 42 h 1437572"/>
                <a:gd name="connsiteX6" fmla="*/ 368915 w 592787"/>
                <a:gd name="connsiteY6" fmla="*/ 525079 h 1437572"/>
                <a:gd name="connsiteX7" fmla="*/ 382897 w 592787"/>
                <a:gd name="connsiteY7" fmla="*/ 525283 h 1437572"/>
                <a:gd name="connsiteX8" fmla="*/ 285756 w 592787"/>
                <a:gd name="connsiteY8" fmla="*/ 1245077 h 1437572"/>
                <a:gd name="connsiteX9" fmla="*/ 100032 w 592787"/>
                <a:gd name="connsiteY9" fmla="*/ 1436186 h 1437572"/>
                <a:gd name="connsiteX0" fmla="*/ 100032 w 617639"/>
                <a:gd name="connsiteY0" fmla="*/ 1466813 h 1468199"/>
                <a:gd name="connsiteX1" fmla="*/ 1154 w 617639"/>
                <a:gd name="connsiteY1" fmla="*/ 1211551 h 1468199"/>
                <a:gd name="connsiteX2" fmla="*/ 34789 w 617639"/>
                <a:gd name="connsiteY2" fmla="*/ 558093 h 1468199"/>
                <a:gd name="connsiteX3" fmla="*/ 47677 w 617639"/>
                <a:gd name="connsiteY3" fmla="*/ 552252 h 1468199"/>
                <a:gd name="connsiteX4" fmla="*/ 61520 w 617639"/>
                <a:gd name="connsiteY4" fmla="*/ 526759 h 1468199"/>
                <a:gd name="connsiteX5" fmla="*/ 543118 w 617639"/>
                <a:gd name="connsiteY5" fmla="*/ 30669 h 1468199"/>
                <a:gd name="connsiteX6" fmla="*/ 368915 w 617639"/>
                <a:gd name="connsiteY6" fmla="*/ 555706 h 1468199"/>
                <a:gd name="connsiteX7" fmla="*/ 382897 w 617639"/>
                <a:gd name="connsiteY7" fmla="*/ 555910 h 1468199"/>
                <a:gd name="connsiteX8" fmla="*/ 285756 w 617639"/>
                <a:gd name="connsiteY8" fmla="*/ 1275704 h 1468199"/>
                <a:gd name="connsiteX9" fmla="*/ 100032 w 617639"/>
                <a:gd name="connsiteY9" fmla="*/ 1466813 h 1468199"/>
                <a:gd name="connsiteX0" fmla="*/ 100032 w 590938"/>
                <a:gd name="connsiteY0" fmla="*/ 1500280 h 1501666"/>
                <a:gd name="connsiteX1" fmla="*/ 1154 w 590938"/>
                <a:gd name="connsiteY1" fmla="*/ 1245018 h 1501666"/>
                <a:gd name="connsiteX2" fmla="*/ 34789 w 590938"/>
                <a:gd name="connsiteY2" fmla="*/ 591560 h 1501666"/>
                <a:gd name="connsiteX3" fmla="*/ 47677 w 590938"/>
                <a:gd name="connsiteY3" fmla="*/ 585719 h 1501666"/>
                <a:gd name="connsiteX4" fmla="*/ 61520 w 590938"/>
                <a:gd name="connsiteY4" fmla="*/ 560226 h 1501666"/>
                <a:gd name="connsiteX5" fmla="*/ 511901 w 590938"/>
                <a:gd name="connsiteY5" fmla="*/ 29214 h 1501666"/>
                <a:gd name="connsiteX6" fmla="*/ 368915 w 590938"/>
                <a:gd name="connsiteY6" fmla="*/ 589173 h 1501666"/>
                <a:gd name="connsiteX7" fmla="*/ 382897 w 590938"/>
                <a:gd name="connsiteY7" fmla="*/ 589377 h 1501666"/>
                <a:gd name="connsiteX8" fmla="*/ 285756 w 590938"/>
                <a:gd name="connsiteY8" fmla="*/ 1309171 h 1501666"/>
                <a:gd name="connsiteX9" fmla="*/ 100032 w 590938"/>
                <a:gd name="connsiteY9" fmla="*/ 1500280 h 1501666"/>
                <a:gd name="connsiteX0" fmla="*/ 100032 w 574417"/>
                <a:gd name="connsiteY0" fmla="*/ 1492562 h 1493948"/>
                <a:gd name="connsiteX1" fmla="*/ 1154 w 574417"/>
                <a:gd name="connsiteY1" fmla="*/ 1237300 h 1493948"/>
                <a:gd name="connsiteX2" fmla="*/ 34789 w 574417"/>
                <a:gd name="connsiteY2" fmla="*/ 583842 h 1493948"/>
                <a:gd name="connsiteX3" fmla="*/ 47677 w 574417"/>
                <a:gd name="connsiteY3" fmla="*/ 578001 h 1493948"/>
                <a:gd name="connsiteX4" fmla="*/ 61520 w 574417"/>
                <a:gd name="connsiteY4" fmla="*/ 552508 h 1493948"/>
                <a:gd name="connsiteX5" fmla="*/ 511901 w 574417"/>
                <a:gd name="connsiteY5" fmla="*/ 21496 h 1493948"/>
                <a:gd name="connsiteX6" fmla="*/ 368915 w 574417"/>
                <a:gd name="connsiteY6" fmla="*/ 581455 h 1493948"/>
                <a:gd name="connsiteX7" fmla="*/ 382897 w 574417"/>
                <a:gd name="connsiteY7" fmla="*/ 581659 h 1493948"/>
                <a:gd name="connsiteX8" fmla="*/ 285756 w 574417"/>
                <a:gd name="connsiteY8" fmla="*/ 1301453 h 1493948"/>
                <a:gd name="connsiteX9" fmla="*/ 100032 w 574417"/>
                <a:gd name="connsiteY9" fmla="*/ 1492562 h 1493948"/>
                <a:gd name="connsiteX0" fmla="*/ 100032 w 574417"/>
                <a:gd name="connsiteY0" fmla="*/ 1471066 h 1472452"/>
                <a:gd name="connsiteX1" fmla="*/ 1154 w 574417"/>
                <a:gd name="connsiteY1" fmla="*/ 1215804 h 1472452"/>
                <a:gd name="connsiteX2" fmla="*/ 34789 w 574417"/>
                <a:gd name="connsiteY2" fmla="*/ 562346 h 1472452"/>
                <a:gd name="connsiteX3" fmla="*/ 47677 w 574417"/>
                <a:gd name="connsiteY3" fmla="*/ 556505 h 1472452"/>
                <a:gd name="connsiteX4" fmla="*/ 511901 w 574417"/>
                <a:gd name="connsiteY4" fmla="*/ 0 h 1472452"/>
                <a:gd name="connsiteX5" fmla="*/ 368915 w 574417"/>
                <a:gd name="connsiteY5" fmla="*/ 559959 h 1472452"/>
                <a:gd name="connsiteX6" fmla="*/ 382897 w 574417"/>
                <a:gd name="connsiteY6" fmla="*/ 560163 h 1472452"/>
                <a:gd name="connsiteX7" fmla="*/ 285756 w 574417"/>
                <a:gd name="connsiteY7" fmla="*/ 1279957 h 1472452"/>
                <a:gd name="connsiteX8" fmla="*/ 100032 w 574417"/>
                <a:gd name="connsiteY8" fmla="*/ 1471066 h 1472452"/>
                <a:gd name="connsiteX0" fmla="*/ 100032 w 574417"/>
                <a:gd name="connsiteY0" fmla="*/ 1471066 h 1472452"/>
                <a:gd name="connsiteX1" fmla="*/ 1154 w 574417"/>
                <a:gd name="connsiteY1" fmla="*/ 1215804 h 1472452"/>
                <a:gd name="connsiteX2" fmla="*/ 34789 w 574417"/>
                <a:gd name="connsiteY2" fmla="*/ 562346 h 1472452"/>
                <a:gd name="connsiteX3" fmla="*/ 47677 w 574417"/>
                <a:gd name="connsiteY3" fmla="*/ 556505 h 1472452"/>
                <a:gd name="connsiteX4" fmla="*/ 511901 w 574417"/>
                <a:gd name="connsiteY4" fmla="*/ 0 h 1472452"/>
                <a:gd name="connsiteX5" fmla="*/ 368915 w 574417"/>
                <a:gd name="connsiteY5" fmla="*/ 559959 h 1472452"/>
                <a:gd name="connsiteX6" fmla="*/ 382897 w 574417"/>
                <a:gd name="connsiteY6" fmla="*/ 560163 h 1472452"/>
                <a:gd name="connsiteX7" fmla="*/ 285756 w 574417"/>
                <a:gd name="connsiteY7" fmla="*/ 1279957 h 1472452"/>
                <a:gd name="connsiteX8" fmla="*/ 100032 w 574417"/>
                <a:gd name="connsiteY8" fmla="*/ 1471066 h 1472452"/>
                <a:gd name="connsiteX0" fmla="*/ 100032 w 550606"/>
                <a:gd name="connsiteY0" fmla="*/ 1483067 h 1484453"/>
                <a:gd name="connsiteX1" fmla="*/ 1154 w 550606"/>
                <a:gd name="connsiteY1" fmla="*/ 1227805 h 1484453"/>
                <a:gd name="connsiteX2" fmla="*/ 34789 w 550606"/>
                <a:gd name="connsiteY2" fmla="*/ 574347 h 1484453"/>
                <a:gd name="connsiteX3" fmla="*/ 47677 w 550606"/>
                <a:gd name="connsiteY3" fmla="*/ 568506 h 1484453"/>
                <a:gd name="connsiteX4" fmla="*/ 511901 w 550606"/>
                <a:gd name="connsiteY4" fmla="*/ 12001 h 1484453"/>
                <a:gd name="connsiteX5" fmla="*/ 368915 w 550606"/>
                <a:gd name="connsiteY5" fmla="*/ 571960 h 1484453"/>
                <a:gd name="connsiteX6" fmla="*/ 382897 w 550606"/>
                <a:gd name="connsiteY6" fmla="*/ 572164 h 1484453"/>
                <a:gd name="connsiteX7" fmla="*/ 285756 w 550606"/>
                <a:gd name="connsiteY7" fmla="*/ 1291958 h 1484453"/>
                <a:gd name="connsiteX8" fmla="*/ 100032 w 550606"/>
                <a:gd name="connsiteY8" fmla="*/ 1483067 h 1484453"/>
                <a:gd name="connsiteX0" fmla="*/ 111100 w 561674"/>
                <a:gd name="connsiteY0" fmla="*/ 1480344 h 1481730"/>
                <a:gd name="connsiteX1" fmla="*/ 12222 w 561674"/>
                <a:gd name="connsiteY1" fmla="*/ 1225082 h 1481730"/>
                <a:gd name="connsiteX2" fmla="*/ 58745 w 561674"/>
                <a:gd name="connsiteY2" fmla="*/ 565783 h 1481730"/>
                <a:gd name="connsiteX3" fmla="*/ 522969 w 561674"/>
                <a:gd name="connsiteY3" fmla="*/ 9278 h 1481730"/>
                <a:gd name="connsiteX4" fmla="*/ 379983 w 561674"/>
                <a:gd name="connsiteY4" fmla="*/ 569237 h 1481730"/>
                <a:gd name="connsiteX5" fmla="*/ 393965 w 561674"/>
                <a:gd name="connsiteY5" fmla="*/ 569441 h 1481730"/>
                <a:gd name="connsiteX6" fmla="*/ 296824 w 561674"/>
                <a:gd name="connsiteY6" fmla="*/ 1289235 h 1481730"/>
                <a:gd name="connsiteX7" fmla="*/ 111100 w 561674"/>
                <a:gd name="connsiteY7" fmla="*/ 1480344 h 1481730"/>
                <a:gd name="connsiteX0" fmla="*/ 111100 w 561674"/>
                <a:gd name="connsiteY0" fmla="*/ 1480344 h 1481730"/>
                <a:gd name="connsiteX1" fmla="*/ 12222 w 561674"/>
                <a:gd name="connsiteY1" fmla="*/ 1225082 h 1481730"/>
                <a:gd name="connsiteX2" fmla="*/ 58745 w 561674"/>
                <a:gd name="connsiteY2" fmla="*/ 565783 h 1481730"/>
                <a:gd name="connsiteX3" fmla="*/ 522969 w 561674"/>
                <a:gd name="connsiteY3" fmla="*/ 9278 h 1481730"/>
                <a:gd name="connsiteX4" fmla="*/ 379983 w 561674"/>
                <a:gd name="connsiteY4" fmla="*/ 569237 h 1481730"/>
                <a:gd name="connsiteX5" fmla="*/ 296824 w 561674"/>
                <a:gd name="connsiteY5" fmla="*/ 1289235 h 1481730"/>
                <a:gd name="connsiteX6" fmla="*/ 111100 w 561674"/>
                <a:gd name="connsiteY6" fmla="*/ 1480344 h 1481730"/>
                <a:gd name="connsiteX0" fmla="*/ 111100 w 598694"/>
                <a:gd name="connsiteY0" fmla="*/ 1481623 h 1483009"/>
                <a:gd name="connsiteX1" fmla="*/ 12222 w 598694"/>
                <a:gd name="connsiteY1" fmla="*/ 1226361 h 1483009"/>
                <a:gd name="connsiteX2" fmla="*/ 58745 w 598694"/>
                <a:gd name="connsiteY2" fmla="*/ 567062 h 1483009"/>
                <a:gd name="connsiteX3" fmla="*/ 522969 w 598694"/>
                <a:gd name="connsiteY3" fmla="*/ 10557 h 1483009"/>
                <a:gd name="connsiteX4" fmla="*/ 379983 w 598694"/>
                <a:gd name="connsiteY4" fmla="*/ 570516 h 1483009"/>
                <a:gd name="connsiteX5" fmla="*/ 296824 w 598694"/>
                <a:gd name="connsiteY5" fmla="*/ 1290514 h 1483009"/>
                <a:gd name="connsiteX6" fmla="*/ 111100 w 598694"/>
                <a:gd name="connsiteY6" fmla="*/ 1481623 h 148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694" h="1483009">
                  <a:moveTo>
                    <a:pt x="111100" y="1481623"/>
                  </a:moveTo>
                  <a:cubicBezTo>
                    <a:pt x="63667" y="1470931"/>
                    <a:pt x="20948" y="1378788"/>
                    <a:pt x="12222" y="1226361"/>
                  </a:cubicBezTo>
                  <a:cubicBezTo>
                    <a:pt x="3496" y="1073934"/>
                    <a:pt x="-26380" y="769696"/>
                    <a:pt x="58745" y="567062"/>
                  </a:cubicBezTo>
                  <a:cubicBezTo>
                    <a:pt x="143870" y="364428"/>
                    <a:pt x="299474" y="-73366"/>
                    <a:pt x="522969" y="10557"/>
                  </a:cubicBezTo>
                  <a:cubicBezTo>
                    <a:pt x="746464" y="94480"/>
                    <a:pt x="406686" y="482976"/>
                    <a:pt x="379983" y="570516"/>
                  </a:cubicBezTo>
                  <a:lnTo>
                    <a:pt x="296824" y="1290514"/>
                  </a:lnTo>
                  <a:cubicBezTo>
                    <a:pt x="249680" y="1442331"/>
                    <a:pt x="158534" y="1492315"/>
                    <a:pt x="111100" y="1481623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grpSp>
          <p:nvGrpSpPr>
            <p:cNvPr id="167" name="Csoportba foglalás 166"/>
            <p:cNvGrpSpPr/>
            <p:nvPr/>
          </p:nvGrpSpPr>
          <p:grpSpPr>
            <a:xfrm flipH="1">
              <a:off x="880492" y="2601858"/>
              <a:ext cx="645462" cy="1705568"/>
              <a:chOff x="1645698" y="2651811"/>
              <a:chExt cx="645462" cy="1705568"/>
            </a:xfrm>
          </p:grpSpPr>
          <p:sp>
            <p:nvSpPr>
              <p:cNvPr id="172" name="Szabadkézi sokszög 171"/>
              <p:cNvSpPr/>
              <p:nvPr/>
            </p:nvSpPr>
            <p:spPr>
              <a:xfrm rot="2820861">
                <a:off x="1703618" y="4071932"/>
                <a:ext cx="227527" cy="343368"/>
              </a:xfrm>
              <a:custGeom>
                <a:avLst/>
                <a:gdLst>
                  <a:gd name="connsiteX0" fmla="*/ 136730 w 1199201"/>
                  <a:gd name="connsiteY0" fmla="*/ 30640 h 1892590"/>
                  <a:gd name="connsiteX1" fmla="*/ 584676 w 1199201"/>
                  <a:gd name="connsiteY1" fmla="*/ 217978 h 1892590"/>
                  <a:gd name="connsiteX2" fmla="*/ 635949 w 1199201"/>
                  <a:gd name="connsiteY2" fmla="*/ 359167 h 1892590"/>
                  <a:gd name="connsiteX3" fmla="*/ 637703 w 1199201"/>
                  <a:gd name="connsiteY3" fmla="*/ 376384 h 1892590"/>
                  <a:gd name="connsiteX4" fmla="*/ 643383 w 1199201"/>
                  <a:gd name="connsiteY4" fmla="*/ 378062 h 1892590"/>
                  <a:gd name="connsiteX5" fmla="*/ 885701 w 1199201"/>
                  <a:gd name="connsiteY5" fmla="*/ 685567 h 1892590"/>
                  <a:gd name="connsiteX6" fmla="*/ 891201 w 1199201"/>
                  <a:gd name="connsiteY6" fmla="*/ 745235 h 1892590"/>
                  <a:gd name="connsiteX7" fmla="*/ 898623 w 1199201"/>
                  <a:gd name="connsiteY7" fmla="*/ 741118 h 1892590"/>
                  <a:gd name="connsiteX8" fmla="*/ 902544 w 1199201"/>
                  <a:gd name="connsiteY8" fmla="*/ 747073 h 1892590"/>
                  <a:gd name="connsiteX9" fmla="*/ 1006269 w 1199201"/>
                  <a:gd name="connsiteY9" fmla="*/ 920775 h 1892590"/>
                  <a:gd name="connsiteX10" fmla="*/ 1186390 w 1199201"/>
                  <a:gd name="connsiteY10" fmla="*/ 1414924 h 1892590"/>
                  <a:gd name="connsiteX11" fmla="*/ 1138623 w 1199201"/>
                  <a:gd name="connsiteY11" fmla="*/ 1394735 h 1892590"/>
                  <a:gd name="connsiteX12" fmla="*/ 1115215 w 1199201"/>
                  <a:gd name="connsiteY12" fmla="*/ 1371538 h 1892590"/>
                  <a:gd name="connsiteX13" fmla="*/ 1143736 w 1199201"/>
                  <a:gd name="connsiteY13" fmla="*/ 1437679 h 1892590"/>
                  <a:gd name="connsiteX14" fmla="*/ 1185696 w 1199201"/>
                  <a:gd name="connsiteY14" fmla="*/ 1676318 h 1892590"/>
                  <a:gd name="connsiteX15" fmla="*/ 1052946 w 1199201"/>
                  <a:gd name="connsiteY15" fmla="*/ 1575952 h 1892590"/>
                  <a:gd name="connsiteX16" fmla="*/ 1046002 w 1199201"/>
                  <a:gd name="connsiteY16" fmla="*/ 1566944 h 1892590"/>
                  <a:gd name="connsiteX17" fmla="*/ 1044940 w 1199201"/>
                  <a:gd name="connsiteY17" fmla="*/ 1570183 h 1892590"/>
                  <a:gd name="connsiteX18" fmla="*/ 1066478 w 1199201"/>
                  <a:gd name="connsiteY18" fmla="*/ 1620131 h 1892590"/>
                  <a:gd name="connsiteX19" fmla="*/ 1108439 w 1199201"/>
                  <a:gd name="connsiteY19" fmla="*/ 1858770 h 1892590"/>
                  <a:gd name="connsiteX20" fmla="*/ 928217 w 1199201"/>
                  <a:gd name="connsiteY20" fmla="*/ 1696816 h 1892590"/>
                  <a:gd name="connsiteX21" fmla="*/ 894494 w 1199201"/>
                  <a:gd name="connsiteY21" fmla="*/ 1648118 h 1892590"/>
                  <a:gd name="connsiteX22" fmla="*/ 887041 w 1199201"/>
                  <a:gd name="connsiteY22" fmla="*/ 1646821 h 1892590"/>
                  <a:gd name="connsiteX23" fmla="*/ 889089 w 1199201"/>
                  <a:gd name="connsiteY23" fmla="*/ 1651570 h 1892590"/>
                  <a:gd name="connsiteX24" fmla="*/ 931051 w 1199201"/>
                  <a:gd name="connsiteY24" fmla="*/ 1890208 h 1892590"/>
                  <a:gd name="connsiteX25" fmla="*/ 595712 w 1199201"/>
                  <a:gd name="connsiteY25" fmla="*/ 1482149 h 1892590"/>
                  <a:gd name="connsiteX26" fmla="*/ 512057 w 1199201"/>
                  <a:gd name="connsiteY26" fmla="*/ 1317202 h 1892590"/>
                  <a:gd name="connsiteX27" fmla="*/ 498416 w 1199201"/>
                  <a:gd name="connsiteY27" fmla="*/ 1300028 h 1892590"/>
                  <a:gd name="connsiteX28" fmla="*/ 417823 w 1199201"/>
                  <a:gd name="connsiteY28" fmla="*/ 1183616 h 1892590"/>
                  <a:gd name="connsiteX29" fmla="*/ 408983 w 1199201"/>
                  <a:gd name="connsiteY29" fmla="*/ 1168873 h 1892590"/>
                  <a:gd name="connsiteX30" fmla="*/ 404417 w 1199201"/>
                  <a:gd name="connsiteY30" fmla="*/ 1167323 h 1892590"/>
                  <a:gd name="connsiteX31" fmla="*/ 428572 w 1199201"/>
                  <a:gd name="connsiteY31" fmla="*/ 1305834 h 1892590"/>
                  <a:gd name="connsiteX32" fmla="*/ 408701 w 1199201"/>
                  <a:gd name="connsiteY32" fmla="*/ 1634454 h 1892590"/>
                  <a:gd name="connsiteX33" fmla="*/ 207320 w 1199201"/>
                  <a:gd name="connsiteY33" fmla="*/ 1146181 h 1892590"/>
                  <a:gd name="connsiteX34" fmla="*/ 174661 w 1199201"/>
                  <a:gd name="connsiteY34" fmla="*/ 958911 h 1892590"/>
                  <a:gd name="connsiteX35" fmla="*/ 161205 w 1199201"/>
                  <a:gd name="connsiteY35" fmla="*/ 931800 h 1892590"/>
                  <a:gd name="connsiteX36" fmla="*/ 131257 w 1199201"/>
                  <a:gd name="connsiteY36" fmla="*/ 769565 h 1892590"/>
                  <a:gd name="connsiteX37" fmla="*/ 148390 w 1199201"/>
                  <a:gd name="connsiteY37" fmla="*/ 645623 h 1892590"/>
                  <a:gd name="connsiteX38" fmla="*/ 154825 w 1199201"/>
                  <a:gd name="connsiteY38" fmla="*/ 630984 h 1892590"/>
                  <a:gd name="connsiteX39" fmla="*/ 151090 w 1199201"/>
                  <a:gd name="connsiteY39" fmla="*/ 628088 h 1892590"/>
                  <a:gd name="connsiteX40" fmla="*/ 58466 w 1199201"/>
                  <a:gd name="connsiteY40" fmla="*/ 509833 h 1892590"/>
                  <a:gd name="connsiteX41" fmla="*/ 136730 w 1199201"/>
                  <a:gd name="connsiteY41" fmla="*/ 30640 h 1892590"/>
                  <a:gd name="connsiteX0" fmla="*/ 228110 w 1290581"/>
                  <a:gd name="connsiteY0" fmla="*/ 74498 h 1936448"/>
                  <a:gd name="connsiteX1" fmla="*/ 676056 w 1290581"/>
                  <a:gd name="connsiteY1" fmla="*/ 261836 h 1936448"/>
                  <a:gd name="connsiteX2" fmla="*/ 727329 w 1290581"/>
                  <a:gd name="connsiteY2" fmla="*/ 403025 h 1936448"/>
                  <a:gd name="connsiteX3" fmla="*/ 729083 w 1290581"/>
                  <a:gd name="connsiteY3" fmla="*/ 420242 h 1936448"/>
                  <a:gd name="connsiteX4" fmla="*/ 734763 w 1290581"/>
                  <a:gd name="connsiteY4" fmla="*/ 421920 h 1936448"/>
                  <a:gd name="connsiteX5" fmla="*/ 977081 w 1290581"/>
                  <a:gd name="connsiteY5" fmla="*/ 729425 h 1936448"/>
                  <a:gd name="connsiteX6" fmla="*/ 982581 w 1290581"/>
                  <a:gd name="connsiteY6" fmla="*/ 789093 h 1936448"/>
                  <a:gd name="connsiteX7" fmla="*/ 990003 w 1290581"/>
                  <a:gd name="connsiteY7" fmla="*/ 784976 h 1936448"/>
                  <a:gd name="connsiteX8" fmla="*/ 993924 w 1290581"/>
                  <a:gd name="connsiteY8" fmla="*/ 790931 h 1936448"/>
                  <a:gd name="connsiteX9" fmla="*/ 1097649 w 1290581"/>
                  <a:gd name="connsiteY9" fmla="*/ 964633 h 1936448"/>
                  <a:gd name="connsiteX10" fmla="*/ 1277770 w 1290581"/>
                  <a:gd name="connsiteY10" fmla="*/ 1458782 h 1936448"/>
                  <a:gd name="connsiteX11" fmla="*/ 1230003 w 1290581"/>
                  <a:gd name="connsiteY11" fmla="*/ 1438593 h 1936448"/>
                  <a:gd name="connsiteX12" fmla="*/ 1206595 w 1290581"/>
                  <a:gd name="connsiteY12" fmla="*/ 1415396 h 1936448"/>
                  <a:gd name="connsiteX13" fmla="*/ 1235116 w 1290581"/>
                  <a:gd name="connsiteY13" fmla="*/ 1481537 h 1936448"/>
                  <a:gd name="connsiteX14" fmla="*/ 1277076 w 1290581"/>
                  <a:gd name="connsiteY14" fmla="*/ 1720176 h 1936448"/>
                  <a:gd name="connsiteX15" fmla="*/ 1144326 w 1290581"/>
                  <a:gd name="connsiteY15" fmla="*/ 1619810 h 1936448"/>
                  <a:gd name="connsiteX16" fmla="*/ 1137382 w 1290581"/>
                  <a:gd name="connsiteY16" fmla="*/ 1610802 h 1936448"/>
                  <a:gd name="connsiteX17" fmla="*/ 1136320 w 1290581"/>
                  <a:gd name="connsiteY17" fmla="*/ 1614041 h 1936448"/>
                  <a:gd name="connsiteX18" fmla="*/ 1157858 w 1290581"/>
                  <a:gd name="connsiteY18" fmla="*/ 1663989 h 1936448"/>
                  <a:gd name="connsiteX19" fmla="*/ 1199819 w 1290581"/>
                  <a:gd name="connsiteY19" fmla="*/ 1902628 h 1936448"/>
                  <a:gd name="connsiteX20" fmla="*/ 1019597 w 1290581"/>
                  <a:gd name="connsiteY20" fmla="*/ 1740674 h 1936448"/>
                  <a:gd name="connsiteX21" fmla="*/ 985874 w 1290581"/>
                  <a:gd name="connsiteY21" fmla="*/ 1691976 h 1936448"/>
                  <a:gd name="connsiteX22" fmla="*/ 978421 w 1290581"/>
                  <a:gd name="connsiteY22" fmla="*/ 1690679 h 1936448"/>
                  <a:gd name="connsiteX23" fmla="*/ 980469 w 1290581"/>
                  <a:gd name="connsiteY23" fmla="*/ 1695428 h 1936448"/>
                  <a:gd name="connsiteX24" fmla="*/ 1022431 w 1290581"/>
                  <a:gd name="connsiteY24" fmla="*/ 1934066 h 1936448"/>
                  <a:gd name="connsiteX25" fmla="*/ 687092 w 1290581"/>
                  <a:gd name="connsiteY25" fmla="*/ 1526007 h 1936448"/>
                  <a:gd name="connsiteX26" fmla="*/ 603437 w 1290581"/>
                  <a:gd name="connsiteY26" fmla="*/ 1361060 h 1936448"/>
                  <a:gd name="connsiteX27" fmla="*/ 589796 w 1290581"/>
                  <a:gd name="connsiteY27" fmla="*/ 1343886 h 1936448"/>
                  <a:gd name="connsiteX28" fmla="*/ 509203 w 1290581"/>
                  <a:gd name="connsiteY28" fmla="*/ 1227474 h 1936448"/>
                  <a:gd name="connsiteX29" fmla="*/ 500363 w 1290581"/>
                  <a:gd name="connsiteY29" fmla="*/ 1212731 h 1936448"/>
                  <a:gd name="connsiteX30" fmla="*/ 495797 w 1290581"/>
                  <a:gd name="connsiteY30" fmla="*/ 1211181 h 1936448"/>
                  <a:gd name="connsiteX31" fmla="*/ 519952 w 1290581"/>
                  <a:gd name="connsiteY31" fmla="*/ 1349692 h 1936448"/>
                  <a:gd name="connsiteX32" fmla="*/ 500081 w 1290581"/>
                  <a:gd name="connsiteY32" fmla="*/ 1678312 h 1936448"/>
                  <a:gd name="connsiteX33" fmla="*/ 298700 w 1290581"/>
                  <a:gd name="connsiteY33" fmla="*/ 1190039 h 1936448"/>
                  <a:gd name="connsiteX34" fmla="*/ 266041 w 1290581"/>
                  <a:gd name="connsiteY34" fmla="*/ 1002769 h 1936448"/>
                  <a:gd name="connsiteX35" fmla="*/ 252585 w 1290581"/>
                  <a:gd name="connsiteY35" fmla="*/ 975658 h 1936448"/>
                  <a:gd name="connsiteX36" fmla="*/ 222637 w 1290581"/>
                  <a:gd name="connsiteY36" fmla="*/ 813423 h 1936448"/>
                  <a:gd name="connsiteX37" fmla="*/ 239770 w 1290581"/>
                  <a:gd name="connsiteY37" fmla="*/ 689481 h 1936448"/>
                  <a:gd name="connsiteX38" fmla="*/ 246205 w 1290581"/>
                  <a:gd name="connsiteY38" fmla="*/ 674842 h 1936448"/>
                  <a:gd name="connsiteX39" fmla="*/ 242470 w 1290581"/>
                  <a:gd name="connsiteY39" fmla="*/ 671946 h 1936448"/>
                  <a:gd name="connsiteX40" fmla="*/ 149846 w 1290581"/>
                  <a:gd name="connsiteY40" fmla="*/ 553691 h 1936448"/>
                  <a:gd name="connsiteX41" fmla="*/ 228110 w 1290581"/>
                  <a:gd name="connsiteY41" fmla="*/ 74498 h 1936448"/>
                  <a:gd name="connsiteX0" fmla="*/ 343573 w 1199816"/>
                  <a:gd name="connsiteY0" fmla="*/ 116142 h 1701180"/>
                  <a:gd name="connsiteX1" fmla="*/ 585291 w 1199816"/>
                  <a:gd name="connsiteY1" fmla="*/ 26568 h 1701180"/>
                  <a:gd name="connsiteX2" fmla="*/ 636564 w 1199816"/>
                  <a:gd name="connsiteY2" fmla="*/ 167757 h 1701180"/>
                  <a:gd name="connsiteX3" fmla="*/ 638318 w 1199816"/>
                  <a:gd name="connsiteY3" fmla="*/ 184974 h 1701180"/>
                  <a:gd name="connsiteX4" fmla="*/ 643998 w 1199816"/>
                  <a:gd name="connsiteY4" fmla="*/ 186652 h 1701180"/>
                  <a:gd name="connsiteX5" fmla="*/ 886316 w 1199816"/>
                  <a:gd name="connsiteY5" fmla="*/ 494157 h 1701180"/>
                  <a:gd name="connsiteX6" fmla="*/ 891816 w 1199816"/>
                  <a:gd name="connsiteY6" fmla="*/ 553825 h 1701180"/>
                  <a:gd name="connsiteX7" fmla="*/ 899238 w 1199816"/>
                  <a:gd name="connsiteY7" fmla="*/ 549708 h 1701180"/>
                  <a:gd name="connsiteX8" fmla="*/ 903159 w 1199816"/>
                  <a:gd name="connsiteY8" fmla="*/ 555663 h 1701180"/>
                  <a:gd name="connsiteX9" fmla="*/ 1006884 w 1199816"/>
                  <a:gd name="connsiteY9" fmla="*/ 729365 h 1701180"/>
                  <a:gd name="connsiteX10" fmla="*/ 1187005 w 1199816"/>
                  <a:gd name="connsiteY10" fmla="*/ 1223514 h 1701180"/>
                  <a:gd name="connsiteX11" fmla="*/ 1139238 w 1199816"/>
                  <a:gd name="connsiteY11" fmla="*/ 1203325 h 1701180"/>
                  <a:gd name="connsiteX12" fmla="*/ 1115830 w 1199816"/>
                  <a:gd name="connsiteY12" fmla="*/ 1180128 h 1701180"/>
                  <a:gd name="connsiteX13" fmla="*/ 1144351 w 1199816"/>
                  <a:gd name="connsiteY13" fmla="*/ 1246269 h 1701180"/>
                  <a:gd name="connsiteX14" fmla="*/ 1186311 w 1199816"/>
                  <a:gd name="connsiteY14" fmla="*/ 1484908 h 1701180"/>
                  <a:gd name="connsiteX15" fmla="*/ 1053561 w 1199816"/>
                  <a:gd name="connsiteY15" fmla="*/ 1384542 h 1701180"/>
                  <a:gd name="connsiteX16" fmla="*/ 1046617 w 1199816"/>
                  <a:gd name="connsiteY16" fmla="*/ 1375534 h 1701180"/>
                  <a:gd name="connsiteX17" fmla="*/ 1045555 w 1199816"/>
                  <a:gd name="connsiteY17" fmla="*/ 1378773 h 1701180"/>
                  <a:gd name="connsiteX18" fmla="*/ 1067093 w 1199816"/>
                  <a:gd name="connsiteY18" fmla="*/ 1428721 h 1701180"/>
                  <a:gd name="connsiteX19" fmla="*/ 1109054 w 1199816"/>
                  <a:gd name="connsiteY19" fmla="*/ 1667360 h 1701180"/>
                  <a:gd name="connsiteX20" fmla="*/ 928832 w 1199816"/>
                  <a:gd name="connsiteY20" fmla="*/ 1505406 h 1701180"/>
                  <a:gd name="connsiteX21" fmla="*/ 895109 w 1199816"/>
                  <a:gd name="connsiteY21" fmla="*/ 1456708 h 1701180"/>
                  <a:gd name="connsiteX22" fmla="*/ 887656 w 1199816"/>
                  <a:gd name="connsiteY22" fmla="*/ 1455411 h 1701180"/>
                  <a:gd name="connsiteX23" fmla="*/ 889704 w 1199816"/>
                  <a:gd name="connsiteY23" fmla="*/ 1460160 h 1701180"/>
                  <a:gd name="connsiteX24" fmla="*/ 931666 w 1199816"/>
                  <a:gd name="connsiteY24" fmla="*/ 1698798 h 1701180"/>
                  <a:gd name="connsiteX25" fmla="*/ 596327 w 1199816"/>
                  <a:gd name="connsiteY25" fmla="*/ 1290739 h 1701180"/>
                  <a:gd name="connsiteX26" fmla="*/ 512672 w 1199816"/>
                  <a:gd name="connsiteY26" fmla="*/ 1125792 h 1701180"/>
                  <a:gd name="connsiteX27" fmla="*/ 499031 w 1199816"/>
                  <a:gd name="connsiteY27" fmla="*/ 1108618 h 1701180"/>
                  <a:gd name="connsiteX28" fmla="*/ 418438 w 1199816"/>
                  <a:gd name="connsiteY28" fmla="*/ 992206 h 1701180"/>
                  <a:gd name="connsiteX29" fmla="*/ 409598 w 1199816"/>
                  <a:gd name="connsiteY29" fmla="*/ 977463 h 1701180"/>
                  <a:gd name="connsiteX30" fmla="*/ 405032 w 1199816"/>
                  <a:gd name="connsiteY30" fmla="*/ 975913 h 1701180"/>
                  <a:gd name="connsiteX31" fmla="*/ 429187 w 1199816"/>
                  <a:gd name="connsiteY31" fmla="*/ 1114424 h 1701180"/>
                  <a:gd name="connsiteX32" fmla="*/ 409316 w 1199816"/>
                  <a:gd name="connsiteY32" fmla="*/ 1443044 h 1701180"/>
                  <a:gd name="connsiteX33" fmla="*/ 207935 w 1199816"/>
                  <a:gd name="connsiteY33" fmla="*/ 954771 h 1701180"/>
                  <a:gd name="connsiteX34" fmla="*/ 175276 w 1199816"/>
                  <a:gd name="connsiteY34" fmla="*/ 767501 h 1701180"/>
                  <a:gd name="connsiteX35" fmla="*/ 161820 w 1199816"/>
                  <a:gd name="connsiteY35" fmla="*/ 740390 h 1701180"/>
                  <a:gd name="connsiteX36" fmla="*/ 131872 w 1199816"/>
                  <a:gd name="connsiteY36" fmla="*/ 578155 h 1701180"/>
                  <a:gd name="connsiteX37" fmla="*/ 149005 w 1199816"/>
                  <a:gd name="connsiteY37" fmla="*/ 454213 h 1701180"/>
                  <a:gd name="connsiteX38" fmla="*/ 155440 w 1199816"/>
                  <a:gd name="connsiteY38" fmla="*/ 439574 h 1701180"/>
                  <a:gd name="connsiteX39" fmla="*/ 151705 w 1199816"/>
                  <a:gd name="connsiteY39" fmla="*/ 436678 h 1701180"/>
                  <a:gd name="connsiteX40" fmla="*/ 59081 w 1199816"/>
                  <a:gd name="connsiteY40" fmla="*/ 318423 h 1701180"/>
                  <a:gd name="connsiteX41" fmla="*/ 343573 w 1199816"/>
                  <a:gd name="connsiteY41" fmla="*/ 116142 h 1701180"/>
                  <a:gd name="connsiteX0" fmla="*/ 306046 w 1162289"/>
                  <a:gd name="connsiteY0" fmla="*/ 90505 h 1675543"/>
                  <a:gd name="connsiteX1" fmla="*/ 547764 w 1162289"/>
                  <a:gd name="connsiteY1" fmla="*/ 931 h 1675543"/>
                  <a:gd name="connsiteX2" fmla="*/ 599037 w 1162289"/>
                  <a:gd name="connsiteY2" fmla="*/ 142120 h 1675543"/>
                  <a:gd name="connsiteX3" fmla="*/ 600791 w 1162289"/>
                  <a:gd name="connsiteY3" fmla="*/ 159337 h 1675543"/>
                  <a:gd name="connsiteX4" fmla="*/ 606471 w 1162289"/>
                  <a:gd name="connsiteY4" fmla="*/ 161015 h 1675543"/>
                  <a:gd name="connsiteX5" fmla="*/ 848789 w 1162289"/>
                  <a:gd name="connsiteY5" fmla="*/ 468520 h 1675543"/>
                  <a:gd name="connsiteX6" fmla="*/ 854289 w 1162289"/>
                  <a:gd name="connsiteY6" fmla="*/ 528188 h 1675543"/>
                  <a:gd name="connsiteX7" fmla="*/ 861711 w 1162289"/>
                  <a:gd name="connsiteY7" fmla="*/ 524071 h 1675543"/>
                  <a:gd name="connsiteX8" fmla="*/ 865632 w 1162289"/>
                  <a:gd name="connsiteY8" fmla="*/ 530026 h 1675543"/>
                  <a:gd name="connsiteX9" fmla="*/ 969357 w 1162289"/>
                  <a:gd name="connsiteY9" fmla="*/ 703728 h 1675543"/>
                  <a:gd name="connsiteX10" fmla="*/ 1149478 w 1162289"/>
                  <a:gd name="connsiteY10" fmla="*/ 1197877 h 1675543"/>
                  <a:gd name="connsiteX11" fmla="*/ 1101711 w 1162289"/>
                  <a:gd name="connsiteY11" fmla="*/ 1177688 h 1675543"/>
                  <a:gd name="connsiteX12" fmla="*/ 1078303 w 1162289"/>
                  <a:gd name="connsiteY12" fmla="*/ 1154491 h 1675543"/>
                  <a:gd name="connsiteX13" fmla="*/ 1106824 w 1162289"/>
                  <a:gd name="connsiteY13" fmla="*/ 1220632 h 1675543"/>
                  <a:gd name="connsiteX14" fmla="*/ 1148784 w 1162289"/>
                  <a:gd name="connsiteY14" fmla="*/ 1459271 h 1675543"/>
                  <a:gd name="connsiteX15" fmla="*/ 1016034 w 1162289"/>
                  <a:gd name="connsiteY15" fmla="*/ 1358905 h 1675543"/>
                  <a:gd name="connsiteX16" fmla="*/ 1009090 w 1162289"/>
                  <a:gd name="connsiteY16" fmla="*/ 1349897 h 1675543"/>
                  <a:gd name="connsiteX17" fmla="*/ 1008028 w 1162289"/>
                  <a:gd name="connsiteY17" fmla="*/ 1353136 h 1675543"/>
                  <a:gd name="connsiteX18" fmla="*/ 1029566 w 1162289"/>
                  <a:gd name="connsiteY18" fmla="*/ 1403084 h 1675543"/>
                  <a:gd name="connsiteX19" fmla="*/ 1071527 w 1162289"/>
                  <a:gd name="connsiteY19" fmla="*/ 1641723 h 1675543"/>
                  <a:gd name="connsiteX20" fmla="*/ 891305 w 1162289"/>
                  <a:gd name="connsiteY20" fmla="*/ 1479769 h 1675543"/>
                  <a:gd name="connsiteX21" fmla="*/ 857582 w 1162289"/>
                  <a:gd name="connsiteY21" fmla="*/ 1431071 h 1675543"/>
                  <a:gd name="connsiteX22" fmla="*/ 850129 w 1162289"/>
                  <a:gd name="connsiteY22" fmla="*/ 1429774 h 1675543"/>
                  <a:gd name="connsiteX23" fmla="*/ 852177 w 1162289"/>
                  <a:gd name="connsiteY23" fmla="*/ 1434523 h 1675543"/>
                  <a:gd name="connsiteX24" fmla="*/ 894139 w 1162289"/>
                  <a:gd name="connsiteY24" fmla="*/ 1673161 h 1675543"/>
                  <a:gd name="connsiteX25" fmla="*/ 558800 w 1162289"/>
                  <a:gd name="connsiteY25" fmla="*/ 1265102 h 1675543"/>
                  <a:gd name="connsiteX26" fmla="*/ 475145 w 1162289"/>
                  <a:gd name="connsiteY26" fmla="*/ 1100155 h 1675543"/>
                  <a:gd name="connsiteX27" fmla="*/ 461504 w 1162289"/>
                  <a:gd name="connsiteY27" fmla="*/ 1082981 h 1675543"/>
                  <a:gd name="connsiteX28" fmla="*/ 380911 w 1162289"/>
                  <a:gd name="connsiteY28" fmla="*/ 966569 h 1675543"/>
                  <a:gd name="connsiteX29" fmla="*/ 372071 w 1162289"/>
                  <a:gd name="connsiteY29" fmla="*/ 951826 h 1675543"/>
                  <a:gd name="connsiteX30" fmla="*/ 367505 w 1162289"/>
                  <a:gd name="connsiteY30" fmla="*/ 950276 h 1675543"/>
                  <a:gd name="connsiteX31" fmla="*/ 391660 w 1162289"/>
                  <a:gd name="connsiteY31" fmla="*/ 1088787 h 1675543"/>
                  <a:gd name="connsiteX32" fmla="*/ 371789 w 1162289"/>
                  <a:gd name="connsiteY32" fmla="*/ 1417407 h 1675543"/>
                  <a:gd name="connsiteX33" fmla="*/ 170408 w 1162289"/>
                  <a:gd name="connsiteY33" fmla="*/ 929134 h 1675543"/>
                  <a:gd name="connsiteX34" fmla="*/ 137749 w 1162289"/>
                  <a:gd name="connsiteY34" fmla="*/ 741864 h 1675543"/>
                  <a:gd name="connsiteX35" fmla="*/ 124293 w 1162289"/>
                  <a:gd name="connsiteY35" fmla="*/ 714753 h 1675543"/>
                  <a:gd name="connsiteX36" fmla="*/ 94345 w 1162289"/>
                  <a:gd name="connsiteY36" fmla="*/ 552518 h 1675543"/>
                  <a:gd name="connsiteX37" fmla="*/ 111478 w 1162289"/>
                  <a:gd name="connsiteY37" fmla="*/ 428576 h 1675543"/>
                  <a:gd name="connsiteX38" fmla="*/ 117913 w 1162289"/>
                  <a:gd name="connsiteY38" fmla="*/ 413937 h 1675543"/>
                  <a:gd name="connsiteX39" fmla="*/ 114178 w 1162289"/>
                  <a:gd name="connsiteY39" fmla="*/ 411041 h 1675543"/>
                  <a:gd name="connsiteX40" fmla="*/ 21554 w 1162289"/>
                  <a:gd name="connsiteY40" fmla="*/ 292786 h 1675543"/>
                  <a:gd name="connsiteX41" fmla="*/ 306046 w 1162289"/>
                  <a:gd name="connsiteY41" fmla="*/ 90505 h 1675543"/>
                  <a:gd name="connsiteX0" fmla="*/ 325996 w 1161124"/>
                  <a:gd name="connsiteY0" fmla="*/ 33595 h 1690908"/>
                  <a:gd name="connsiteX1" fmla="*/ 546599 w 1161124"/>
                  <a:gd name="connsiteY1" fmla="*/ 16296 h 1690908"/>
                  <a:gd name="connsiteX2" fmla="*/ 597872 w 1161124"/>
                  <a:gd name="connsiteY2" fmla="*/ 157485 h 1690908"/>
                  <a:gd name="connsiteX3" fmla="*/ 599626 w 1161124"/>
                  <a:gd name="connsiteY3" fmla="*/ 174702 h 1690908"/>
                  <a:gd name="connsiteX4" fmla="*/ 605306 w 1161124"/>
                  <a:gd name="connsiteY4" fmla="*/ 176380 h 1690908"/>
                  <a:gd name="connsiteX5" fmla="*/ 847624 w 1161124"/>
                  <a:gd name="connsiteY5" fmla="*/ 483885 h 1690908"/>
                  <a:gd name="connsiteX6" fmla="*/ 853124 w 1161124"/>
                  <a:gd name="connsiteY6" fmla="*/ 543553 h 1690908"/>
                  <a:gd name="connsiteX7" fmla="*/ 860546 w 1161124"/>
                  <a:gd name="connsiteY7" fmla="*/ 539436 h 1690908"/>
                  <a:gd name="connsiteX8" fmla="*/ 864467 w 1161124"/>
                  <a:gd name="connsiteY8" fmla="*/ 545391 h 1690908"/>
                  <a:gd name="connsiteX9" fmla="*/ 968192 w 1161124"/>
                  <a:gd name="connsiteY9" fmla="*/ 719093 h 1690908"/>
                  <a:gd name="connsiteX10" fmla="*/ 1148313 w 1161124"/>
                  <a:gd name="connsiteY10" fmla="*/ 1213242 h 1690908"/>
                  <a:gd name="connsiteX11" fmla="*/ 1100546 w 1161124"/>
                  <a:gd name="connsiteY11" fmla="*/ 1193053 h 1690908"/>
                  <a:gd name="connsiteX12" fmla="*/ 1077138 w 1161124"/>
                  <a:gd name="connsiteY12" fmla="*/ 1169856 h 1690908"/>
                  <a:gd name="connsiteX13" fmla="*/ 1105659 w 1161124"/>
                  <a:gd name="connsiteY13" fmla="*/ 1235997 h 1690908"/>
                  <a:gd name="connsiteX14" fmla="*/ 1147619 w 1161124"/>
                  <a:gd name="connsiteY14" fmla="*/ 1474636 h 1690908"/>
                  <a:gd name="connsiteX15" fmla="*/ 1014869 w 1161124"/>
                  <a:gd name="connsiteY15" fmla="*/ 1374270 h 1690908"/>
                  <a:gd name="connsiteX16" fmla="*/ 1007925 w 1161124"/>
                  <a:gd name="connsiteY16" fmla="*/ 1365262 h 1690908"/>
                  <a:gd name="connsiteX17" fmla="*/ 1006863 w 1161124"/>
                  <a:gd name="connsiteY17" fmla="*/ 1368501 h 1690908"/>
                  <a:gd name="connsiteX18" fmla="*/ 1028401 w 1161124"/>
                  <a:gd name="connsiteY18" fmla="*/ 1418449 h 1690908"/>
                  <a:gd name="connsiteX19" fmla="*/ 1070362 w 1161124"/>
                  <a:gd name="connsiteY19" fmla="*/ 1657088 h 1690908"/>
                  <a:gd name="connsiteX20" fmla="*/ 890140 w 1161124"/>
                  <a:gd name="connsiteY20" fmla="*/ 1495134 h 1690908"/>
                  <a:gd name="connsiteX21" fmla="*/ 856417 w 1161124"/>
                  <a:gd name="connsiteY21" fmla="*/ 1446436 h 1690908"/>
                  <a:gd name="connsiteX22" fmla="*/ 848964 w 1161124"/>
                  <a:gd name="connsiteY22" fmla="*/ 1445139 h 1690908"/>
                  <a:gd name="connsiteX23" fmla="*/ 851012 w 1161124"/>
                  <a:gd name="connsiteY23" fmla="*/ 1449888 h 1690908"/>
                  <a:gd name="connsiteX24" fmla="*/ 892974 w 1161124"/>
                  <a:gd name="connsiteY24" fmla="*/ 1688526 h 1690908"/>
                  <a:gd name="connsiteX25" fmla="*/ 557635 w 1161124"/>
                  <a:gd name="connsiteY25" fmla="*/ 1280467 h 1690908"/>
                  <a:gd name="connsiteX26" fmla="*/ 473980 w 1161124"/>
                  <a:gd name="connsiteY26" fmla="*/ 1115520 h 1690908"/>
                  <a:gd name="connsiteX27" fmla="*/ 460339 w 1161124"/>
                  <a:gd name="connsiteY27" fmla="*/ 1098346 h 1690908"/>
                  <a:gd name="connsiteX28" fmla="*/ 379746 w 1161124"/>
                  <a:gd name="connsiteY28" fmla="*/ 981934 h 1690908"/>
                  <a:gd name="connsiteX29" fmla="*/ 370906 w 1161124"/>
                  <a:gd name="connsiteY29" fmla="*/ 967191 h 1690908"/>
                  <a:gd name="connsiteX30" fmla="*/ 366340 w 1161124"/>
                  <a:gd name="connsiteY30" fmla="*/ 965641 h 1690908"/>
                  <a:gd name="connsiteX31" fmla="*/ 390495 w 1161124"/>
                  <a:gd name="connsiteY31" fmla="*/ 1104152 h 1690908"/>
                  <a:gd name="connsiteX32" fmla="*/ 370624 w 1161124"/>
                  <a:gd name="connsiteY32" fmla="*/ 1432772 h 1690908"/>
                  <a:gd name="connsiteX33" fmla="*/ 169243 w 1161124"/>
                  <a:gd name="connsiteY33" fmla="*/ 944499 h 1690908"/>
                  <a:gd name="connsiteX34" fmla="*/ 136584 w 1161124"/>
                  <a:gd name="connsiteY34" fmla="*/ 757229 h 1690908"/>
                  <a:gd name="connsiteX35" fmla="*/ 123128 w 1161124"/>
                  <a:gd name="connsiteY35" fmla="*/ 730118 h 1690908"/>
                  <a:gd name="connsiteX36" fmla="*/ 93180 w 1161124"/>
                  <a:gd name="connsiteY36" fmla="*/ 567883 h 1690908"/>
                  <a:gd name="connsiteX37" fmla="*/ 110313 w 1161124"/>
                  <a:gd name="connsiteY37" fmla="*/ 443941 h 1690908"/>
                  <a:gd name="connsiteX38" fmla="*/ 116748 w 1161124"/>
                  <a:gd name="connsiteY38" fmla="*/ 429302 h 1690908"/>
                  <a:gd name="connsiteX39" fmla="*/ 113013 w 1161124"/>
                  <a:gd name="connsiteY39" fmla="*/ 426406 h 1690908"/>
                  <a:gd name="connsiteX40" fmla="*/ 20389 w 1161124"/>
                  <a:gd name="connsiteY40" fmla="*/ 308151 h 1690908"/>
                  <a:gd name="connsiteX41" fmla="*/ 325996 w 1161124"/>
                  <a:gd name="connsiteY41" fmla="*/ 33595 h 1690908"/>
                  <a:gd name="connsiteX0" fmla="*/ 329851 w 1164979"/>
                  <a:gd name="connsiteY0" fmla="*/ 47598 h 1704911"/>
                  <a:gd name="connsiteX1" fmla="*/ 550454 w 1164979"/>
                  <a:gd name="connsiteY1" fmla="*/ 30299 h 1704911"/>
                  <a:gd name="connsiteX2" fmla="*/ 601727 w 1164979"/>
                  <a:gd name="connsiteY2" fmla="*/ 171488 h 1704911"/>
                  <a:gd name="connsiteX3" fmla="*/ 603481 w 1164979"/>
                  <a:gd name="connsiteY3" fmla="*/ 188705 h 1704911"/>
                  <a:gd name="connsiteX4" fmla="*/ 609161 w 1164979"/>
                  <a:gd name="connsiteY4" fmla="*/ 190383 h 1704911"/>
                  <a:gd name="connsiteX5" fmla="*/ 851479 w 1164979"/>
                  <a:gd name="connsiteY5" fmla="*/ 497888 h 1704911"/>
                  <a:gd name="connsiteX6" fmla="*/ 856979 w 1164979"/>
                  <a:gd name="connsiteY6" fmla="*/ 557556 h 1704911"/>
                  <a:gd name="connsiteX7" fmla="*/ 864401 w 1164979"/>
                  <a:gd name="connsiteY7" fmla="*/ 553439 h 1704911"/>
                  <a:gd name="connsiteX8" fmla="*/ 868322 w 1164979"/>
                  <a:gd name="connsiteY8" fmla="*/ 559394 h 1704911"/>
                  <a:gd name="connsiteX9" fmla="*/ 972047 w 1164979"/>
                  <a:gd name="connsiteY9" fmla="*/ 733096 h 1704911"/>
                  <a:gd name="connsiteX10" fmla="*/ 1152168 w 1164979"/>
                  <a:gd name="connsiteY10" fmla="*/ 1227245 h 1704911"/>
                  <a:gd name="connsiteX11" fmla="*/ 1104401 w 1164979"/>
                  <a:gd name="connsiteY11" fmla="*/ 1207056 h 1704911"/>
                  <a:gd name="connsiteX12" fmla="*/ 1080993 w 1164979"/>
                  <a:gd name="connsiteY12" fmla="*/ 1183859 h 1704911"/>
                  <a:gd name="connsiteX13" fmla="*/ 1109514 w 1164979"/>
                  <a:gd name="connsiteY13" fmla="*/ 1250000 h 1704911"/>
                  <a:gd name="connsiteX14" fmla="*/ 1151474 w 1164979"/>
                  <a:gd name="connsiteY14" fmla="*/ 1488639 h 1704911"/>
                  <a:gd name="connsiteX15" fmla="*/ 1018724 w 1164979"/>
                  <a:gd name="connsiteY15" fmla="*/ 1388273 h 1704911"/>
                  <a:gd name="connsiteX16" fmla="*/ 1011780 w 1164979"/>
                  <a:gd name="connsiteY16" fmla="*/ 1379265 h 1704911"/>
                  <a:gd name="connsiteX17" fmla="*/ 1010718 w 1164979"/>
                  <a:gd name="connsiteY17" fmla="*/ 1382504 h 1704911"/>
                  <a:gd name="connsiteX18" fmla="*/ 1032256 w 1164979"/>
                  <a:gd name="connsiteY18" fmla="*/ 1432452 h 1704911"/>
                  <a:gd name="connsiteX19" fmla="*/ 1074217 w 1164979"/>
                  <a:gd name="connsiteY19" fmla="*/ 1671091 h 1704911"/>
                  <a:gd name="connsiteX20" fmla="*/ 893995 w 1164979"/>
                  <a:gd name="connsiteY20" fmla="*/ 1509137 h 1704911"/>
                  <a:gd name="connsiteX21" fmla="*/ 860272 w 1164979"/>
                  <a:gd name="connsiteY21" fmla="*/ 1460439 h 1704911"/>
                  <a:gd name="connsiteX22" fmla="*/ 852819 w 1164979"/>
                  <a:gd name="connsiteY22" fmla="*/ 1459142 h 1704911"/>
                  <a:gd name="connsiteX23" fmla="*/ 854867 w 1164979"/>
                  <a:gd name="connsiteY23" fmla="*/ 1463891 h 1704911"/>
                  <a:gd name="connsiteX24" fmla="*/ 896829 w 1164979"/>
                  <a:gd name="connsiteY24" fmla="*/ 1702529 h 1704911"/>
                  <a:gd name="connsiteX25" fmla="*/ 561490 w 1164979"/>
                  <a:gd name="connsiteY25" fmla="*/ 1294470 h 1704911"/>
                  <a:gd name="connsiteX26" fmla="*/ 477835 w 1164979"/>
                  <a:gd name="connsiteY26" fmla="*/ 1129523 h 1704911"/>
                  <a:gd name="connsiteX27" fmla="*/ 464194 w 1164979"/>
                  <a:gd name="connsiteY27" fmla="*/ 1112349 h 1704911"/>
                  <a:gd name="connsiteX28" fmla="*/ 383601 w 1164979"/>
                  <a:gd name="connsiteY28" fmla="*/ 995937 h 1704911"/>
                  <a:gd name="connsiteX29" fmla="*/ 374761 w 1164979"/>
                  <a:gd name="connsiteY29" fmla="*/ 981194 h 1704911"/>
                  <a:gd name="connsiteX30" fmla="*/ 370195 w 1164979"/>
                  <a:gd name="connsiteY30" fmla="*/ 979644 h 1704911"/>
                  <a:gd name="connsiteX31" fmla="*/ 394350 w 1164979"/>
                  <a:gd name="connsiteY31" fmla="*/ 1118155 h 1704911"/>
                  <a:gd name="connsiteX32" fmla="*/ 374479 w 1164979"/>
                  <a:gd name="connsiteY32" fmla="*/ 1446775 h 1704911"/>
                  <a:gd name="connsiteX33" fmla="*/ 173098 w 1164979"/>
                  <a:gd name="connsiteY33" fmla="*/ 958502 h 1704911"/>
                  <a:gd name="connsiteX34" fmla="*/ 140439 w 1164979"/>
                  <a:gd name="connsiteY34" fmla="*/ 771232 h 1704911"/>
                  <a:gd name="connsiteX35" fmla="*/ 126983 w 1164979"/>
                  <a:gd name="connsiteY35" fmla="*/ 744121 h 1704911"/>
                  <a:gd name="connsiteX36" fmla="*/ 97035 w 1164979"/>
                  <a:gd name="connsiteY36" fmla="*/ 581886 h 1704911"/>
                  <a:gd name="connsiteX37" fmla="*/ 114168 w 1164979"/>
                  <a:gd name="connsiteY37" fmla="*/ 457944 h 1704911"/>
                  <a:gd name="connsiteX38" fmla="*/ 120603 w 1164979"/>
                  <a:gd name="connsiteY38" fmla="*/ 443305 h 1704911"/>
                  <a:gd name="connsiteX39" fmla="*/ 116868 w 1164979"/>
                  <a:gd name="connsiteY39" fmla="*/ 440409 h 1704911"/>
                  <a:gd name="connsiteX40" fmla="*/ 24244 w 1164979"/>
                  <a:gd name="connsiteY40" fmla="*/ 322154 h 1704911"/>
                  <a:gd name="connsiteX41" fmla="*/ 329851 w 1164979"/>
                  <a:gd name="connsiteY41" fmla="*/ 47598 h 1704911"/>
                  <a:gd name="connsiteX0" fmla="*/ 316459 w 1151587"/>
                  <a:gd name="connsiteY0" fmla="*/ 47598 h 1704911"/>
                  <a:gd name="connsiteX1" fmla="*/ 537062 w 1151587"/>
                  <a:gd name="connsiteY1" fmla="*/ 30299 h 1704911"/>
                  <a:gd name="connsiteX2" fmla="*/ 588335 w 1151587"/>
                  <a:gd name="connsiteY2" fmla="*/ 171488 h 1704911"/>
                  <a:gd name="connsiteX3" fmla="*/ 590089 w 1151587"/>
                  <a:gd name="connsiteY3" fmla="*/ 188705 h 1704911"/>
                  <a:gd name="connsiteX4" fmla="*/ 595769 w 1151587"/>
                  <a:gd name="connsiteY4" fmla="*/ 190383 h 1704911"/>
                  <a:gd name="connsiteX5" fmla="*/ 838087 w 1151587"/>
                  <a:gd name="connsiteY5" fmla="*/ 497888 h 1704911"/>
                  <a:gd name="connsiteX6" fmla="*/ 843587 w 1151587"/>
                  <a:gd name="connsiteY6" fmla="*/ 557556 h 1704911"/>
                  <a:gd name="connsiteX7" fmla="*/ 851009 w 1151587"/>
                  <a:gd name="connsiteY7" fmla="*/ 553439 h 1704911"/>
                  <a:gd name="connsiteX8" fmla="*/ 854930 w 1151587"/>
                  <a:gd name="connsiteY8" fmla="*/ 559394 h 1704911"/>
                  <a:gd name="connsiteX9" fmla="*/ 958655 w 1151587"/>
                  <a:gd name="connsiteY9" fmla="*/ 733096 h 1704911"/>
                  <a:gd name="connsiteX10" fmla="*/ 1138776 w 1151587"/>
                  <a:gd name="connsiteY10" fmla="*/ 1227245 h 1704911"/>
                  <a:gd name="connsiteX11" fmla="*/ 1091009 w 1151587"/>
                  <a:gd name="connsiteY11" fmla="*/ 1207056 h 1704911"/>
                  <a:gd name="connsiteX12" fmla="*/ 1067601 w 1151587"/>
                  <a:gd name="connsiteY12" fmla="*/ 1183859 h 1704911"/>
                  <a:gd name="connsiteX13" fmla="*/ 1096122 w 1151587"/>
                  <a:gd name="connsiteY13" fmla="*/ 1250000 h 1704911"/>
                  <a:gd name="connsiteX14" fmla="*/ 1138082 w 1151587"/>
                  <a:gd name="connsiteY14" fmla="*/ 1488639 h 1704911"/>
                  <a:gd name="connsiteX15" fmla="*/ 1005332 w 1151587"/>
                  <a:gd name="connsiteY15" fmla="*/ 1388273 h 1704911"/>
                  <a:gd name="connsiteX16" fmla="*/ 998388 w 1151587"/>
                  <a:gd name="connsiteY16" fmla="*/ 1379265 h 1704911"/>
                  <a:gd name="connsiteX17" fmla="*/ 997326 w 1151587"/>
                  <a:gd name="connsiteY17" fmla="*/ 1382504 h 1704911"/>
                  <a:gd name="connsiteX18" fmla="*/ 1018864 w 1151587"/>
                  <a:gd name="connsiteY18" fmla="*/ 1432452 h 1704911"/>
                  <a:gd name="connsiteX19" fmla="*/ 1060825 w 1151587"/>
                  <a:gd name="connsiteY19" fmla="*/ 1671091 h 1704911"/>
                  <a:gd name="connsiteX20" fmla="*/ 880603 w 1151587"/>
                  <a:gd name="connsiteY20" fmla="*/ 1509137 h 1704911"/>
                  <a:gd name="connsiteX21" fmla="*/ 846880 w 1151587"/>
                  <a:gd name="connsiteY21" fmla="*/ 1460439 h 1704911"/>
                  <a:gd name="connsiteX22" fmla="*/ 839427 w 1151587"/>
                  <a:gd name="connsiteY22" fmla="*/ 1459142 h 1704911"/>
                  <a:gd name="connsiteX23" fmla="*/ 841475 w 1151587"/>
                  <a:gd name="connsiteY23" fmla="*/ 1463891 h 1704911"/>
                  <a:gd name="connsiteX24" fmla="*/ 883437 w 1151587"/>
                  <a:gd name="connsiteY24" fmla="*/ 1702529 h 1704911"/>
                  <a:gd name="connsiteX25" fmla="*/ 548098 w 1151587"/>
                  <a:gd name="connsiteY25" fmla="*/ 1294470 h 1704911"/>
                  <a:gd name="connsiteX26" fmla="*/ 464443 w 1151587"/>
                  <a:gd name="connsiteY26" fmla="*/ 1129523 h 1704911"/>
                  <a:gd name="connsiteX27" fmla="*/ 450802 w 1151587"/>
                  <a:gd name="connsiteY27" fmla="*/ 1112349 h 1704911"/>
                  <a:gd name="connsiteX28" fmla="*/ 370209 w 1151587"/>
                  <a:gd name="connsiteY28" fmla="*/ 995937 h 1704911"/>
                  <a:gd name="connsiteX29" fmla="*/ 361369 w 1151587"/>
                  <a:gd name="connsiteY29" fmla="*/ 981194 h 1704911"/>
                  <a:gd name="connsiteX30" fmla="*/ 356803 w 1151587"/>
                  <a:gd name="connsiteY30" fmla="*/ 979644 h 1704911"/>
                  <a:gd name="connsiteX31" fmla="*/ 380958 w 1151587"/>
                  <a:gd name="connsiteY31" fmla="*/ 1118155 h 1704911"/>
                  <a:gd name="connsiteX32" fmla="*/ 361087 w 1151587"/>
                  <a:gd name="connsiteY32" fmla="*/ 1446775 h 1704911"/>
                  <a:gd name="connsiteX33" fmla="*/ 159706 w 1151587"/>
                  <a:gd name="connsiteY33" fmla="*/ 958502 h 1704911"/>
                  <a:gd name="connsiteX34" fmla="*/ 127047 w 1151587"/>
                  <a:gd name="connsiteY34" fmla="*/ 771232 h 1704911"/>
                  <a:gd name="connsiteX35" fmla="*/ 113591 w 1151587"/>
                  <a:gd name="connsiteY35" fmla="*/ 744121 h 1704911"/>
                  <a:gd name="connsiteX36" fmla="*/ 83643 w 1151587"/>
                  <a:gd name="connsiteY36" fmla="*/ 581886 h 1704911"/>
                  <a:gd name="connsiteX37" fmla="*/ 100776 w 1151587"/>
                  <a:gd name="connsiteY37" fmla="*/ 457944 h 1704911"/>
                  <a:gd name="connsiteX38" fmla="*/ 107211 w 1151587"/>
                  <a:gd name="connsiteY38" fmla="*/ 443305 h 1704911"/>
                  <a:gd name="connsiteX39" fmla="*/ 103476 w 1151587"/>
                  <a:gd name="connsiteY39" fmla="*/ 440409 h 1704911"/>
                  <a:gd name="connsiteX40" fmla="*/ 10852 w 1151587"/>
                  <a:gd name="connsiteY40" fmla="*/ 322154 h 1704911"/>
                  <a:gd name="connsiteX41" fmla="*/ 316459 w 1151587"/>
                  <a:gd name="connsiteY41" fmla="*/ 47598 h 1704911"/>
                  <a:gd name="connsiteX0" fmla="*/ 232816 w 1067944"/>
                  <a:gd name="connsiteY0" fmla="*/ 30232 h 1687545"/>
                  <a:gd name="connsiteX1" fmla="*/ 453419 w 1067944"/>
                  <a:gd name="connsiteY1" fmla="*/ 12933 h 1687545"/>
                  <a:gd name="connsiteX2" fmla="*/ 504692 w 1067944"/>
                  <a:gd name="connsiteY2" fmla="*/ 154122 h 1687545"/>
                  <a:gd name="connsiteX3" fmla="*/ 506446 w 1067944"/>
                  <a:gd name="connsiteY3" fmla="*/ 171339 h 1687545"/>
                  <a:gd name="connsiteX4" fmla="*/ 512126 w 1067944"/>
                  <a:gd name="connsiteY4" fmla="*/ 173017 h 1687545"/>
                  <a:gd name="connsiteX5" fmla="*/ 754444 w 1067944"/>
                  <a:gd name="connsiteY5" fmla="*/ 480522 h 1687545"/>
                  <a:gd name="connsiteX6" fmla="*/ 759944 w 1067944"/>
                  <a:gd name="connsiteY6" fmla="*/ 540190 h 1687545"/>
                  <a:gd name="connsiteX7" fmla="*/ 767366 w 1067944"/>
                  <a:gd name="connsiteY7" fmla="*/ 536073 h 1687545"/>
                  <a:gd name="connsiteX8" fmla="*/ 771287 w 1067944"/>
                  <a:gd name="connsiteY8" fmla="*/ 542028 h 1687545"/>
                  <a:gd name="connsiteX9" fmla="*/ 875012 w 1067944"/>
                  <a:gd name="connsiteY9" fmla="*/ 715730 h 1687545"/>
                  <a:gd name="connsiteX10" fmla="*/ 1055133 w 1067944"/>
                  <a:gd name="connsiteY10" fmla="*/ 1209879 h 1687545"/>
                  <a:gd name="connsiteX11" fmla="*/ 1007366 w 1067944"/>
                  <a:gd name="connsiteY11" fmla="*/ 1189690 h 1687545"/>
                  <a:gd name="connsiteX12" fmla="*/ 983958 w 1067944"/>
                  <a:gd name="connsiteY12" fmla="*/ 1166493 h 1687545"/>
                  <a:gd name="connsiteX13" fmla="*/ 1012479 w 1067944"/>
                  <a:gd name="connsiteY13" fmla="*/ 1232634 h 1687545"/>
                  <a:gd name="connsiteX14" fmla="*/ 1054439 w 1067944"/>
                  <a:gd name="connsiteY14" fmla="*/ 1471273 h 1687545"/>
                  <a:gd name="connsiteX15" fmla="*/ 921689 w 1067944"/>
                  <a:gd name="connsiteY15" fmla="*/ 1370907 h 1687545"/>
                  <a:gd name="connsiteX16" fmla="*/ 914745 w 1067944"/>
                  <a:gd name="connsiteY16" fmla="*/ 1361899 h 1687545"/>
                  <a:gd name="connsiteX17" fmla="*/ 913683 w 1067944"/>
                  <a:gd name="connsiteY17" fmla="*/ 1365138 h 1687545"/>
                  <a:gd name="connsiteX18" fmla="*/ 935221 w 1067944"/>
                  <a:gd name="connsiteY18" fmla="*/ 1415086 h 1687545"/>
                  <a:gd name="connsiteX19" fmla="*/ 977182 w 1067944"/>
                  <a:gd name="connsiteY19" fmla="*/ 1653725 h 1687545"/>
                  <a:gd name="connsiteX20" fmla="*/ 796960 w 1067944"/>
                  <a:gd name="connsiteY20" fmla="*/ 1491771 h 1687545"/>
                  <a:gd name="connsiteX21" fmla="*/ 763237 w 1067944"/>
                  <a:gd name="connsiteY21" fmla="*/ 1443073 h 1687545"/>
                  <a:gd name="connsiteX22" fmla="*/ 755784 w 1067944"/>
                  <a:gd name="connsiteY22" fmla="*/ 1441776 h 1687545"/>
                  <a:gd name="connsiteX23" fmla="*/ 757832 w 1067944"/>
                  <a:gd name="connsiteY23" fmla="*/ 1446525 h 1687545"/>
                  <a:gd name="connsiteX24" fmla="*/ 799794 w 1067944"/>
                  <a:gd name="connsiteY24" fmla="*/ 1685163 h 1687545"/>
                  <a:gd name="connsiteX25" fmla="*/ 464455 w 1067944"/>
                  <a:gd name="connsiteY25" fmla="*/ 1277104 h 1687545"/>
                  <a:gd name="connsiteX26" fmla="*/ 380800 w 1067944"/>
                  <a:gd name="connsiteY26" fmla="*/ 1112157 h 1687545"/>
                  <a:gd name="connsiteX27" fmla="*/ 367159 w 1067944"/>
                  <a:gd name="connsiteY27" fmla="*/ 1094983 h 1687545"/>
                  <a:gd name="connsiteX28" fmla="*/ 286566 w 1067944"/>
                  <a:gd name="connsiteY28" fmla="*/ 978571 h 1687545"/>
                  <a:gd name="connsiteX29" fmla="*/ 277726 w 1067944"/>
                  <a:gd name="connsiteY29" fmla="*/ 963828 h 1687545"/>
                  <a:gd name="connsiteX30" fmla="*/ 273160 w 1067944"/>
                  <a:gd name="connsiteY30" fmla="*/ 962278 h 1687545"/>
                  <a:gd name="connsiteX31" fmla="*/ 297315 w 1067944"/>
                  <a:gd name="connsiteY31" fmla="*/ 1100789 h 1687545"/>
                  <a:gd name="connsiteX32" fmla="*/ 277444 w 1067944"/>
                  <a:gd name="connsiteY32" fmla="*/ 1429409 h 1687545"/>
                  <a:gd name="connsiteX33" fmla="*/ 76063 w 1067944"/>
                  <a:gd name="connsiteY33" fmla="*/ 941136 h 1687545"/>
                  <a:gd name="connsiteX34" fmla="*/ 43404 w 1067944"/>
                  <a:gd name="connsiteY34" fmla="*/ 753866 h 1687545"/>
                  <a:gd name="connsiteX35" fmla="*/ 29948 w 1067944"/>
                  <a:gd name="connsiteY35" fmla="*/ 726755 h 1687545"/>
                  <a:gd name="connsiteX36" fmla="*/ 0 w 1067944"/>
                  <a:gd name="connsiteY36" fmla="*/ 564520 h 1687545"/>
                  <a:gd name="connsiteX37" fmla="*/ 17133 w 1067944"/>
                  <a:gd name="connsiteY37" fmla="*/ 440578 h 1687545"/>
                  <a:gd name="connsiteX38" fmla="*/ 23568 w 1067944"/>
                  <a:gd name="connsiteY38" fmla="*/ 425939 h 1687545"/>
                  <a:gd name="connsiteX39" fmla="*/ 19833 w 1067944"/>
                  <a:gd name="connsiteY39" fmla="*/ 423043 h 1687545"/>
                  <a:gd name="connsiteX40" fmla="*/ 54704 w 1067944"/>
                  <a:gd name="connsiteY40" fmla="*/ 223290 h 1687545"/>
                  <a:gd name="connsiteX41" fmla="*/ 232816 w 1067944"/>
                  <a:gd name="connsiteY41" fmla="*/ 30232 h 1687545"/>
                  <a:gd name="connsiteX0" fmla="*/ 232816 w 1067944"/>
                  <a:gd name="connsiteY0" fmla="*/ 7742 h 1665055"/>
                  <a:gd name="connsiteX1" fmla="*/ 349111 w 1067944"/>
                  <a:gd name="connsiteY1" fmla="*/ 47170 h 1665055"/>
                  <a:gd name="connsiteX2" fmla="*/ 504692 w 1067944"/>
                  <a:gd name="connsiteY2" fmla="*/ 131632 h 1665055"/>
                  <a:gd name="connsiteX3" fmla="*/ 506446 w 1067944"/>
                  <a:gd name="connsiteY3" fmla="*/ 148849 h 1665055"/>
                  <a:gd name="connsiteX4" fmla="*/ 512126 w 1067944"/>
                  <a:gd name="connsiteY4" fmla="*/ 150527 h 1665055"/>
                  <a:gd name="connsiteX5" fmla="*/ 754444 w 1067944"/>
                  <a:gd name="connsiteY5" fmla="*/ 458032 h 1665055"/>
                  <a:gd name="connsiteX6" fmla="*/ 759944 w 1067944"/>
                  <a:gd name="connsiteY6" fmla="*/ 517700 h 1665055"/>
                  <a:gd name="connsiteX7" fmla="*/ 767366 w 1067944"/>
                  <a:gd name="connsiteY7" fmla="*/ 513583 h 1665055"/>
                  <a:gd name="connsiteX8" fmla="*/ 771287 w 1067944"/>
                  <a:gd name="connsiteY8" fmla="*/ 519538 h 1665055"/>
                  <a:gd name="connsiteX9" fmla="*/ 875012 w 1067944"/>
                  <a:gd name="connsiteY9" fmla="*/ 693240 h 1665055"/>
                  <a:gd name="connsiteX10" fmla="*/ 1055133 w 1067944"/>
                  <a:gd name="connsiteY10" fmla="*/ 1187389 h 1665055"/>
                  <a:gd name="connsiteX11" fmla="*/ 1007366 w 1067944"/>
                  <a:gd name="connsiteY11" fmla="*/ 1167200 h 1665055"/>
                  <a:gd name="connsiteX12" fmla="*/ 983958 w 1067944"/>
                  <a:gd name="connsiteY12" fmla="*/ 1144003 h 1665055"/>
                  <a:gd name="connsiteX13" fmla="*/ 1012479 w 1067944"/>
                  <a:gd name="connsiteY13" fmla="*/ 1210144 h 1665055"/>
                  <a:gd name="connsiteX14" fmla="*/ 1054439 w 1067944"/>
                  <a:gd name="connsiteY14" fmla="*/ 1448783 h 1665055"/>
                  <a:gd name="connsiteX15" fmla="*/ 921689 w 1067944"/>
                  <a:gd name="connsiteY15" fmla="*/ 1348417 h 1665055"/>
                  <a:gd name="connsiteX16" fmla="*/ 914745 w 1067944"/>
                  <a:gd name="connsiteY16" fmla="*/ 1339409 h 1665055"/>
                  <a:gd name="connsiteX17" fmla="*/ 913683 w 1067944"/>
                  <a:gd name="connsiteY17" fmla="*/ 1342648 h 1665055"/>
                  <a:gd name="connsiteX18" fmla="*/ 935221 w 1067944"/>
                  <a:gd name="connsiteY18" fmla="*/ 1392596 h 1665055"/>
                  <a:gd name="connsiteX19" fmla="*/ 977182 w 1067944"/>
                  <a:gd name="connsiteY19" fmla="*/ 1631235 h 1665055"/>
                  <a:gd name="connsiteX20" fmla="*/ 796960 w 1067944"/>
                  <a:gd name="connsiteY20" fmla="*/ 1469281 h 1665055"/>
                  <a:gd name="connsiteX21" fmla="*/ 763237 w 1067944"/>
                  <a:gd name="connsiteY21" fmla="*/ 1420583 h 1665055"/>
                  <a:gd name="connsiteX22" fmla="*/ 755784 w 1067944"/>
                  <a:gd name="connsiteY22" fmla="*/ 1419286 h 1665055"/>
                  <a:gd name="connsiteX23" fmla="*/ 757832 w 1067944"/>
                  <a:gd name="connsiteY23" fmla="*/ 1424035 h 1665055"/>
                  <a:gd name="connsiteX24" fmla="*/ 799794 w 1067944"/>
                  <a:gd name="connsiteY24" fmla="*/ 1662673 h 1665055"/>
                  <a:gd name="connsiteX25" fmla="*/ 464455 w 1067944"/>
                  <a:gd name="connsiteY25" fmla="*/ 1254614 h 1665055"/>
                  <a:gd name="connsiteX26" fmla="*/ 380800 w 1067944"/>
                  <a:gd name="connsiteY26" fmla="*/ 1089667 h 1665055"/>
                  <a:gd name="connsiteX27" fmla="*/ 367159 w 1067944"/>
                  <a:gd name="connsiteY27" fmla="*/ 1072493 h 1665055"/>
                  <a:gd name="connsiteX28" fmla="*/ 286566 w 1067944"/>
                  <a:gd name="connsiteY28" fmla="*/ 956081 h 1665055"/>
                  <a:gd name="connsiteX29" fmla="*/ 277726 w 1067944"/>
                  <a:gd name="connsiteY29" fmla="*/ 941338 h 1665055"/>
                  <a:gd name="connsiteX30" fmla="*/ 273160 w 1067944"/>
                  <a:gd name="connsiteY30" fmla="*/ 939788 h 1665055"/>
                  <a:gd name="connsiteX31" fmla="*/ 297315 w 1067944"/>
                  <a:gd name="connsiteY31" fmla="*/ 1078299 h 1665055"/>
                  <a:gd name="connsiteX32" fmla="*/ 277444 w 1067944"/>
                  <a:gd name="connsiteY32" fmla="*/ 1406919 h 1665055"/>
                  <a:gd name="connsiteX33" fmla="*/ 76063 w 1067944"/>
                  <a:gd name="connsiteY33" fmla="*/ 918646 h 1665055"/>
                  <a:gd name="connsiteX34" fmla="*/ 43404 w 1067944"/>
                  <a:gd name="connsiteY34" fmla="*/ 731376 h 1665055"/>
                  <a:gd name="connsiteX35" fmla="*/ 29948 w 1067944"/>
                  <a:gd name="connsiteY35" fmla="*/ 704265 h 1665055"/>
                  <a:gd name="connsiteX36" fmla="*/ 0 w 1067944"/>
                  <a:gd name="connsiteY36" fmla="*/ 542030 h 1665055"/>
                  <a:gd name="connsiteX37" fmla="*/ 17133 w 1067944"/>
                  <a:gd name="connsiteY37" fmla="*/ 418088 h 1665055"/>
                  <a:gd name="connsiteX38" fmla="*/ 23568 w 1067944"/>
                  <a:gd name="connsiteY38" fmla="*/ 403449 h 1665055"/>
                  <a:gd name="connsiteX39" fmla="*/ 19833 w 1067944"/>
                  <a:gd name="connsiteY39" fmla="*/ 400553 h 1665055"/>
                  <a:gd name="connsiteX40" fmla="*/ 54704 w 1067944"/>
                  <a:gd name="connsiteY40" fmla="*/ 200800 h 1665055"/>
                  <a:gd name="connsiteX41" fmla="*/ 232816 w 1067944"/>
                  <a:gd name="connsiteY41" fmla="*/ 7742 h 1665055"/>
                  <a:gd name="connsiteX0" fmla="*/ 54704 w 1067944"/>
                  <a:gd name="connsiteY0" fmla="*/ 155343 h 1619598"/>
                  <a:gd name="connsiteX1" fmla="*/ 349111 w 1067944"/>
                  <a:gd name="connsiteY1" fmla="*/ 1713 h 1619598"/>
                  <a:gd name="connsiteX2" fmla="*/ 504692 w 1067944"/>
                  <a:gd name="connsiteY2" fmla="*/ 86175 h 1619598"/>
                  <a:gd name="connsiteX3" fmla="*/ 506446 w 1067944"/>
                  <a:gd name="connsiteY3" fmla="*/ 103392 h 1619598"/>
                  <a:gd name="connsiteX4" fmla="*/ 512126 w 1067944"/>
                  <a:gd name="connsiteY4" fmla="*/ 105070 h 1619598"/>
                  <a:gd name="connsiteX5" fmla="*/ 754444 w 1067944"/>
                  <a:gd name="connsiteY5" fmla="*/ 412575 h 1619598"/>
                  <a:gd name="connsiteX6" fmla="*/ 759944 w 1067944"/>
                  <a:gd name="connsiteY6" fmla="*/ 472243 h 1619598"/>
                  <a:gd name="connsiteX7" fmla="*/ 767366 w 1067944"/>
                  <a:gd name="connsiteY7" fmla="*/ 468126 h 1619598"/>
                  <a:gd name="connsiteX8" fmla="*/ 771287 w 1067944"/>
                  <a:gd name="connsiteY8" fmla="*/ 474081 h 1619598"/>
                  <a:gd name="connsiteX9" fmla="*/ 875012 w 1067944"/>
                  <a:gd name="connsiteY9" fmla="*/ 647783 h 1619598"/>
                  <a:gd name="connsiteX10" fmla="*/ 1055133 w 1067944"/>
                  <a:gd name="connsiteY10" fmla="*/ 1141932 h 1619598"/>
                  <a:gd name="connsiteX11" fmla="*/ 1007366 w 1067944"/>
                  <a:gd name="connsiteY11" fmla="*/ 1121743 h 1619598"/>
                  <a:gd name="connsiteX12" fmla="*/ 983958 w 1067944"/>
                  <a:gd name="connsiteY12" fmla="*/ 1098546 h 1619598"/>
                  <a:gd name="connsiteX13" fmla="*/ 1012479 w 1067944"/>
                  <a:gd name="connsiteY13" fmla="*/ 1164687 h 1619598"/>
                  <a:gd name="connsiteX14" fmla="*/ 1054439 w 1067944"/>
                  <a:gd name="connsiteY14" fmla="*/ 1403326 h 1619598"/>
                  <a:gd name="connsiteX15" fmla="*/ 921689 w 1067944"/>
                  <a:gd name="connsiteY15" fmla="*/ 1302960 h 1619598"/>
                  <a:gd name="connsiteX16" fmla="*/ 914745 w 1067944"/>
                  <a:gd name="connsiteY16" fmla="*/ 1293952 h 1619598"/>
                  <a:gd name="connsiteX17" fmla="*/ 913683 w 1067944"/>
                  <a:gd name="connsiteY17" fmla="*/ 1297191 h 1619598"/>
                  <a:gd name="connsiteX18" fmla="*/ 935221 w 1067944"/>
                  <a:gd name="connsiteY18" fmla="*/ 1347139 h 1619598"/>
                  <a:gd name="connsiteX19" fmla="*/ 977182 w 1067944"/>
                  <a:gd name="connsiteY19" fmla="*/ 1585778 h 1619598"/>
                  <a:gd name="connsiteX20" fmla="*/ 796960 w 1067944"/>
                  <a:gd name="connsiteY20" fmla="*/ 1423824 h 1619598"/>
                  <a:gd name="connsiteX21" fmla="*/ 763237 w 1067944"/>
                  <a:gd name="connsiteY21" fmla="*/ 1375126 h 1619598"/>
                  <a:gd name="connsiteX22" fmla="*/ 755784 w 1067944"/>
                  <a:gd name="connsiteY22" fmla="*/ 1373829 h 1619598"/>
                  <a:gd name="connsiteX23" fmla="*/ 757832 w 1067944"/>
                  <a:gd name="connsiteY23" fmla="*/ 1378578 h 1619598"/>
                  <a:gd name="connsiteX24" fmla="*/ 799794 w 1067944"/>
                  <a:gd name="connsiteY24" fmla="*/ 1617216 h 1619598"/>
                  <a:gd name="connsiteX25" fmla="*/ 464455 w 1067944"/>
                  <a:gd name="connsiteY25" fmla="*/ 1209157 h 1619598"/>
                  <a:gd name="connsiteX26" fmla="*/ 380800 w 1067944"/>
                  <a:gd name="connsiteY26" fmla="*/ 1044210 h 1619598"/>
                  <a:gd name="connsiteX27" fmla="*/ 367159 w 1067944"/>
                  <a:gd name="connsiteY27" fmla="*/ 1027036 h 1619598"/>
                  <a:gd name="connsiteX28" fmla="*/ 286566 w 1067944"/>
                  <a:gd name="connsiteY28" fmla="*/ 910624 h 1619598"/>
                  <a:gd name="connsiteX29" fmla="*/ 277726 w 1067944"/>
                  <a:gd name="connsiteY29" fmla="*/ 895881 h 1619598"/>
                  <a:gd name="connsiteX30" fmla="*/ 273160 w 1067944"/>
                  <a:gd name="connsiteY30" fmla="*/ 894331 h 1619598"/>
                  <a:gd name="connsiteX31" fmla="*/ 297315 w 1067944"/>
                  <a:gd name="connsiteY31" fmla="*/ 1032842 h 1619598"/>
                  <a:gd name="connsiteX32" fmla="*/ 277444 w 1067944"/>
                  <a:gd name="connsiteY32" fmla="*/ 1361462 h 1619598"/>
                  <a:gd name="connsiteX33" fmla="*/ 76063 w 1067944"/>
                  <a:gd name="connsiteY33" fmla="*/ 873189 h 1619598"/>
                  <a:gd name="connsiteX34" fmla="*/ 43404 w 1067944"/>
                  <a:gd name="connsiteY34" fmla="*/ 685919 h 1619598"/>
                  <a:gd name="connsiteX35" fmla="*/ 29948 w 1067944"/>
                  <a:gd name="connsiteY35" fmla="*/ 658808 h 1619598"/>
                  <a:gd name="connsiteX36" fmla="*/ 0 w 1067944"/>
                  <a:gd name="connsiteY36" fmla="*/ 496573 h 1619598"/>
                  <a:gd name="connsiteX37" fmla="*/ 17133 w 1067944"/>
                  <a:gd name="connsiteY37" fmla="*/ 372631 h 1619598"/>
                  <a:gd name="connsiteX38" fmla="*/ 23568 w 1067944"/>
                  <a:gd name="connsiteY38" fmla="*/ 357992 h 1619598"/>
                  <a:gd name="connsiteX39" fmla="*/ 19833 w 1067944"/>
                  <a:gd name="connsiteY39" fmla="*/ 355096 h 1619598"/>
                  <a:gd name="connsiteX40" fmla="*/ 54704 w 1067944"/>
                  <a:gd name="connsiteY40" fmla="*/ 155343 h 1619598"/>
                  <a:gd name="connsiteX0" fmla="*/ 112386 w 1125626"/>
                  <a:gd name="connsiteY0" fmla="*/ 155343 h 1619598"/>
                  <a:gd name="connsiteX1" fmla="*/ 406793 w 1125626"/>
                  <a:gd name="connsiteY1" fmla="*/ 1713 h 1619598"/>
                  <a:gd name="connsiteX2" fmla="*/ 562374 w 1125626"/>
                  <a:gd name="connsiteY2" fmla="*/ 86175 h 1619598"/>
                  <a:gd name="connsiteX3" fmla="*/ 564128 w 1125626"/>
                  <a:gd name="connsiteY3" fmla="*/ 103392 h 1619598"/>
                  <a:gd name="connsiteX4" fmla="*/ 569808 w 1125626"/>
                  <a:gd name="connsiteY4" fmla="*/ 105070 h 1619598"/>
                  <a:gd name="connsiteX5" fmla="*/ 812126 w 1125626"/>
                  <a:gd name="connsiteY5" fmla="*/ 412575 h 1619598"/>
                  <a:gd name="connsiteX6" fmla="*/ 817626 w 1125626"/>
                  <a:gd name="connsiteY6" fmla="*/ 472243 h 1619598"/>
                  <a:gd name="connsiteX7" fmla="*/ 825048 w 1125626"/>
                  <a:gd name="connsiteY7" fmla="*/ 468126 h 1619598"/>
                  <a:gd name="connsiteX8" fmla="*/ 828969 w 1125626"/>
                  <a:gd name="connsiteY8" fmla="*/ 474081 h 1619598"/>
                  <a:gd name="connsiteX9" fmla="*/ 932694 w 1125626"/>
                  <a:gd name="connsiteY9" fmla="*/ 647783 h 1619598"/>
                  <a:gd name="connsiteX10" fmla="*/ 1112815 w 1125626"/>
                  <a:gd name="connsiteY10" fmla="*/ 1141932 h 1619598"/>
                  <a:gd name="connsiteX11" fmla="*/ 1065048 w 1125626"/>
                  <a:gd name="connsiteY11" fmla="*/ 1121743 h 1619598"/>
                  <a:gd name="connsiteX12" fmla="*/ 1041640 w 1125626"/>
                  <a:gd name="connsiteY12" fmla="*/ 1098546 h 1619598"/>
                  <a:gd name="connsiteX13" fmla="*/ 1070161 w 1125626"/>
                  <a:gd name="connsiteY13" fmla="*/ 1164687 h 1619598"/>
                  <a:gd name="connsiteX14" fmla="*/ 1112121 w 1125626"/>
                  <a:gd name="connsiteY14" fmla="*/ 1403326 h 1619598"/>
                  <a:gd name="connsiteX15" fmla="*/ 979371 w 1125626"/>
                  <a:gd name="connsiteY15" fmla="*/ 1302960 h 1619598"/>
                  <a:gd name="connsiteX16" fmla="*/ 972427 w 1125626"/>
                  <a:gd name="connsiteY16" fmla="*/ 1293952 h 1619598"/>
                  <a:gd name="connsiteX17" fmla="*/ 971365 w 1125626"/>
                  <a:gd name="connsiteY17" fmla="*/ 1297191 h 1619598"/>
                  <a:gd name="connsiteX18" fmla="*/ 992903 w 1125626"/>
                  <a:gd name="connsiteY18" fmla="*/ 1347139 h 1619598"/>
                  <a:gd name="connsiteX19" fmla="*/ 1034864 w 1125626"/>
                  <a:gd name="connsiteY19" fmla="*/ 1585778 h 1619598"/>
                  <a:gd name="connsiteX20" fmla="*/ 854642 w 1125626"/>
                  <a:gd name="connsiteY20" fmla="*/ 1423824 h 1619598"/>
                  <a:gd name="connsiteX21" fmla="*/ 820919 w 1125626"/>
                  <a:gd name="connsiteY21" fmla="*/ 1375126 h 1619598"/>
                  <a:gd name="connsiteX22" fmla="*/ 813466 w 1125626"/>
                  <a:gd name="connsiteY22" fmla="*/ 1373829 h 1619598"/>
                  <a:gd name="connsiteX23" fmla="*/ 815514 w 1125626"/>
                  <a:gd name="connsiteY23" fmla="*/ 1378578 h 1619598"/>
                  <a:gd name="connsiteX24" fmla="*/ 857476 w 1125626"/>
                  <a:gd name="connsiteY24" fmla="*/ 1617216 h 1619598"/>
                  <a:gd name="connsiteX25" fmla="*/ 522137 w 1125626"/>
                  <a:gd name="connsiteY25" fmla="*/ 1209157 h 1619598"/>
                  <a:gd name="connsiteX26" fmla="*/ 438482 w 1125626"/>
                  <a:gd name="connsiteY26" fmla="*/ 1044210 h 1619598"/>
                  <a:gd name="connsiteX27" fmla="*/ 424841 w 1125626"/>
                  <a:gd name="connsiteY27" fmla="*/ 1027036 h 1619598"/>
                  <a:gd name="connsiteX28" fmla="*/ 344248 w 1125626"/>
                  <a:gd name="connsiteY28" fmla="*/ 910624 h 1619598"/>
                  <a:gd name="connsiteX29" fmla="*/ 335408 w 1125626"/>
                  <a:gd name="connsiteY29" fmla="*/ 895881 h 1619598"/>
                  <a:gd name="connsiteX30" fmla="*/ 330842 w 1125626"/>
                  <a:gd name="connsiteY30" fmla="*/ 894331 h 1619598"/>
                  <a:gd name="connsiteX31" fmla="*/ 354997 w 1125626"/>
                  <a:gd name="connsiteY31" fmla="*/ 1032842 h 1619598"/>
                  <a:gd name="connsiteX32" fmla="*/ 335126 w 1125626"/>
                  <a:gd name="connsiteY32" fmla="*/ 1361462 h 1619598"/>
                  <a:gd name="connsiteX33" fmla="*/ 133745 w 1125626"/>
                  <a:gd name="connsiteY33" fmla="*/ 873189 h 1619598"/>
                  <a:gd name="connsiteX34" fmla="*/ 101086 w 1125626"/>
                  <a:gd name="connsiteY34" fmla="*/ 685919 h 1619598"/>
                  <a:gd name="connsiteX35" fmla="*/ 87630 w 1125626"/>
                  <a:gd name="connsiteY35" fmla="*/ 658808 h 1619598"/>
                  <a:gd name="connsiteX36" fmla="*/ 57682 w 1125626"/>
                  <a:gd name="connsiteY36" fmla="*/ 496573 h 1619598"/>
                  <a:gd name="connsiteX37" fmla="*/ 74815 w 1125626"/>
                  <a:gd name="connsiteY37" fmla="*/ 372631 h 1619598"/>
                  <a:gd name="connsiteX38" fmla="*/ 81250 w 1125626"/>
                  <a:gd name="connsiteY38" fmla="*/ 357992 h 1619598"/>
                  <a:gd name="connsiteX39" fmla="*/ 4919 w 1125626"/>
                  <a:gd name="connsiteY39" fmla="*/ 248675 h 1619598"/>
                  <a:gd name="connsiteX40" fmla="*/ 112386 w 1125626"/>
                  <a:gd name="connsiteY40" fmla="*/ 155343 h 1619598"/>
                  <a:gd name="connsiteX0" fmla="*/ 0 w 1120707"/>
                  <a:gd name="connsiteY0" fmla="*/ 253392 h 1624315"/>
                  <a:gd name="connsiteX1" fmla="*/ 401874 w 1120707"/>
                  <a:gd name="connsiteY1" fmla="*/ 6430 h 1624315"/>
                  <a:gd name="connsiteX2" fmla="*/ 557455 w 1120707"/>
                  <a:gd name="connsiteY2" fmla="*/ 90892 h 1624315"/>
                  <a:gd name="connsiteX3" fmla="*/ 559209 w 1120707"/>
                  <a:gd name="connsiteY3" fmla="*/ 108109 h 1624315"/>
                  <a:gd name="connsiteX4" fmla="*/ 564889 w 1120707"/>
                  <a:gd name="connsiteY4" fmla="*/ 109787 h 1624315"/>
                  <a:gd name="connsiteX5" fmla="*/ 807207 w 1120707"/>
                  <a:gd name="connsiteY5" fmla="*/ 417292 h 1624315"/>
                  <a:gd name="connsiteX6" fmla="*/ 812707 w 1120707"/>
                  <a:gd name="connsiteY6" fmla="*/ 476960 h 1624315"/>
                  <a:gd name="connsiteX7" fmla="*/ 820129 w 1120707"/>
                  <a:gd name="connsiteY7" fmla="*/ 472843 h 1624315"/>
                  <a:gd name="connsiteX8" fmla="*/ 824050 w 1120707"/>
                  <a:gd name="connsiteY8" fmla="*/ 478798 h 1624315"/>
                  <a:gd name="connsiteX9" fmla="*/ 927775 w 1120707"/>
                  <a:gd name="connsiteY9" fmla="*/ 652500 h 1624315"/>
                  <a:gd name="connsiteX10" fmla="*/ 1107896 w 1120707"/>
                  <a:gd name="connsiteY10" fmla="*/ 1146649 h 1624315"/>
                  <a:gd name="connsiteX11" fmla="*/ 1060129 w 1120707"/>
                  <a:gd name="connsiteY11" fmla="*/ 1126460 h 1624315"/>
                  <a:gd name="connsiteX12" fmla="*/ 1036721 w 1120707"/>
                  <a:gd name="connsiteY12" fmla="*/ 1103263 h 1624315"/>
                  <a:gd name="connsiteX13" fmla="*/ 1065242 w 1120707"/>
                  <a:gd name="connsiteY13" fmla="*/ 1169404 h 1624315"/>
                  <a:gd name="connsiteX14" fmla="*/ 1107202 w 1120707"/>
                  <a:gd name="connsiteY14" fmla="*/ 1408043 h 1624315"/>
                  <a:gd name="connsiteX15" fmla="*/ 974452 w 1120707"/>
                  <a:gd name="connsiteY15" fmla="*/ 1307677 h 1624315"/>
                  <a:gd name="connsiteX16" fmla="*/ 967508 w 1120707"/>
                  <a:gd name="connsiteY16" fmla="*/ 1298669 h 1624315"/>
                  <a:gd name="connsiteX17" fmla="*/ 966446 w 1120707"/>
                  <a:gd name="connsiteY17" fmla="*/ 1301908 h 1624315"/>
                  <a:gd name="connsiteX18" fmla="*/ 987984 w 1120707"/>
                  <a:gd name="connsiteY18" fmla="*/ 1351856 h 1624315"/>
                  <a:gd name="connsiteX19" fmla="*/ 1029945 w 1120707"/>
                  <a:gd name="connsiteY19" fmla="*/ 1590495 h 1624315"/>
                  <a:gd name="connsiteX20" fmla="*/ 849723 w 1120707"/>
                  <a:gd name="connsiteY20" fmla="*/ 1428541 h 1624315"/>
                  <a:gd name="connsiteX21" fmla="*/ 816000 w 1120707"/>
                  <a:gd name="connsiteY21" fmla="*/ 1379843 h 1624315"/>
                  <a:gd name="connsiteX22" fmla="*/ 808547 w 1120707"/>
                  <a:gd name="connsiteY22" fmla="*/ 1378546 h 1624315"/>
                  <a:gd name="connsiteX23" fmla="*/ 810595 w 1120707"/>
                  <a:gd name="connsiteY23" fmla="*/ 1383295 h 1624315"/>
                  <a:gd name="connsiteX24" fmla="*/ 852557 w 1120707"/>
                  <a:gd name="connsiteY24" fmla="*/ 1621933 h 1624315"/>
                  <a:gd name="connsiteX25" fmla="*/ 517218 w 1120707"/>
                  <a:gd name="connsiteY25" fmla="*/ 1213874 h 1624315"/>
                  <a:gd name="connsiteX26" fmla="*/ 433563 w 1120707"/>
                  <a:gd name="connsiteY26" fmla="*/ 1048927 h 1624315"/>
                  <a:gd name="connsiteX27" fmla="*/ 419922 w 1120707"/>
                  <a:gd name="connsiteY27" fmla="*/ 1031753 h 1624315"/>
                  <a:gd name="connsiteX28" fmla="*/ 339329 w 1120707"/>
                  <a:gd name="connsiteY28" fmla="*/ 915341 h 1624315"/>
                  <a:gd name="connsiteX29" fmla="*/ 330489 w 1120707"/>
                  <a:gd name="connsiteY29" fmla="*/ 900598 h 1624315"/>
                  <a:gd name="connsiteX30" fmla="*/ 325923 w 1120707"/>
                  <a:gd name="connsiteY30" fmla="*/ 899048 h 1624315"/>
                  <a:gd name="connsiteX31" fmla="*/ 350078 w 1120707"/>
                  <a:gd name="connsiteY31" fmla="*/ 1037559 h 1624315"/>
                  <a:gd name="connsiteX32" fmla="*/ 330207 w 1120707"/>
                  <a:gd name="connsiteY32" fmla="*/ 1366179 h 1624315"/>
                  <a:gd name="connsiteX33" fmla="*/ 128826 w 1120707"/>
                  <a:gd name="connsiteY33" fmla="*/ 877906 h 1624315"/>
                  <a:gd name="connsiteX34" fmla="*/ 96167 w 1120707"/>
                  <a:gd name="connsiteY34" fmla="*/ 690636 h 1624315"/>
                  <a:gd name="connsiteX35" fmla="*/ 82711 w 1120707"/>
                  <a:gd name="connsiteY35" fmla="*/ 663525 h 1624315"/>
                  <a:gd name="connsiteX36" fmla="*/ 52763 w 1120707"/>
                  <a:gd name="connsiteY36" fmla="*/ 501290 h 1624315"/>
                  <a:gd name="connsiteX37" fmla="*/ 69896 w 1120707"/>
                  <a:gd name="connsiteY37" fmla="*/ 377348 h 1624315"/>
                  <a:gd name="connsiteX38" fmla="*/ 76331 w 1120707"/>
                  <a:gd name="connsiteY38" fmla="*/ 362709 h 1624315"/>
                  <a:gd name="connsiteX39" fmla="*/ 0 w 1120707"/>
                  <a:gd name="connsiteY39" fmla="*/ 253392 h 1624315"/>
                  <a:gd name="connsiteX0" fmla="*/ 0 w 1120707"/>
                  <a:gd name="connsiteY0" fmla="*/ 162500 h 1533423"/>
                  <a:gd name="connsiteX1" fmla="*/ 557455 w 1120707"/>
                  <a:gd name="connsiteY1" fmla="*/ 0 h 1533423"/>
                  <a:gd name="connsiteX2" fmla="*/ 559209 w 1120707"/>
                  <a:gd name="connsiteY2" fmla="*/ 17217 h 1533423"/>
                  <a:gd name="connsiteX3" fmla="*/ 564889 w 1120707"/>
                  <a:gd name="connsiteY3" fmla="*/ 18895 h 1533423"/>
                  <a:gd name="connsiteX4" fmla="*/ 807207 w 1120707"/>
                  <a:gd name="connsiteY4" fmla="*/ 326400 h 1533423"/>
                  <a:gd name="connsiteX5" fmla="*/ 812707 w 1120707"/>
                  <a:gd name="connsiteY5" fmla="*/ 386068 h 1533423"/>
                  <a:gd name="connsiteX6" fmla="*/ 820129 w 1120707"/>
                  <a:gd name="connsiteY6" fmla="*/ 381951 h 1533423"/>
                  <a:gd name="connsiteX7" fmla="*/ 824050 w 1120707"/>
                  <a:gd name="connsiteY7" fmla="*/ 387906 h 1533423"/>
                  <a:gd name="connsiteX8" fmla="*/ 927775 w 1120707"/>
                  <a:gd name="connsiteY8" fmla="*/ 561608 h 1533423"/>
                  <a:gd name="connsiteX9" fmla="*/ 1107896 w 1120707"/>
                  <a:gd name="connsiteY9" fmla="*/ 1055757 h 1533423"/>
                  <a:gd name="connsiteX10" fmla="*/ 1060129 w 1120707"/>
                  <a:gd name="connsiteY10" fmla="*/ 1035568 h 1533423"/>
                  <a:gd name="connsiteX11" fmla="*/ 1036721 w 1120707"/>
                  <a:gd name="connsiteY11" fmla="*/ 1012371 h 1533423"/>
                  <a:gd name="connsiteX12" fmla="*/ 1065242 w 1120707"/>
                  <a:gd name="connsiteY12" fmla="*/ 1078512 h 1533423"/>
                  <a:gd name="connsiteX13" fmla="*/ 1107202 w 1120707"/>
                  <a:gd name="connsiteY13" fmla="*/ 1317151 h 1533423"/>
                  <a:gd name="connsiteX14" fmla="*/ 974452 w 1120707"/>
                  <a:gd name="connsiteY14" fmla="*/ 1216785 h 1533423"/>
                  <a:gd name="connsiteX15" fmla="*/ 967508 w 1120707"/>
                  <a:gd name="connsiteY15" fmla="*/ 1207777 h 1533423"/>
                  <a:gd name="connsiteX16" fmla="*/ 966446 w 1120707"/>
                  <a:gd name="connsiteY16" fmla="*/ 1211016 h 1533423"/>
                  <a:gd name="connsiteX17" fmla="*/ 987984 w 1120707"/>
                  <a:gd name="connsiteY17" fmla="*/ 1260964 h 1533423"/>
                  <a:gd name="connsiteX18" fmla="*/ 1029945 w 1120707"/>
                  <a:gd name="connsiteY18" fmla="*/ 1499603 h 1533423"/>
                  <a:gd name="connsiteX19" fmla="*/ 849723 w 1120707"/>
                  <a:gd name="connsiteY19" fmla="*/ 1337649 h 1533423"/>
                  <a:gd name="connsiteX20" fmla="*/ 816000 w 1120707"/>
                  <a:gd name="connsiteY20" fmla="*/ 1288951 h 1533423"/>
                  <a:gd name="connsiteX21" fmla="*/ 808547 w 1120707"/>
                  <a:gd name="connsiteY21" fmla="*/ 1287654 h 1533423"/>
                  <a:gd name="connsiteX22" fmla="*/ 810595 w 1120707"/>
                  <a:gd name="connsiteY22" fmla="*/ 1292403 h 1533423"/>
                  <a:gd name="connsiteX23" fmla="*/ 852557 w 1120707"/>
                  <a:gd name="connsiteY23" fmla="*/ 1531041 h 1533423"/>
                  <a:gd name="connsiteX24" fmla="*/ 517218 w 1120707"/>
                  <a:gd name="connsiteY24" fmla="*/ 1122982 h 1533423"/>
                  <a:gd name="connsiteX25" fmla="*/ 433563 w 1120707"/>
                  <a:gd name="connsiteY25" fmla="*/ 958035 h 1533423"/>
                  <a:gd name="connsiteX26" fmla="*/ 419922 w 1120707"/>
                  <a:gd name="connsiteY26" fmla="*/ 940861 h 1533423"/>
                  <a:gd name="connsiteX27" fmla="*/ 339329 w 1120707"/>
                  <a:gd name="connsiteY27" fmla="*/ 824449 h 1533423"/>
                  <a:gd name="connsiteX28" fmla="*/ 330489 w 1120707"/>
                  <a:gd name="connsiteY28" fmla="*/ 809706 h 1533423"/>
                  <a:gd name="connsiteX29" fmla="*/ 325923 w 1120707"/>
                  <a:gd name="connsiteY29" fmla="*/ 808156 h 1533423"/>
                  <a:gd name="connsiteX30" fmla="*/ 350078 w 1120707"/>
                  <a:gd name="connsiteY30" fmla="*/ 946667 h 1533423"/>
                  <a:gd name="connsiteX31" fmla="*/ 330207 w 1120707"/>
                  <a:gd name="connsiteY31" fmla="*/ 1275287 h 1533423"/>
                  <a:gd name="connsiteX32" fmla="*/ 128826 w 1120707"/>
                  <a:gd name="connsiteY32" fmla="*/ 787014 h 1533423"/>
                  <a:gd name="connsiteX33" fmla="*/ 96167 w 1120707"/>
                  <a:gd name="connsiteY33" fmla="*/ 599744 h 1533423"/>
                  <a:gd name="connsiteX34" fmla="*/ 82711 w 1120707"/>
                  <a:gd name="connsiteY34" fmla="*/ 572633 h 1533423"/>
                  <a:gd name="connsiteX35" fmla="*/ 52763 w 1120707"/>
                  <a:gd name="connsiteY35" fmla="*/ 410398 h 1533423"/>
                  <a:gd name="connsiteX36" fmla="*/ 69896 w 1120707"/>
                  <a:gd name="connsiteY36" fmla="*/ 286456 h 1533423"/>
                  <a:gd name="connsiteX37" fmla="*/ 76331 w 1120707"/>
                  <a:gd name="connsiteY37" fmla="*/ 271817 h 1533423"/>
                  <a:gd name="connsiteX38" fmla="*/ 0 w 1120707"/>
                  <a:gd name="connsiteY38" fmla="*/ 162500 h 1533423"/>
                  <a:gd name="connsiteX0" fmla="*/ 23568 w 1067944"/>
                  <a:gd name="connsiteY0" fmla="*/ 271817 h 1533423"/>
                  <a:gd name="connsiteX1" fmla="*/ 504692 w 1067944"/>
                  <a:gd name="connsiteY1" fmla="*/ 0 h 1533423"/>
                  <a:gd name="connsiteX2" fmla="*/ 506446 w 1067944"/>
                  <a:gd name="connsiteY2" fmla="*/ 17217 h 1533423"/>
                  <a:gd name="connsiteX3" fmla="*/ 512126 w 1067944"/>
                  <a:gd name="connsiteY3" fmla="*/ 18895 h 1533423"/>
                  <a:gd name="connsiteX4" fmla="*/ 754444 w 1067944"/>
                  <a:gd name="connsiteY4" fmla="*/ 326400 h 1533423"/>
                  <a:gd name="connsiteX5" fmla="*/ 759944 w 1067944"/>
                  <a:gd name="connsiteY5" fmla="*/ 386068 h 1533423"/>
                  <a:gd name="connsiteX6" fmla="*/ 767366 w 1067944"/>
                  <a:gd name="connsiteY6" fmla="*/ 381951 h 1533423"/>
                  <a:gd name="connsiteX7" fmla="*/ 771287 w 1067944"/>
                  <a:gd name="connsiteY7" fmla="*/ 387906 h 1533423"/>
                  <a:gd name="connsiteX8" fmla="*/ 875012 w 1067944"/>
                  <a:gd name="connsiteY8" fmla="*/ 561608 h 1533423"/>
                  <a:gd name="connsiteX9" fmla="*/ 1055133 w 1067944"/>
                  <a:gd name="connsiteY9" fmla="*/ 1055757 h 1533423"/>
                  <a:gd name="connsiteX10" fmla="*/ 1007366 w 1067944"/>
                  <a:gd name="connsiteY10" fmla="*/ 1035568 h 1533423"/>
                  <a:gd name="connsiteX11" fmla="*/ 983958 w 1067944"/>
                  <a:gd name="connsiteY11" fmla="*/ 1012371 h 1533423"/>
                  <a:gd name="connsiteX12" fmla="*/ 1012479 w 1067944"/>
                  <a:gd name="connsiteY12" fmla="*/ 1078512 h 1533423"/>
                  <a:gd name="connsiteX13" fmla="*/ 1054439 w 1067944"/>
                  <a:gd name="connsiteY13" fmla="*/ 1317151 h 1533423"/>
                  <a:gd name="connsiteX14" fmla="*/ 921689 w 1067944"/>
                  <a:gd name="connsiteY14" fmla="*/ 1216785 h 1533423"/>
                  <a:gd name="connsiteX15" fmla="*/ 914745 w 1067944"/>
                  <a:gd name="connsiteY15" fmla="*/ 1207777 h 1533423"/>
                  <a:gd name="connsiteX16" fmla="*/ 913683 w 1067944"/>
                  <a:gd name="connsiteY16" fmla="*/ 1211016 h 1533423"/>
                  <a:gd name="connsiteX17" fmla="*/ 935221 w 1067944"/>
                  <a:gd name="connsiteY17" fmla="*/ 1260964 h 1533423"/>
                  <a:gd name="connsiteX18" fmla="*/ 977182 w 1067944"/>
                  <a:gd name="connsiteY18" fmla="*/ 1499603 h 1533423"/>
                  <a:gd name="connsiteX19" fmla="*/ 796960 w 1067944"/>
                  <a:gd name="connsiteY19" fmla="*/ 1337649 h 1533423"/>
                  <a:gd name="connsiteX20" fmla="*/ 763237 w 1067944"/>
                  <a:gd name="connsiteY20" fmla="*/ 1288951 h 1533423"/>
                  <a:gd name="connsiteX21" fmla="*/ 755784 w 1067944"/>
                  <a:gd name="connsiteY21" fmla="*/ 1287654 h 1533423"/>
                  <a:gd name="connsiteX22" fmla="*/ 757832 w 1067944"/>
                  <a:gd name="connsiteY22" fmla="*/ 1292403 h 1533423"/>
                  <a:gd name="connsiteX23" fmla="*/ 799794 w 1067944"/>
                  <a:gd name="connsiteY23" fmla="*/ 1531041 h 1533423"/>
                  <a:gd name="connsiteX24" fmla="*/ 464455 w 1067944"/>
                  <a:gd name="connsiteY24" fmla="*/ 1122982 h 1533423"/>
                  <a:gd name="connsiteX25" fmla="*/ 380800 w 1067944"/>
                  <a:gd name="connsiteY25" fmla="*/ 958035 h 1533423"/>
                  <a:gd name="connsiteX26" fmla="*/ 367159 w 1067944"/>
                  <a:gd name="connsiteY26" fmla="*/ 940861 h 1533423"/>
                  <a:gd name="connsiteX27" fmla="*/ 286566 w 1067944"/>
                  <a:gd name="connsiteY27" fmla="*/ 824449 h 1533423"/>
                  <a:gd name="connsiteX28" fmla="*/ 277726 w 1067944"/>
                  <a:gd name="connsiteY28" fmla="*/ 809706 h 1533423"/>
                  <a:gd name="connsiteX29" fmla="*/ 273160 w 1067944"/>
                  <a:gd name="connsiteY29" fmla="*/ 808156 h 1533423"/>
                  <a:gd name="connsiteX30" fmla="*/ 297315 w 1067944"/>
                  <a:gd name="connsiteY30" fmla="*/ 946667 h 1533423"/>
                  <a:gd name="connsiteX31" fmla="*/ 277444 w 1067944"/>
                  <a:gd name="connsiteY31" fmla="*/ 1275287 h 1533423"/>
                  <a:gd name="connsiteX32" fmla="*/ 76063 w 1067944"/>
                  <a:gd name="connsiteY32" fmla="*/ 787014 h 1533423"/>
                  <a:gd name="connsiteX33" fmla="*/ 43404 w 1067944"/>
                  <a:gd name="connsiteY33" fmla="*/ 599744 h 1533423"/>
                  <a:gd name="connsiteX34" fmla="*/ 29948 w 1067944"/>
                  <a:gd name="connsiteY34" fmla="*/ 572633 h 1533423"/>
                  <a:gd name="connsiteX35" fmla="*/ 0 w 1067944"/>
                  <a:gd name="connsiteY35" fmla="*/ 410398 h 1533423"/>
                  <a:gd name="connsiteX36" fmla="*/ 17133 w 1067944"/>
                  <a:gd name="connsiteY36" fmla="*/ 286456 h 1533423"/>
                  <a:gd name="connsiteX37" fmla="*/ 23568 w 1067944"/>
                  <a:gd name="connsiteY37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324795 h 1586401"/>
                  <a:gd name="connsiteX1" fmla="*/ 205745 w 1067944"/>
                  <a:gd name="connsiteY1" fmla="*/ 69389 h 1586401"/>
                  <a:gd name="connsiteX2" fmla="*/ 504692 w 1067944"/>
                  <a:gd name="connsiteY2" fmla="*/ 52978 h 1586401"/>
                  <a:gd name="connsiteX3" fmla="*/ 506446 w 1067944"/>
                  <a:gd name="connsiteY3" fmla="*/ 70195 h 1586401"/>
                  <a:gd name="connsiteX4" fmla="*/ 512126 w 1067944"/>
                  <a:gd name="connsiteY4" fmla="*/ 71873 h 1586401"/>
                  <a:gd name="connsiteX5" fmla="*/ 754444 w 1067944"/>
                  <a:gd name="connsiteY5" fmla="*/ 379378 h 1586401"/>
                  <a:gd name="connsiteX6" fmla="*/ 759944 w 1067944"/>
                  <a:gd name="connsiteY6" fmla="*/ 439046 h 1586401"/>
                  <a:gd name="connsiteX7" fmla="*/ 767366 w 1067944"/>
                  <a:gd name="connsiteY7" fmla="*/ 434929 h 1586401"/>
                  <a:gd name="connsiteX8" fmla="*/ 771287 w 1067944"/>
                  <a:gd name="connsiteY8" fmla="*/ 440884 h 1586401"/>
                  <a:gd name="connsiteX9" fmla="*/ 875012 w 1067944"/>
                  <a:gd name="connsiteY9" fmla="*/ 614586 h 1586401"/>
                  <a:gd name="connsiteX10" fmla="*/ 1055133 w 1067944"/>
                  <a:gd name="connsiteY10" fmla="*/ 1108735 h 1586401"/>
                  <a:gd name="connsiteX11" fmla="*/ 1007366 w 1067944"/>
                  <a:gd name="connsiteY11" fmla="*/ 1088546 h 1586401"/>
                  <a:gd name="connsiteX12" fmla="*/ 983958 w 1067944"/>
                  <a:gd name="connsiteY12" fmla="*/ 1065349 h 1586401"/>
                  <a:gd name="connsiteX13" fmla="*/ 1012479 w 1067944"/>
                  <a:gd name="connsiteY13" fmla="*/ 1131490 h 1586401"/>
                  <a:gd name="connsiteX14" fmla="*/ 1054439 w 1067944"/>
                  <a:gd name="connsiteY14" fmla="*/ 1370129 h 1586401"/>
                  <a:gd name="connsiteX15" fmla="*/ 921689 w 1067944"/>
                  <a:gd name="connsiteY15" fmla="*/ 1269763 h 1586401"/>
                  <a:gd name="connsiteX16" fmla="*/ 914745 w 1067944"/>
                  <a:gd name="connsiteY16" fmla="*/ 1260755 h 1586401"/>
                  <a:gd name="connsiteX17" fmla="*/ 913683 w 1067944"/>
                  <a:gd name="connsiteY17" fmla="*/ 1263994 h 1586401"/>
                  <a:gd name="connsiteX18" fmla="*/ 935221 w 1067944"/>
                  <a:gd name="connsiteY18" fmla="*/ 1313942 h 1586401"/>
                  <a:gd name="connsiteX19" fmla="*/ 977182 w 1067944"/>
                  <a:gd name="connsiteY19" fmla="*/ 1552581 h 1586401"/>
                  <a:gd name="connsiteX20" fmla="*/ 796960 w 1067944"/>
                  <a:gd name="connsiteY20" fmla="*/ 1390627 h 1586401"/>
                  <a:gd name="connsiteX21" fmla="*/ 763237 w 1067944"/>
                  <a:gd name="connsiteY21" fmla="*/ 1341929 h 1586401"/>
                  <a:gd name="connsiteX22" fmla="*/ 755784 w 1067944"/>
                  <a:gd name="connsiteY22" fmla="*/ 1340632 h 1586401"/>
                  <a:gd name="connsiteX23" fmla="*/ 757832 w 1067944"/>
                  <a:gd name="connsiteY23" fmla="*/ 1345381 h 1586401"/>
                  <a:gd name="connsiteX24" fmla="*/ 799794 w 1067944"/>
                  <a:gd name="connsiteY24" fmla="*/ 1584019 h 1586401"/>
                  <a:gd name="connsiteX25" fmla="*/ 464455 w 1067944"/>
                  <a:gd name="connsiteY25" fmla="*/ 1175960 h 1586401"/>
                  <a:gd name="connsiteX26" fmla="*/ 380800 w 1067944"/>
                  <a:gd name="connsiteY26" fmla="*/ 1011013 h 1586401"/>
                  <a:gd name="connsiteX27" fmla="*/ 367159 w 1067944"/>
                  <a:gd name="connsiteY27" fmla="*/ 993839 h 1586401"/>
                  <a:gd name="connsiteX28" fmla="*/ 286566 w 1067944"/>
                  <a:gd name="connsiteY28" fmla="*/ 877427 h 1586401"/>
                  <a:gd name="connsiteX29" fmla="*/ 277726 w 1067944"/>
                  <a:gd name="connsiteY29" fmla="*/ 862684 h 1586401"/>
                  <a:gd name="connsiteX30" fmla="*/ 273160 w 1067944"/>
                  <a:gd name="connsiteY30" fmla="*/ 861134 h 1586401"/>
                  <a:gd name="connsiteX31" fmla="*/ 297315 w 1067944"/>
                  <a:gd name="connsiteY31" fmla="*/ 999645 h 1586401"/>
                  <a:gd name="connsiteX32" fmla="*/ 277444 w 1067944"/>
                  <a:gd name="connsiteY32" fmla="*/ 1328265 h 1586401"/>
                  <a:gd name="connsiteX33" fmla="*/ 76063 w 1067944"/>
                  <a:gd name="connsiteY33" fmla="*/ 839992 h 1586401"/>
                  <a:gd name="connsiteX34" fmla="*/ 43404 w 1067944"/>
                  <a:gd name="connsiteY34" fmla="*/ 652722 h 1586401"/>
                  <a:gd name="connsiteX35" fmla="*/ 29948 w 1067944"/>
                  <a:gd name="connsiteY35" fmla="*/ 625611 h 1586401"/>
                  <a:gd name="connsiteX36" fmla="*/ 0 w 1067944"/>
                  <a:gd name="connsiteY36" fmla="*/ 463376 h 1586401"/>
                  <a:gd name="connsiteX37" fmla="*/ 17133 w 1067944"/>
                  <a:gd name="connsiteY37" fmla="*/ 339434 h 1586401"/>
                  <a:gd name="connsiteX38" fmla="*/ 23568 w 1067944"/>
                  <a:gd name="connsiteY38" fmla="*/ 324795 h 1586401"/>
                  <a:gd name="connsiteX0" fmla="*/ 33076 w 1077452"/>
                  <a:gd name="connsiteY0" fmla="*/ 324795 h 1586401"/>
                  <a:gd name="connsiteX1" fmla="*/ 215253 w 1077452"/>
                  <a:gd name="connsiteY1" fmla="*/ 69389 h 1586401"/>
                  <a:gd name="connsiteX2" fmla="*/ 514200 w 1077452"/>
                  <a:gd name="connsiteY2" fmla="*/ 52978 h 1586401"/>
                  <a:gd name="connsiteX3" fmla="*/ 515954 w 1077452"/>
                  <a:gd name="connsiteY3" fmla="*/ 70195 h 1586401"/>
                  <a:gd name="connsiteX4" fmla="*/ 521634 w 1077452"/>
                  <a:gd name="connsiteY4" fmla="*/ 71873 h 1586401"/>
                  <a:gd name="connsiteX5" fmla="*/ 763952 w 1077452"/>
                  <a:gd name="connsiteY5" fmla="*/ 379378 h 1586401"/>
                  <a:gd name="connsiteX6" fmla="*/ 769452 w 1077452"/>
                  <a:gd name="connsiteY6" fmla="*/ 439046 h 1586401"/>
                  <a:gd name="connsiteX7" fmla="*/ 776874 w 1077452"/>
                  <a:gd name="connsiteY7" fmla="*/ 434929 h 1586401"/>
                  <a:gd name="connsiteX8" fmla="*/ 780795 w 1077452"/>
                  <a:gd name="connsiteY8" fmla="*/ 440884 h 1586401"/>
                  <a:gd name="connsiteX9" fmla="*/ 884520 w 1077452"/>
                  <a:gd name="connsiteY9" fmla="*/ 614586 h 1586401"/>
                  <a:gd name="connsiteX10" fmla="*/ 1064641 w 1077452"/>
                  <a:gd name="connsiteY10" fmla="*/ 1108735 h 1586401"/>
                  <a:gd name="connsiteX11" fmla="*/ 1016874 w 1077452"/>
                  <a:gd name="connsiteY11" fmla="*/ 1088546 h 1586401"/>
                  <a:gd name="connsiteX12" fmla="*/ 993466 w 1077452"/>
                  <a:gd name="connsiteY12" fmla="*/ 1065349 h 1586401"/>
                  <a:gd name="connsiteX13" fmla="*/ 1021987 w 1077452"/>
                  <a:gd name="connsiteY13" fmla="*/ 1131490 h 1586401"/>
                  <a:gd name="connsiteX14" fmla="*/ 1063947 w 1077452"/>
                  <a:gd name="connsiteY14" fmla="*/ 1370129 h 1586401"/>
                  <a:gd name="connsiteX15" fmla="*/ 931197 w 1077452"/>
                  <a:gd name="connsiteY15" fmla="*/ 1269763 h 1586401"/>
                  <a:gd name="connsiteX16" fmla="*/ 924253 w 1077452"/>
                  <a:gd name="connsiteY16" fmla="*/ 1260755 h 1586401"/>
                  <a:gd name="connsiteX17" fmla="*/ 923191 w 1077452"/>
                  <a:gd name="connsiteY17" fmla="*/ 1263994 h 1586401"/>
                  <a:gd name="connsiteX18" fmla="*/ 944729 w 1077452"/>
                  <a:gd name="connsiteY18" fmla="*/ 1313942 h 1586401"/>
                  <a:gd name="connsiteX19" fmla="*/ 986690 w 1077452"/>
                  <a:gd name="connsiteY19" fmla="*/ 1552581 h 1586401"/>
                  <a:gd name="connsiteX20" fmla="*/ 806468 w 1077452"/>
                  <a:gd name="connsiteY20" fmla="*/ 1390627 h 1586401"/>
                  <a:gd name="connsiteX21" fmla="*/ 772745 w 1077452"/>
                  <a:gd name="connsiteY21" fmla="*/ 1341929 h 1586401"/>
                  <a:gd name="connsiteX22" fmla="*/ 765292 w 1077452"/>
                  <a:gd name="connsiteY22" fmla="*/ 1340632 h 1586401"/>
                  <a:gd name="connsiteX23" fmla="*/ 767340 w 1077452"/>
                  <a:gd name="connsiteY23" fmla="*/ 1345381 h 1586401"/>
                  <a:gd name="connsiteX24" fmla="*/ 809302 w 1077452"/>
                  <a:gd name="connsiteY24" fmla="*/ 1584019 h 1586401"/>
                  <a:gd name="connsiteX25" fmla="*/ 473963 w 1077452"/>
                  <a:gd name="connsiteY25" fmla="*/ 1175960 h 1586401"/>
                  <a:gd name="connsiteX26" fmla="*/ 390308 w 1077452"/>
                  <a:gd name="connsiteY26" fmla="*/ 1011013 h 1586401"/>
                  <a:gd name="connsiteX27" fmla="*/ 376667 w 1077452"/>
                  <a:gd name="connsiteY27" fmla="*/ 993839 h 1586401"/>
                  <a:gd name="connsiteX28" fmla="*/ 296074 w 1077452"/>
                  <a:gd name="connsiteY28" fmla="*/ 877427 h 1586401"/>
                  <a:gd name="connsiteX29" fmla="*/ 287234 w 1077452"/>
                  <a:gd name="connsiteY29" fmla="*/ 862684 h 1586401"/>
                  <a:gd name="connsiteX30" fmla="*/ 282668 w 1077452"/>
                  <a:gd name="connsiteY30" fmla="*/ 861134 h 1586401"/>
                  <a:gd name="connsiteX31" fmla="*/ 306823 w 1077452"/>
                  <a:gd name="connsiteY31" fmla="*/ 999645 h 1586401"/>
                  <a:gd name="connsiteX32" fmla="*/ 286952 w 1077452"/>
                  <a:gd name="connsiteY32" fmla="*/ 1328265 h 1586401"/>
                  <a:gd name="connsiteX33" fmla="*/ 85571 w 1077452"/>
                  <a:gd name="connsiteY33" fmla="*/ 839992 h 1586401"/>
                  <a:gd name="connsiteX34" fmla="*/ 52912 w 1077452"/>
                  <a:gd name="connsiteY34" fmla="*/ 652722 h 1586401"/>
                  <a:gd name="connsiteX35" fmla="*/ 39456 w 1077452"/>
                  <a:gd name="connsiteY35" fmla="*/ 625611 h 1586401"/>
                  <a:gd name="connsiteX36" fmla="*/ 9508 w 1077452"/>
                  <a:gd name="connsiteY36" fmla="*/ 463376 h 1586401"/>
                  <a:gd name="connsiteX37" fmla="*/ 26641 w 1077452"/>
                  <a:gd name="connsiteY37" fmla="*/ 339434 h 1586401"/>
                  <a:gd name="connsiteX38" fmla="*/ 33076 w 1077452"/>
                  <a:gd name="connsiteY38" fmla="*/ 324795 h 158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77452" h="1586401">
                    <a:moveTo>
                      <a:pt x="33076" y="324795"/>
                    </a:moveTo>
                    <a:cubicBezTo>
                      <a:pt x="119407" y="270315"/>
                      <a:pt x="-191331" y="237248"/>
                      <a:pt x="215253" y="69389"/>
                    </a:cubicBezTo>
                    <a:cubicBezTo>
                      <a:pt x="444548" y="-79541"/>
                      <a:pt x="414551" y="58448"/>
                      <a:pt x="514200" y="52978"/>
                    </a:cubicBezTo>
                    <a:lnTo>
                      <a:pt x="515954" y="70195"/>
                    </a:lnTo>
                    <a:lnTo>
                      <a:pt x="521634" y="71873"/>
                    </a:lnTo>
                    <a:cubicBezTo>
                      <a:pt x="644208" y="120958"/>
                      <a:pt x="737300" y="236933"/>
                      <a:pt x="763952" y="379378"/>
                    </a:cubicBezTo>
                    <a:lnTo>
                      <a:pt x="769452" y="439046"/>
                    </a:lnTo>
                    <a:lnTo>
                      <a:pt x="776874" y="434929"/>
                    </a:lnTo>
                    <a:lnTo>
                      <a:pt x="780795" y="440884"/>
                    </a:lnTo>
                    <a:cubicBezTo>
                      <a:pt x="814576" y="493219"/>
                      <a:pt x="849730" y="551861"/>
                      <a:pt x="884520" y="614586"/>
                    </a:cubicBezTo>
                    <a:cubicBezTo>
                      <a:pt x="1023680" y="865488"/>
                      <a:pt x="1104322" y="1086726"/>
                      <a:pt x="1064641" y="1108735"/>
                    </a:cubicBezTo>
                    <a:cubicBezTo>
                      <a:pt x="1054720" y="1114237"/>
                      <a:pt x="1038219" y="1106767"/>
                      <a:pt x="1016874" y="1088546"/>
                    </a:cubicBezTo>
                    <a:lnTo>
                      <a:pt x="993466" y="1065349"/>
                    </a:lnTo>
                    <a:lnTo>
                      <a:pt x="1021987" y="1131490"/>
                    </a:lnTo>
                    <a:cubicBezTo>
                      <a:pt x="1074029" y="1260644"/>
                      <a:pt x="1092724" y="1354168"/>
                      <a:pt x="1063947" y="1370129"/>
                    </a:cubicBezTo>
                    <a:cubicBezTo>
                      <a:pt x="1040926" y="1382897"/>
                      <a:pt x="991882" y="1343608"/>
                      <a:pt x="931197" y="1269763"/>
                    </a:cubicBezTo>
                    <a:lnTo>
                      <a:pt x="924253" y="1260755"/>
                    </a:lnTo>
                    <a:lnTo>
                      <a:pt x="923191" y="1263994"/>
                    </a:lnTo>
                    <a:lnTo>
                      <a:pt x="944729" y="1313942"/>
                    </a:lnTo>
                    <a:cubicBezTo>
                      <a:pt x="996772" y="1443096"/>
                      <a:pt x="1015467" y="1536620"/>
                      <a:pt x="986690" y="1552581"/>
                    </a:cubicBezTo>
                    <a:cubicBezTo>
                      <a:pt x="957914" y="1568541"/>
                      <a:pt x="888475" y="1503162"/>
                      <a:pt x="806468" y="1390627"/>
                    </a:cubicBezTo>
                    <a:lnTo>
                      <a:pt x="772745" y="1341929"/>
                    </a:lnTo>
                    <a:lnTo>
                      <a:pt x="765292" y="1340632"/>
                    </a:lnTo>
                    <a:lnTo>
                      <a:pt x="767340" y="1345381"/>
                    </a:lnTo>
                    <a:cubicBezTo>
                      <a:pt x="819383" y="1474535"/>
                      <a:pt x="838078" y="1568058"/>
                      <a:pt x="809302" y="1584019"/>
                    </a:cubicBezTo>
                    <a:cubicBezTo>
                      <a:pt x="763258" y="1609556"/>
                      <a:pt x="613122" y="1426862"/>
                      <a:pt x="473963" y="1175960"/>
                    </a:cubicBezTo>
                    <a:lnTo>
                      <a:pt x="390308" y="1011013"/>
                    </a:lnTo>
                    <a:lnTo>
                      <a:pt x="376667" y="993839"/>
                    </a:lnTo>
                    <a:cubicBezTo>
                      <a:pt x="349522" y="957205"/>
                      <a:pt x="322558" y="918309"/>
                      <a:pt x="296074" y="877427"/>
                    </a:cubicBezTo>
                    <a:lnTo>
                      <a:pt x="287234" y="862684"/>
                    </a:lnTo>
                    <a:lnTo>
                      <a:pt x="282668" y="861134"/>
                    </a:lnTo>
                    <a:lnTo>
                      <a:pt x="306823" y="999645"/>
                    </a:lnTo>
                    <a:cubicBezTo>
                      <a:pt x="331480" y="1185029"/>
                      <a:pt x="325575" y="1320045"/>
                      <a:pt x="286952" y="1328265"/>
                    </a:cubicBezTo>
                    <a:cubicBezTo>
                      <a:pt x="235455" y="1339225"/>
                      <a:pt x="145293" y="1120617"/>
                      <a:pt x="85571" y="839992"/>
                    </a:cubicBezTo>
                    <a:lnTo>
                      <a:pt x="52912" y="652722"/>
                    </a:lnTo>
                    <a:lnTo>
                      <a:pt x="39456" y="625611"/>
                    </a:lnTo>
                    <a:cubicBezTo>
                      <a:pt x="20172" y="575746"/>
                      <a:pt x="9508" y="520923"/>
                      <a:pt x="9508" y="463376"/>
                    </a:cubicBezTo>
                    <a:cubicBezTo>
                      <a:pt x="9508" y="420215"/>
                      <a:pt x="15506" y="378587"/>
                      <a:pt x="26641" y="339434"/>
                    </a:cubicBezTo>
                    <a:lnTo>
                      <a:pt x="33076" y="324795"/>
                    </a:lnTo>
                    <a:close/>
                  </a:path>
                </a:pathLst>
              </a:custGeom>
              <a:solidFill>
                <a:srgbClr val="FFC4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dirty="0"/>
              </a:p>
            </p:txBody>
          </p:sp>
          <p:sp>
            <p:nvSpPr>
              <p:cNvPr id="173" name="Szabadkézi sokszög 172"/>
              <p:cNvSpPr/>
              <p:nvPr/>
            </p:nvSpPr>
            <p:spPr>
              <a:xfrm rot="21027276" flipH="1" flipV="1">
                <a:off x="1692466" y="2651811"/>
                <a:ext cx="598694" cy="1483009"/>
              </a:xfrm>
              <a:custGeom>
                <a:avLst/>
                <a:gdLst>
                  <a:gd name="connsiteX0" fmla="*/ 100032 w 592842"/>
                  <a:gd name="connsiteY0" fmla="*/ 1465659 h 1467045"/>
                  <a:gd name="connsiteX1" fmla="*/ 1154 w 592842"/>
                  <a:gd name="connsiteY1" fmla="*/ 1210397 h 1467045"/>
                  <a:gd name="connsiteX2" fmla="*/ 34789 w 592842"/>
                  <a:gd name="connsiteY2" fmla="*/ 556939 h 1467045"/>
                  <a:gd name="connsiteX3" fmla="*/ 47677 w 592842"/>
                  <a:gd name="connsiteY3" fmla="*/ 551098 h 1467045"/>
                  <a:gd name="connsiteX4" fmla="*/ 61520 w 592842"/>
                  <a:gd name="connsiteY4" fmla="*/ 525605 h 1467045"/>
                  <a:gd name="connsiteX5" fmla="*/ 281499 w 592842"/>
                  <a:gd name="connsiteY5" fmla="*/ 201517 h 1467045"/>
                  <a:gd name="connsiteX6" fmla="*/ 543118 w 592842"/>
                  <a:gd name="connsiteY6" fmla="*/ 29515 h 1467045"/>
                  <a:gd name="connsiteX7" fmla="*/ 431111 w 592842"/>
                  <a:gd name="connsiteY7" fmla="*/ 444529 h 1467045"/>
                  <a:gd name="connsiteX8" fmla="*/ 368915 w 592842"/>
                  <a:gd name="connsiteY8" fmla="*/ 554552 h 1467045"/>
                  <a:gd name="connsiteX9" fmla="*/ 382897 w 592842"/>
                  <a:gd name="connsiteY9" fmla="*/ 554756 h 1467045"/>
                  <a:gd name="connsiteX10" fmla="*/ 285756 w 592842"/>
                  <a:gd name="connsiteY10" fmla="*/ 1274550 h 1467045"/>
                  <a:gd name="connsiteX11" fmla="*/ 100032 w 592842"/>
                  <a:gd name="connsiteY11" fmla="*/ 1465659 h 1467045"/>
                  <a:gd name="connsiteX0" fmla="*/ 100032 w 544042"/>
                  <a:gd name="connsiteY0" fmla="*/ 1464145 h 1465531"/>
                  <a:gd name="connsiteX1" fmla="*/ 1154 w 544042"/>
                  <a:gd name="connsiteY1" fmla="*/ 1208883 h 1465531"/>
                  <a:gd name="connsiteX2" fmla="*/ 34789 w 544042"/>
                  <a:gd name="connsiteY2" fmla="*/ 555425 h 1465531"/>
                  <a:gd name="connsiteX3" fmla="*/ 47677 w 544042"/>
                  <a:gd name="connsiteY3" fmla="*/ 549584 h 1465531"/>
                  <a:gd name="connsiteX4" fmla="*/ 61520 w 544042"/>
                  <a:gd name="connsiteY4" fmla="*/ 524091 h 1465531"/>
                  <a:gd name="connsiteX5" fmla="*/ 281499 w 544042"/>
                  <a:gd name="connsiteY5" fmla="*/ 200003 h 1465531"/>
                  <a:gd name="connsiteX6" fmla="*/ 543118 w 544042"/>
                  <a:gd name="connsiteY6" fmla="*/ 28001 h 1465531"/>
                  <a:gd name="connsiteX7" fmla="*/ 368915 w 544042"/>
                  <a:gd name="connsiteY7" fmla="*/ 553038 h 1465531"/>
                  <a:gd name="connsiteX8" fmla="*/ 382897 w 544042"/>
                  <a:gd name="connsiteY8" fmla="*/ 553242 h 1465531"/>
                  <a:gd name="connsiteX9" fmla="*/ 285756 w 544042"/>
                  <a:gd name="connsiteY9" fmla="*/ 1273036 h 1465531"/>
                  <a:gd name="connsiteX10" fmla="*/ 100032 w 544042"/>
                  <a:gd name="connsiteY10" fmla="*/ 1464145 h 1465531"/>
                  <a:gd name="connsiteX0" fmla="*/ 100032 w 592787"/>
                  <a:gd name="connsiteY0" fmla="*/ 1485518 h 1486904"/>
                  <a:gd name="connsiteX1" fmla="*/ 1154 w 592787"/>
                  <a:gd name="connsiteY1" fmla="*/ 1230256 h 1486904"/>
                  <a:gd name="connsiteX2" fmla="*/ 34789 w 592787"/>
                  <a:gd name="connsiteY2" fmla="*/ 576798 h 1486904"/>
                  <a:gd name="connsiteX3" fmla="*/ 47677 w 592787"/>
                  <a:gd name="connsiteY3" fmla="*/ 570957 h 1486904"/>
                  <a:gd name="connsiteX4" fmla="*/ 61520 w 592787"/>
                  <a:gd name="connsiteY4" fmla="*/ 545464 h 1486904"/>
                  <a:gd name="connsiteX5" fmla="*/ 281499 w 592787"/>
                  <a:gd name="connsiteY5" fmla="*/ 221376 h 1486904"/>
                  <a:gd name="connsiteX6" fmla="*/ 543118 w 592787"/>
                  <a:gd name="connsiteY6" fmla="*/ 49374 h 1486904"/>
                  <a:gd name="connsiteX7" fmla="*/ 368915 w 592787"/>
                  <a:gd name="connsiteY7" fmla="*/ 574411 h 1486904"/>
                  <a:gd name="connsiteX8" fmla="*/ 382897 w 592787"/>
                  <a:gd name="connsiteY8" fmla="*/ 574615 h 1486904"/>
                  <a:gd name="connsiteX9" fmla="*/ 285756 w 592787"/>
                  <a:gd name="connsiteY9" fmla="*/ 1294409 h 1486904"/>
                  <a:gd name="connsiteX10" fmla="*/ 100032 w 592787"/>
                  <a:gd name="connsiteY10" fmla="*/ 1485518 h 1486904"/>
                  <a:gd name="connsiteX0" fmla="*/ 100032 w 592787"/>
                  <a:gd name="connsiteY0" fmla="*/ 1436186 h 1437572"/>
                  <a:gd name="connsiteX1" fmla="*/ 1154 w 592787"/>
                  <a:gd name="connsiteY1" fmla="*/ 1180924 h 1437572"/>
                  <a:gd name="connsiteX2" fmla="*/ 34789 w 592787"/>
                  <a:gd name="connsiteY2" fmla="*/ 527466 h 1437572"/>
                  <a:gd name="connsiteX3" fmla="*/ 47677 w 592787"/>
                  <a:gd name="connsiteY3" fmla="*/ 521625 h 1437572"/>
                  <a:gd name="connsiteX4" fmla="*/ 61520 w 592787"/>
                  <a:gd name="connsiteY4" fmla="*/ 496132 h 1437572"/>
                  <a:gd name="connsiteX5" fmla="*/ 543118 w 592787"/>
                  <a:gd name="connsiteY5" fmla="*/ 42 h 1437572"/>
                  <a:gd name="connsiteX6" fmla="*/ 368915 w 592787"/>
                  <a:gd name="connsiteY6" fmla="*/ 525079 h 1437572"/>
                  <a:gd name="connsiteX7" fmla="*/ 382897 w 592787"/>
                  <a:gd name="connsiteY7" fmla="*/ 525283 h 1437572"/>
                  <a:gd name="connsiteX8" fmla="*/ 285756 w 592787"/>
                  <a:gd name="connsiteY8" fmla="*/ 1245077 h 1437572"/>
                  <a:gd name="connsiteX9" fmla="*/ 100032 w 592787"/>
                  <a:gd name="connsiteY9" fmla="*/ 1436186 h 1437572"/>
                  <a:gd name="connsiteX0" fmla="*/ 100032 w 617639"/>
                  <a:gd name="connsiteY0" fmla="*/ 1466813 h 1468199"/>
                  <a:gd name="connsiteX1" fmla="*/ 1154 w 617639"/>
                  <a:gd name="connsiteY1" fmla="*/ 1211551 h 1468199"/>
                  <a:gd name="connsiteX2" fmla="*/ 34789 w 617639"/>
                  <a:gd name="connsiteY2" fmla="*/ 558093 h 1468199"/>
                  <a:gd name="connsiteX3" fmla="*/ 47677 w 617639"/>
                  <a:gd name="connsiteY3" fmla="*/ 552252 h 1468199"/>
                  <a:gd name="connsiteX4" fmla="*/ 61520 w 617639"/>
                  <a:gd name="connsiteY4" fmla="*/ 526759 h 1468199"/>
                  <a:gd name="connsiteX5" fmla="*/ 543118 w 617639"/>
                  <a:gd name="connsiteY5" fmla="*/ 30669 h 1468199"/>
                  <a:gd name="connsiteX6" fmla="*/ 368915 w 617639"/>
                  <a:gd name="connsiteY6" fmla="*/ 555706 h 1468199"/>
                  <a:gd name="connsiteX7" fmla="*/ 382897 w 617639"/>
                  <a:gd name="connsiteY7" fmla="*/ 555910 h 1468199"/>
                  <a:gd name="connsiteX8" fmla="*/ 285756 w 617639"/>
                  <a:gd name="connsiteY8" fmla="*/ 1275704 h 1468199"/>
                  <a:gd name="connsiteX9" fmla="*/ 100032 w 617639"/>
                  <a:gd name="connsiteY9" fmla="*/ 1466813 h 1468199"/>
                  <a:gd name="connsiteX0" fmla="*/ 100032 w 590938"/>
                  <a:gd name="connsiteY0" fmla="*/ 1500280 h 1501666"/>
                  <a:gd name="connsiteX1" fmla="*/ 1154 w 590938"/>
                  <a:gd name="connsiteY1" fmla="*/ 1245018 h 1501666"/>
                  <a:gd name="connsiteX2" fmla="*/ 34789 w 590938"/>
                  <a:gd name="connsiteY2" fmla="*/ 591560 h 1501666"/>
                  <a:gd name="connsiteX3" fmla="*/ 47677 w 590938"/>
                  <a:gd name="connsiteY3" fmla="*/ 585719 h 1501666"/>
                  <a:gd name="connsiteX4" fmla="*/ 61520 w 590938"/>
                  <a:gd name="connsiteY4" fmla="*/ 560226 h 1501666"/>
                  <a:gd name="connsiteX5" fmla="*/ 511901 w 590938"/>
                  <a:gd name="connsiteY5" fmla="*/ 29214 h 1501666"/>
                  <a:gd name="connsiteX6" fmla="*/ 368915 w 590938"/>
                  <a:gd name="connsiteY6" fmla="*/ 589173 h 1501666"/>
                  <a:gd name="connsiteX7" fmla="*/ 382897 w 590938"/>
                  <a:gd name="connsiteY7" fmla="*/ 589377 h 1501666"/>
                  <a:gd name="connsiteX8" fmla="*/ 285756 w 590938"/>
                  <a:gd name="connsiteY8" fmla="*/ 1309171 h 1501666"/>
                  <a:gd name="connsiteX9" fmla="*/ 100032 w 590938"/>
                  <a:gd name="connsiteY9" fmla="*/ 1500280 h 1501666"/>
                  <a:gd name="connsiteX0" fmla="*/ 100032 w 574417"/>
                  <a:gd name="connsiteY0" fmla="*/ 1492562 h 1493948"/>
                  <a:gd name="connsiteX1" fmla="*/ 1154 w 574417"/>
                  <a:gd name="connsiteY1" fmla="*/ 1237300 h 1493948"/>
                  <a:gd name="connsiteX2" fmla="*/ 34789 w 574417"/>
                  <a:gd name="connsiteY2" fmla="*/ 583842 h 1493948"/>
                  <a:gd name="connsiteX3" fmla="*/ 47677 w 574417"/>
                  <a:gd name="connsiteY3" fmla="*/ 578001 h 1493948"/>
                  <a:gd name="connsiteX4" fmla="*/ 61520 w 574417"/>
                  <a:gd name="connsiteY4" fmla="*/ 552508 h 1493948"/>
                  <a:gd name="connsiteX5" fmla="*/ 511901 w 574417"/>
                  <a:gd name="connsiteY5" fmla="*/ 21496 h 1493948"/>
                  <a:gd name="connsiteX6" fmla="*/ 368915 w 574417"/>
                  <a:gd name="connsiteY6" fmla="*/ 581455 h 1493948"/>
                  <a:gd name="connsiteX7" fmla="*/ 382897 w 574417"/>
                  <a:gd name="connsiteY7" fmla="*/ 581659 h 1493948"/>
                  <a:gd name="connsiteX8" fmla="*/ 285756 w 574417"/>
                  <a:gd name="connsiteY8" fmla="*/ 1301453 h 1493948"/>
                  <a:gd name="connsiteX9" fmla="*/ 100032 w 574417"/>
                  <a:gd name="connsiteY9" fmla="*/ 1492562 h 1493948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50606"/>
                  <a:gd name="connsiteY0" fmla="*/ 1483067 h 1484453"/>
                  <a:gd name="connsiteX1" fmla="*/ 1154 w 550606"/>
                  <a:gd name="connsiteY1" fmla="*/ 1227805 h 1484453"/>
                  <a:gd name="connsiteX2" fmla="*/ 34789 w 550606"/>
                  <a:gd name="connsiteY2" fmla="*/ 574347 h 1484453"/>
                  <a:gd name="connsiteX3" fmla="*/ 47677 w 550606"/>
                  <a:gd name="connsiteY3" fmla="*/ 568506 h 1484453"/>
                  <a:gd name="connsiteX4" fmla="*/ 511901 w 550606"/>
                  <a:gd name="connsiteY4" fmla="*/ 12001 h 1484453"/>
                  <a:gd name="connsiteX5" fmla="*/ 368915 w 550606"/>
                  <a:gd name="connsiteY5" fmla="*/ 571960 h 1484453"/>
                  <a:gd name="connsiteX6" fmla="*/ 382897 w 550606"/>
                  <a:gd name="connsiteY6" fmla="*/ 572164 h 1484453"/>
                  <a:gd name="connsiteX7" fmla="*/ 285756 w 550606"/>
                  <a:gd name="connsiteY7" fmla="*/ 1291958 h 1484453"/>
                  <a:gd name="connsiteX8" fmla="*/ 100032 w 550606"/>
                  <a:gd name="connsiteY8" fmla="*/ 1483067 h 1484453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393965 w 561674"/>
                  <a:gd name="connsiteY5" fmla="*/ 569441 h 1481730"/>
                  <a:gd name="connsiteX6" fmla="*/ 296824 w 561674"/>
                  <a:gd name="connsiteY6" fmla="*/ 1289235 h 1481730"/>
                  <a:gd name="connsiteX7" fmla="*/ 111100 w 561674"/>
                  <a:gd name="connsiteY7" fmla="*/ 1480344 h 1481730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296824 w 561674"/>
                  <a:gd name="connsiteY5" fmla="*/ 1289235 h 1481730"/>
                  <a:gd name="connsiteX6" fmla="*/ 111100 w 561674"/>
                  <a:gd name="connsiteY6" fmla="*/ 1480344 h 1481730"/>
                  <a:gd name="connsiteX0" fmla="*/ 111100 w 598694"/>
                  <a:gd name="connsiteY0" fmla="*/ 1481623 h 1483009"/>
                  <a:gd name="connsiteX1" fmla="*/ 12222 w 598694"/>
                  <a:gd name="connsiteY1" fmla="*/ 1226361 h 1483009"/>
                  <a:gd name="connsiteX2" fmla="*/ 58745 w 598694"/>
                  <a:gd name="connsiteY2" fmla="*/ 567062 h 1483009"/>
                  <a:gd name="connsiteX3" fmla="*/ 522969 w 598694"/>
                  <a:gd name="connsiteY3" fmla="*/ 10557 h 1483009"/>
                  <a:gd name="connsiteX4" fmla="*/ 379983 w 598694"/>
                  <a:gd name="connsiteY4" fmla="*/ 570516 h 1483009"/>
                  <a:gd name="connsiteX5" fmla="*/ 296824 w 598694"/>
                  <a:gd name="connsiteY5" fmla="*/ 1290514 h 1483009"/>
                  <a:gd name="connsiteX6" fmla="*/ 111100 w 598694"/>
                  <a:gd name="connsiteY6" fmla="*/ 1481623 h 148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8694" h="1483009">
                    <a:moveTo>
                      <a:pt x="111100" y="1481623"/>
                    </a:moveTo>
                    <a:cubicBezTo>
                      <a:pt x="63667" y="1470931"/>
                      <a:pt x="20948" y="1378788"/>
                      <a:pt x="12222" y="1226361"/>
                    </a:cubicBezTo>
                    <a:cubicBezTo>
                      <a:pt x="3496" y="1073934"/>
                      <a:pt x="-26380" y="769696"/>
                      <a:pt x="58745" y="567062"/>
                    </a:cubicBezTo>
                    <a:cubicBezTo>
                      <a:pt x="143870" y="364428"/>
                      <a:pt x="299474" y="-73366"/>
                      <a:pt x="522969" y="10557"/>
                    </a:cubicBezTo>
                    <a:cubicBezTo>
                      <a:pt x="746464" y="94480"/>
                      <a:pt x="406686" y="482976"/>
                      <a:pt x="379983" y="570516"/>
                    </a:cubicBezTo>
                    <a:lnTo>
                      <a:pt x="296824" y="1290514"/>
                    </a:lnTo>
                    <a:cubicBezTo>
                      <a:pt x="249680" y="1442331"/>
                      <a:pt x="158534" y="1492315"/>
                      <a:pt x="111100" y="1481623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</p:grpSp>
        <p:sp>
          <p:nvSpPr>
            <p:cNvPr id="168" name="Ellipszis 205"/>
            <p:cNvSpPr/>
            <p:nvPr/>
          </p:nvSpPr>
          <p:spPr>
            <a:xfrm flipH="1">
              <a:off x="1028527" y="1330941"/>
              <a:ext cx="1137645" cy="483736"/>
            </a:xfrm>
            <a:custGeom>
              <a:avLst/>
              <a:gdLst>
                <a:gd name="connsiteX0" fmla="*/ 0 w 1250441"/>
                <a:gd name="connsiteY0" fmla="*/ 559985 h 1119970"/>
                <a:gd name="connsiteX1" fmla="*/ 625221 w 1250441"/>
                <a:gd name="connsiteY1" fmla="*/ 0 h 1119970"/>
                <a:gd name="connsiteX2" fmla="*/ 1250442 w 1250441"/>
                <a:gd name="connsiteY2" fmla="*/ 559985 h 1119970"/>
                <a:gd name="connsiteX3" fmla="*/ 625221 w 1250441"/>
                <a:gd name="connsiteY3" fmla="*/ 1119970 h 1119970"/>
                <a:gd name="connsiteX4" fmla="*/ 0 w 1250441"/>
                <a:gd name="connsiteY4" fmla="*/ 559985 h 1119970"/>
                <a:gd name="connsiteX0" fmla="*/ 0 w 1250442"/>
                <a:gd name="connsiteY0" fmla="*/ 559985 h 629983"/>
                <a:gd name="connsiteX1" fmla="*/ 625221 w 1250442"/>
                <a:gd name="connsiteY1" fmla="*/ 0 h 629983"/>
                <a:gd name="connsiteX2" fmla="*/ 1250442 w 1250442"/>
                <a:gd name="connsiteY2" fmla="*/ 559985 h 629983"/>
                <a:gd name="connsiteX3" fmla="*/ 0 w 1250442"/>
                <a:gd name="connsiteY3" fmla="*/ 559985 h 62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442" h="629983">
                  <a:moveTo>
                    <a:pt x="0" y="559985"/>
                  </a:moveTo>
                  <a:cubicBezTo>
                    <a:pt x="0" y="250714"/>
                    <a:pt x="279921" y="0"/>
                    <a:pt x="625221" y="0"/>
                  </a:cubicBezTo>
                  <a:cubicBezTo>
                    <a:pt x="970521" y="0"/>
                    <a:pt x="1250442" y="250714"/>
                    <a:pt x="1250442" y="559985"/>
                  </a:cubicBezTo>
                  <a:cubicBezTo>
                    <a:pt x="1146239" y="653316"/>
                    <a:pt x="104203" y="653316"/>
                    <a:pt x="0" y="559985"/>
                  </a:cubicBezTo>
                  <a:close/>
                </a:path>
              </a:pathLst>
            </a:custGeom>
            <a:solidFill>
              <a:srgbClr val="EBC69D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69" name="Ellipszis 205"/>
            <p:cNvSpPr/>
            <p:nvPr/>
          </p:nvSpPr>
          <p:spPr>
            <a:xfrm flipH="1">
              <a:off x="1028527" y="1648354"/>
              <a:ext cx="1137645" cy="166818"/>
            </a:xfrm>
            <a:custGeom>
              <a:avLst/>
              <a:gdLst>
                <a:gd name="connsiteX0" fmla="*/ 0 w 1250441"/>
                <a:gd name="connsiteY0" fmla="*/ 559985 h 1119970"/>
                <a:gd name="connsiteX1" fmla="*/ 625221 w 1250441"/>
                <a:gd name="connsiteY1" fmla="*/ 0 h 1119970"/>
                <a:gd name="connsiteX2" fmla="*/ 1250442 w 1250441"/>
                <a:gd name="connsiteY2" fmla="*/ 559985 h 1119970"/>
                <a:gd name="connsiteX3" fmla="*/ 625221 w 1250441"/>
                <a:gd name="connsiteY3" fmla="*/ 1119970 h 1119970"/>
                <a:gd name="connsiteX4" fmla="*/ 0 w 1250441"/>
                <a:gd name="connsiteY4" fmla="*/ 559985 h 1119970"/>
                <a:gd name="connsiteX0" fmla="*/ 0 w 1250442"/>
                <a:gd name="connsiteY0" fmla="*/ 559985 h 629983"/>
                <a:gd name="connsiteX1" fmla="*/ 625221 w 1250442"/>
                <a:gd name="connsiteY1" fmla="*/ 0 h 629983"/>
                <a:gd name="connsiteX2" fmla="*/ 1250442 w 1250442"/>
                <a:gd name="connsiteY2" fmla="*/ 559985 h 629983"/>
                <a:gd name="connsiteX3" fmla="*/ 0 w 1250442"/>
                <a:gd name="connsiteY3" fmla="*/ 559985 h 62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442" h="629983">
                  <a:moveTo>
                    <a:pt x="0" y="559985"/>
                  </a:moveTo>
                  <a:cubicBezTo>
                    <a:pt x="0" y="250714"/>
                    <a:pt x="279921" y="0"/>
                    <a:pt x="625221" y="0"/>
                  </a:cubicBezTo>
                  <a:cubicBezTo>
                    <a:pt x="970521" y="0"/>
                    <a:pt x="1250442" y="250714"/>
                    <a:pt x="1250442" y="559985"/>
                  </a:cubicBezTo>
                  <a:cubicBezTo>
                    <a:pt x="1146239" y="653316"/>
                    <a:pt x="104203" y="653316"/>
                    <a:pt x="0" y="559985"/>
                  </a:cubicBezTo>
                  <a:close/>
                </a:path>
              </a:pathLst>
            </a:custGeom>
            <a:solidFill>
              <a:srgbClr val="EBC69D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70" name="Ív 169"/>
            <p:cNvSpPr/>
            <p:nvPr/>
          </p:nvSpPr>
          <p:spPr>
            <a:xfrm rot="1015858">
              <a:off x="1542789" y="2145229"/>
              <a:ext cx="226225" cy="377922"/>
            </a:xfrm>
            <a:prstGeom prst="arc">
              <a:avLst/>
            </a:prstGeom>
            <a:ln w="12700">
              <a:solidFill>
                <a:srgbClr val="FFB1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1" name="Ív 170"/>
            <p:cNvSpPr/>
            <p:nvPr/>
          </p:nvSpPr>
          <p:spPr>
            <a:xfrm rot="20584142" flipH="1">
              <a:off x="1382841" y="2139851"/>
              <a:ext cx="226225" cy="377922"/>
            </a:xfrm>
            <a:prstGeom prst="arc">
              <a:avLst/>
            </a:prstGeom>
            <a:ln w="12700">
              <a:solidFill>
                <a:srgbClr val="FFC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27" name="Lekerekített téglalap 226"/>
          <p:cNvSpPr/>
          <p:nvPr/>
        </p:nvSpPr>
        <p:spPr>
          <a:xfrm>
            <a:off x="396761" y="2565580"/>
            <a:ext cx="2551280" cy="1893493"/>
          </a:xfrm>
          <a:prstGeom prst="roundRect">
            <a:avLst/>
          </a:prstGeom>
          <a:solidFill>
            <a:srgbClr val="DAB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prstClr val="white"/>
                </a:solidFill>
              </a:rPr>
              <a:t>Az asszony mindent odaadott, mert bízott Istenben.</a:t>
            </a:r>
            <a:endParaRPr lang="hu-HU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7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0209E-17 4.81481E-6 L 2.60209E-17 0.00023 C 0.00339 -0.00232 0.00677 -0.0051 0.01029 -0.00695 C 0.01237 -0.00811 0.01458 -0.00834 0.0168 -0.00926 C 0.01849 -0.00996 0.02018 -0.01065 0.02188 -0.01158 C 0.02852 -0.01505 0.02995 -0.01644 0.0362 -0.02084 C 0.0375 -0.02315 0.03893 -0.02524 0.03997 -0.02778 C 0.04193 -0.03195 0.04258 -0.03843 0.04518 -0.04144 C 0.04648 -0.04306 0.04766 -0.04491 0.04909 -0.04607 C 0.05091 -0.04769 0.05651 -0.05 0.0582 -0.0507 C 0.05938 -0.05232 0.06081 -0.05348 0.06198 -0.05533 C 0.06432 -0.0588 0.06849 -0.0669 0.06849 -0.06667 C 0.0724 -0.08797 0.07135 -0.0757 0.06979 -0.10348 C 0.06758 -0.10278 0.06523 -0.10325 0.06328 -0.10139 C 0.06198 -0.1 0.06185 -0.0963 0.06068 -0.09445 C 0.05964 -0.09237 0.0582 -0.09144 0.0569 -0.08982 C 0.05638 -0.08681 0.05599 -0.08357 0.0556 -0.08056 C 0.05391 -0.07038 0.0543 -0.07639 0.05299 -0.06459 C 0.05169 -0.05348 0.05117 -0.04352 0.05039 -0.03241 C 0.05169 0.0074 0.04453 0.01041 0.05938 0.00439 C 0.06081 0.00393 0.06198 0.003 0.06328 0.00231 C 0.06654 -0.01505 0.06224 0.00625 0.06719 -0.01158 C 0.06823 -0.01528 0.06927 -0.02431 0.06979 -0.02778 C 0.07018 -0.0301 0.07044 -0.03241 0.07109 -0.0345 C 0.07174 -0.03704 0.07279 -0.03913 0.0737 -0.04144 L 0.08138 -0.03681 L 0.08529 -0.0345 C 0.09505 -0.04028 0.08307 -0.03264 0.0931 -0.04144 C 0.09427 -0.0426 0.0957 -0.04306 0.09701 -0.04375 C 0.0974 -0.04607 0.09961 -0.0507 0.09831 -0.0507 C 0.09674 -0.0507 0.09622 -0.0463 0.0957 -0.04375 C 0.09453 -0.03936 0.0931 -0.0301 0.0931 -0.02987 C 0.09349 -0.02454 0.0931 -0.01875 0.0944 -0.01389 C 0.09518 -0.01042 0.10039 -0.00811 0.10208 -0.00695 C 0.10612 -0.0088 0.1082 -0.00857 0.1112 -0.01389 C 0.11419 -0.01945 0.1151 -0.02778 0.11641 -0.0345 L 0.11888 -0.04838 L 0.12018 -0.05533 C 0.1207 -0.05764 0.12044 -0.06088 0.12148 -0.06227 L 0.12539 -0.0669 C 0.13581 -0.06065 0.1237 -0.06991 0.1306 -0.05764 C 0.13281 -0.05371 0.13828 -0.04838 0.13828 -0.04815 C 0.13841 -0.04838 0.14674 -0.05186 0.1474 -0.05301 C 0.14831 -0.05463 0.14805 -0.05764 0.1487 -0.05996 C 0.15104 -0.06829 0.15365 -0.06829 0.1474 -0.06459 C 0.14648 -0.06227 0.14596 -0.05926 0.14479 -0.05764 C 0.14375 -0.05602 0.14193 -0.05695 0.14089 -0.05533 C 0.13997 -0.05348 0.14036 -0.05047 0.13958 -0.04838 C 0.13906 -0.04653 0.13789 -0.04538 0.13711 -0.04375 C 0.13568 -0.03658 0.13607 -0.03496 0.1319 -0.0301 C 0.13073 -0.02871 0.1293 -0.02848 0.12799 -0.02778 C 0.12669 -0.02616 0.12526 -0.025 0.12409 -0.02315 C 0.12109 -0.0176 0.12018 -0.00926 0.11888 -0.00232 C 0.11849 4.81481E-6 0.11914 -0.00788 0.12018 -0.00926 L 0.12409 -0.01389 C 0.1276 -0.0132 0.13112 -0.0132 0.13451 -0.01158 C 0.14492 -0.00649 0.13008 -0.00417 0.14479 -0.00926 C 0.1487 -0.0301 0.14258 -0.00186 0.15 -0.02084 C 0.15221 -0.02639 0.15299 -0.03357 0.15521 -0.03913 C 0.15599 -0.04144 0.15703 -0.04352 0.15768 -0.04607 C 0.15885 -0.05 0.16042 -0.06088 0.16289 -0.06459 C 0.16393 -0.06598 0.16549 -0.06598 0.1668 -0.0669 C 0.1694 -0.06598 0.17214 -0.06598 0.17461 -0.06459 C 0.1776 -0.06274 0.17969 -0.05788 0.18099 -0.05301 C 0.18164 -0.05093 0.1819 -0.04838 0.18229 -0.04607 C 0.1819 -0.05301 0.18424 -0.06297 0.18099 -0.0669 C 0.1707 -0.07894 0.16758 -0.06667 0.16419 -0.05764 C 0.16263 -0.03519 0.16224 -0.03936 0.16419 -0.01389 C 0.16445 -0.01158 0.16458 -0.0088 0.16549 -0.00695 C 0.16641 -0.00533 0.1681 -0.00556 0.1694 -0.00463 C 0.17695 -0.00602 0.18372 -0.00047 0.1862 -0.01389 C 0.18646 -0.01528 0.18828 -0.04121 0.1901 -0.04144 L 0.2069 -0.04375 C 0.20729 -0.04769 0.2082 -0.05926 0.2082 -0.05533 C 0.2082 -0.04838 0.20742 -0.04144 0.2069 -0.0345 C 0.20651 -0.02917 0.2056 -0.02385 0.2056 -0.01852 C 0.2056 -0.01528 0.20651 -0.02454 0.2069 -0.02778 C 0.20742 -0.03149 0.20755 -0.03542 0.2082 -0.03913 C 0.21055 -0.05463 0.20938 -0.05047 0.21471 -0.05996 C 0.21771 -0.05903 0.22109 -0.06042 0.2237 -0.05764 C 0.2263 -0.05463 0.22721 -0.04838 0.22891 -0.04375 C 0.23229 -0.03496 0.23099 -0.03959 0.23281 -0.0301 C 0.23229 -0.02547 0.23203 -0.02084 0.23151 -0.01621 C 0.23112 -0.01389 0.23021 -0.00695 0.23021 -0.00926 C 0.23021 -0.02385 0.22995 -0.03866 0.23151 -0.05301 C 0.23177 -0.05625 0.23411 -0.05764 0.23542 -0.05996 C 0.24831 -0.05811 0.25052 -0.06575 0.25482 -0.0507 C 0.25534 -0.04862 0.2556 -0.04607 0.25599 -0.04375 C 0.2556 -0.03913 0.25534 -0.0345 0.25482 -0.0301 C 0.25404 -0.02524 0.25221 -0.01621 0.25221 -0.01598 C 0.25456 0.00486 0.25156 -0.00163 0.27161 -0.00695 C 0.27422 -0.00764 0.2793 -0.01158 0.2793 -0.01135 C 0.28021 -0.01621 0.28281 -0.02084 0.2819 -0.02547 C 0.28151 -0.02778 0.2819 -0.03125 0.2806 -0.03241 C 0.27865 -0.03403 0.2763 -0.03241 0.27422 -0.03241 L 0.27422 -0.03218 " pathEditMode="relative" rAng="0" ptsTypes="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2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3 -0.08101 L 0.10651 -0.08796 L 0.10651 -0.08101 " pathEditMode="relative" ptsTypes="AAA">
                                      <p:cBhvr>
                                        <p:cTn id="14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/>
          <p:cNvSpPr/>
          <p:nvPr/>
        </p:nvSpPr>
        <p:spPr>
          <a:xfrm>
            <a:off x="1737961" y="4669531"/>
            <a:ext cx="1934749" cy="1074083"/>
          </a:xfrm>
          <a:prstGeom prst="trapezoid">
            <a:avLst/>
          </a:prstGeom>
          <a:gradFill flip="none" rotWithShape="1">
            <a:gsLst>
              <a:gs pos="54000">
                <a:srgbClr val="C00000"/>
              </a:gs>
              <a:gs pos="19000">
                <a:srgbClr val="E32D91">
                  <a:lumMod val="45000"/>
                  <a:lumOff val="55000"/>
                </a:srgbClr>
              </a:gs>
              <a:gs pos="63940">
                <a:srgbClr val="CE2D3B"/>
              </a:gs>
              <a:gs pos="89000">
                <a:srgbClr val="E32D91">
                  <a:lumMod val="45000"/>
                  <a:lumOff val="5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04800"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3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599492" y="5467860"/>
            <a:ext cx="4217464" cy="878407"/>
          </a:xfrm>
          <a:prstGeom prst="rect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3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74" name="Csoportba foglalás 73"/>
          <p:cNvGrpSpPr/>
          <p:nvPr/>
        </p:nvGrpSpPr>
        <p:grpSpPr>
          <a:xfrm>
            <a:off x="638224" y="627750"/>
            <a:ext cx="4140000" cy="4140000"/>
            <a:chOff x="3756000" y="1089000"/>
            <a:chExt cx="4680000" cy="4680000"/>
          </a:xfrm>
        </p:grpSpPr>
        <p:grpSp>
          <p:nvGrpSpPr>
            <p:cNvPr id="49" name="Csoportba foglalás 48"/>
            <p:cNvGrpSpPr/>
            <p:nvPr/>
          </p:nvGrpSpPr>
          <p:grpSpPr>
            <a:xfrm>
              <a:off x="3756000" y="1089000"/>
              <a:ext cx="4680000" cy="4680000"/>
              <a:chOff x="6765727" y="699976"/>
              <a:chExt cx="3730310" cy="3730523"/>
            </a:xfrm>
          </p:grpSpPr>
          <p:sp>
            <p:nvSpPr>
              <p:cNvPr id="6" name="Szabadkézi sokszög 5"/>
              <p:cNvSpPr/>
              <p:nvPr/>
            </p:nvSpPr>
            <p:spPr>
              <a:xfrm rot="6300000">
                <a:off x="7965382" y="3145078"/>
                <a:ext cx="1713914" cy="856927"/>
              </a:xfrm>
              <a:custGeom>
                <a:avLst/>
                <a:gdLst>
                  <a:gd name="connsiteX0" fmla="*/ 0 w 1713914"/>
                  <a:gd name="connsiteY0" fmla="*/ 856927 h 856927"/>
                  <a:gd name="connsiteX1" fmla="*/ 1484241 w 1713914"/>
                  <a:gd name="connsiteY1" fmla="*/ 0 h 856927"/>
                  <a:gd name="connsiteX2" fmla="*/ 1499745 w 1713914"/>
                  <a:gd name="connsiteY2" fmla="*/ 25520 h 856927"/>
                  <a:gd name="connsiteX3" fmla="*/ 1705623 w 1713914"/>
                  <a:gd name="connsiteY3" fmla="*/ 692728 h 856927"/>
                  <a:gd name="connsiteX4" fmla="*/ 1713914 w 1713914"/>
                  <a:gd name="connsiteY4" fmla="*/ 856927 h 856927"/>
                  <a:gd name="connsiteX5" fmla="*/ 0 w 1713914"/>
                  <a:gd name="connsiteY5" fmla="*/ 856927 h 856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3914" h="856927">
                    <a:moveTo>
                      <a:pt x="0" y="856927"/>
                    </a:moveTo>
                    <a:lnTo>
                      <a:pt x="1484241" y="0"/>
                    </a:lnTo>
                    <a:lnTo>
                      <a:pt x="1499745" y="25520"/>
                    </a:lnTo>
                    <a:cubicBezTo>
                      <a:pt x="1609477" y="227518"/>
                      <a:pt x="1681288" y="453106"/>
                      <a:pt x="1705623" y="692728"/>
                    </a:cubicBezTo>
                    <a:lnTo>
                      <a:pt x="1713914" y="856927"/>
                    </a:lnTo>
                    <a:lnTo>
                      <a:pt x="0" y="856927"/>
                    </a:lnTo>
                    <a:close/>
                  </a:path>
                </a:pathLst>
              </a:custGeom>
              <a:solidFill>
                <a:srgbClr val="B4186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3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7" name="Szabadkézi sokszög 6"/>
              <p:cNvSpPr/>
              <p:nvPr/>
            </p:nvSpPr>
            <p:spPr>
              <a:xfrm rot="6300000">
                <a:off x="8447318" y="1357050"/>
                <a:ext cx="1705479" cy="853322"/>
              </a:xfrm>
              <a:custGeom>
                <a:avLst/>
                <a:gdLst>
                  <a:gd name="connsiteX0" fmla="*/ 0 w 1705479"/>
                  <a:gd name="connsiteY0" fmla="*/ 853322 h 853322"/>
                  <a:gd name="connsiteX1" fmla="*/ 8291 w 1705479"/>
                  <a:gd name="connsiteY1" fmla="*/ 689123 h 853322"/>
                  <a:gd name="connsiteX2" fmla="*/ 214169 w 1705479"/>
                  <a:gd name="connsiteY2" fmla="*/ 21915 h 853322"/>
                  <a:gd name="connsiteX3" fmla="*/ 227483 w 1705479"/>
                  <a:gd name="connsiteY3" fmla="*/ 0 h 853322"/>
                  <a:gd name="connsiteX4" fmla="*/ 1705479 w 1705479"/>
                  <a:gd name="connsiteY4" fmla="*/ 853322 h 853322"/>
                  <a:gd name="connsiteX5" fmla="*/ 0 w 1705479"/>
                  <a:gd name="connsiteY5" fmla="*/ 853322 h 853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5479" h="853322">
                    <a:moveTo>
                      <a:pt x="0" y="853322"/>
                    </a:moveTo>
                    <a:lnTo>
                      <a:pt x="8291" y="689123"/>
                    </a:lnTo>
                    <a:cubicBezTo>
                      <a:pt x="32626" y="449501"/>
                      <a:pt x="104437" y="223913"/>
                      <a:pt x="214169" y="21915"/>
                    </a:cubicBezTo>
                    <a:lnTo>
                      <a:pt x="227483" y="0"/>
                    </a:lnTo>
                    <a:lnTo>
                      <a:pt x="1705479" y="853322"/>
                    </a:lnTo>
                    <a:lnTo>
                      <a:pt x="0" y="85332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3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8" name="Szabadkézi sokszög 7"/>
              <p:cNvSpPr/>
              <p:nvPr/>
            </p:nvSpPr>
            <p:spPr>
              <a:xfrm rot="6300000">
                <a:off x="7583889" y="1126819"/>
                <a:ext cx="1706395" cy="852709"/>
              </a:xfrm>
              <a:custGeom>
                <a:avLst/>
                <a:gdLst>
                  <a:gd name="connsiteX0" fmla="*/ 0 w 1706395"/>
                  <a:gd name="connsiteY0" fmla="*/ 0 h 852709"/>
                  <a:gd name="connsiteX1" fmla="*/ 1706395 w 1706395"/>
                  <a:gd name="connsiteY1" fmla="*/ 0 h 852709"/>
                  <a:gd name="connsiteX2" fmla="*/ 229460 w 1706395"/>
                  <a:gd name="connsiteY2" fmla="*/ 852709 h 852709"/>
                  <a:gd name="connsiteX3" fmla="*/ 213956 w 1706395"/>
                  <a:gd name="connsiteY3" fmla="*/ 827189 h 852709"/>
                  <a:gd name="connsiteX4" fmla="*/ 8078 w 1706395"/>
                  <a:gd name="connsiteY4" fmla="*/ 159981 h 852709"/>
                  <a:gd name="connsiteX5" fmla="*/ 0 w 1706395"/>
                  <a:gd name="connsiteY5" fmla="*/ 0 h 85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6395" h="852709">
                    <a:moveTo>
                      <a:pt x="0" y="0"/>
                    </a:moveTo>
                    <a:lnTo>
                      <a:pt x="1706395" y="0"/>
                    </a:lnTo>
                    <a:lnTo>
                      <a:pt x="229460" y="852709"/>
                    </a:lnTo>
                    <a:lnTo>
                      <a:pt x="213956" y="827189"/>
                    </a:lnTo>
                    <a:cubicBezTo>
                      <a:pt x="104224" y="625191"/>
                      <a:pt x="32413" y="399604"/>
                      <a:pt x="8078" y="15998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4186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3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9" name="Szabadkézi sokszög 8"/>
              <p:cNvSpPr/>
              <p:nvPr/>
            </p:nvSpPr>
            <p:spPr>
              <a:xfrm rot="6300000">
                <a:off x="8855794" y="1260605"/>
                <a:ext cx="1482648" cy="1484442"/>
              </a:xfrm>
              <a:custGeom>
                <a:avLst/>
                <a:gdLst>
                  <a:gd name="connsiteX0" fmla="*/ 0 w 1482648"/>
                  <a:gd name="connsiteY0" fmla="*/ 628435 h 1484442"/>
                  <a:gd name="connsiteX1" fmla="*/ 57250 w 1482648"/>
                  <a:gd name="connsiteY1" fmla="*/ 534198 h 1484442"/>
                  <a:gd name="connsiteX2" fmla="*/ 538579 w 1482648"/>
                  <a:gd name="connsiteY2" fmla="*/ 52869 h 1484442"/>
                  <a:gd name="connsiteX3" fmla="*/ 625605 w 1482648"/>
                  <a:gd name="connsiteY3" fmla="*/ 0 h 1484442"/>
                  <a:gd name="connsiteX4" fmla="*/ 1482648 w 1482648"/>
                  <a:gd name="connsiteY4" fmla="*/ 1484442 h 1484442"/>
                  <a:gd name="connsiteX5" fmla="*/ 0 w 1482648"/>
                  <a:gd name="connsiteY5" fmla="*/ 628435 h 1484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2648" h="1484442">
                    <a:moveTo>
                      <a:pt x="0" y="628435"/>
                    </a:moveTo>
                    <a:lnTo>
                      <a:pt x="57250" y="534198"/>
                    </a:lnTo>
                    <a:cubicBezTo>
                      <a:pt x="185345" y="344592"/>
                      <a:pt x="348973" y="180964"/>
                      <a:pt x="538579" y="52869"/>
                    </a:cubicBezTo>
                    <a:lnTo>
                      <a:pt x="625605" y="0"/>
                    </a:lnTo>
                    <a:lnTo>
                      <a:pt x="1482648" y="1484442"/>
                    </a:lnTo>
                    <a:lnTo>
                      <a:pt x="0" y="628435"/>
                    </a:lnTo>
                    <a:close/>
                  </a:path>
                </a:pathLst>
              </a:custGeom>
              <a:solidFill>
                <a:srgbClr val="328C9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3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0" name="Szabadkézi sokszög 9"/>
              <p:cNvSpPr/>
              <p:nvPr/>
            </p:nvSpPr>
            <p:spPr>
              <a:xfrm rot="6300000">
                <a:off x="7329215" y="854859"/>
                <a:ext cx="1483545" cy="1483545"/>
              </a:xfrm>
              <a:custGeom>
                <a:avLst/>
                <a:gdLst>
                  <a:gd name="connsiteX0" fmla="*/ 0 w 1483545"/>
                  <a:gd name="connsiteY0" fmla="*/ 856525 h 1483545"/>
                  <a:gd name="connsiteX1" fmla="*/ 1483545 w 1483545"/>
                  <a:gd name="connsiteY1" fmla="*/ 0 h 1483545"/>
                  <a:gd name="connsiteX2" fmla="*/ 627020 w 1483545"/>
                  <a:gd name="connsiteY2" fmla="*/ 1483545 h 1483545"/>
                  <a:gd name="connsiteX3" fmla="*/ 536389 w 1483545"/>
                  <a:gd name="connsiteY3" fmla="*/ 1428485 h 1483545"/>
                  <a:gd name="connsiteX4" fmla="*/ 55060 w 1483545"/>
                  <a:gd name="connsiteY4" fmla="*/ 947156 h 1483545"/>
                  <a:gd name="connsiteX5" fmla="*/ 0 w 1483545"/>
                  <a:gd name="connsiteY5" fmla="*/ 856525 h 1483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3545" h="1483545">
                    <a:moveTo>
                      <a:pt x="0" y="856525"/>
                    </a:moveTo>
                    <a:lnTo>
                      <a:pt x="1483545" y="0"/>
                    </a:lnTo>
                    <a:lnTo>
                      <a:pt x="627020" y="1483545"/>
                    </a:lnTo>
                    <a:lnTo>
                      <a:pt x="536389" y="1428485"/>
                    </a:lnTo>
                    <a:cubicBezTo>
                      <a:pt x="346783" y="1300390"/>
                      <a:pt x="183155" y="1136762"/>
                      <a:pt x="55060" y="947156"/>
                    </a:cubicBezTo>
                    <a:lnTo>
                      <a:pt x="0" y="856525"/>
                    </a:lnTo>
                    <a:close/>
                  </a:path>
                </a:pathLst>
              </a:custGeom>
              <a:solidFill>
                <a:srgbClr val="328C9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3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1" name="Szabadkézi sokszög 10"/>
              <p:cNvSpPr/>
              <p:nvPr/>
            </p:nvSpPr>
            <p:spPr>
              <a:xfrm rot="6300000">
                <a:off x="9204597" y="1509269"/>
                <a:ext cx="860532" cy="1722349"/>
              </a:xfrm>
              <a:custGeom>
                <a:avLst/>
                <a:gdLst>
                  <a:gd name="connsiteX0" fmla="*/ 0 w 860532"/>
                  <a:gd name="connsiteY0" fmla="*/ 231863 h 1722349"/>
                  <a:gd name="connsiteX1" fmla="*/ 29125 w 860532"/>
                  <a:gd name="connsiteY1" fmla="*/ 214169 h 1722349"/>
                  <a:gd name="connsiteX2" fmla="*/ 696333 w 860532"/>
                  <a:gd name="connsiteY2" fmla="*/ 8291 h 1722349"/>
                  <a:gd name="connsiteX3" fmla="*/ 860532 w 860532"/>
                  <a:gd name="connsiteY3" fmla="*/ 0 h 1722349"/>
                  <a:gd name="connsiteX4" fmla="*/ 860532 w 860532"/>
                  <a:gd name="connsiteY4" fmla="*/ 1722349 h 1722349"/>
                  <a:gd name="connsiteX5" fmla="*/ 0 w 860532"/>
                  <a:gd name="connsiteY5" fmla="*/ 231863 h 1722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0532" h="1722349">
                    <a:moveTo>
                      <a:pt x="0" y="231863"/>
                    </a:moveTo>
                    <a:lnTo>
                      <a:pt x="29125" y="214169"/>
                    </a:lnTo>
                    <a:cubicBezTo>
                      <a:pt x="231123" y="104437"/>
                      <a:pt x="456710" y="32627"/>
                      <a:pt x="696333" y="8291"/>
                    </a:cubicBezTo>
                    <a:lnTo>
                      <a:pt x="860532" y="0"/>
                    </a:lnTo>
                    <a:lnTo>
                      <a:pt x="860532" y="1722349"/>
                    </a:lnTo>
                    <a:lnTo>
                      <a:pt x="0" y="231863"/>
                    </a:lnTo>
                    <a:close/>
                  </a:path>
                </a:pathLst>
              </a:custGeom>
              <a:solidFill>
                <a:srgbClr val="B4186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3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2" name="Szabadkézi sokszög 11"/>
              <p:cNvSpPr/>
              <p:nvPr/>
            </p:nvSpPr>
            <p:spPr>
              <a:xfrm rot="6300000">
                <a:off x="7424717" y="1037953"/>
                <a:ext cx="856927" cy="1713913"/>
              </a:xfrm>
              <a:custGeom>
                <a:avLst/>
                <a:gdLst>
                  <a:gd name="connsiteX0" fmla="*/ 0 w 856927"/>
                  <a:gd name="connsiteY0" fmla="*/ 1484240 h 1713913"/>
                  <a:gd name="connsiteX1" fmla="*/ 856927 w 856927"/>
                  <a:gd name="connsiteY1" fmla="*/ 0 h 1713913"/>
                  <a:gd name="connsiteX2" fmla="*/ 856927 w 856927"/>
                  <a:gd name="connsiteY2" fmla="*/ 1713913 h 1713913"/>
                  <a:gd name="connsiteX3" fmla="*/ 692728 w 856927"/>
                  <a:gd name="connsiteY3" fmla="*/ 1705622 h 1713913"/>
                  <a:gd name="connsiteX4" fmla="*/ 25520 w 856927"/>
                  <a:gd name="connsiteY4" fmla="*/ 1499744 h 1713913"/>
                  <a:gd name="connsiteX5" fmla="*/ 0 w 856927"/>
                  <a:gd name="connsiteY5" fmla="*/ 1484240 h 171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6927" h="1713913">
                    <a:moveTo>
                      <a:pt x="0" y="1484240"/>
                    </a:moveTo>
                    <a:lnTo>
                      <a:pt x="856927" y="0"/>
                    </a:lnTo>
                    <a:lnTo>
                      <a:pt x="856927" y="1713913"/>
                    </a:lnTo>
                    <a:lnTo>
                      <a:pt x="692728" y="1705622"/>
                    </a:lnTo>
                    <a:cubicBezTo>
                      <a:pt x="453105" y="1681287"/>
                      <a:pt x="227518" y="1609476"/>
                      <a:pt x="25520" y="1499744"/>
                    </a:cubicBezTo>
                    <a:lnTo>
                      <a:pt x="0" y="1484240"/>
                    </a:lnTo>
                    <a:close/>
                  </a:path>
                </a:pathLst>
              </a:custGeom>
              <a:solidFill>
                <a:srgbClr val="D9E2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3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3" name="Szabadkézi sokszög 12"/>
              <p:cNvSpPr/>
              <p:nvPr/>
            </p:nvSpPr>
            <p:spPr>
              <a:xfrm rot="6300000">
                <a:off x="7191806" y="1901839"/>
                <a:ext cx="853322" cy="1705479"/>
              </a:xfrm>
              <a:custGeom>
                <a:avLst/>
                <a:gdLst>
                  <a:gd name="connsiteX0" fmla="*/ 0 w 853322"/>
                  <a:gd name="connsiteY0" fmla="*/ 1705479 h 1705479"/>
                  <a:gd name="connsiteX1" fmla="*/ 0 w 853322"/>
                  <a:gd name="connsiteY1" fmla="*/ 0 h 1705479"/>
                  <a:gd name="connsiteX2" fmla="*/ 853322 w 853322"/>
                  <a:gd name="connsiteY2" fmla="*/ 1477997 h 1705479"/>
                  <a:gd name="connsiteX3" fmla="*/ 831407 w 853322"/>
                  <a:gd name="connsiteY3" fmla="*/ 1491310 h 1705479"/>
                  <a:gd name="connsiteX4" fmla="*/ 164199 w 853322"/>
                  <a:gd name="connsiteY4" fmla="*/ 1697188 h 1705479"/>
                  <a:gd name="connsiteX5" fmla="*/ 0 w 853322"/>
                  <a:gd name="connsiteY5" fmla="*/ 1705479 h 170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3322" h="1705479">
                    <a:moveTo>
                      <a:pt x="0" y="1705479"/>
                    </a:moveTo>
                    <a:lnTo>
                      <a:pt x="0" y="0"/>
                    </a:lnTo>
                    <a:lnTo>
                      <a:pt x="853322" y="1477997"/>
                    </a:lnTo>
                    <a:lnTo>
                      <a:pt x="831407" y="1491310"/>
                    </a:lnTo>
                    <a:cubicBezTo>
                      <a:pt x="629409" y="1601042"/>
                      <a:pt x="403822" y="1672853"/>
                      <a:pt x="164199" y="1697188"/>
                    </a:cubicBezTo>
                    <a:lnTo>
                      <a:pt x="0" y="1705479"/>
                    </a:lnTo>
                    <a:close/>
                  </a:path>
                </a:pathLst>
              </a:custGeom>
              <a:solidFill>
                <a:srgbClr val="B4186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3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4" name="Szabadkézi sokszög 13"/>
              <p:cNvSpPr/>
              <p:nvPr/>
            </p:nvSpPr>
            <p:spPr>
              <a:xfrm rot="6300000">
                <a:off x="8978901" y="2378820"/>
                <a:ext cx="856927" cy="1713915"/>
              </a:xfrm>
              <a:custGeom>
                <a:avLst/>
                <a:gdLst>
                  <a:gd name="connsiteX0" fmla="*/ 0 w 856927"/>
                  <a:gd name="connsiteY0" fmla="*/ 1713915 h 1713915"/>
                  <a:gd name="connsiteX1" fmla="*/ 0 w 856927"/>
                  <a:gd name="connsiteY1" fmla="*/ 0 h 1713915"/>
                  <a:gd name="connsiteX2" fmla="*/ 164199 w 856927"/>
                  <a:gd name="connsiteY2" fmla="*/ 8291 h 1713915"/>
                  <a:gd name="connsiteX3" fmla="*/ 831407 w 856927"/>
                  <a:gd name="connsiteY3" fmla="*/ 214169 h 1713915"/>
                  <a:gd name="connsiteX4" fmla="*/ 856927 w 856927"/>
                  <a:gd name="connsiteY4" fmla="*/ 229673 h 1713915"/>
                  <a:gd name="connsiteX5" fmla="*/ 0 w 856927"/>
                  <a:gd name="connsiteY5" fmla="*/ 1713915 h 171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6927" h="1713915">
                    <a:moveTo>
                      <a:pt x="0" y="1713915"/>
                    </a:moveTo>
                    <a:lnTo>
                      <a:pt x="0" y="0"/>
                    </a:lnTo>
                    <a:lnTo>
                      <a:pt x="164199" y="8291"/>
                    </a:lnTo>
                    <a:cubicBezTo>
                      <a:pt x="403822" y="32627"/>
                      <a:pt x="629409" y="104437"/>
                      <a:pt x="831407" y="214169"/>
                    </a:cubicBezTo>
                    <a:lnTo>
                      <a:pt x="856927" y="229673"/>
                    </a:lnTo>
                    <a:lnTo>
                      <a:pt x="0" y="1713915"/>
                    </a:lnTo>
                    <a:close/>
                  </a:path>
                </a:pathLst>
              </a:custGeom>
              <a:solidFill>
                <a:srgbClr val="D9E2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3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5" name="Szabadkézi sokszög 14"/>
              <p:cNvSpPr/>
              <p:nvPr/>
            </p:nvSpPr>
            <p:spPr>
              <a:xfrm rot="6300000">
                <a:off x="6917474" y="2380074"/>
                <a:ext cx="1484442" cy="1482647"/>
              </a:xfrm>
              <a:custGeom>
                <a:avLst/>
                <a:gdLst>
                  <a:gd name="connsiteX0" fmla="*/ 0 w 1484442"/>
                  <a:gd name="connsiteY0" fmla="*/ 0 h 1482647"/>
                  <a:gd name="connsiteX1" fmla="*/ 1484442 w 1484442"/>
                  <a:gd name="connsiteY1" fmla="*/ 857043 h 1482647"/>
                  <a:gd name="connsiteX2" fmla="*/ 1431572 w 1484442"/>
                  <a:gd name="connsiteY2" fmla="*/ 944068 h 1482647"/>
                  <a:gd name="connsiteX3" fmla="*/ 950243 w 1484442"/>
                  <a:gd name="connsiteY3" fmla="*/ 1425397 h 1482647"/>
                  <a:gd name="connsiteX4" fmla="*/ 856007 w 1484442"/>
                  <a:gd name="connsiteY4" fmla="*/ 1482647 h 1482647"/>
                  <a:gd name="connsiteX5" fmla="*/ 0 w 1484442"/>
                  <a:gd name="connsiteY5" fmla="*/ 0 h 1482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4442" h="1482647">
                    <a:moveTo>
                      <a:pt x="0" y="0"/>
                    </a:moveTo>
                    <a:lnTo>
                      <a:pt x="1484442" y="857043"/>
                    </a:lnTo>
                    <a:lnTo>
                      <a:pt x="1431572" y="944068"/>
                    </a:lnTo>
                    <a:cubicBezTo>
                      <a:pt x="1303477" y="1133674"/>
                      <a:pt x="1139849" y="1297302"/>
                      <a:pt x="950243" y="1425397"/>
                    </a:cubicBezTo>
                    <a:lnTo>
                      <a:pt x="856007" y="14826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8C9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3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6" name="Szabadkézi sokszög 15"/>
              <p:cNvSpPr/>
              <p:nvPr/>
            </p:nvSpPr>
            <p:spPr>
              <a:xfrm rot="6300000">
                <a:off x="8447786" y="2792283"/>
                <a:ext cx="1483544" cy="1483544"/>
              </a:xfrm>
              <a:custGeom>
                <a:avLst/>
                <a:gdLst>
                  <a:gd name="connsiteX0" fmla="*/ 0 w 1483544"/>
                  <a:gd name="connsiteY0" fmla="*/ 1483544 h 1483544"/>
                  <a:gd name="connsiteX1" fmla="*/ 856524 w 1483544"/>
                  <a:gd name="connsiteY1" fmla="*/ 0 h 1483544"/>
                  <a:gd name="connsiteX2" fmla="*/ 947155 w 1483544"/>
                  <a:gd name="connsiteY2" fmla="*/ 55059 h 1483544"/>
                  <a:gd name="connsiteX3" fmla="*/ 1428484 w 1483544"/>
                  <a:gd name="connsiteY3" fmla="*/ 536388 h 1483544"/>
                  <a:gd name="connsiteX4" fmla="*/ 1483544 w 1483544"/>
                  <a:gd name="connsiteY4" fmla="*/ 627019 h 1483544"/>
                  <a:gd name="connsiteX5" fmla="*/ 0 w 1483544"/>
                  <a:gd name="connsiteY5" fmla="*/ 1483544 h 1483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3544" h="1483544">
                    <a:moveTo>
                      <a:pt x="0" y="1483544"/>
                    </a:moveTo>
                    <a:lnTo>
                      <a:pt x="856524" y="0"/>
                    </a:lnTo>
                    <a:lnTo>
                      <a:pt x="947155" y="55059"/>
                    </a:lnTo>
                    <a:cubicBezTo>
                      <a:pt x="1136761" y="183154"/>
                      <a:pt x="1300389" y="346782"/>
                      <a:pt x="1428484" y="536388"/>
                    </a:cubicBezTo>
                    <a:lnTo>
                      <a:pt x="1483544" y="627019"/>
                    </a:lnTo>
                    <a:lnTo>
                      <a:pt x="0" y="148354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3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7" name="Szabadkézi sokszög 16"/>
              <p:cNvSpPr/>
              <p:nvPr/>
            </p:nvSpPr>
            <p:spPr>
              <a:xfrm rot="6300000">
                <a:off x="7098818" y="2912617"/>
                <a:ext cx="1714830" cy="856315"/>
              </a:xfrm>
              <a:custGeom>
                <a:avLst/>
                <a:gdLst>
                  <a:gd name="connsiteX0" fmla="*/ 0 w 1714830"/>
                  <a:gd name="connsiteY0" fmla="*/ 0 h 856315"/>
                  <a:gd name="connsiteX1" fmla="*/ 1714830 w 1714830"/>
                  <a:gd name="connsiteY1" fmla="*/ 0 h 856315"/>
                  <a:gd name="connsiteX2" fmla="*/ 1706752 w 1714830"/>
                  <a:gd name="connsiteY2" fmla="*/ 159981 h 856315"/>
                  <a:gd name="connsiteX3" fmla="*/ 1500874 w 1714830"/>
                  <a:gd name="connsiteY3" fmla="*/ 827189 h 856315"/>
                  <a:gd name="connsiteX4" fmla="*/ 1483180 w 1714830"/>
                  <a:gd name="connsiteY4" fmla="*/ 856315 h 856315"/>
                  <a:gd name="connsiteX5" fmla="*/ 0 w 1714830"/>
                  <a:gd name="connsiteY5" fmla="*/ 0 h 856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4830" h="856315">
                    <a:moveTo>
                      <a:pt x="0" y="0"/>
                    </a:moveTo>
                    <a:lnTo>
                      <a:pt x="1714830" y="0"/>
                    </a:lnTo>
                    <a:lnTo>
                      <a:pt x="1706752" y="159981"/>
                    </a:lnTo>
                    <a:cubicBezTo>
                      <a:pt x="1682417" y="399604"/>
                      <a:pt x="1610606" y="625191"/>
                      <a:pt x="1500874" y="827189"/>
                    </a:cubicBezTo>
                    <a:lnTo>
                      <a:pt x="1483180" y="8563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2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23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73" name="Csoportba foglalás 72"/>
            <p:cNvGrpSpPr/>
            <p:nvPr/>
          </p:nvGrpSpPr>
          <p:grpSpPr>
            <a:xfrm>
              <a:off x="4729239" y="2039414"/>
              <a:ext cx="2700842" cy="2700947"/>
              <a:chOff x="7701750" y="1594718"/>
              <a:chExt cx="2700842" cy="2700947"/>
            </a:xfrm>
          </p:grpSpPr>
          <p:sp>
            <p:nvSpPr>
              <p:cNvPr id="24" name="Szövegdoboz 23"/>
              <p:cNvSpPr txBox="1"/>
              <p:nvPr/>
            </p:nvSpPr>
            <p:spPr>
              <a:xfrm rot="5400000">
                <a:off x="8856467" y="1667024"/>
                <a:ext cx="555561" cy="410950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1. </a:t>
                </a:r>
              </a:p>
            </p:txBody>
          </p:sp>
          <p:sp>
            <p:nvSpPr>
              <p:cNvPr id="36" name="Szövegdoboz 35"/>
              <p:cNvSpPr txBox="1"/>
              <p:nvPr/>
            </p:nvSpPr>
            <p:spPr>
              <a:xfrm rot="7573583">
                <a:off x="9337974" y="1880486"/>
                <a:ext cx="555561" cy="362978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2. </a:t>
                </a:r>
              </a:p>
            </p:txBody>
          </p:sp>
          <p:sp>
            <p:nvSpPr>
              <p:cNvPr id="50" name="Szövegdoboz 49"/>
              <p:cNvSpPr txBox="1"/>
              <p:nvPr/>
            </p:nvSpPr>
            <p:spPr>
              <a:xfrm rot="9209995">
                <a:off x="9771081" y="2348662"/>
                <a:ext cx="555593" cy="410927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u-HU" sz="2300" kern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3</a:t>
                </a:r>
                <a:r>
                  <a:rPr kumimoji="0" lang="hu-HU" sz="2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. </a:t>
                </a:r>
              </a:p>
            </p:txBody>
          </p:sp>
          <p:sp>
            <p:nvSpPr>
              <p:cNvPr id="51" name="Szövegdoboz 50"/>
              <p:cNvSpPr txBox="1"/>
              <p:nvPr/>
            </p:nvSpPr>
            <p:spPr>
              <a:xfrm rot="11259113">
                <a:off x="9882125" y="2839643"/>
                <a:ext cx="520467" cy="362958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u-HU" sz="2300" kern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1</a:t>
                </a:r>
                <a:r>
                  <a:rPr lang="hu-HU" sz="2300" kern="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.</a:t>
                </a:r>
                <a:endParaRPr kumimoji="0" lang="hu-HU" sz="23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56" name="Szövegdoboz 55"/>
              <p:cNvSpPr txBox="1"/>
              <p:nvPr/>
            </p:nvSpPr>
            <p:spPr>
              <a:xfrm rot="12479450">
                <a:off x="9657368" y="3352463"/>
                <a:ext cx="555593" cy="362958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u-HU" sz="2300" kern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2</a:t>
                </a:r>
                <a:r>
                  <a:rPr lang="hu-HU" sz="2300" kern="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.</a:t>
                </a:r>
                <a:endParaRPr kumimoji="0" lang="hu-HU" sz="23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57" name="Szövegdoboz 56"/>
              <p:cNvSpPr txBox="1"/>
              <p:nvPr/>
            </p:nvSpPr>
            <p:spPr>
              <a:xfrm rot="14653329">
                <a:off x="9276877" y="3737806"/>
                <a:ext cx="555561" cy="362978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u-HU" sz="2300" kern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3</a:t>
                </a:r>
                <a:r>
                  <a:rPr lang="hu-HU" sz="2300" kern="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.</a:t>
                </a:r>
                <a:endParaRPr kumimoji="0" lang="hu-HU" sz="23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64" name="Szövegdoboz 63"/>
              <p:cNvSpPr txBox="1"/>
              <p:nvPr/>
            </p:nvSpPr>
            <p:spPr>
              <a:xfrm rot="16200000">
                <a:off x="8768461" y="3878664"/>
                <a:ext cx="423053" cy="410950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u-HU" sz="2300" kern="0" noProof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1</a:t>
                </a:r>
                <a:r>
                  <a:rPr kumimoji="0" lang="hu-HU" sz="2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. </a:t>
                </a:r>
              </a:p>
            </p:txBody>
          </p:sp>
          <p:sp>
            <p:nvSpPr>
              <p:cNvPr id="65" name="Szövegdoboz 64"/>
              <p:cNvSpPr txBox="1"/>
              <p:nvPr/>
            </p:nvSpPr>
            <p:spPr>
              <a:xfrm rot="17890455">
                <a:off x="8165399" y="3672306"/>
                <a:ext cx="555561" cy="362978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u-HU" sz="2300" kern="0" noProof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2</a:t>
                </a:r>
                <a:r>
                  <a:rPr kumimoji="0" lang="hu-HU" sz="2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. </a:t>
                </a:r>
              </a:p>
            </p:txBody>
          </p:sp>
          <p:sp>
            <p:nvSpPr>
              <p:cNvPr id="66" name="Szövegdoboz 65"/>
              <p:cNvSpPr txBox="1"/>
              <p:nvPr/>
            </p:nvSpPr>
            <p:spPr>
              <a:xfrm rot="19526867">
                <a:off x="7789137" y="3233630"/>
                <a:ext cx="555593" cy="410927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u-HU" sz="2300" kern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3</a:t>
                </a:r>
                <a:r>
                  <a:rPr kumimoji="0" lang="hu-HU" sz="2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. </a:t>
                </a:r>
              </a:p>
            </p:txBody>
          </p:sp>
          <p:sp>
            <p:nvSpPr>
              <p:cNvPr id="67" name="Szövegdoboz 66"/>
              <p:cNvSpPr txBox="1"/>
              <p:nvPr/>
            </p:nvSpPr>
            <p:spPr>
              <a:xfrm>
                <a:off x="7701750" y="2737581"/>
                <a:ext cx="555593" cy="394983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u-HU" sz="2300" kern="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1.</a:t>
                </a:r>
                <a:endParaRPr kumimoji="0" lang="hu-HU" sz="23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68" name="Szövegdoboz 67"/>
              <p:cNvSpPr txBox="1"/>
              <p:nvPr/>
            </p:nvSpPr>
            <p:spPr>
              <a:xfrm rot="1543934">
                <a:off x="7824557" y="2171132"/>
                <a:ext cx="450166" cy="460887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u-HU" sz="2300" kern="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2</a:t>
                </a:r>
                <a:r>
                  <a:rPr lang="hu-HU" sz="2300" kern="0" noProof="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.</a:t>
                </a:r>
                <a:endParaRPr kumimoji="0" lang="hu-HU" sz="23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69" name="Szövegdoboz 68"/>
              <p:cNvSpPr txBox="1"/>
              <p:nvPr/>
            </p:nvSpPr>
            <p:spPr>
              <a:xfrm rot="3370201">
                <a:off x="8278880" y="1807539"/>
                <a:ext cx="550065" cy="392946"/>
              </a:xfrm>
              <a:prstGeom prst="rect">
                <a:avLst/>
              </a:prstGeom>
              <a:noFill/>
            </p:spPr>
            <p:txBody>
              <a:bodyPr vert="vert270" wrap="square" lIns="0" tIns="0" rIns="0" bIns="0" rtlCol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u-HU" sz="2300" kern="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3</a:t>
                </a:r>
                <a:r>
                  <a:rPr lang="hu-HU" sz="2300" kern="0" noProof="0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.</a:t>
                </a:r>
                <a:endParaRPr kumimoji="0" lang="hu-HU" sz="23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2" name="Fánk 31"/>
          <p:cNvSpPr>
            <a:spLocks noChangeAspect="1"/>
          </p:cNvSpPr>
          <p:nvPr/>
        </p:nvSpPr>
        <p:spPr>
          <a:xfrm>
            <a:off x="523860" y="543204"/>
            <a:ext cx="4362949" cy="4309093"/>
          </a:xfrm>
          <a:prstGeom prst="donut">
            <a:avLst>
              <a:gd name="adj" fmla="val 5256"/>
            </a:avLst>
          </a:prstGeom>
          <a:gradFill>
            <a:gsLst>
              <a:gs pos="54000">
                <a:srgbClr val="C00000"/>
              </a:gs>
              <a:gs pos="19000">
                <a:srgbClr val="E32D91">
                  <a:lumMod val="45000"/>
                  <a:lumOff val="55000"/>
                </a:srgbClr>
              </a:gs>
              <a:gs pos="63940">
                <a:srgbClr val="CE2D3B"/>
              </a:gs>
              <a:gs pos="89000">
                <a:srgbClr val="E32D91">
                  <a:lumMod val="45000"/>
                  <a:lumOff val="55000"/>
                </a:srgbClr>
              </a:gs>
            </a:gsLst>
            <a:path path="circle">
              <a:fillToRect l="100000" t="100000"/>
            </a:path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3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3" name="Ötszög 32"/>
          <p:cNvSpPr/>
          <p:nvPr/>
        </p:nvSpPr>
        <p:spPr>
          <a:xfrm rot="5340000">
            <a:off x="2243917" y="452056"/>
            <a:ext cx="922837" cy="400868"/>
          </a:xfrm>
          <a:prstGeom prst="homePlate">
            <a:avLst/>
          </a:prstGeom>
          <a:gradFill flip="none" rotWithShape="1">
            <a:gsLst>
              <a:gs pos="54000">
                <a:srgbClr val="C00000"/>
              </a:gs>
              <a:gs pos="19000">
                <a:srgbClr val="E32D91">
                  <a:lumMod val="45000"/>
                  <a:lumOff val="55000"/>
                </a:srgbClr>
              </a:gs>
              <a:gs pos="63940">
                <a:srgbClr val="CE2D3B"/>
              </a:gs>
              <a:gs pos="89000">
                <a:srgbClr val="E32D91">
                  <a:lumMod val="45000"/>
                  <a:lumOff val="5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04800"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3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0" name="Folyamatábra: Bekötés 29"/>
          <p:cNvSpPr/>
          <p:nvPr/>
        </p:nvSpPr>
        <p:spPr>
          <a:xfrm rot="900000">
            <a:off x="2400583" y="2396114"/>
            <a:ext cx="609504" cy="603273"/>
          </a:xfrm>
          <a:prstGeom prst="flowChartConnector">
            <a:avLst/>
          </a:prstGeom>
          <a:gradFill flip="none" rotWithShape="1">
            <a:gsLst>
              <a:gs pos="54000">
                <a:srgbClr val="C00000"/>
              </a:gs>
              <a:gs pos="19000">
                <a:srgbClr val="E32D91">
                  <a:lumMod val="45000"/>
                  <a:lumOff val="55000"/>
                </a:srgbClr>
              </a:gs>
              <a:gs pos="63940">
                <a:srgbClr val="CE2D3B"/>
              </a:gs>
              <a:gs pos="89000">
                <a:srgbClr val="E32D91">
                  <a:lumMod val="45000"/>
                  <a:lumOff val="5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304800"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3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Lekerekített téglalap 1">
            <a:hlinkClick r:id="rId2" action="ppaction://hlinksldjump"/>
          </p:cNvPr>
          <p:cNvSpPr/>
          <p:nvPr/>
        </p:nvSpPr>
        <p:spPr>
          <a:xfrm>
            <a:off x="7062678" y="1292086"/>
            <a:ext cx="3311032" cy="1338954"/>
          </a:xfrm>
          <a:prstGeom prst="roundRect">
            <a:avLst/>
          </a:prstGeom>
          <a:solidFill>
            <a:srgbClr val="B41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dirty="0" smtClean="0"/>
              <a:t>1. </a:t>
            </a:r>
            <a:endParaRPr lang="hu-HU" sz="5400" dirty="0"/>
          </a:p>
        </p:txBody>
      </p:sp>
      <p:sp>
        <p:nvSpPr>
          <p:cNvPr id="39" name="Lekerekített téglalap 38">
            <a:hlinkClick r:id="rId3" action="ppaction://hlinksldjump"/>
          </p:cNvPr>
          <p:cNvSpPr/>
          <p:nvPr/>
        </p:nvSpPr>
        <p:spPr>
          <a:xfrm>
            <a:off x="7062678" y="3115378"/>
            <a:ext cx="3311032" cy="1338954"/>
          </a:xfrm>
          <a:prstGeom prst="roundRect">
            <a:avLst/>
          </a:prstGeom>
          <a:solidFill>
            <a:srgbClr val="D9E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dirty="0" smtClean="0"/>
              <a:t>2. </a:t>
            </a:r>
            <a:endParaRPr lang="hu-HU" sz="5400" dirty="0"/>
          </a:p>
        </p:txBody>
      </p:sp>
      <p:sp>
        <p:nvSpPr>
          <p:cNvPr id="40" name="Lekerekített téglalap 39">
            <a:hlinkClick r:id="rId4" action="ppaction://hlinksldjump"/>
          </p:cNvPr>
          <p:cNvSpPr/>
          <p:nvPr/>
        </p:nvSpPr>
        <p:spPr>
          <a:xfrm>
            <a:off x="7062678" y="5007313"/>
            <a:ext cx="3311033" cy="1338954"/>
          </a:xfrm>
          <a:prstGeom prst="roundRect">
            <a:avLst/>
          </a:prstGeom>
          <a:solidFill>
            <a:srgbClr val="328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dirty="0" smtClean="0"/>
              <a:t>3.</a:t>
            </a:r>
            <a:endParaRPr lang="hu-HU" sz="5400" dirty="0"/>
          </a:p>
        </p:txBody>
      </p:sp>
      <p:sp>
        <p:nvSpPr>
          <p:cNvPr id="43" name="Lekerekített téglalap 42"/>
          <p:cNvSpPr/>
          <p:nvPr/>
        </p:nvSpPr>
        <p:spPr>
          <a:xfrm>
            <a:off x="4974582" y="199930"/>
            <a:ext cx="7111533" cy="933235"/>
          </a:xfrm>
          <a:prstGeom prst="roundRect">
            <a:avLst/>
          </a:prstGeom>
          <a:solidFill>
            <a:srgbClr val="328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Diavetítés üzemmódban pörgesd meg a kereket, utána állítsd meg!</a:t>
            </a:r>
          </a:p>
          <a:p>
            <a:pPr algn="ctr"/>
            <a:r>
              <a:rPr lang="hu-HU" dirty="0"/>
              <a:t>K</a:t>
            </a:r>
            <a:r>
              <a:rPr lang="hu-HU" dirty="0" smtClean="0"/>
              <a:t>attints a pörgetett számra, és olvasd el a feladatot!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313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1355834" y="236484"/>
            <a:ext cx="9884979" cy="4997668"/>
          </a:xfrm>
          <a:prstGeom prst="roundRect">
            <a:avLst/>
          </a:prstGeom>
          <a:solidFill>
            <a:srgbClr val="B41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/>
              <a:t>Írd le a füzetedbe vagy egy lapra a választ a következő kérdésre:</a:t>
            </a:r>
          </a:p>
          <a:p>
            <a:pPr algn="ctr"/>
            <a:endParaRPr lang="hu-HU" sz="3600" dirty="0" smtClean="0"/>
          </a:p>
          <a:p>
            <a:pPr algn="ctr"/>
            <a:r>
              <a:rPr lang="hu-HU" sz="3600" b="1" dirty="0" smtClean="0"/>
              <a:t>Milyen tanácsot adtál volna az özvegynek, amikor elindult a templomba, hogy utolsó két fillérjét adományként odaadja?</a:t>
            </a:r>
          </a:p>
          <a:p>
            <a:pPr algn="ctr"/>
            <a:endParaRPr lang="hu-HU" sz="3600" dirty="0" smtClean="0"/>
          </a:p>
          <a:p>
            <a:pPr algn="ctr"/>
            <a:r>
              <a:rPr lang="hu-HU" sz="3600" dirty="0" smtClean="0"/>
              <a:t>A választ küldd el a Hittanoktatódnak! </a:t>
            </a:r>
          </a:p>
          <a:p>
            <a:pPr algn="ctr"/>
            <a:r>
              <a:rPr lang="hu-HU" sz="3600" dirty="0" smtClean="0"/>
              <a:t>Írd le a kérdésed számát is!</a:t>
            </a:r>
            <a:endParaRPr lang="hu-HU" sz="3600" dirty="0"/>
          </a:p>
        </p:txBody>
      </p:sp>
      <p:sp>
        <p:nvSpPr>
          <p:cNvPr id="5" name="Lekerekített téglalap 4">
            <a:hlinkClick r:id="rId2" action="ppaction://hlinksldjump"/>
          </p:cNvPr>
          <p:cNvSpPr/>
          <p:nvPr/>
        </p:nvSpPr>
        <p:spPr>
          <a:xfrm>
            <a:off x="3336830" y="5415466"/>
            <a:ext cx="5518341" cy="1229710"/>
          </a:xfrm>
          <a:prstGeom prst="roundRect">
            <a:avLst/>
          </a:prstGeom>
          <a:solidFill>
            <a:srgbClr val="B41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hu-HU" sz="3200" dirty="0" smtClean="0"/>
              <a:t>Ha készen vagy, kattints ide!</a:t>
            </a:r>
            <a:r>
              <a:rPr lang="hu-HU" sz="5400" dirty="0" smtClean="0"/>
              <a:t> </a:t>
            </a:r>
            <a:endParaRPr lang="hu-HU" sz="5400" dirty="0"/>
          </a:p>
        </p:txBody>
      </p:sp>
      <p:sp>
        <p:nvSpPr>
          <p:cNvPr id="6" name="Ellipszis 5"/>
          <p:cNvSpPr/>
          <p:nvPr/>
        </p:nvSpPr>
        <p:spPr>
          <a:xfrm>
            <a:off x="131834" y="1939157"/>
            <a:ext cx="1224000" cy="1224000"/>
          </a:xfrm>
          <a:prstGeom prst="ellipse">
            <a:avLst/>
          </a:prstGeom>
          <a:solidFill>
            <a:srgbClr val="B41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dirty="0" smtClean="0"/>
              <a:t>1. </a:t>
            </a:r>
            <a:endParaRPr lang="hu-HU" sz="5400" dirty="0"/>
          </a:p>
        </p:txBody>
      </p:sp>
    </p:spTree>
    <p:extLst>
      <p:ext uri="{BB962C8B-B14F-4D97-AF65-F5344CB8AC3E}">
        <p14:creationId xmlns:p14="http://schemas.microsoft.com/office/powerpoint/2010/main" val="378507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kerekített téglalap 5">
            <a:hlinkClick r:id="rId2" action="ppaction://hlinksldjump"/>
          </p:cNvPr>
          <p:cNvSpPr/>
          <p:nvPr/>
        </p:nvSpPr>
        <p:spPr>
          <a:xfrm>
            <a:off x="3336828" y="5628289"/>
            <a:ext cx="5518341" cy="1008993"/>
          </a:xfrm>
          <a:prstGeom prst="roundRect">
            <a:avLst/>
          </a:prstGeom>
          <a:solidFill>
            <a:srgbClr val="D9E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hu-HU" sz="3200" dirty="0" smtClean="0"/>
              <a:t>Ha készen vagy, kattints ide!</a:t>
            </a:r>
            <a:r>
              <a:rPr lang="hu-HU" sz="5400" dirty="0" smtClean="0"/>
              <a:t> </a:t>
            </a:r>
            <a:endParaRPr lang="hu-HU" sz="5400" dirty="0"/>
          </a:p>
        </p:txBody>
      </p:sp>
      <p:sp>
        <p:nvSpPr>
          <p:cNvPr id="7" name="Lekerekített téglalap 6"/>
          <p:cNvSpPr/>
          <p:nvPr/>
        </p:nvSpPr>
        <p:spPr>
          <a:xfrm>
            <a:off x="1153510" y="141891"/>
            <a:ext cx="9884979" cy="5265681"/>
          </a:xfrm>
          <a:prstGeom prst="roundRect">
            <a:avLst/>
          </a:prstGeom>
          <a:solidFill>
            <a:srgbClr val="D9E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hu-HU" sz="3600" dirty="0" smtClean="0"/>
              <a:t>Írd le a füzetedbe vagy egy lapra a választ  következő kérdésre:</a:t>
            </a:r>
          </a:p>
          <a:p>
            <a:pPr algn="ctr"/>
            <a:endParaRPr lang="hu-HU" sz="3600" dirty="0" smtClean="0"/>
          </a:p>
          <a:p>
            <a:pPr algn="ctr"/>
            <a:r>
              <a:rPr lang="hu-HU" sz="3600" b="1" dirty="0" smtClean="0"/>
              <a:t>Mit kérdeztél volna az özvegytől, amikor az utolsó két fillérjét is adományként odaadta Istennek?</a:t>
            </a:r>
          </a:p>
          <a:p>
            <a:pPr algn="ctr"/>
            <a:endParaRPr lang="hu-HU" sz="3600" dirty="0" smtClean="0"/>
          </a:p>
          <a:p>
            <a:pPr algn="ctr"/>
            <a:r>
              <a:rPr lang="hu-HU" sz="3600" dirty="0" smtClean="0"/>
              <a:t>A választ küldd el a Hittanoktatódnak!</a:t>
            </a:r>
            <a:r>
              <a:rPr lang="hu-HU" sz="3600" dirty="0"/>
              <a:t> </a:t>
            </a:r>
            <a:endParaRPr lang="hu-HU" sz="3600" dirty="0" smtClean="0"/>
          </a:p>
          <a:p>
            <a:pPr algn="ctr"/>
            <a:r>
              <a:rPr lang="hu-HU" sz="3600" dirty="0" smtClean="0"/>
              <a:t>Írd </a:t>
            </a:r>
            <a:r>
              <a:rPr lang="hu-HU" sz="3600" dirty="0"/>
              <a:t>le a </a:t>
            </a:r>
            <a:r>
              <a:rPr lang="hu-HU" sz="3600" dirty="0" smtClean="0"/>
              <a:t>kérdésed </a:t>
            </a:r>
            <a:r>
              <a:rPr lang="hu-HU" sz="3600" dirty="0"/>
              <a:t>számát is</a:t>
            </a:r>
            <a:r>
              <a:rPr lang="hu-HU" sz="3600" dirty="0" smtClean="0"/>
              <a:t>!</a:t>
            </a:r>
            <a:endParaRPr lang="hu-HU" sz="3600" dirty="0"/>
          </a:p>
        </p:txBody>
      </p:sp>
      <p:sp>
        <p:nvSpPr>
          <p:cNvPr id="8" name="Ellipszis 7"/>
          <p:cNvSpPr/>
          <p:nvPr/>
        </p:nvSpPr>
        <p:spPr>
          <a:xfrm>
            <a:off x="284234" y="2091557"/>
            <a:ext cx="1224000" cy="1224000"/>
          </a:xfrm>
          <a:prstGeom prst="ellipse">
            <a:avLst/>
          </a:prstGeom>
          <a:solidFill>
            <a:srgbClr val="D9E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dirty="0"/>
              <a:t>2</a:t>
            </a:r>
            <a:r>
              <a:rPr lang="hu-HU" sz="5400" dirty="0" smtClean="0"/>
              <a:t>. </a:t>
            </a:r>
            <a:endParaRPr lang="hu-HU" sz="5400" dirty="0"/>
          </a:p>
        </p:txBody>
      </p:sp>
    </p:spTree>
    <p:extLst>
      <p:ext uri="{BB962C8B-B14F-4D97-AF65-F5344CB8AC3E}">
        <p14:creationId xmlns:p14="http://schemas.microsoft.com/office/powerpoint/2010/main" val="20057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1153511" y="189186"/>
            <a:ext cx="9884979" cy="4832470"/>
          </a:xfrm>
          <a:prstGeom prst="roundRect">
            <a:avLst/>
          </a:prstGeom>
          <a:solidFill>
            <a:srgbClr val="328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/>
              <a:t>Írd le a füzetedbe vagy egy lapra a választ a következő kérdésre:</a:t>
            </a:r>
          </a:p>
          <a:p>
            <a:pPr algn="ctr"/>
            <a:endParaRPr lang="hu-HU" sz="3600" dirty="0" smtClean="0"/>
          </a:p>
          <a:p>
            <a:pPr algn="ctr"/>
            <a:r>
              <a:rPr lang="hu-HU" sz="3600" b="1" dirty="0" smtClean="0"/>
              <a:t>Mit mondtál volna az egyik gazdag embernek, akit Jézus kritizált?</a:t>
            </a:r>
          </a:p>
          <a:p>
            <a:pPr algn="ctr"/>
            <a:endParaRPr lang="hu-HU" sz="3600" dirty="0" smtClean="0"/>
          </a:p>
          <a:p>
            <a:pPr algn="ctr"/>
            <a:r>
              <a:rPr lang="hu-HU" sz="3600" dirty="0" smtClean="0"/>
              <a:t>A választ küldd el a Hittanoktatódnak!</a:t>
            </a:r>
          </a:p>
          <a:p>
            <a:pPr algn="ctr"/>
            <a:r>
              <a:rPr lang="hu-HU" sz="3600" dirty="0"/>
              <a:t>Írd le a kérdésed számát is</a:t>
            </a:r>
            <a:r>
              <a:rPr lang="hu-HU" sz="3600" dirty="0" smtClean="0"/>
              <a:t>! </a:t>
            </a:r>
            <a:endParaRPr lang="hu-HU" sz="3600" dirty="0"/>
          </a:p>
        </p:txBody>
      </p:sp>
      <p:sp>
        <p:nvSpPr>
          <p:cNvPr id="6" name="Lekerekített téglalap 5">
            <a:hlinkClick r:id="rId2" action="ppaction://hlinksldjump"/>
          </p:cNvPr>
          <p:cNvSpPr/>
          <p:nvPr/>
        </p:nvSpPr>
        <p:spPr>
          <a:xfrm>
            <a:off x="3336830" y="5360276"/>
            <a:ext cx="5518341" cy="1229710"/>
          </a:xfrm>
          <a:prstGeom prst="roundRect">
            <a:avLst/>
          </a:prstGeom>
          <a:solidFill>
            <a:srgbClr val="328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hu-HU" sz="3200" dirty="0" smtClean="0"/>
              <a:t>Ha készen vagy, kattints ide!</a:t>
            </a:r>
            <a:r>
              <a:rPr lang="hu-HU" sz="5400" dirty="0" smtClean="0"/>
              <a:t> </a:t>
            </a:r>
            <a:endParaRPr lang="hu-HU" sz="5400" dirty="0"/>
          </a:p>
        </p:txBody>
      </p:sp>
      <p:sp>
        <p:nvSpPr>
          <p:cNvPr id="9" name="Ellipszis 8"/>
          <p:cNvSpPr/>
          <p:nvPr/>
        </p:nvSpPr>
        <p:spPr>
          <a:xfrm>
            <a:off x="284009" y="2168488"/>
            <a:ext cx="1224000" cy="1224000"/>
          </a:xfrm>
          <a:prstGeom prst="ellipse">
            <a:avLst/>
          </a:prstGeom>
          <a:solidFill>
            <a:srgbClr val="328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dirty="0"/>
              <a:t>3</a:t>
            </a:r>
            <a:r>
              <a:rPr lang="hu-HU" sz="5400" dirty="0" smtClean="0"/>
              <a:t>. </a:t>
            </a:r>
            <a:endParaRPr lang="hu-HU" sz="5400" dirty="0"/>
          </a:p>
        </p:txBody>
      </p:sp>
    </p:spTree>
    <p:extLst>
      <p:ext uri="{BB962C8B-B14F-4D97-AF65-F5344CB8AC3E}">
        <p14:creationId xmlns:p14="http://schemas.microsoft.com/office/powerpoint/2010/main" val="137836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pic>
        <p:nvPicPr>
          <p:cNvPr id="6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61" y="1366271"/>
            <a:ext cx="5327274" cy="53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digitális hittanórára!</a:t>
            </a:r>
          </a:p>
        </p:txBody>
      </p:sp>
    </p:spTree>
    <p:extLst>
      <p:ext uri="{BB962C8B-B14F-4D97-AF65-F5344CB8AC3E}">
        <p14:creationId xmlns:p14="http://schemas.microsoft.com/office/powerpoint/2010/main" val="25957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533400" y="3384158"/>
            <a:ext cx="5470634" cy="21859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>
                <a:solidFill>
                  <a:srgbClr val="AA7757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srgbClr val="AA7757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AA7757"/>
                </a:solidFill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924141"/>
            <a:ext cx="5143500" cy="524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0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907758" y="477505"/>
            <a:ext cx="3934395" cy="3727683"/>
            <a:chOff x="660108" y="560242"/>
            <a:chExt cx="3934395" cy="3727683"/>
          </a:xfrm>
        </p:grpSpPr>
        <p:sp>
          <p:nvSpPr>
            <p:cNvPr id="4" name="Ellipszis 3"/>
            <p:cNvSpPr>
              <a:spLocks noChangeAspect="1"/>
            </p:cNvSpPr>
            <p:nvPr/>
          </p:nvSpPr>
          <p:spPr>
            <a:xfrm>
              <a:off x="660108" y="560242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AA7757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1082667" y="1237656"/>
              <a:ext cx="3089275" cy="267765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AA7757"/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AA7757"/>
                  </a:solidFill>
                  <a:effectLst/>
                  <a:cs typeface="Arial" panose="020B0604020202020204" pitchFamily="34" charset="0"/>
                </a:rPr>
                <a:t>Köszönjük a segítségüket!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AA7757"/>
                  </a:solidFill>
                  <a:effectLst/>
                  <a:cs typeface="Arial" panose="020B0604020202020204" pitchFamily="34" charset="0"/>
                </a:rPr>
                <a:t>Isten áldását </a:t>
              </a:r>
              <a:r>
                <a:rPr lang="hu-HU" altLang="hu-HU" sz="2800" b="1" dirty="0" smtClean="0">
                  <a:solidFill>
                    <a:srgbClr val="AA7757"/>
                  </a:solidFill>
                  <a:effectLst/>
                  <a:cs typeface="Arial" panose="020B0604020202020204" pitchFamily="34" charset="0"/>
                </a:rPr>
                <a:t>kívánjuk ezzel </a:t>
              </a:r>
              <a:r>
                <a:rPr lang="hu-HU" altLang="hu-HU" sz="2800" b="1" dirty="0">
                  <a:solidFill>
                    <a:srgbClr val="AA7757"/>
                  </a:solidFill>
                  <a:effectLst/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7065353" y="2341347"/>
            <a:ext cx="3509593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3200" dirty="0" smtClean="0">
                <a:solidFill>
                  <a:srgbClr val="AA7757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3200" dirty="0">
                <a:solidFill>
                  <a:srgbClr val="AA7757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3200" dirty="0" smtClean="0">
                <a:solidFill>
                  <a:srgbClr val="AA7757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3200" dirty="0">
                <a:solidFill>
                  <a:srgbClr val="AA7757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907758" y="5111234"/>
            <a:ext cx="46426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4400" dirty="0">
                <a:solidFill>
                  <a:srgbClr val="AA7757"/>
                </a:solidFill>
                <a:cs typeface="Arial" panose="020B0604020202020204" pitchFamily="34" charset="0"/>
              </a:rPr>
              <a:t>Áldás, békesség! </a:t>
            </a:r>
          </a:p>
        </p:txBody>
      </p:sp>
    </p:spTree>
    <p:extLst>
      <p:ext uri="{BB962C8B-B14F-4D97-AF65-F5344CB8AC3E}">
        <p14:creationId xmlns:p14="http://schemas.microsoft.com/office/powerpoint/2010/main" val="104075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9" name="Csoportba foglalás 958"/>
          <p:cNvGrpSpPr>
            <a:grpSpLocks noChangeAspect="1"/>
          </p:cNvGrpSpPr>
          <p:nvPr/>
        </p:nvGrpSpPr>
        <p:grpSpPr>
          <a:xfrm flipH="1">
            <a:off x="129223" y="6493"/>
            <a:ext cx="12006157" cy="6544920"/>
            <a:chOff x="-24181" y="2068595"/>
            <a:chExt cx="12017766" cy="6342153"/>
          </a:xfrm>
        </p:grpSpPr>
        <p:sp>
          <p:nvSpPr>
            <p:cNvPr id="962" name="Szabadkézi sokszög 961"/>
            <p:cNvSpPr/>
            <p:nvPr/>
          </p:nvSpPr>
          <p:spPr>
            <a:xfrm>
              <a:off x="-24181" y="4467225"/>
              <a:ext cx="12017766" cy="2390775"/>
            </a:xfrm>
            <a:custGeom>
              <a:avLst/>
              <a:gdLst>
                <a:gd name="connsiteX0" fmla="*/ 6094782 w 12189564"/>
                <a:gd name="connsiteY0" fmla="*/ 0 h 2390775"/>
                <a:gd name="connsiteX1" fmla="*/ 12182850 w 12189564"/>
                <a:gd name="connsiteY1" fmla="*/ 2285816 h 2390775"/>
                <a:gd name="connsiteX2" fmla="*/ 12189564 w 12189564"/>
                <a:gd name="connsiteY2" fmla="*/ 2390775 h 2390775"/>
                <a:gd name="connsiteX3" fmla="*/ 0 w 12189564"/>
                <a:gd name="connsiteY3" fmla="*/ 2390775 h 2390775"/>
                <a:gd name="connsiteX4" fmla="*/ 6714 w 12189564"/>
                <a:gd name="connsiteY4" fmla="*/ 2285816 h 2390775"/>
                <a:gd name="connsiteX5" fmla="*/ 6094782 w 12189564"/>
                <a:gd name="connsiteY5" fmla="*/ 0 h 239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89564" h="2390775">
                  <a:moveTo>
                    <a:pt x="6094782" y="0"/>
                  </a:moveTo>
                  <a:cubicBezTo>
                    <a:pt x="9356300" y="0"/>
                    <a:pt x="12019580" y="1012537"/>
                    <a:pt x="12182850" y="2285816"/>
                  </a:cubicBezTo>
                  <a:lnTo>
                    <a:pt x="12189564" y="2390775"/>
                  </a:lnTo>
                  <a:lnTo>
                    <a:pt x="0" y="2390775"/>
                  </a:lnTo>
                  <a:lnTo>
                    <a:pt x="6714" y="2285816"/>
                  </a:lnTo>
                  <a:cubicBezTo>
                    <a:pt x="169984" y="1012537"/>
                    <a:pt x="2833264" y="0"/>
                    <a:pt x="6094782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960" name="Csoportba foglalás 959"/>
            <p:cNvGrpSpPr/>
            <p:nvPr/>
          </p:nvGrpSpPr>
          <p:grpSpPr>
            <a:xfrm rot="19078169">
              <a:off x="940816" y="3500070"/>
              <a:ext cx="1519450" cy="1846150"/>
              <a:chOff x="7668542" y="2974246"/>
              <a:chExt cx="1578368" cy="1363606"/>
            </a:xfrm>
          </p:grpSpPr>
          <p:sp>
            <p:nvSpPr>
              <p:cNvPr id="1008" name="Téglalap 1007"/>
              <p:cNvSpPr/>
              <p:nvPr/>
            </p:nvSpPr>
            <p:spPr>
              <a:xfrm rot="1333865">
                <a:off x="7668542" y="2974246"/>
                <a:ext cx="1578368" cy="1272847"/>
              </a:xfrm>
              <a:prstGeom prst="rect">
                <a:avLst/>
              </a:prstGeom>
              <a:solidFill>
                <a:srgbClr val="E5CBB5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09" name="Lekerekített téglalap 1008"/>
              <p:cNvSpPr/>
              <p:nvPr/>
            </p:nvSpPr>
            <p:spPr>
              <a:xfrm rot="1310791">
                <a:off x="8458603" y="3563133"/>
                <a:ext cx="447362" cy="774719"/>
              </a:xfrm>
              <a:prstGeom prst="roundRect">
                <a:avLst/>
              </a:prstGeom>
              <a:solidFill>
                <a:srgbClr val="D4A77A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61" name="Csoportba foglalás 960"/>
            <p:cNvGrpSpPr/>
            <p:nvPr/>
          </p:nvGrpSpPr>
          <p:grpSpPr>
            <a:xfrm rot="19540838">
              <a:off x="2357471" y="3588265"/>
              <a:ext cx="1118869" cy="1383041"/>
              <a:chOff x="7668542" y="2974246"/>
              <a:chExt cx="1578368" cy="1363606"/>
            </a:xfrm>
          </p:grpSpPr>
          <p:sp>
            <p:nvSpPr>
              <p:cNvPr id="1006" name="Téglalap 1005"/>
              <p:cNvSpPr/>
              <p:nvPr/>
            </p:nvSpPr>
            <p:spPr>
              <a:xfrm rot="1333865">
                <a:off x="7668542" y="2974246"/>
                <a:ext cx="1578368" cy="127284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07" name="Lekerekített téglalap 1006"/>
              <p:cNvSpPr/>
              <p:nvPr/>
            </p:nvSpPr>
            <p:spPr>
              <a:xfrm rot="1310791">
                <a:off x="8458603" y="3563133"/>
                <a:ext cx="447362" cy="774719"/>
              </a:xfrm>
              <a:prstGeom prst="roundRect">
                <a:avLst/>
              </a:prstGeom>
              <a:solidFill>
                <a:srgbClr val="D4A77A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963" name="Szabadkézi sokszög 962"/>
            <p:cNvSpPr/>
            <p:nvPr/>
          </p:nvSpPr>
          <p:spPr>
            <a:xfrm>
              <a:off x="7048499" y="5543549"/>
              <a:ext cx="4945085" cy="1314450"/>
            </a:xfrm>
            <a:custGeom>
              <a:avLst/>
              <a:gdLst>
                <a:gd name="connsiteX0" fmla="*/ 6094782 w 12189564"/>
                <a:gd name="connsiteY0" fmla="*/ 0 h 2390775"/>
                <a:gd name="connsiteX1" fmla="*/ 12182850 w 12189564"/>
                <a:gd name="connsiteY1" fmla="*/ 2285816 h 2390775"/>
                <a:gd name="connsiteX2" fmla="*/ 12189564 w 12189564"/>
                <a:gd name="connsiteY2" fmla="*/ 2390775 h 2390775"/>
                <a:gd name="connsiteX3" fmla="*/ 0 w 12189564"/>
                <a:gd name="connsiteY3" fmla="*/ 2390775 h 2390775"/>
                <a:gd name="connsiteX4" fmla="*/ 6714 w 12189564"/>
                <a:gd name="connsiteY4" fmla="*/ 2285816 h 2390775"/>
                <a:gd name="connsiteX5" fmla="*/ 6094782 w 12189564"/>
                <a:gd name="connsiteY5" fmla="*/ 0 h 239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89564" h="2390775">
                  <a:moveTo>
                    <a:pt x="6094782" y="0"/>
                  </a:moveTo>
                  <a:cubicBezTo>
                    <a:pt x="9356300" y="0"/>
                    <a:pt x="12019580" y="1012537"/>
                    <a:pt x="12182850" y="2285816"/>
                  </a:cubicBezTo>
                  <a:lnTo>
                    <a:pt x="12189564" y="2390775"/>
                  </a:lnTo>
                  <a:lnTo>
                    <a:pt x="0" y="2390775"/>
                  </a:lnTo>
                  <a:lnTo>
                    <a:pt x="6714" y="2285816"/>
                  </a:lnTo>
                  <a:cubicBezTo>
                    <a:pt x="169984" y="1012537"/>
                    <a:pt x="2833264" y="0"/>
                    <a:pt x="6094782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4" name="Szabadkézi sokszög 963"/>
            <p:cNvSpPr/>
            <p:nvPr/>
          </p:nvSpPr>
          <p:spPr>
            <a:xfrm>
              <a:off x="3984616" y="5787921"/>
              <a:ext cx="5141064" cy="2057102"/>
            </a:xfrm>
            <a:custGeom>
              <a:avLst/>
              <a:gdLst>
                <a:gd name="connsiteX0" fmla="*/ 6094782 w 12189564"/>
                <a:gd name="connsiteY0" fmla="*/ 0 h 2390775"/>
                <a:gd name="connsiteX1" fmla="*/ 12182850 w 12189564"/>
                <a:gd name="connsiteY1" fmla="*/ 2285816 h 2390775"/>
                <a:gd name="connsiteX2" fmla="*/ 12189564 w 12189564"/>
                <a:gd name="connsiteY2" fmla="*/ 2390775 h 2390775"/>
                <a:gd name="connsiteX3" fmla="*/ 0 w 12189564"/>
                <a:gd name="connsiteY3" fmla="*/ 2390775 h 2390775"/>
                <a:gd name="connsiteX4" fmla="*/ 6714 w 12189564"/>
                <a:gd name="connsiteY4" fmla="*/ 2285816 h 2390775"/>
                <a:gd name="connsiteX5" fmla="*/ 6094782 w 12189564"/>
                <a:gd name="connsiteY5" fmla="*/ 0 h 239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89564" h="2390775">
                  <a:moveTo>
                    <a:pt x="6094782" y="0"/>
                  </a:moveTo>
                  <a:cubicBezTo>
                    <a:pt x="9356300" y="0"/>
                    <a:pt x="12019580" y="1012537"/>
                    <a:pt x="12182850" y="2285816"/>
                  </a:cubicBezTo>
                  <a:lnTo>
                    <a:pt x="12189564" y="2390775"/>
                  </a:lnTo>
                  <a:lnTo>
                    <a:pt x="0" y="2390775"/>
                  </a:lnTo>
                  <a:lnTo>
                    <a:pt x="6714" y="2285816"/>
                  </a:lnTo>
                  <a:cubicBezTo>
                    <a:pt x="169984" y="1012537"/>
                    <a:pt x="2833264" y="0"/>
                    <a:pt x="6094782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966" name="Csoportba foglalás 965"/>
            <p:cNvGrpSpPr/>
            <p:nvPr/>
          </p:nvGrpSpPr>
          <p:grpSpPr>
            <a:xfrm rot="2056300" flipH="1">
              <a:off x="8123015" y="3435284"/>
              <a:ext cx="1137177" cy="1365256"/>
              <a:chOff x="7668542" y="2974246"/>
              <a:chExt cx="1578368" cy="1363606"/>
            </a:xfrm>
          </p:grpSpPr>
          <p:sp>
            <p:nvSpPr>
              <p:cNvPr id="1003" name="Téglalap 1002"/>
              <p:cNvSpPr/>
              <p:nvPr/>
            </p:nvSpPr>
            <p:spPr>
              <a:xfrm rot="1333865">
                <a:off x="7668542" y="2974246"/>
                <a:ext cx="1578368" cy="1272847"/>
              </a:xfrm>
              <a:prstGeom prst="rect">
                <a:avLst/>
              </a:prstGeom>
              <a:solidFill>
                <a:srgbClr val="E5CBB5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04" name="Lekerekített téglalap 1003"/>
              <p:cNvSpPr/>
              <p:nvPr/>
            </p:nvSpPr>
            <p:spPr>
              <a:xfrm rot="1310791" flipH="1">
                <a:off x="8054804" y="3187914"/>
                <a:ext cx="410221" cy="172227"/>
              </a:xfrm>
              <a:prstGeom prst="roundRect">
                <a:avLst/>
              </a:prstGeom>
              <a:solidFill>
                <a:srgbClr val="E5CBB5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05" name="Lekerekített téglalap 1004"/>
              <p:cNvSpPr/>
              <p:nvPr/>
            </p:nvSpPr>
            <p:spPr>
              <a:xfrm rot="1310791">
                <a:off x="8458603" y="3563133"/>
                <a:ext cx="447362" cy="774719"/>
              </a:xfrm>
              <a:prstGeom prst="roundRect">
                <a:avLst/>
              </a:prstGeom>
              <a:solidFill>
                <a:srgbClr val="D4A77A"/>
              </a:solidFill>
              <a:ln>
                <a:solidFill>
                  <a:srgbClr val="D7AE8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967" name="Téglalap 966"/>
            <p:cNvSpPr/>
            <p:nvPr/>
          </p:nvSpPr>
          <p:spPr>
            <a:xfrm rot="1333865">
              <a:off x="9448032" y="3966318"/>
              <a:ext cx="1578368" cy="1272845"/>
            </a:xfrm>
            <a:prstGeom prst="rect">
              <a:avLst/>
            </a:prstGeom>
            <a:solidFill>
              <a:srgbClr val="F2E5DA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8" name="Lekerekített téglalap 967"/>
            <p:cNvSpPr/>
            <p:nvPr/>
          </p:nvSpPr>
          <p:spPr>
            <a:xfrm rot="1310791">
              <a:off x="10283690" y="4220323"/>
              <a:ext cx="249004" cy="171404"/>
            </a:xfrm>
            <a:prstGeom prst="roundRect">
              <a:avLst/>
            </a:prstGeom>
            <a:solidFill>
              <a:srgbClr val="E5CBB5"/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9" name="Lekerekített téglalap 968"/>
            <p:cNvSpPr/>
            <p:nvPr/>
          </p:nvSpPr>
          <p:spPr>
            <a:xfrm rot="1310791">
              <a:off x="10361298" y="4628640"/>
              <a:ext cx="447362" cy="774719"/>
            </a:xfrm>
            <a:prstGeom prst="roundRect">
              <a:avLst/>
            </a:prstGeom>
            <a:solidFill>
              <a:srgbClr val="D4A77A"/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971" name="Csoportba foglalás 970"/>
            <p:cNvGrpSpPr/>
            <p:nvPr/>
          </p:nvGrpSpPr>
          <p:grpSpPr>
            <a:xfrm rot="957558">
              <a:off x="8921690" y="2642697"/>
              <a:ext cx="1344304" cy="2312495"/>
              <a:chOff x="5337455" y="1896451"/>
              <a:chExt cx="1344305" cy="2312496"/>
            </a:xfrm>
            <a:effectLst>
              <a:outerShdw blurRad="190500" dist="101600" dir="2700000" algn="tl" rotWithShape="0">
                <a:schemeClr val="accent2">
                  <a:lumMod val="50000"/>
                  <a:alpha val="40000"/>
                </a:schemeClr>
              </a:outerShdw>
            </a:effectLst>
          </p:grpSpPr>
          <p:sp>
            <p:nvSpPr>
              <p:cNvPr id="1001" name="Ellipszis 1000"/>
              <p:cNvSpPr/>
              <p:nvPr/>
            </p:nvSpPr>
            <p:spPr>
              <a:xfrm>
                <a:off x="5337455" y="1896451"/>
                <a:ext cx="1344305" cy="1031545"/>
              </a:xfrm>
              <a:prstGeom prst="ellipse">
                <a:avLst/>
              </a:prstGeom>
              <a:solidFill>
                <a:srgbClr val="FFA90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02" name="Téglalap 1001"/>
              <p:cNvSpPr/>
              <p:nvPr/>
            </p:nvSpPr>
            <p:spPr>
              <a:xfrm>
                <a:off x="5945334" y="2837289"/>
                <a:ext cx="154583" cy="1371658"/>
              </a:xfrm>
              <a:prstGeom prst="rect">
                <a:avLst/>
              </a:prstGeom>
              <a:solidFill>
                <a:srgbClr val="B97B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5" name="Ellipszis 234"/>
              <p:cNvSpPr/>
              <p:nvPr/>
            </p:nvSpPr>
            <p:spPr>
              <a:xfrm>
                <a:off x="5500474" y="2208026"/>
                <a:ext cx="1057832" cy="687379"/>
              </a:xfrm>
              <a:prstGeom prst="ellipse">
                <a:avLst/>
              </a:prstGeom>
              <a:solidFill>
                <a:srgbClr val="FFBF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72" name="Csoportba foglalás 971"/>
            <p:cNvGrpSpPr/>
            <p:nvPr/>
          </p:nvGrpSpPr>
          <p:grpSpPr>
            <a:xfrm rot="669871">
              <a:off x="7496290" y="2201676"/>
              <a:ext cx="1447442" cy="2436083"/>
              <a:chOff x="5337455" y="1896451"/>
              <a:chExt cx="1344305" cy="2268430"/>
            </a:xfrm>
            <a:effectLst>
              <a:outerShdw blurRad="190500" dist="101600" dir="2700000" algn="tl" rotWithShape="0">
                <a:schemeClr val="accent2">
                  <a:lumMod val="50000"/>
                  <a:alpha val="40000"/>
                </a:schemeClr>
              </a:outerShdw>
            </a:effectLst>
          </p:grpSpPr>
          <p:sp>
            <p:nvSpPr>
              <p:cNvPr id="999" name="Ellipszis 998"/>
              <p:cNvSpPr/>
              <p:nvPr/>
            </p:nvSpPr>
            <p:spPr>
              <a:xfrm>
                <a:off x="5337455" y="1896451"/>
                <a:ext cx="1344305" cy="103154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00" name="Téglalap 999"/>
              <p:cNvSpPr/>
              <p:nvPr/>
            </p:nvSpPr>
            <p:spPr>
              <a:xfrm>
                <a:off x="5932317" y="2793223"/>
                <a:ext cx="154583" cy="1371658"/>
              </a:xfrm>
              <a:prstGeom prst="rect">
                <a:avLst/>
              </a:prstGeom>
              <a:solidFill>
                <a:srgbClr val="B97B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4" name="Ellipszis 233"/>
              <p:cNvSpPr/>
              <p:nvPr/>
            </p:nvSpPr>
            <p:spPr>
              <a:xfrm>
                <a:off x="5428712" y="2116127"/>
                <a:ext cx="1096718" cy="80684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73" name="Csoportba foglalás 972"/>
            <p:cNvGrpSpPr/>
            <p:nvPr/>
          </p:nvGrpSpPr>
          <p:grpSpPr>
            <a:xfrm rot="1371566">
              <a:off x="10817709" y="3257830"/>
              <a:ext cx="847097" cy="2359127"/>
              <a:chOff x="5141142" y="1588672"/>
              <a:chExt cx="1540618" cy="2576209"/>
            </a:xfrm>
            <a:effectLst>
              <a:outerShdw blurRad="190500" dist="101600" dir="2700000" algn="tl" rotWithShape="0">
                <a:schemeClr val="accent2">
                  <a:lumMod val="50000"/>
                  <a:alpha val="40000"/>
                </a:schemeClr>
              </a:outerShdw>
            </a:effectLst>
          </p:grpSpPr>
          <p:sp>
            <p:nvSpPr>
              <p:cNvPr id="997" name="Ellipszis 996"/>
              <p:cNvSpPr/>
              <p:nvPr/>
            </p:nvSpPr>
            <p:spPr>
              <a:xfrm>
                <a:off x="5141142" y="1588672"/>
                <a:ext cx="1540618" cy="1339324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8" name="Téglalap 997"/>
              <p:cNvSpPr/>
              <p:nvPr/>
            </p:nvSpPr>
            <p:spPr>
              <a:xfrm>
                <a:off x="5932317" y="2793223"/>
                <a:ext cx="154583" cy="1371658"/>
              </a:xfrm>
              <a:prstGeom prst="rect">
                <a:avLst/>
              </a:prstGeom>
              <a:solidFill>
                <a:srgbClr val="B97B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74" name="Csoportba foglalás 973"/>
            <p:cNvGrpSpPr/>
            <p:nvPr/>
          </p:nvGrpSpPr>
          <p:grpSpPr>
            <a:xfrm rot="373108">
              <a:off x="7447503" y="2527802"/>
              <a:ext cx="739156" cy="2077283"/>
              <a:chOff x="5337455" y="1896451"/>
              <a:chExt cx="1344305" cy="2268430"/>
            </a:xfrm>
            <a:effectLst>
              <a:outerShdw blurRad="190500" dist="101600" dir="2700000" algn="tl" rotWithShape="0">
                <a:schemeClr val="accent2">
                  <a:lumMod val="50000"/>
                  <a:alpha val="40000"/>
                </a:schemeClr>
              </a:outerShdw>
            </a:effectLst>
          </p:grpSpPr>
          <p:sp>
            <p:nvSpPr>
              <p:cNvPr id="995" name="Ellipszis 994"/>
              <p:cNvSpPr/>
              <p:nvPr/>
            </p:nvSpPr>
            <p:spPr>
              <a:xfrm>
                <a:off x="5337455" y="1896451"/>
                <a:ext cx="1344305" cy="1031545"/>
              </a:xfrm>
              <a:prstGeom prst="ellipse">
                <a:avLst/>
              </a:prstGeom>
              <a:solidFill>
                <a:srgbClr val="B8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6" name="Téglalap 995"/>
              <p:cNvSpPr/>
              <p:nvPr/>
            </p:nvSpPr>
            <p:spPr>
              <a:xfrm>
                <a:off x="5932317" y="2793223"/>
                <a:ext cx="154583" cy="1371658"/>
              </a:xfrm>
              <a:prstGeom prst="rect">
                <a:avLst/>
              </a:prstGeom>
              <a:solidFill>
                <a:srgbClr val="B97B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75" name="Csoportba foglalás 974"/>
            <p:cNvGrpSpPr/>
            <p:nvPr/>
          </p:nvGrpSpPr>
          <p:grpSpPr>
            <a:xfrm rot="1175382" flipH="1">
              <a:off x="4922734" y="3488499"/>
              <a:ext cx="1114323" cy="1116874"/>
              <a:chOff x="7668542" y="2974246"/>
              <a:chExt cx="1578368" cy="1363606"/>
            </a:xfrm>
          </p:grpSpPr>
          <p:sp>
            <p:nvSpPr>
              <p:cNvPr id="992" name="Téglalap 991"/>
              <p:cNvSpPr/>
              <p:nvPr/>
            </p:nvSpPr>
            <p:spPr>
              <a:xfrm rot="1333865">
                <a:off x="7668542" y="2974246"/>
                <a:ext cx="1578368" cy="127284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3" name="Lekerekített téglalap 992"/>
              <p:cNvSpPr/>
              <p:nvPr/>
            </p:nvSpPr>
            <p:spPr>
              <a:xfrm rot="1310791" flipH="1">
                <a:off x="8030235" y="3185330"/>
                <a:ext cx="410940" cy="225045"/>
              </a:xfrm>
              <a:prstGeom prst="roundRect">
                <a:avLst/>
              </a:prstGeom>
              <a:solidFill>
                <a:srgbClr val="E5CBB5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4" name="Lekerekített téglalap 993"/>
              <p:cNvSpPr/>
              <p:nvPr/>
            </p:nvSpPr>
            <p:spPr>
              <a:xfrm rot="1310791">
                <a:off x="8458603" y="3563133"/>
                <a:ext cx="447362" cy="774719"/>
              </a:xfrm>
              <a:prstGeom prst="roundRect">
                <a:avLst/>
              </a:prstGeom>
              <a:solidFill>
                <a:srgbClr val="D4A77A"/>
              </a:solidFill>
              <a:ln>
                <a:solidFill>
                  <a:srgbClr val="D7AE8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76" name="Csoportba foglalás 975"/>
            <p:cNvGrpSpPr/>
            <p:nvPr/>
          </p:nvGrpSpPr>
          <p:grpSpPr>
            <a:xfrm rot="20016003">
              <a:off x="3372010" y="2976507"/>
              <a:ext cx="1559442" cy="1767405"/>
              <a:chOff x="7682746" y="2953458"/>
              <a:chExt cx="1578368" cy="1342806"/>
            </a:xfrm>
          </p:grpSpPr>
          <p:sp>
            <p:nvSpPr>
              <p:cNvPr id="990" name="Téglalap 989"/>
              <p:cNvSpPr/>
              <p:nvPr/>
            </p:nvSpPr>
            <p:spPr>
              <a:xfrm rot="1193628">
                <a:off x="7682746" y="2953458"/>
                <a:ext cx="1578368" cy="1272847"/>
              </a:xfrm>
              <a:prstGeom prst="rect">
                <a:avLst/>
              </a:prstGeom>
              <a:solidFill>
                <a:srgbClr val="F2E5D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1" name="Lekerekített téglalap 990"/>
              <p:cNvSpPr/>
              <p:nvPr/>
            </p:nvSpPr>
            <p:spPr>
              <a:xfrm rot="1241696">
                <a:off x="8487010" y="3521545"/>
                <a:ext cx="447362" cy="774719"/>
              </a:xfrm>
              <a:prstGeom prst="roundRect">
                <a:avLst/>
              </a:prstGeom>
              <a:solidFill>
                <a:srgbClr val="D4A77A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977" name="Lekerekített téglalap 976"/>
            <p:cNvSpPr/>
            <p:nvPr/>
          </p:nvSpPr>
          <p:spPr>
            <a:xfrm rot="21326794">
              <a:off x="3663543" y="3313786"/>
              <a:ext cx="290002" cy="1871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978" name="Csoportba foglalás 977"/>
            <p:cNvGrpSpPr/>
            <p:nvPr/>
          </p:nvGrpSpPr>
          <p:grpSpPr>
            <a:xfrm rot="269866">
              <a:off x="6711202" y="2331568"/>
              <a:ext cx="739156" cy="2204649"/>
              <a:chOff x="4966320" y="915466"/>
              <a:chExt cx="1344305" cy="2407516"/>
            </a:xfrm>
            <a:effectLst>
              <a:outerShdw blurRad="190500" dist="101600" dir="2700000" algn="tl" rotWithShape="0">
                <a:schemeClr val="accent2">
                  <a:lumMod val="50000"/>
                  <a:alpha val="40000"/>
                </a:schemeClr>
              </a:outerShdw>
            </a:effectLst>
          </p:grpSpPr>
          <p:sp>
            <p:nvSpPr>
              <p:cNvPr id="988" name="Ellipszis 987"/>
              <p:cNvSpPr/>
              <p:nvPr/>
            </p:nvSpPr>
            <p:spPr>
              <a:xfrm>
                <a:off x="4966320" y="915466"/>
                <a:ext cx="1344305" cy="103154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8" name="Ellipszis 237"/>
              <p:cNvSpPr/>
              <p:nvPr/>
            </p:nvSpPr>
            <p:spPr>
              <a:xfrm>
                <a:off x="5135582" y="1237982"/>
                <a:ext cx="968398" cy="717351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89" name="Téglalap 988"/>
              <p:cNvSpPr/>
              <p:nvPr/>
            </p:nvSpPr>
            <p:spPr>
              <a:xfrm>
                <a:off x="5526990" y="1951325"/>
                <a:ext cx="154583" cy="1371657"/>
              </a:xfrm>
              <a:prstGeom prst="rect">
                <a:avLst/>
              </a:prstGeom>
              <a:solidFill>
                <a:srgbClr val="B97B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79" name="Csoportba foglalás 978"/>
            <p:cNvGrpSpPr/>
            <p:nvPr/>
          </p:nvGrpSpPr>
          <p:grpSpPr>
            <a:xfrm rot="20383653">
              <a:off x="432596" y="3094345"/>
              <a:ext cx="1344305" cy="2268429"/>
              <a:chOff x="5337455" y="1896451"/>
              <a:chExt cx="1344305" cy="2268430"/>
            </a:xfrm>
            <a:effectLst>
              <a:outerShdw blurRad="190500" dist="101600" dir="2700000" algn="tl" rotWithShape="0">
                <a:schemeClr val="accent2">
                  <a:lumMod val="50000"/>
                  <a:alpha val="40000"/>
                </a:schemeClr>
              </a:outerShdw>
            </a:effectLst>
          </p:grpSpPr>
          <p:sp>
            <p:nvSpPr>
              <p:cNvPr id="986" name="Ellipszis 985"/>
              <p:cNvSpPr/>
              <p:nvPr/>
            </p:nvSpPr>
            <p:spPr>
              <a:xfrm>
                <a:off x="5337455" y="1896451"/>
                <a:ext cx="1344305" cy="103154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94" name="Ellipszis 293"/>
              <p:cNvSpPr/>
              <p:nvPr/>
            </p:nvSpPr>
            <p:spPr>
              <a:xfrm>
                <a:off x="5510874" y="2105408"/>
                <a:ext cx="1085769" cy="83217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87" name="Téglalap 986"/>
              <p:cNvSpPr/>
              <p:nvPr/>
            </p:nvSpPr>
            <p:spPr>
              <a:xfrm>
                <a:off x="5932317" y="2793223"/>
                <a:ext cx="154583" cy="1371658"/>
              </a:xfrm>
              <a:prstGeom prst="rect">
                <a:avLst/>
              </a:prstGeom>
              <a:solidFill>
                <a:srgbClr val="B97B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80" name="Csoportba foglalás 979"/>
            <p:cNvGrpSpPr/>
            <p:nvPr/>
          </p:nvGrpSpPr>
          <p:grpSpPr>
            <a:xfrm rot="19972128">
              <a:off x="306781" y="4342939"/>
              <a:ext cx="841924" cy="1357569"/>
              <a:chOff x="5337455" y="1896451"/>
              <a:chExt cx="1344305" cy="2268430"/>
            </a:xfrm>
            <a:effectLst>
              <a:outerShdw blurRad="190500" dist="101600" dir="2700000" algn="tl" rotWithShape="0">
                <a:schemeClr val="accent2">
                  <a:lumMod val="50000"/>
                  <a:alpha val="40000"/>
                </a:schemeClr>
              </a:outerShdw>
            </a:effectLst>
          </p:grpSpPr>
          <p:sp>
            <p:nvSpPr>
              <p:cNvPr id="984" name="Ellipszis 983"/>
              <p:cNvSpPr/>
              <p:nvPr/>
            </p:nvSpPr>
            <p:spPr>
              <a:xfrm>
                <a:off x="5337455" y="1896451"/>
                <a:ext cx="1344305" cy="103154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85" name="Téglalap 984"/>
              <p:cNvSpPr/>
              <p:nvPr/>
            </p:nvSpPr>
            <p:spPr>
              <a:xfrm>
                <a:off x="5932317" y="2793223"/>
                <a:ext cx="154583" cy="1371658"/>
              </a:xfrm>
              <a:prstGeom prst="rect">
                <a:avLst/>
              </a:prstGeom>
              <a:solidFill>
                <a:srgbClr val="B97B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15" name="Ellipszis 514"/>
              <p:cNvSpPr/>
              <p:nvPr/>
            </p:nvSpPr>
            <p:spPr>
              <a:xfrm>
                <a:off x="5603538" y="2137513"/>
                <a:ext cx="806641" cy="80616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981" name="Csoportba foglalás 980"/>
            <p:cNvGrpSpPr/>
            <p:nvPr/>
          </p:nvGrpSpPr>
          <p:grpSpPr>
            <a:xfrm>
              <a:off x="5478886" y="2068595"/>
              <a:ext cx="1447443" cy="2466637"/>
              <a:chOff x="5337455" y="1896451"/>
              <a:chExt cx="1344305" cy="2296882"/>
            </a:xfrm>
            <a:effectLst>
              <a:outerShdw blurRad="190500" dist="101600" dir="2700000" algn="tl" rotWithShape="0">
                <a:schemeClr val="accent2">
                  <a:lumMod val="50000"/>
                  <a:alpha val="40000"/>
                </a:schemeClr>
              </a:outerShdw>
            </a:effectLst>
          </p:grpSpPr>
          <p:sp>
            <p:nvSpPr>
              <p:cNvPr id="982" name="Ellipszis 981"/>
              <p:cNvSpPr/>
              <p:nvPr/>
            </p:nvSpPr>
            <p:spPr>
              <a:xfrm>
                <a:off x="5337455" y="1896451"/>
                <a:ext cx="1344305" cy="1031545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83" name="Téglalap 982"/>
              <p:cNvSpPr/>
              <p:nvPr/>
            </p:nvSpPr>
            <p:spPr>
              <a:xfrm>
                <a:off x="5932317" y="2821675"/>
                <a:ext cx="154583" cy="1371658"/>
              </a:xfrm>
              <a:prstGeom prst="rect">
                <a:avLst/>
              </a:prstGeom>
              <a:solidFill>
                <a:srgbClr val="B97B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7" name="Ellipszis 236"/>
              <p:cNvSpPr/>
              <p:nvPr/>
            </p:nvSpPr>
            <p:spPr>
              <a:xfrm>
                <a:off x="5481260" y="2156090"/>
                <a:ext cx="1057687" cy="757042"/>
              </a:xfrm>
              <a:prstGeom prst="ellipse">
                <a:avLst/>
              </a:prstGeom>
              <a:solidFill>
                <a:srgbClr val="FFD7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965" name="Szabadkézi sokszög 964"/>
            <p:cNvSpPr/>
            <p:nvPr/>
          </p:nvSpPr>
          <p:spPr>
            <a:xfrm>
              <a:off x="105948" y="6334298"/>
              <a:ext cx="5141064" cy="2076450"/>
            </a:xfrm>
            <a:custGeom>
              <a:avLst/>
              <a:gdLst>
                <a:gd name="connsiteX0" fmla="*/ 6094782 w 12189564"/>
                <a:gd name="connsiteY0" fmla="*/ 0 h 2390775"/>
                <a:gd name="connsiteX1" fmla="*/ 12182850 w 12189564"/>
                <a:gd name="connsiteY1" fmla="*/ 2285816 h 2390775"/>
                <a:gd name="connsiteX2" fmla="*/ 12189564 w 12189564"/>
                <a:gd name="connsiteY2" fmla="*/ 2390775 h 2390775"/>
                <a:gd name="connsiteX3" fmla="*/ 0 w 12189564"/>
                <a:gd name="connsiteY3" fmla="*/ 2390775 h 2390775"/>
                <a:gd name="connsiteX4" fmla="*/ 6714 w 12189564"/>
                <a:gd name="connsiteY4" fmla="*/ 2285816 h 2390775"/>
                <a:gd name="connsiteX5" fmla="*/ 6094782 w 12189564"/>
                <a:gd name="connsiteY5" fmla="*/ 0 h 239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89564" h="2390775">
                  <a:moveTo>
                    <a:pt x="6094782" y="0"/>
                  </a:moveTo>
                  <a:cubicBezTo>
                    <a:pt x="9356300" y="0"/>
                    <a:pt x="12019580" y="1012537"/>
                    <a:pt x="12182850" y="2285816"/>
                  </a:cubicBezTo>
                  <a:lnTo>
                    <a:pt x="12189564" y="2390775"/>
                  </a:lnTo>
                  <a:lnTo>
                    <a:pt x="0" y="2390775"/>
                  </a:lnTo>
                  <a:lnTo>
                    <a:pt x="6714" y="2285816"/>
                  </a:lnTo>
                  <a:cubicBezTo>
                    <a:pt x="169984" y="1012537"/>
                    <a:pt x="2833264" y="0"/>
                    <a:pt x="6094782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3" name="Lekerekített téglalap 522"/>
            <p:cNvSpPr/>
            <p:nvPr/>
          </p:nvSpPr>
          <p:spPr>
            <a:xfrm rot="1310791">
              <a:off x="9806490" y="4017406"/>
              <a:ext cx="249004" cy="171404"/>
            </a:xfrm>
            <a:prstGeom prst="roundRect">
              <a:avLst/>
            </a:prstGeom>
            <a:solidFill>
              <a:srgbClr val="E5CBB5"/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4" name="Lekerekített téglalap 523"/>
            <p:cNvSpPr/>
            <p:nvPr/>
          </p:nvSpPr>
          <p:spPr>
            <a:xfrm rot="21326794">
              <a:off x="4062414" y="3295020"/>
              <a:ext cx="290002" cy="1871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D7AE8D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68" name="Szabadkézi sokszög 67"/>
          <p:cNvSpPr/>
          <p:nvPr/>
        </p:nvSpPr>
        <p:spPr>
          <a:xfrm>
            <a:off x="-21078" y="4872338"/>
            <a:ext cx="5136098" cy="2012926"/>
          </a:xfrm>
          <a:custGeom>
            <a:avLst/>
            <a:gdLst>
              <a:gd name="connsiteX0" fmla="*/ 6094782 w 12189564"/>
              <a:gd name="connsiteY0" fmla="*/ 0 h 2390775"/>
              <a:gd name="connsiteX1" fmla="*/ 12182850 w 12189564"/>
              <a:gd name="connsiteY1" fmla="*/ 2285816 h 2390775"/>
              <a:gd name="connsiteX2" fmla="*/ 12189564 w 12189564"/>
              <a:gd name="connsiteY2" fmla="*/ 2390775 h 2390775"/>
              <a:gd name="connsiteX3" fmla="*/ 0 w 12189564"/>
              <a:gd name="connsiteY3" fmla="*/ 2390775 h 2390775"/>
              <a:gd name="connsiteX4" fmla="*/ 6714 w 12189564"/>
              <a:gd name="connsiteY4" fmla="*/ 2285816 h 2390775"/>
              <a:gd name="connsiteX5" fmla="*/ 6094782 w 12189564"/>
              <a:gd name="connsiteY5" fmla="*/ 0 h 239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9564" h="2390775">
                <a:moveTo>
                  <a:pt x="6094782" y="0"/>
                </a:moveTo>
                <a:cubicBezTo>
                  <a:pt x="9356300" y="0"/>
                  <a:pt x="12019580" y="1012537"/>
                  <a:pt x="12182850" y="2285816"/>
                </a:cubicBezTo>
                <a:lnTo>
                  <a:pt x="12189564" y="2390775"/>
                </a:lnTo>
                <a:lnTo>
                  <a:pt x="0" y="2390775"/>
                </a:lnTo>
                <a:lnTo>
                  <a:pt x="6714" y="2285816"/>
                </a:lnTo>
                <a:cubicBezTo>
                  <a:pt x="169984" y="1012537"/>
                  <a:pt x="2833264" y="0"/>
                  <a:pt x="6094782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44" name="Szabadkézi sokszög 1143"/>
          <p:cNvSpPr/>
          <p:nvPr/>
        </p:nvSpPr>
        <p:spPr>
          <a:xfrm>
            <a:off x="18039" y="4112337"/>
            <a:ext cx="3505110" cy="2719214"/>
          </a:xfrm>
          <a:custGeom>
            <a:avLst/>
            <a:gdLst>
              <a:gd name="connsiteX0" fmla="*/ 1655151 w 3955974"/>
              <a:gd name="connsiteY0" fmla="*/ 0 h 2076450"/>
              <a:gd name="connsiteX1" fmla="*/ 3953440 w 3955974"/>
              <a:gd name="connsiteY1" fmla="*/ 1985291 h 2076450"/>
              <a:gd name="connsiteX2" fmla="*/ 3955974 w 3955974"/>
              <a:gd name="connsiteY2" fmla="*/ 2076450 h 2076450"/>
              <a:gd name="connsiteX3" fmla="*/ 0 w 3955974"/>
              <a:gd name="connsiteY3" fmla="*/ 2076450 h 2076450"/>
              <a:gd name="connsiteX4" fmla="*/ 0 w 3955974"/>
              <a:gd name="connsiteY4" fmla="*/ 642049 h 2076450"/>
              <a:gd name="connsiteX5" fmla="*/ 67403 w 3955974"/>
              <a:gd name="connsiteY5" fmla="*/ 577942 h 2076450"/>
              <a:gd name="connsiteX6" fmla="*/ 1655151 w 3955974"/>
              <a:gd name="connsiteY6" fmla="*/ 0 h 207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5974" h="2076450">
                <a:moveTo>
                  <a:pt x="1655151" y="0"/>
                </a:moveTo>
                <a:cubicBezTo>
                  <a:pt x="2886397" y="0"/>
                  <a:pt x="3891804" y="879415"/>
                  <a:pt x="3953440" y="1985291"/>
                </a:cubicBezTo>
                <a:lnTo>
                  <a:pt x="3955974" y="2076450"/>
                </a:lnTo>
                <a:lnTo>
                  <a:pt x="0" y="2076450"/>
                </a:lnTo>
                <a:lnTo>
                  <a:pt x="0" y="642049"/>
                </a:lnTo>
                <a:lnTo>
                  <a:pt x="67403" y="577942"/>
                </a:lnTo>
                <a:cubicBezTo>
                  <a:pt x="480365" y="219854"/>
                  <a:pt x="1039528" y="0"/>
                  <a:pt x="165515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48" name="Szabadkézi sokszög 1147"/>
          <p:cNvSpPr/>
          <p:nvPr/>
        </p:nvSpPr>
        <p:spPr>
          <a:xfrm>
            <a:off x="9006569" y="4379087"/>
            <a:ext cx="3178964" cy="2506177"/>
          </a:xfrm>
          <a:custGeom>
            <a:avLst/>
            <a:gdLst>
              <a:gd name="connsiteX0" fmla="*/ 2300823 w 3178964"/>
              <a:gd name="connsiteY0" fmla="*/ 0 h 1314450"/>
              <a:gd name="connsiteX1" fmla="*/ 3170695 w 3178964"/>
              <a:gd name="connsiteY1" fmla="*/ 97922 h 1314450"/>
              <a:gd name="connsiteX2" fmla="*/ 3178964 w 3178964"/>
              <a:gd name="connsiteY2" fmla="*/ 100136 h 1314450"/>
              <a:gd name="connsiteX3" fmla="*/ 3178964 w 3178964"/>
              <a:gd name="connsiteY3" fmla="*/ 1314450 h 1314450"/>
              <a:gd name="connsiteX4" fmla="*/ 0 w 3178964"/>
              <a:gd name="connsiteY4" fmla="*/ 1314450 h 1314450"/>
              <a:gd name="connsiteX5" fmla="*/ 2535 w 3178964"/>
              <a:gd name="connsiteY5" fmla="*/ 1256744 h 1314450"/>
              <a:gd name="connsiteX6" fmla="*/ 2300823 w 3178964"/>
              <a:gd name="connsiteY6" fmla="*/ 0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8964" h="1314450">
                <a:moveTo>
                  <a:pt x="2300823" y="0"/>
                </a:moveTo>
                <a:cubicBezTo>
                  <a:pt x="2608634" y="0"/>
                  <a:pt x="2902331" y="34794"/>
                  <a:pt x="3170695" y="97922"/>
                </a:cubicBezTo>
                <a:lnTo>
                  <a:pt x="3178964" y="100136"/>
                </a:lnTo>
                <a:lnTo>
                  <a:pt x="3178964" y="1314450"/>
                </a:lnTo>
                <a:lnTo>
                  <a:pt x="0" y="1314450"/>
                </a:lnTo>
                <a:lnTo>
                  <a:pt x="2535" y="1256744"/>
                </a:lnTo>
                <a:cubicBezTo>
                  <a:pt x="64170" y="556694"/>
                  <a:pt x="1069577" y="0"/>
                  <a:pt x="2300823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5" name="Szabadkézi sokszög 64"/>
          <p:cNvSpPr/>
          <p:nvPr/>
        </p:nvSpPr>
        <p:spPr>
          <a:xfrm>
            <a:off x="0" y="4727619"/>
            <a:ext cx="10910594" cy="2123484"/>
          </a:xfrm>
          <a:custGeom>
            <a:avLst/>
            <a:gdLst>
              <a:gd name="connsiteX0" fmla="*/ 6094782 w 12189564"/>
              <a:gd name="connsiteY0" fmla="*/ 0 h 2390775"/>
              <a:gd name="connsiteX1" fmla="*/ 12182850 w 12189564"/>
              <a:gd name="connsiteY1" fmla="*/ 2285816 h 2390775"/>
              <a:gd name="connsiteX2" fmla="*/ 12189564 w 12189564"/>
              <a:gd name="connsiteY2" fmla="*/ 2390775 h 2390775"/>
              <a:gd name="connsiteX3" fmla="*/ 0 w 12189564"/>
              <a:gd name="connsiteY3" fmla="*/ 2390775 h 2390775"/>
              <a:gd name="connsiteX4" fmla="*/ 6714 w 12189564"/>
              <a:gd name="connsiteY4" fmla="*/ 2285816 h 2390775"/>
              <a:gd name="connsiteX5" fmla="*/ 6094782 w 12189564"/>
              <a:gd name="connsiteY5" fmla="*/ 0 h 239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9564" h="2390775">
                <a:moveTo>
                  <a:pt x="6094782" y="0"/>
                </a:moveTo>
                <a:cubicBezTo>
                  <a:pt x="9356300" y="0"/>
                  <a:pt x="12019580" y="1012537"/>
                  <a:pt x="12182850" y="2285816"/>
                </a:cubicBezTo>
                <a:lnTo>
                  <a:pt x="12189564" y="2390775"/>
                </a:lnTo>
                <a:lnTo>
                  <a:pt x="0" y="2390775"/>
                </a:lnTo>
                <a:lnTo>
                  <a:pt x="6714" y="2285816"/>
                </a:lnTo>
                <a:cubicBezTo>
                  <a:pt x="169984" y="1012537"/>
                  <a:pt x="2833264" y="0"/>
                  <a:pt x="6094782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25" name="Szabadkézi sokszög 1324"/>
          <p:cNvSpPr/>
          <p:nvPr/>
        </p:nvSpPr>
        <p:spPr>
          <a:xfrm rot="20390910">
            <a:off x="1075859" y="1034549"/>
            <a:ext cx="1437654" cy="578617"/>
          </a:xfrm>
          <a:custGeom>
            <a:avLst/>
            <a:gdLst>
              <a:gd name="connsiteX0" fmla="*/ 1556018 w 2947585"/>
              <a:gd name="connsiteY0" fmla="*/ 0 h 1761515"/>
              <a:gd name="connsiteX1" fmla="*/ 2362014 w 2947585"/>
              <a:gd name="connsiteY1" fmla="*/ 270781 h 1761515"/>
              <a:gd name="connsiteX2" fmla="*/ 2413840 w 2947585"/>
              <a:gd name="connsiteY2" fmla="*/ 331113 h 1761515"/>
              <a:gd name="connsiteX3" fmla="*/ 2490385 w 2947585"/>
              <a:gd name="connsiteY3" fmla="*/ 323396 h 1761515"/>
              <a:gd name="connsiteX4" fmla="*/ 2947585 w 2947585"/>
              <a:gd name="connsiteY4" fmla="*/ 780596 h 1761515"/>
              <a:gd name="connsiteX5" fmla="*/ 2746010 w 2947585"/>
              <a:gd name="connsiteY5" fmla="*/ 1159714 h 1761515"/>
              <a:gd name="connsiteX6" fmla="*/ 2731806 w 2947585"/>
              <a:gd name="connsiteY6" fmla="*/ 1167423 h 1761515"/>
              <a:gd name="connsiteX7" fmla="*/ 2715261 w 2947585"/>
              <a:gd name="connsiteY7" fmla="*/ 1271123 h 1761515"/>
              <a:gd name="connsiteX8" fmla="*/ 1763011 w 2947585"/>
              <a:gd name="connsiteY8" fmla="*/ 1761515 h 1761515"/>
              <a:gd name="connsiteX9" fmla="*/ 1200334 w 2947585"/>
              <a:gd name="connsiteY9" fmla="*/ 1648204 h 1761515"/>
              <a:gd name="connsiteX10" fmla="*/ 1159055 w 2947585"/>
              <a:gd name="connsiteY10" fmla="*/ 1627200 h 1761515"/>
              <a:gd name="connsiteX11" fmla="*/ 1124950 w 2947585"/>
              <a:gd name="connsiteY11" fmla="*/ 1655340 h 1761515"/>
              <a:gd name="connsiteX12" fmla="*/ 869325 w 2947585"/>
              <a:gd name="connsiteY12" fmla="*/ 1733422 h 1761515"/>
              <a:gd name="connsiteX13" fmla="*/ 421414 w 2947585"/>
              <a:gd name="connsiteY13" fmla="*/ 1368364 h 1761515"/>
              <a:gd name="connsiteX14" fmla="*/ 417120 w 2947585"/>
              <a:gd name="connsiteY14" fmla="*/ 1325772 h 1761515"/>
              <a:gd name="connsiteX15" fmla="*/ 335898 w 2947585"/>
              <a:gd name="connsiteY15" fmla="*/ 1288352 h 1761515"/>
              <a:gd name="connsiteX16" fmla="*/ 0 w 2947585"/>
              <a:gd name="connsiteY16" fmla="*/ 823950 h 1761515"/>
              <a:gd name="connsiteX17" fmla="*/ 284691 w 2947585"/>
              <a:gd name="connsiteY17" fmla="*/ 389667 h 1761515"/>
              <a:gd name="connsiteX18" fmla="*/ 378148 w 2947585"/>
              <a:gd name="connsiteY18" fmla="*/ 340945 h 1761515"/>
              <a:gd name="connsiteX19" fmla="*/ 411896 w 2947585"/>
              <a:gd name="connsiteY19" fmla="*/ 278770 h 1761515"/>
              <a:gd name="connsiteX20" fmla="*/ 791013 w 2947585"/>
              <a:gd name="connsiteY20" fmla="*/ 77195 h 1761515"/>
              <a:gd name="connsiteX21" fmla="*/ 968976 w 2947585"/>
              <a:gd name="connsiteY21" fmla="*/ 113124 h 1761515"/>
              <a:gd name="connsiteX22" fmla="*/ 982594 w 2947585"/>
              <a:gd name="connsiteY22" fmla="*/ 120515 h 1761515"/>
              <a:gd name="connsiteX23" fmla="*/ 1012565 w 2947585"/>
              <a:gd name="connsiteY23" fmla="*/ 104891 h 1761515"/>
              <a:gd name="connsiteX24" fmla="*/ 1556018 w 2947585"/>
              <a:gd name="connsiteY24" fmla="*/ 0 h 176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947585" h="1761515">
                <a:moveTo>
                  <a:pt x="1556018" y="0"/>
                </a:moveTo>
                <a:cubicBezTo>
                  <a:pt x="1891531" y="0"/>
                  <a:pt x="2187339" y="107411"/>
                  <a:pt x="2362014" y="270781"/>
                </a:cubicBezTo>
                <a:lnTo>
                  <a:pt x="2413840" y="331113"/>
                </a:lnTo>
                <a:lnTo>
                  <a:pt x="2490385" y="323396"/>
                </a:lnTo>
                <a:cubicBezTo>
                  <a:pt x="2742890" y="323396"/>
                  <a:pt x="2947585" y="528091"/>
                  <a:pt x="2947585" y="780596"/>
                </a:cubicBezTo>
                <a:cubicBezTo>
                  <a:pt x="2947585" y="938412"/>
                  <a:pt x="2867626" y="1077552"/>
                  <a:pt x="2746010" y="1159714"/>
                </a:cubicBezTo>
                <a:lnTo>
                  <a:pt x="2731806" y="1167423"/>
                </a:lnTo>
                <a:lnTo>
                  <a:pt x="2715261" y="1271123"/>
                </a:lnTo>
                <a:cubicBezTo>
                  <a:pt x="2624626" y="1550989"/>
                  <a:pt x="2232728" y="1761515"/>
                  <a:pt x="1763011" y="1761515"/>
                </a:cubicBezTo>
                <a:cubicBezTo>
                  <a:pt x="1553316" y="1761515"/>
                  <a:pt x="1359130" y="1719558"/>
                  <a:pt x="1200334" y="1648204"/>
                </a:cubicBezTo>
                <a:lnTo>
                  <a:pt x="1159055" y="1627200"/>
                </a:lnTo>
                <a:lnTo>
                  <a:pt x="1124950" y="1655340"/>
                </a:lnTo>
                <a:cubicBezTo>
                  <a:pt x="1051981" y="1704637"/>
                  <a:pt x="964014" y="1733422"/>
                  <a:pt x="869325" y="1733422"/>
                </a:cubicBezTo>
                <a:cubicBezTo>
                  <a:pt x="648383" y="1733422"/>
                  <a:pt x="464046" y="1576702"/>
                  <a:pt x="421414" y="1368364"/>
                </a:cubicBezTo>
                <a:lnTo>
                  <a:pt x="417120" y="1325772"/>
                </a:lnTo>
                <a:lnTo>
                  <a:pt x="335898" y="1288352"/>
                </a:lnTo>
                <a:cubicBezTo>
                  <a:pt x="130149" y="1175738"/>
                  <a:pt x="0" y="1009448"/>
                  <a:pt x="0" y="823950"/>
                </a:cubicBezTo>
                <a:cubicBezTo>
                  <a:pt x="0" y="654352"/>
                  <a:pt x="108794" y="500810"/>
                  <a:pt x="284691" y="389667"/>
                </a:cubicBezTo>
                <a:lnTo>
                  <a:pt x="378148" y="340945"/>
                </a:lnTo>
                <a:lnTo>
                  <a:pt x="411896" y="278770"/>
                </a:lnTo>
                <a:cubicBezTo>
                  <a:pt x="494058" y="157154"/>
                  <a:pt x="633198" y="77195"/>
                  <a:pt x="791013" y="77195"/>
                </a:cubicBezTo>
                <a:cubicBezTo>
                  <a:pt x="854139" y="77195"/>
                  <a:pt x="914277" y="89988"/>
                  <a:pt x="968976" y="113124"/>
                </a:cubicBezTo>
                <a:lnTo>
                  <a:pt x="982594" y="120515"/>
                </a:lnTo>
                <a:lnTo>
                  <a:pt x="1012565" y="104891"/>
                </a:lnTo>
                <a:cubicBezTo>
                  <a:pt x="1167696" y="38668"/>
                  <a:pt x="1354711" y="0"/>
                  <a:pt x="1556018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22" name="Szabadkézi sokszög 1321"/>
          <p:cNvSpPr/>
          <p:nvPr/>
        </p:nvSpPr>
        <p:spPr>
          <a:xfrm rot="909194">
            <a:off x="9442192" y="194546"/>
            <a:ext cx="1853269" cy="817084"/>
          </a:xfrm>
          <a:custGeom>
            <a:avLst/>
            <a:gdLst>
              <a:gd name="connsiteX0" fmla="*/ 1556018 w 2947585"/>
              <a:gd name="connsiteY0" fmla="*/ 0 h 1761515"/>
              <a:gd name="connsiteX1" fmla="*/ 2362014 w 2947585"/>
              <a:gd name="connsiteY1" fmla="*/ 270781 h 1761515"/>
              <a:gd name="connsiteX2" fmla="*/ 2413840 w 2947585"/>
              <a:gd name="connsiteY2" fmla="*/ 331113 h 1761515"/>
              <a:gd name="connsiteX3" fmla="*/ 2490385 w 2947585"/>
              <a:gd name="connsiteY3" fmla="*/ 323396 h 1761515"/>
              <a:gd name="connsiteX4" fmla="*/ 2947585 w 2947585"/>
              <a:gd name="connsiteY4" fmla="*/ 780596 h 1761515"/>
              <a:gd name="connsiteX5" fmla="*/ 2746010 w 2947585"/>
              <a:gd name="connsiteY5" fmla="*/ 1159714 h 1761515"/>
              <a:gd name="connsiteX6" fmla="*/ 2731806 w 2947585"/>
              <a:gd name="connsiteY6" fmla="*/ 1167423 h 1761515"/>
              <a:gd name="connsiteX7" fmla="*/ 2715261 w 2947585"/>
              <a:gd name="connsiteY7" fmla="*/ 1271123 h 1761515"/>
              <a:gd name="connsiteX8" fmla="*/ 1763011 w 2947585"/>
              <a:gd name="connsiteY8" fmla="*/ 1761515 h 1761515"/>
              <a:gd name="connsiteX9" fmla="*/ 1200334 w 2947585"/>
              <a:gd name="connsiteY9" fmla="*/ 1648204 h 1761515"/>
              <a:gd name="connsiteX10" fmla="*/ 1159055 w 2947585"/>
              <a:gd name="connsiteY10" fmla="*/ 1627200 h 1761515"/>
              <a:gd name="connsiteX11" fmla="*/ 1124950 w 2947585"/>
              <a:gd name="connsiteY11" fmla="*/ 1655340 h 1761515"/>
              <a:gd name="connsiteX12" fmla="*/ 869325 w 2947585"/>
              <a:gd name="connsiteY12" fmla="*/ 1733422 h 1761515"/>
              <a:gd name="connsiteX13" fmla="*/ 421414 w 2947585"/>
              <a:gd name="connsiteY13" fmla="*/ 1368364 h 1761515"/>
              <a:gd name="connsiteX14" fmla="*/ 417120 w 2947585"/>
              <a:gd name="connsiteY14" fmla="*/ 1325772 h 1761515"/>
              <a:gd name="connsiteX15" fmla="*/ 335898 w 2947585"/>
              <a:gd name="connsiteY15" fmla="*/ 1288352 h 1761515"/>
              <a:gd name="connsiteX16" fmla="*/ 0 w 2947585"/>
              <a:gd name="connsiteY16" fmla="*/ 823950 h 1761515"/>
              <a:gd name="connsiteX17" fmla="*/ 284691 w 2947585"/>
              <a:gd name="connsiteY17" fmla="*/ 389667 h 1761515"/>
              <a:gd name="connsiteX18" fmla="*/ 378148 w 2947585"/>
              <a:gd name="connsiteY18" fmla="*/ 340945 h 1761515"/>
              <a:gd name="connsiteX19" fmla="*/ 411896 w 2947585"/>
              <a:gd name="connsiteY19" fmla="*/ 278770 h 1761515"/>
              <a:gd name="connsiteX20" fmla="*/ 791013 w 2947585"/>
              <a:gd name="connsiteY20" fmla="*/ 77195 h 1761515"/>
              <a:gd name="connsiteX21" fmla="*/ 968976 w 2947585"/>
              <a:gd name="connsiteY21" fmla="*/ 113124 h 1761515"/>
              <a:gd name="connsiteX22" fmla="*/ 982594 w 2947585"/>
              <a:gd name="connsiteY22" fmla="*/ 120515 h 1761515"/>
              <a:gd name="connsiteX23" fmla="*/ 1012565 w 2947585"/>
              <a:gd name="connsiteY23" fmla="*/ 104891 h 1761515"/>
              <a:gd name="connsiteX24" fmla="*/ 1556018 w 2947585"/>
              <a:gd name="connsiteY24" fmla="*/ 0 h 176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947585" h="1761515">
                <a:moveTo>
                  <a:pt x="1556018" y="0"/>
                </a:moveTo>
                <a:cubicBezTo>
                  <a:pt x="1891531" y="0"/>
                  <a:pt x="2187339" y="107411"/>
                  <a:pt x="2362014" y="270781"/>
                </a:cubicBezTo>
                <a:lnTo>
                  <a:pt x="2413840" y="331113"/>
                </a:lnTo>
                <a:lnTo>
                  <a:pt x="2490385" y="323396"/>
                </a:lnTo>
                <a:cubicBezTo>
                  <a:pt x="2742890" y="323396"/>
                  <a:pt x="2947585" y="528091"/>
                  <a:pt x="2947585" y="780596"/>
                </a:cubicBezTo>
                <a:cubicBezTo>
                  <a:pt x="2947585" y="938412"/>
                  <a:pt x="2867626" y="1077552"/>
                  <a:pt x="2746010" y="1159714"/>
                </a:cubicBezTo>
                <a:lnTo>
                  <a:pt x="2731806" y="1167423"/>
                </a:lnTo>
                <a:lnTo>
                  <a:pt x="2715261" y="1271123"/>
                </a:lnTo>
                <a:cubicBezTo>
                  <a:pt x="2624626" y="1550989"/>
                  <a:pt x="2232728" y="1761515"/>
                  <a:pt x="1763011" y="1761515"/>
                </a:cubicBezTo>
                <a:cubicBezTo>
                  <a:pt x="1553316" y="1761515"/>
                  <a:pt x="1359130" y="1719558"/>
                  <a:pt x="1200334" y="1648204"/>
                </a:cubicBezTo>
                <a:lnTo>
                  <a:pt x="1159055" y="1627200"/>
                </a:lnTo>
                <a:lnTo>
                  <a:pt x="1124950" y="1655340"/>
                </a:lnTo>
                <a:cubicBezTo>
                  <a:pt x="1051981" y="1704637"/>
                  <a:pt x="964014" y="1733422"/>
                  <a:pt x="869325" y="1733422"/>
                </a:cubicBezTo>
                <a:cubicBezTo>
                  <a:pt x="648383" y="1733422"/>
                  <a:pt x="464046" y="1576702"/>
                  <a:pt x="421414" y="1368364"/>
                </a:cubicBezTo>
                <a:lnTo>
                  <a:pt x="417120" y="1325772"/>
                </a:lnTo>
                <a:lnTo>
                  <a:pt x="335898" y="1288352"/>
                </a:lnTo>
                <a:cubicBezTo>
                  <a:pt x="130149" y="1175738"/>
                  <a:pt x="0" y="1009448"/>
                  <a:pt x="0" y="823950"/>
                </a:cubicBezTo>
                <a:cubicBezTo>
                  <a:pt x="0" y="654352"/>
                  <a:pt x="108794" y="500810"/>
                  <a:pt x="284691" y="389667"/>
                </a:cubicBezTo>
                <a:lnTo>
                  <a:pt x="378148" y="340945"/>
                </a:lnTo>
                <a:lnTo>
                  <a:pt x="411896" y="278770"/>
                </a:lnTo>
                <a:cubicBezTo>
                  <a:pt x="494058" y="157154"/>
                  <a:pt x="633198" y="77195"/>
                  <a:pt x="791013" y="77195"/>
                </a:cubicBezTo>
                <a:cubicBezTo>
                  <a:pt x="854139" y="77195"/>
                  <a:pt x="914277" y="89988"/>
                  <a:pt x="968976" y="113124"/>
                </a:cubicBezTo>
                <a:lnTo>
                  <a:pt x="982594" y="120515"/>
                </a:lnTo>
                <a:lnTo>
                  <a:pt x="1012565" y="104891"/>
                </a:lnTo>
                <a:cubicBezTo>
                  <a:pt x="1167696" y="38668"/>
                  <a:pt x="1354711" y="0"/>
                  <a:pt x="1556018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23" name="Szabadkézi sokszög 1322"/>
          <p:cNvSpPr/>
          <p:nvPr/>
        </p:nvSpPr>
        <p:spPr>
          <a:xfrm flipH="1">
            <a:off x="5930925" y="235651"/>
            <a:ext cx="1437654" cy="578617"/>
          </a:xfrm>
          <a:custGeom>
            <a:avLst/>
            <a:gdLst>
              <a:gd name="connsiteX0" fmla="*/ 1556018 w 2947585"/>
              <a:gd name="connsiteY0" fmla="*/ 0 h 1761515"/>
              <a:gd name="connsiteX1" fmla="*/ 2362014 w 2947585"/>
              <a:gd name="connsiteY1" fmla="*/ 270781 h 1761515"/>
              <a:gd name="connsiteX2" fmla="*/ 2413840 w 2947585"/>
              <a:gd name="connsiteY2" fmla="*/ 331113 h 1761515"/>
              <a:gd name="connsiteX3" fmla="*/ 2490385 w 2947585"/>
              <a:gd name="connsiteY3" fmla="*/ 323396 h 1761515"/>
              <a:gd name="connsiteX4" fmla="*/ 2947585 w 2947585"/>
              <a:gd name="connsiteY4" fmla="*/ 780596 h 1761515"/>
              <a:gd name="connsiteX5" fmla="*/ 2746010 w 2947585"/>
              <a:gd name="connsiteY5" fmla="*/ 1159714 h 1761515"/>
              <a:gd name="connsiteX6" fmla="*/ 2731806 w 2947585"/>
              <a:gd name="connsiteY6" fmla="*/ 1167423 h 1761515"/>
              <a:gd name="connsiteX7" fmla="*/ 2715261 w 2947585"/>
              <a:gd name="connsiteY7" fmla="*/ 1271123 h 1761515"/>
              <a:gd name="connsiteX8" fmla="*/ 1763011 w 2947585"/>
              <a:gd name="connsiteY8" fmla="*/ 1761515 h 1761515"/>
              <a:gd name="connsiteX9" fmla="*/ 1200334 w 2947585"/>
              <a:gd name="connsiteY9" fmla="*/ 1648204 h 1761515"/>
              <a:gd name="connsiteX10" fmla="*/ 1159055 w 2947585"/>
              <a:gd name="connsiteY10" fmla="*/ 1627200 h 1761515"/>
              <a:gd name="connsiteX11" fmla="*/ 1124950 w 2947585"/>
              <a:gd name="connsiteY11" fmla="*/ 1655340 h 1761515"/>
              <a:gd name="connsiteX12" fmla="*/ 869325 w 2947585"/>
              <a:gd name="connsiteY12" fmla="*/ 1733422 h 1761515"/>
              <a:gd name="connsiteX13" fmla="*/ 421414 w 2947585"/>
              <a:gd name="connsiteY13" fmla="*/ 1368364 h 1761515"/>
              <a:gd name="connsiteX14" fmla="*/ 417120 w 2947585"/>
              <a:gd name="connsiteY14" fmla="*/ 1325772 h 1761515"/>
              <a:gd name="connsiteX15" fmla="*/ 335898 w 2947585"/>
              <a:gd name="connsiteY15" fmla="*/ 1288352 h 1761515"/>
              <a:gd name="connsiteX16" fmla="*/ 0 w 2947585"/>
              <a:gd name="connsiteY16" fmla="*/ 823950 h 1761515"/>
              <a:gd name="connsiteX17" fmla="*/ 284691 w 2947585"/>
              <a:gd name="connsiteY17" fmla="*/ 389667 h 1761515"/>
              <a:gd name="connsiteX18" fmla="*/ 378148 w 2947585"/>
              <a:gd name="connsiteY18" fmla="*/ 340945 h 1761515"/>
              <a:gd name="connsiteX19" fmla="*/ 411896 w 2947585"/>
              <a:gd name="connsiteY19" fmla="*/ 278770 h 1761515"/>
              <a:gd name="connsiteX20" fmla="*/ 791013 w 2947585"/>
              <a:gd name="connsiteY20" fmla="*/ 77195 h 1761515"/>
              <a:gd name="connsiteX21" fmla="*/ 968976 w 2947585"/>
              <a:gd name="connsiteY21" fmla="*/ 113124 h 1761515"/>
              <a:gd name="connsiteX22" fmla="*/ 982594 w 2947585"/>
              <a:gd name="connsiteY22" fmla="*/ 120515 h 1761515"/>
              <a:gd name="connsiteX23" fmla="*/ 1012565 w 2947585"/>
              <a:gd name="connsiteY23" fmla="*/ 104891 h 1761515"/>
              <a:gd name="connsiteX24" fmla="*/ 1556018 w 2947585"/>
              <a:gd name="connsiteY24" fmla="*/ 0 h 176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947585" h="1761515">
                <a:moveTo>
                  <a:pt x="1556018" y="0"/>
                </a:moveTo>
                <a:cubicBezTo>
                  <a:pt x="1891531" y="0"/>
                  <a:pt x="2187339" y="107411"/>
                  <a:pt x="2362014" y="270781"/>
                </a:cubicBezTo>
                <a:lnTo>
                  <a:pt x="2413840" y="331113"/>
                </a:lnTo>
                <a:lnTo>
                  <a:pt x="2490385" y="323396"/>
                </a:lnTo>
                <a:cubicBezTo>
                  <a:pt x="2742890" y="323396"/>
                  <a:pt x="2947585" y="528091"/>
                  <a:pt x="2947585" y="780596"/>
                </a:cubicBezTo>
                <a:cubicBezTo>
                  <a:pt x="2947585" y="938412"/>
                  <a:pt x="2867626" y="1077552"/>
                  <a:pt x="2746010" y="1159714"/>
                </a:cubicBezTo>
                <a:lnTo>
                  <a:pt x="2731806" y="1167423"/>
                </a:lnTo>
                <a:lnTo>
                  <a:pt x="2715261" y="1271123"/>
                </a:lnTo>
                <a:cubicBezTo>
                  <a:pt x="2624626" y="1550989"/>
                  <a:pt x="2232728" y="1761515"/>
                  <a:pt x="1763011" y="1761515"/>
                </a:cubicBezTo>
                <a:cubicBezTo>
                  <a:pt x="1553316" y="1761515"/>
                  <a:pt x="1359130" y="1719558"/>
                  <a:pt x="1200334" y="1648204"/>
                </a:cubicBezTo>
                <a:lnTo>
                  <a:pt x="1159055" y="1627200"/>
                </a:lnTo>
                <a:lnTo>
                  <a:pt x="1124950" y="1655340"/>
                </a:lnTo>
                <a:cubicBezTo>
                  <a:pt x="1051981" y="1704637"/>
                  <a:pt x="964014" y="1733422"/>
                  <a:pt x="869325" y="1733422"/>
                </a:cubicBezTo>
                <a:cubicBezTo>
                  <a:pt x="648383" y="1733422"/>
                  <a:pt x="464046" y="1576702"/>
                  <a:pt x="421414" y="1368364"/>
                </a:cubicBezTo>
                <a:lnTo>
                  <a:pt x="417120" y="1325772"/>
                </a:lnTo>
                <a:lnTo>
                  <a:pt x="335898" y="1288352"/>
                </a:lnTo>
                <a:cubicBezTo>
                  <a:pt x="130149" y="1175738"/>
                  <a:pt x="0" y="1009448"/>
                  <a:pt x="0" y="823950"/>
                </a:cubicBezTo>
                <a:cubicBezTo>
                  <a:pt x="0" y="654352"/>
                  <a:pt x="108794" y="500810"/>
                  <a:pt x="284691" y="389667"/>
                </a:cubicBezTo>
                <a:lnTo>
                  <a:pt x="378148" y="340945"/>
                </a:lnTo>
                <a:lnTo>
                  <a:pt x="411896" y="278770"/>
                </a:lnTo>
                <a:cubicBezTo>
                  <a:pt x="494058" y="157154"/>
                  <a:pt x="633198" y="77195"/>
                  <a:pt x="791013" y="77195"/>
                </a:cubicBezTo>
                <a:cubicBezTo>
                  <a:pt x="854139" y="77195"/>
                  <a:pt x="914277" y="89988"/>
                  <a:pt x="968976" y="113124"/>
                </a:cubicBezTo>
                <a:lnTo>
                  <a:pt x="982594" y="120515"/>
                </a:lnTo>
                <a:lnTo>
                  <a:pt x="1012565" y="104891"/>
                </a:lnTo>
                <a:cubicBezTo>
                  <a:pt x="1167696" y="38668"/>
                  <a:pt x="1354711" y="0"/>
                  <a:pt x="1556018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24" name="Szabadkézi sokszög 1323"/>
          <p:cNvSpPr/>
          <p:nvPr/>
        </p:nvSpPr>
        <p:spPr>
          <a:xfrm rot="20616415" flipH="1">
            <a:off x="161839" y="404438"/>
            <a:ext cx="1437654" cy="578617"/>
          </a:xfrm>
          <a:custGeom>
            <a:avLst/>
            <a:gdLst>
              <a:gd name="connsiteX0" fmla="*/ 1556018 w 2947585"/>
              <a:gd name="connsiteY0" fmla="*/ 0 h 1761515"/>
              <a:gd name="connsiteX1" fmla="*/ 2362014 w 2947585"/>
              <a:gd name="connsiteY1" fmla="*/ 270781 h 1761515"/>
              <a:gd name="connsiteX2" fmla="*/ 2413840 w 2947585"/>
              <a:gd name="connsiteY2" fmla="*/ 331113 h 1761515"/>
              <a:gd name="connsiteX3" fmla="*/ 2490385 w 2947585"/>
              <a:gd name="connsiteY3" fmla="*/ 323396 h 1761515"/>
              <a:gd name="connsiteX4" fmla="*/ 2947585 w 2947585"/>
              <a:gd name="connsiteY4" fmla="*/ 780596 h 1761515"/>
              <a:gd name="connsiteX5" fmla="*/ 2746010 w 2947585"/>
              <a:gd name="connsiteY5" fmla="*/ 1159714 h 1761515"/>
              <a:gd name="connsiteX6" fmla="*/ 2731806 w 2947585"/>
              <a:gd name="connsiteY6" fmla="*/ 1167423 h 1761515"/>
              <a:gd name="connsiteX7" fmla="*/ 2715261 w 2947585"/>
              <a:gd name="connsiteY7" fmla="*/ 1271123 h 1761515"/>
              <a:gd name="connsiteX8" fmla="*/ 1763011 w 2947585"/>
              <a:gd name="connsiteY8" fmla="*/ 1761515 h 1761515"/>
              <a:gd name="connsiteX9" fmla="*/ 1200334 w 2947585"/>
              <a:gd name="connsiteY9" fmla="*/ 1648204 h 1761515"/>
              <a:gd name="connsiteX10" fmla="*/ 1159055 w 2947585"/>
              <a:gd name="connsiteY10" fmla="*/ 1627200 h 1761515"/>
              <a:gd name="connsiteX11" fmla="*/ 1124950 w 2947585"/>
              <a:gd name="connsiteY11" fmla="*/ 1655340 h 1761515"/>
              <a:gd name="connsiteX12" fmla="*/ 869325 w 2947585"/>
              <a:gd name="connsiteY12" fmla="*/ 1733422 h 1761515"/>
              <a:gd name="connsiteX13" fmla="*/ 421414 w 2947585"/>
              <a:gd name="connsiteY13" fmla="*/ 1368364 h 1761515"/>
              <a:gd name="connsiteX14" fmla="*/ 417120 w 2947585"/>
              <a:gd name="connsiteY14" fmla="*/ 1325772 h 1761515"/>
              <a:gd name="connsiteX15" fmla="*/ 335898 w 2947585"/>
              <a:gd name="connsiteY15" fmla="*/ 1288352 h 1761515"/>
              <a:gd name="connsiteX16" fmla="*/ 0 w 2947585"/>
              <a:gd name="connsiteY16" fmla="*/ 823950 h 1761515"/>
              <a:gd name="connsiteX17" fmla="*/ 284691 w 2947585"/>
              <a:gd name="connsiteY17" fmla="*/ 389667 h 1761515"/>
              <a:gd name="connsiteX18" fmla="*/ 378148 w 2947585"/>
              <a:gd name="connsiteY18" fmla="*/ 340945 h 1761515"/>
              <a:gd name="connsiteX19" fmla="*/ 411896 w 2947585"/>
              <a:gd name="connsiteY19" fmla="*/ 278770 h 1761515"/>
              <a:gd name="connsiteX20" fmla="*/ 791013 w 2947585"/>
              <a:gd name="connsiteY20" fmla="*/ 77195 h 1761515"/>
              <a:gd name="connsiteX21" fmla="*/ 968976 w 2947585"/>
              <a:gd name="connsiteY21" fmla="*/ 113124 h 1761515"/>
              <a:gd name="connsiteX22" fmla="*/ 982594 w 2947585"/>
              <a:gd name="connsiteY22" fmla="*/ 120515 h 1761515"/>
              <a:gd name="connsiteX23" fmla="*/ 1012565 w 2947585"/>
              <a:gd name="connsiteY23" fmla="*/ 104891 h 1761515"/>
              <a:gd name="connsiteX24" fmla="*/ 1556018 w 2947585"/>
              <a:gd name="connsiteY24" fmla="*/ 0 h 176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947585" h="1761515">
                <a:moveTo>
                  <a:pt x="1556018" y="0"/>
                </a:moveTo>
                <a:cubicBezTo>
                  <a:pt x="1891531" y="0"/>
                  <a:pt x="2187339" y="107411"/>
                  <a:pt x="2362014" y="270781"/>
                </a:cubicBezTo>
                <a:lnTo>
                  <a:pt x="2413840" y="331113"/>
                </a:lnTo>
                <a:lnTo>
                  <a:pt x="2490385" y="323396"/>
                </a:lnTo>
                <a:cubicBezTo>
                  <a:pt x="2742890" y="323396"/>
                  <a:pt x="2947585" y="528091"/>
                  <a:pt x="2947585" y="780596"/>
                </a:cubicBezTo>
                <a:cubicBezTo>
                  <a:pt x="2947585" y="938412"/>
                  <a:pt x="2867626" y="1077552"/>
                  <a:pt x="2746010" y="1159714"/>
                </a:cubicBezTo>
                <a:lnTo>
                  <a:pt x="2731806" y="1167423"/>
                </a:lnTo>
                <a:lnTo>
                  <a:pt x="2715261" y="1271123"/>
                </a:lnTo>
                <a:cubicBezTo>
                  <a:pt x="2624626" y="1550989"/>
                  <a:pt x="2232728" y="1761515"/>
                  <a:pt x="1763011" y="1761515"/>
                </a:cubicBezTo>
                <a:cubicBezTo>
                  <a:pt x="1553316" y="1761515"/>
                  <a:pt x="1359130" y="1719558"/>
                  <a:pt x="1200334" y="1648204"/>
                </a:cubicBezTo>
                <a:lnTo>
                  <a:pt x="1159055" y="1627200"/>
                </a:lnTo>
                <a:lnTo>
                  <a:pt x="1124950" y="1655340"/>
                </a:lnTo>
                <a:cubicBezTo>
                  <a:pt x="1051981" y="1704637"/>
                  <a:pt x="964014" y="1733422"/>
                  <a:pt x="869325" y="1733422"/>
                </a:cubicBezTo>
                <a:cubicBezTo>
                  <a:pt x="648383" y="1733422"/>
                  <a:pt x="464046" y="1576702"/>
                  <a:pt x="421414" y="1368364"/>
                </a:cubicBezTo>
                <a:lnTo>
                  <a:pt x="417120" y="1325772"/>
                </a:lnTo>
                <a:lnTo>
                  <a:pt x="335898" y="1288352"/>
                </a:lnTo>
                <a:cubicBezTo>
                  <a:pt x="130149" y="1175738"/>
                  <a:pt x="0" y="1009448"/>
                  <a:pt x="0" y="823950"/>
                </a:cubicBezTo>
                <a:cubicBezTo>
                  <a:pt x="0" y="654352"/>
                  <a:pt x="108794" y="500810"/>
                  <a:pt x="284691" y="389667"/>
                </a:cubicBezTo>
                <a:lnTo>
                  <a:pt x="378148" y="340945"/>
                </a:lnTo>
                <a:lnTo>
                  <a:pt x="411896" y="278770"/>
                </a:lnTo>
                <a:cubicBezTo>
                  <a:pt x="494058" y="157154"/>
                  <a:pt x="633198" y="77195"/>
                  <a:pt x="791013" y="77195"/>
                </a:cubicBezTo>
                <a:cubicBezTo>
                  <a:pt x="854139" y="77195"/>
                  <a:pt x="914277" y="89988"/>
                  <a:pt x="968976" y="113124"/>
                </a:cubicBezTo>
                <a:lnTo>
                  <a:pt x="982594" y="120515"/>
                </a:lnTo>
                <a:lnTo>
                  <a:pt x="1012565" y="104891"/>
                </a:lnTo>
                <a:cubicBezTo>
                  <a:pt x="1167696" y="38668"/>
                  <a:pt x="1354711" y="0"/>
                  <a:pt x="1556018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26" name="Szabadkézi sokszög 1325"/>
          <p:cNvSpPr/>
          <p:nvPr/>
        </p:nvSpPr>
        <p:spPr>
          <a:xfrm>
            <a:off x="1923447" y="173150"/>
            <a:ext cx="1082234" cy="462575"/>
          </a:xfrm>
          <a:custGeom>
            <a:avLst/>
            <a:gdLst>
              <a:gd name="connsiteX0" fmla="*/ 1556018 w 2947585"/>
              <a:gd name="connsiteY0" fmla="*/ 0 h 1761515"/>
              <a:gd name="connsiteX1" fmla="*/ 2362014 w 2947585"/>
              <a:gd name="connsiteY1" fmla="*/ 270781 h 1761515"/>
              <a:gd name="connsiteX2" fmla="*/ 2413840 w 2947585"/>
              <a:gd name="connsiteY2" fmla="*/ 331113 h 1761515"/>
              <a:gd name="connsiteX3" fmla="*/ 2490385 w 2947585"/>
              <a:gd name="connsiteY3" fmla="*/ 323396 h 1761515"/>
              <a:gd name="connsiteX4" fmla="*/ 2947585 w 2947585"/>
              <a:gd name="connsiteY4" fmla="*/ 780596 h 1761515"/>
              <a:gd name="connsiteX5" fmla="*/ 2746010 w 2947585"/>
              <a:gd name="connsiteY5" fmla="*/ 1159714 h 1761515"/>
              <a:gd name="connsiteX6" fmla="*/ 2731806 w 2947585"/>
              <a:gd name="connsiteY6" fmla="*/ 1167423 h 1761515"/>
              <a:gd name="connsiteX7" fmla="*/ 2715261 w 2947585"/>
              <a:gd name="connsiteY7" fmla="*/ 1271123 h 1761515"/>
              <a:gd name="connsiteX8" fmla="*/ 1763011 w 2947585"/>
              <a:gd name="connsiteY8" fmla="*/ 1761515 h 1761515"/>
              <a:gd name="connsiteX9" fmla="*/ 1200334 w 2947585"/>
              <a:gd name="connsiteY9" fmla="*/ 1648204 h 1761515"/>
              <a:gd name="connsiteX10" fmla="*/ 1159055 w 2947585"/>
              <a:gd name="connsiteY10" fmla="*/ 1627200 h 1761515"/>
              <a:gd name="connsiteX11" fmla="*/ 1124950 w 2947585"/>
              <a:gd name="connsiteY11" fmla="*/ 1655340 h 1761515"/>
              <a:gd name="connsiteX12" fmla="*/ 869325 w 2947585"/>
              <a:gd name="connsiteY12" fmla="*/ 1733422 h 1761515"/>
              <a:gd name="connsiteX13" fmla="*/ 421414 w 2947585"/>
              <a:gd name="connsiteY13" fmla="*/ 1368364 h 1761515"/>
              <a:gd name="connsiteX14" fmla="*/ 417120 w 2947585"/>
              <a:gd name="connsiteY14" fmla="*/ 1325772 h 1761515"/>
              <a:gd name="connsiteX15" fmla="*/ 335898 w 2947585"/>
              <a:gd name="connsiteY15" fmla="*/ 1288352 h 1761515"/>
              <a:gd name="connsiteX16" fmla="*/ 0 w 2947585"/>
              <a:gd name="connsiteY16" fmla="*/ 823950 h 1761515"/>
              <a:gd name="connsiteX17" fmla="*/ 284691 w 2947585"/>
              <a:gd name="connsiteY17" fmla="*/ 389667 h 1761515"/>
              <a:gd name="connsiteX18" fmla="*/ 378148 w 2947585"/>
              <a:gd name="connsiteY18" fmla="*/ 340945 h 1761515"/>
              <a:gd name="connsiteX19" fmla="*/ 411896 w 2947585"/>
              <a:gd name="connsiteY19" fmla="*/ 278770 h 1761515"/>
              <a:gd name="connsiteX20" fmla="*/ 791013 w 2947585"/>
              <a:gd name="connsiteY20" fmla="*/ 77195 h 1761515"/>
              <a:gd name="connsiteX21" fmla="*/ 968976 w 2947585"/>
              <a:gd name="connsiteY21" fmla="*/ 113124 h 1761515"/>
              <a:gd name="connsiteX22" fmla="*/ 982594 w 2947585"/>
              <a:gd name="connsiteY22" fmla="*/ 120515 h 1761515"/>
              <a:gd name="connsiteX23" fmla="*/ 1012565 w 2947585"/>
              <a:gd name="connsiteY23" fmla="*/ 104891 h 1761515"/>
              <a:gd name="connsiteX24" fmla="*/ 1556018 w 2947585"/>
              <a:gd name="connsiteY24" fmla="*/ 0 h 176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947585" h="1761515">
                <a:moveTo>
                  <a:pt x="1556018" y="0"/>
                </a:moveTo>
                <a:cubicBezTo>
                  <a:pt x="1891531" y="0"/>
                  <a:pt x="2187339" y="107411"/>
                  <a:pt x="2362014" y="270781"/>
                </a:cubicBezTo>
                <a:lnTo>
                  <a:pt x="2413840" y="331113"/>
                </a:lnTo>
                <a:lnTo>
                  <a:pt x="2490385" y="323396"/>
                </a:lnTo>
                <a:cubicBezTo>
                  <a:pt x="2742890" y="323396"/>
                  <a:pt x="2947585" y="528091"/>
                  <a:pt x="2947585" y="780596"/>
                </a:cubicBezTo>
                <a:cubicBezTo>
                  <a:pt x="2947585" y="938412"/>
                  <a:pt x="2867626" y="1077552"/>
                  <a:pt x="2746010" y="1159714"/>
                </a:cubicBezTo>
                <a:lnTo>
                  <a:pt x="2731806" y="1167423"/>
                </a:lnTo>
                <a:lnTo>
                  <a:pt x="2715261" y="1271123"/>
                </a:lnTo>
                <a:cubicBezTo>
                  <a:pt x="2624626" y="1550989"/>
                  <a:pt x="2232728" y="1761515"/>
                  <a:pt x="1763011" y="1761515"/>
                </a:cubicBezTo>
                <a:cubicBezTo>
                  <a:pt x="1553316" y="1761515"/>
                  <a:pt x="1359130" y="1719558"/>
                  <a:pt x="1200334" y="1648204"/>
                </a:cubicBezTo>
                <a:lnTo>
                  <a:pt x="1159055" y="1627200"/>
                </a:lnTo>
                <a:lnTo>
                  <a:pt x="1124950" y="1655340"/>
                </a:lnTo>
                <a:cubicBezTo>
                  <a:pt x="1051981" y="1704637"/>
                  <a:pt x="964014" y="1733422"/>
                  <a:pt x="869325" y="1733422"/>
                </a:cubicBezTo>
                <a:cubicBezTo>
                  <a:pt x="648383" y="1733422"/>
                  <a:pt x="464046" y="1576702"/>
                  <a:pt x="421414" y="1368364"/>
                </a:cubicBezTo>
                <a:lnTo>
                  <a:pt x="417120" y="1325772"/>
                </a:lnTo>
                <a:lnTo>
                  <a:pt x="335898" y="1288352"/>
                </a:lnTo>
                <a:cubicBezTo>
                  <a:pt x="130149" y="1175738"/>
                  <a:pt x="0" y="1009448"/>
                  <a:pt x="0" y="823950"/>
                </a:cubicBezTo>
                <a:cubicBezTo>
                  <a:pt x="0" y="654352"/>
                  <a:pt x="108794" y="500810"/>
                  <a:pt x="284691" y="389667"/>
                </a:cubicBezTo>
                <a:lnTo>
                  <a:pt x="378148" y="340945"/>
                </a:lnTo>
                <a:lnTo>
                  <a:pt x="411896" y="278770"/>
                </a:lnTo>
                <a:cubicBezTo>
                  <a:pt x="494058" y="157154"/>
                  <a:pt x="633198" y="77195"/>
                  <a:pt x="791013" y="77195"/>
                </a:cubicBezTo>
                <a:cubicBezTo>
                  <a:pt x="854139" y="77195"/>
                  <a:pt x="914277" y="89988"/>
                  <a:pt x="968976" y="113124"/>
                </a:cubicBezTo>
                <a:lnTo>
                  <a:pt x="982594" y="120515"/>
                </a:lnTo>
                <a:lnTo>
                  <a:pt x="1012565" y="104891"/>
                </a:lnTo>
                <a:cubicBezTo>
                  <a:pt x="1167696" y="38668"/>
                  <a:pt x="1354711" y="0"/>
                  <a:pt x="1556018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39" name="Kép 2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294" y="5020682"/>
            <a:ext cx="1343354" cy="1328120"/>
          </a:xfrm>
          <a:prstGeom prst="rect">
            <a:avLst/>
          </a:prstGeom>
        </p:spPr>
      </p:pic>
      <p:sp>
        <p:nvSpPr>
          <p:cNvPr id="231" name="Szabadkézi sokszög 230"/>
          <p:cNvSpPr/>
          <p:nvPr/>
        </p:nvSpPr>
        <p:spPr>
          <a:xfrm rot="1145196" flipH="1">
            <a:off x="8848299" y="159143"/>
            <a:ext cx="1437654" cy="578617"/>
          </a:xfrm>
          <a:custGeom>
            <a:avLst/>
            <a:gdLst>
              <a:gd name="connsiteX0" fmla="*/ 1556018 w 2947585"/>
              <a:gd name="connsiteY0" fmla="*/ 0 h 1761515"/>
              <a:gd name="connsiteX1" fmla="*/ 2362014 w 2947585"/>
              <a:gd name="connsiteY1" fmla="*/ 270781 h 1761515"/>
              <a:gd name="connsiteX2" fmla="*/ 2413840 w 2947585"/>
              <a:gd name="connsiteY2" fmla="*/ 331113 h 1761515"/>
              <a:gd name="connsiteX3" fmla="*/ 2490385 w 2947585"/>
              <a:gd name="connsiteY3" fmla="*/ 323396 h 1761515"/>
              <a:gd name="connsiteX4" fmla="*/ 2947585 w 2947585"/>
              <a:gd name="connsiteY4" fmla="*/ 780596 h 1761515"/>
              <a:gd name="connsiteX5" fmla="*/ 2746010 w 2947585"/>
              <a:gd name="connsiteY5" fmla="*/ 1159714 h 1761515"/>
              <a:gd name="connsiteX6" fmla="*/ 2731806 w 2947585"/>
              <a:gd name="connsiteY6" fmla="*/ 1167423 h 1761515"/>
              <a:gd name="connsiteX7" fmla="*/ 2715261 w 2947585"/>
              <a:gd name="connsiteY7" fmla="*/ 1271123 h 1761515"/>
              <a:gd name="connsiteX8" fmla="*/ 1763011 w 2947585"/>
              <a:gd name="connsiteY8" fmla="*/ 1761515 h 1761515"/>
              <a:gd name="connsiteX9" fmla="*/ 1200334 w 2947585"/>
              <a:gd name="connsiteY9" fmla="*/ 1648204 h 1761515"/>
              <a:gd name="connsiteX10" fmla="*/ 1159055 w 2947585"/>
              <a:gd name="connsiteY10" fmla="*/ 1627200 h 1761515"/>
              <a:gd name="connsiteX11" fmla="*/ 1124950 w 2947585"/>
              <a:gd name="connsiteY11" fmla="*/ 1655340 h 1761515"/>
              <a:gd name="connsiteX12" fmla="*/ 869325 w 2947585"/>
              <a:gd name="connsiteY12" fmla="*/ 1733422 h 1761515"/>
              <a:gd name="connsiteX13" fmla="*/ 421414 w 2947585"/>
              <a:gd name="connsiteY13" fmla="*/ 1368364 h 1761515"/>
              <a:gd name="connsiteX14" fmla="*/ 417120 w 2947585"/>
              <a:gd name="connsiteY14" fmla="*/ 1325772 h 1761515"/>
              <a:gd name="connsiteX15" fmla="*/ 335898 w 2947585"/>
              <a:gd name="connsiteY15" fmla="*/ 1288352 h 1761515"/>
              <a:gd name="connsiteX16" fmla="*/ 0 w 2947585"/>
              <a:gd name="connsiteY16" fmla="*/ 823950 h 1761515"/>
              <a:gd name="connsiteX17" fmla="*/ 284691 w 2947585"/>
              <a:gd name="connsiteY17" fmla="*/ 389667 h 1761515"/>
              <a:gd name="connsiteX18" fmla="*/ 378148 w 2947585"/>
              <a:gd name="connsiteY18" fmla="*/ 340945 h 1761515"/>
              <a:gd name="connsiteX19" fmla="*/ 411896 w 2947585"/>
              <a:gd name="connsiteY19" fmla="*/ 278770 h 1761515"/>
              <a:gd name="connsiteX20" fmla="*/ 791013 w 2947585"/>
              <a:gd name="connsiteY20" fmla="*/ 77195 h 1761515"/>
              <a:gd name="connsiteX21" fmla="*/ 968976 w 2947585"/>
              <a:gd name="connsiteY21" fmla="*/ 113124 h 1761515"/>
              <a:gd name="connsiteX22" fmla="*/ 982594 w 2947585"/>
              <a:gd name="connsiteY22" fmla="*/ 120515 h 1761515"/>
              <a:gd name="connsiteX23" fmla="*/ 1012565 w 2947585"/>
              <a:gd name="connsiteY23" fmla="*/ 104891 h 1761515"/>
              <a:gd name="connsiteX24" fmla="*/ 1556018 w 2947585"/>
              <a:gd name="connsiteY24" fmla="*/ 0 h 176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947585" h="1761515">
                <a:moveTo>
                  <a:pt x="1556018" y="0"/>
                </a:moveTo>
                <a:cubicBezTo>
                  <a:pt x="1891531" y="0"/>
                  <a:pt x="2187339" y="107411"/>
                  <a:pt x="2362014" y="270781"/>
                </a:cubicBezTo>
                <a:lnTo>
                  <a:pt x="2413840" y="331113"/>
                </a:lnTo>
                <a:lnTo>
                  <a:pt x="2490385" y="323396"/>
                </a:lnTo>
                <a:cubicBezTo>
                  <a:pt x="2742890" y="323396"/>
                  <a:pt x="2947585" y="528091"/>
                  <a:pt x="2947585" y="780596"/>
                </a:cubicBezTo>
                <a:cubicBezTo>
                  <a:pt x="2947585" y="938412"/>
                  <a:pt x="2867626" y="1077552"/>
                  <a:pt x="2746010" y="1159714"/>
                </a:cubicBezTo>
                <a:lnTo>
                  <a:pt x="2731806" y="1167423"/>
                </a:lnTo>
                <a:lnTo>
                  <a:pt x="2715261" y="1271123"/>
                </a:lnTo>
                <a:cubicBezTo>
                  <a:pt x="2624626" y="1550989"/>
                  <a:pt x="2232728" y="1761515"/>
                  <a:pt x="1763011" y="1761515"/>
                </a:cubicBezTo>
                <a:cubicBezTo>
                  <a:pt x="1553316" y="1761515"/>
                  <a:pt x="1359130" y="1719558"/>
                  <a:pt x="1200334" y="1648204"/>
                </a:cubicBezTo>
                <a:lnTo>
                  <a:pt x="1159055" y="1627200"/>
                </a:lnTo>
                <a:lnTo>
                  <a:pt x="1124950" y="1655340"/>
                </a:lnTo>
                <a:cubicBezTo>
                  <a:pt x="1051981" y="1704637"/>
                  <a:pt x="964014" y="1733422"/>
                  <a:pt x="869325" y="1733422"/>
                </a:cubicBezTo>
                <a:cubicBezTo>
                  <a:pt x="648383" y="1733422"/>
                  <a:pt x="464046" y="1576702"/>
                  <a:pt x="421414" y="1368364"/>
                </a:cubicBezTo>
                <a:lnTo>
                  <a:pt x="417120" y="1325772"/>
                </a:lnTo>
                <a:lnTo>
                  <a:pt x="335898" y="1288352"/>
                </a:lnTo>
                <a:cubicBezTo>
                  <a:pt x="130149" y="1175738"/>
                  <a:pt x="0" y="1009448"/>
                  <a:pt x="0" y="823950"/>
                </a:cubicBezTo>
                <a:cubicBezTo>
                  <a:pt x="0" y="654352"/>
                  <a:pt x="108794" y="500810"/>
                  <a:pt x="284691" y="389667"/>
                </a:cubicBezTo>
                <a:lnTo>
                  <a:pt x="378148" y="340945"/>
                </a:lnTo>
                <a:lnTo>
                  <a:pt x="411896" y="278770"/>
                </a:lnTo>
                <a:cubicBezTo>
                  <a:pt x="494058" y="157154"/>
                  <a:pt x="633198" y="77195"/>
                  <a:pt x="791013" y="77195"/>
                </a:cubicBezTo>
                <a:cubicBezTo>
                  <a:pt x="854139" y="77195"/>
                  <a:pt x="914277" y="89988"/>
                  <a:pt x="968976" y="113124"/>
                </a:cubicBezTo>
                <a:lnTo>
                  <a:pt x="982594" y="120515"/>
                </a:lnTo>
                <a:lnTo>
                  <a:pt x="1012565" y="104891"/>
                </a:lnTo>
                <a:cubicBezTo>
                  <a:pt x="1167696" y="38668"/>
                  <a:pt x="1354711" y="0"/>
                  <a:pt x="1556018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2" name="Szabadkézi sokszög 231"/>
          <p:cNvSpPr/>
          <p:nvPr/>
        </p:nvSpPr>
        <p:spPr>
          <a:xfrm rot="20991928" flipH="1">
            <a:off x="1627761" y="230495"/>
            <a:ext cx="834433" cy="321803"/>
          </a:xfrm>
          <a:custGeom>
            <a:avLst/>
            <a:gdLst>
              <a:gd name="connsiteX0" fmla="*/ 1556018 w 2947585"/>
              <a:gd name="connsiteY0" fmla="*/ 0 h 1761515"/>
              <a:gd name="connsiteX1" fmla="*/ 2362014 w 2947585"/>
              <a:gd name="connsiteY1" fmla="*/ 270781 h 1761515"/>
              <a:gd name="connsiteX2" fmla="*/ 2413840 w 2947585"/>
              <a:gd name="connsiteY2" fmla="*/ 331113 h 1761515"/>
              <a:gd name="connsiteX3" fmla="*/ 2490385 w 2947585"/>
              <a:gd name="connsiteY3" fmla="*/ 323396 h 1761515"/>
              <a:gd name="connsiteX4" fmla="*/ 2947585 w 2947585"/>
              <a:gd name="connsiteY4" fmla="*/ 780596 h 1761515"/>
              <a:gd name="connsiteX5" fmla="*/ 2746010 w 2947585"/>
              <a:gd name="connsiteY5" fmla="*/ 1159714 h 1761515"/>
              <a:gd name="connsiteX6" fmla="*/ 2731806 w 2947585"/>
              <a:gd name="connsiteY6" fmla="*/ 1167423 h 1761515"/>
              <a:gd name="connsiteX7" fmla="*/ 2715261 w 2947585"/>
              <a:gd name="connsiteY7" fmla="*/ 1271123 h 1761515"/>
              <a:gd name="connsiteX8" fmla="*/ 1763011 w 2947585"/>
              <a:gd name="connsiteY8" fmla="*/ 1761515 h 1761515"/>
              <a:gd name="connsiteX9" fmla="*/ 1200334 w 2947585"/>
              <a:gd name="connsiteY9" fmla="*/ 1648204 h 1761515"/>
              <a:gd name="connsiteX10" fmla="*/ 1159055 w 2947585"/>
              <a:gd name="connsiteY10" fmla="*/ 1627200 h 1761515"/>
              <a:gd name="connsiteX11" fmla="*/ 1124950 w 2947585"/>
              <a:gd name="connsiteY11" fmla="*/ 1655340 h 1761515"/>
              <a:gd name="connsiteX12" fmla="*/ 869325 w 2947585"/>
              <a:gd name="connsiteY12" fmla="*/ 1733422 h 1761515"/>
              <a:gd name="connsiteX13" fmla="*/ 421414 w 2947585"/>
              <a:gd name="connsiteY13" fmla="*/ 1368364 h 1761515"/>
              <a:gd name="connsiteX14" fmla="*/ 417120 w 2947585"/>
              <a:gd name="connsiteY14" fmla="*/ 1325772 h 1761515"/>
              <a:gd name="connsiteX15" fmla="*/ 335898 w 2947585"/>
              <a:gd name="connsiteY15" fmla="*/ 1288352 h 1761515"/>
              <a:gd name="connsiteX16" fmla="*/ 0 w 2947585"/>
              <a:gd name="connsiteY16" fmla="*/ 823950 h 1761515"/>
              <a:gd name="connsiteX17" fmla="*/ 284691 w 2947585"/>
              <a:gd name="connsiteY17" fmla="*/ 389667 h 1761515"/>
              <a:gd name="connsiteX18" fmla="*/ 378148 w 2947585"/>
              <a:gd name="connsiteY18" fmla="*/ 340945 h 1761515"/>
              <a:gd name="connsiteX19" fmla="*/ 411896 w 2947585"/>
              <a:gd name="connsiteY19" fmla="*/ 278770 h 1761515"/>
              <a:gd name="connsiteX20" fmla="*/ 791013 w 2947585"/>
              <a:gd name="connsiteY20" fmla="*/ 77195 h 1761515"/>
              <a:gd name="connsiteX21" fmla="*/ 968976 w 2947585"/>
              <a:gd name="connsiteY21" fmla="*/ 113124 h 1761515"/>
              <a:gd name="connsiteX22" fmla="*/ 982594 w 2947585"/>
              <a:gd name="connsiteY22" fmla="*/ 120515 h 1761515"/>
              <a:gd name="connsiteX23" fmla="*/ 1012565 w 2947585"/>
              <a:gd name="connsiteY23" fmla="*/ 104891 h 1761515"/>
              <a:gd name="connsiteX24" fmla="*/ 1556018 w 2947585"/>
              <a:gd name="connsiteY24" fmla="*/ 0 h 176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947585" h="1761515">
                <a:moveTo>
                  <a:pt x="1556018" y="0"/>
                </a:moveTo>
                <a:cubicBezTo>
                  <a:pt x="1891531" y="0"/>
                  <a:pt x="2187339" y="107411"/>
                  <a:pt x="2362014" y="270781"/>
                </a:cubicBezTo>
                <a:lnTo>
                  <a:pt x="2413840" y="331113"/>
                </a:lnTo>
                <a:lnTo>
                  <a:pt x="2490385" y="323396"/>
                </a:lnTo>
                <a:cubicBezTo>
                  <a:pt x="2742890" y="323396"/>
                  <a:pt x="2947585" y="528091"/>
                  <a:pt x="2947585" y="780596"/>
                </a:cubicBezTo>
                <a:cubicBezTo>
                  <a:pt x="2947585" y="938412"/>
                  <a:pt x="2867626" y="1077552"/>
                  <a:pt x="2746010" y="1159714"/>
                </a:cubicBezTo>
                <a:lnTo>
                  <a:pt x="2731806" y="1167423"/>
                </a:lnTo>
                <a:lnTo>
                  <a:pt x="2715261" y="1271123"/>
                </a:lnTo>
                <a:cubicBezTo>
                  <a:pt x="2624626" y="1550989"/>
                  <a:pt x="2232728" y="1761515"/>
                  <a:pt x="1763011" y="1761515"/>
                </a:cubicBezTo>
                <a:cubicBezTo>
                  <a:pt x="1553316" y="1761515"/>
                  <a:pt x="1359130" y="1719558"/>
                  <a:pt x="1200334" y="1648204"/>
                </a:cubicBezTo>
                <a:lnTo>
                  <a:pt x="1159055" y="1627200"/>
                </a:lnTo>
                <a:lnTo>
                  <a:pt x="1124950" y="1655340"/>
                </a:lnTo>
                <a:cubicBezTo>
                  <a:pt x="1051981" y="1704637"/>
                  <a:pt x="964014" y="1733422"/>
                  <a:pt x="869325" y="1733422"/>
                </a:cubicBezTo>
                <a:cubicBezTo>
                  <a:pt x="648383" y="1733422"/>
                  <a:pt x="464046" y="1576702"/>
                  <a:pt x="421414" y="1368364"/>
                </a:cubicBezTo>
                <a:lnTo>
                  <a:pt x="417120" y="1325772"/>
                </a:lnTo>
                <a:lnTo>
                  <a:pt x="335898" y="1288352"/>
                </a:lnTo>
                <a:cubicBezTo>
                  <a:pt x="130149" y="1175738"/>
                  <a:pt x="0" y="1009448"/>
                  <a:pt x="0" y="823950"/>
                </a:cubicBezTo>
                <a:cubicBezTo>
                  <a:pt x="0" y="654352"/>
                  <a:pt x="108794" y="500810"/>
                  <a:pt x="284691" y="389667"/>
                </a:cubicBezTo>
                <a:lnTo>
                  <a:pt x="378148" y="340945"/>
                </a:lnTo>
                <a:lnTo>
                  <a:pt x="411896" y="278770"/>
                </a:lnTo>
                <a:cubicBezTo>
                  <a:pt x="494058" y="157154"/>
                  <a:pt x="633198" y="77195"/>
                  <a:pt x="791013" y="77195"/>
                </a:cubicBezTo>
                <a:cubicBezTo>
                  <a:pt x="854139" y="77195"/>
                  <a:pt x="914277" y="89988"/>
                  <a:pt x="968976" y="113124"/>
                </a:cubicBezTo>
                <a:lnTo>
                  <a:pt x="982594" y="120515"/>
                </a:lnTo>
                <a:lnTo>
                  <a:pt x="1012565" y="104891"/>
                </a:lnTo>
                <a:cubicBezTo>
                  <a:pt x="1167696" y="38668"/>
                  <a:pt x="1354711" y="0"/>
                  <a:pt x="1556018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7" name="Lekerekített téglalap 226"/>
          <p:cNvSpPr/>
          <p:nvPr/>
        </p:nvSpPr>
        <p:spPr>
          <a:xfrm>
            <a:off x="6649752" y="4710084"/>
            <a:ext cx="5040000" cy="180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dirty="0" smtClean="0">
                <a:solidFill>
                  <a:schemeClr val="tx1"/>
                </a:solidFill>
              </a:rPr>
              <a:t>Nincs könnyű élete! Idős korára csak a rokonai, </a:t>
            </a:r>
            <a:r>
              <a:rPr lang="hu-HU" dirty="0" err="1" smtClean="0">
                <a:solidFill>
                  <a:schemeClr val="tx1"/>
                </a:solidFill>
              </a:rPr>
              <a:t>szomszédai</a:t>
            </a:r>
            <a:r>
              <a:rPr lang="hu-HU" dirty="0" smtClean="0">
                <a:solidFill>
                  <a:schemeClr val="tx1"/>
                </a:solidFill>
              </a:rPr>
              <a:t>, barátai adnak neki időnként egy kevés élelmet vagy némi aprópénzt, és azt eheti, amit maga megtermeszt. </a:t>
            </a:r>
          </a:p>
          <a:p>
            <a:r>
              <a:rPr lang="hu-HU" b="1" dirty="0" smtClean="0">
                <a:solidFill>
                  <a:schemeClr val="tx1"/>
                </a:solidFill>
              </a:rPr>
              <a:t>De vajon mégis hova siet?</a:t>
            </a:r>
          </a:p>
          <a:p>
            <a:endParaRPr lang="hu-HU" dirty="0" smtClean="0">
              <a:solidFill>
                <a:schemeClr val="tx1"/>
              </a:solidFill>
            </a:endParaRPr>
          </a:p>
          <a:p>
            <a:endParaRPr lang="hu-HU" dirty="0" smtClean="0">
              <a:solidFill>
                <a:schemeClr val="tx1"/>
              </a:solidFill>
            </a:endParaRPr>
          </a:p>
        </p:txBody>
      </p:sp>
      <p:sp>
        <p:nvSpPr>
          <p:cNvPr id="233" name="Szabadkézi sokszög 232"/>
          <p:cNvSpPr/>
          <p:nvPr/>
        </p:nvSpPr>
        <p:spPr>
          <a:xfrm flipH="1">
            <a:off x="5699713" y="438098"/>
            <a:ext cx="834433" cy="321803"/>
          </a:xfrm>
          <a:custGeom>
            <a:avLst/>
            <a:gdLst>
              <a:gd name="connsiteX0" fmla="*/ 1556018 w 2947585"/>
              <a:gd name="connsiteY0" fmla="*/ 0 h 1761515"/>
              <a:gd name="connsiteX1" fmla="*/ 2362014 w 2947585"/>
              <a:gd name="connsiteY1" fmla="*/ 270781 h 1761515"/>
              <a:gd name="connsiteX2" fmla="*/ 2413840 w 2947585"/>
              <a:gd name="connsiteY2" fmla="*/ 331113 h 1761515"/>
              <a:gd name="connsiteX3" fmla="*/ 2490385 w 2947585"/>
              <a:gd name="connsiteY3" fmla="*/ 323396 h 1761515"/>
              <a:gd name="connsiteX4" fmla="*/ 2947585 w 2947585"/>
              <a:gd name="connsiteY4" fmla="*/ 780596 h 1761515"/>
              <a:gd name="connsiteX5" fmla="*/ 2746010 w 2947585"/>
              <a:gd name="connsiteY5" fmla="*/ 1159714 h 1761515"/>
              <a:gd name="connsiteX6" fmla="*/ 2731806 w 2947585"/>
              <a:gd name="connsiteY6" fmla="*/ 1167423 h 1761515"/>
              <a:gd name="connsiteX7" fmla="*/ 2715261 w 2947585"/>
              <a:gd name="connsiteY7" fmla="*/ 1271123 h 1761515"/>
              <a:gd name="connsiteX8" fmla="*/ 1763011 w 2947585"/>
              <a:gd name="connsiteY8" fmla="*/ 1761515 h 1761515"/>
              <a:gd name="connsiteX9" fmla="*/ 1200334 w 2947585"/>
              <a:gd name="connsiteY9" fmla="*/ 1648204 h 1761515"/>
              <a:gd name="connsiteX10" fmla="*/ 1159055 w 2947585"/>
              <a:gd name="connsiteY10" fmla="*/ 1627200 h 1761515"/>
              <a:gd name="connsiteX11" fmla="*/ 1124950 w 2947585"/>
              <a:gd name="connsiteY11" fmla="*/ 1655340 h 1761515"/>
              <a:gd name="connsiteX12" fmla="*/ 869325 w 2947585"/>
              <a:gd name="connsiteY12" fmla="*/ 1733422 h 1761515"/>
              <a:gd name="connsiteX13" fmla="*/ 421414 w 2947585"/>
              <a:gd name="connsiteY13" fmla="*/ 1368364 h 1761515"/>
              <a:gd name="connsiteX14" fmla="*/ 417120 w 2947585"/>
              <a:gd name="connsiteY14" fmla="*/ 1325772 h 1761515"/>
              <a:gd name="connsiteX15" fmla="*/ 335898 w 2947585"/>
              <a:gd name="connsiteY15" fmla="*/ 1288352 h 1761515"/>
              <a:gd name="connsiteX16" fmla="*/ 0 w 2947585"/>
              <a:gd name="connsiteY16" fmla="*/ 823950 h 1761515"/>
              <a:gd name="connsiteX17" fmla="*/ 284691 w 2947585"/>
              <a:gd name="connsiteY17" fmla="*/ 389667 h 1761515"/>
              <a:gd name="connsiteX18" fmla="*/ 378148 w 2947585"/>
              <a:gd name="connsiteY18" fmla="*/ 340945 h 1761515"/>
              <a:gd name="connsiteX19" fmla="*/ 411896 w 2947585"/>
              <a:gd name="connsiteY19" fmla="*/ 278770 h 1761515"/>
              <a:gd name="connsiteX20" fmla="*/ 791013 w 2947585"/>
              <a:gd name="connsiteY20" fmla="*/ 77195 h 1761515"/>
              <a:gd name="connsiteX21" fmla="*/ 968976 w 2947585"/>
              <a:gd name="connsiteY21" fmla="*/ 113124 h 1761515"/>
              <a:gd name="connsiteX22" fmla="*/ 982594 w 2947585"/>
              <a:gd name="connsiteY22" fmla="*/ 120515 h 1761515"/>
              <a:gd name="connsiteX23" fmla="*/ 1012565 w 2947585"/>
              <a:gd name="connsiteY23" fmla="*/ 104891 h 1761515"/>
              <a:gd name="connsiteX24" fmla="*/ 1556018 w 2947585"/>
              <a:gd name="connsiteY24" fmla="*/ 0 h 176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947585" h="1761515">
                <a:moveTo>
                  <a:pt x="1556018" y="0"/>
                </a:moveTo>
                <a:cubicBezTo>
                  <a:pt x="1891531" y="0"/>
                  <a:pt x="2187339" y="107411"/>
                  <a:pt x="2362014" y="270781"/>
                </a:cubicBezTo>
                <a:lnTo>
                  <a:pt x="2413840" y="331113"/>
                </a:lnTo>
                <a:lnTo>
                  <a:pt x="2490385" y="323396"/>
                </a:lnTo>
                <a:cubicBezTo>
                  <a:pt x="2742890" y="323396"/>
                  <a:pt x="2947585" y="528091"/>
                  <a:pt x="2947585" y="780596"/>
                </a:cubicBezTo>
                <a:cubicBezTo>
                  <a:pt x="2947585" y="938412"/>
                  <a:pt x="2867626" y="1077552"/>
                  <a:pt x="2746010" y="1159714"/>
                </a:cubicBezTo>
                <a:lnTo>
                  <a:pt x="2731806" y="1167423"/>
                </a:lnTo>
                <a:lnTo>
                  <a:pt x="2715261" y="1271123"/>
                </a:lnTo>
                <a:cubicBezTo>
                  <a:pt x="2624626" y="1550989"/>
                  <a:pt x="2232728" y="1761515"/>
                  <a:pt x="1763011" y="1761515"/>
                </a:cubicBezTo>
                <a:cubicBezTo>
                  <a:pt x="1553316" y="1761515"/>
                  <a:pt x="1359130" y="1719558"/>
                  <a:pt x="1200334" y="1648204"/>
                </a:cubicBezTo>
                <a:lnTo>
                  <a:pt x="1159055" y="1627200"/>
                </a:lnTo>
                <a:lnTo>
                  <a:pt x="1124950" y="1655340"/>
                </a:lnTo>
                <a:cubicBezTo>
                  <a:pt x="1051981" y="1704637"/>
                  <a:pt x="964014" y="1733422"/>
                  <a:pt x="869325" y="1733422"/>
                </a:cubicBezTo>
                <a:cubicBezTo>
                  <a:pt x="648383" y="1733422"/>
                  <a:pt x="464046" y="1576702"/>
                  <a:pt x="421414" y="1368364"/>
                </a:cubicBezTo>
                <a:lnTo>
                  <a:pt x="417120" y="1325772"/>
                </a:lnTo>
                <a:lnTo>
                  <a:pt x="335898" y="1288352"/>
                </a:lnTo>
                <a:cubicBezTo>
                  <a:pt x="130149" y="1175738"/>
                  <a:pt x="0" y="1009448"/>
                  <a:pt x="0" y="823950"/>
                </a:cubicBezTo>
                <a:cubicBezTo>
                  <a:pt x="0" y="654352"/>
                  <a:pt x="108794" y="500810"/>
                  <a:pt x="284691" y="389667"/>
                </a:cubicBezTo>
                <a:lnTo>
                  <a:pt x="378148" y="340945"/>
                </a:lnTo>
                <a:lnTo>
                  <a:pt x="411896" y="278770"/>
                </a:lnTo>
                <a:cubicBezTo>
                  <a:pt x="494058" y="157154"/>
                  <a:pt x="633198" y="77195"/>
                  <a:pt x="791013" y="77195"/>
                </a:cubicBezTo>
                <a:cubicBezTo>
                  <a:pt x="854139" y="77195"/>
                  <a:pt x="914277" y="89988"/>
                  <a:pt x="968976" y="113124"/>
                </a:cubicBezTo>
                <a:lnTo>
                  <a:pt x="982594" y="120515"/>
                </a:lnTo>
                <a:lnTo>
                  <a:pt x="1012565" y="104891"/>
                </a:lnTo>
                <a:cubicBezTo>
                  <a:pt x="1167696" y="38668"/>
                  <a:pt x="1354711" y="0"/>
                  <a:pt x="1556018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366151" y="1968354"/>
            <a:ext cx="1114216" cy="2628000"/>
            <a:chOff x="1623752" y="1871455"/>
            <a:chExt cx="1114216" cy="2628000"/>
          </a:xfrm>
        </p:grpSpPr>
        <p:grpSp>
          <p:nvGrpSpPr>
            <p:cNvPr id="240" name="Csoportba foglalás 239"/>
            <p:cNvGrpSpPr>
              <a:grpSpLocks noChangeAspect="1"/>
            </p:cNvGrpSpPr>
            <p:nvPr/>
          </p:nvGrpSpPr>
          <p:grpSpPr>
            <a:xfrm flipH="1">
              <a:off x="1623752" y="1871455"/>
              <a:ext cx="1114216" cy="2628000"/>
              <a:chOff x="124899" y="1316627"/>
              <a:chExt cx="2243695" cy="5292011"/>
            </a:xfrm>
          </p:grpSpPr>
          <p:sp>
            <p:nvSpPr>
              <p:cNvPr id="241" name="Ellipszis 205"/>
              <p:cNvSpPr/>
              <p:nvPr/>
            </p:nvSpPr>
            <p:spPr>
              <a:xfrm flipH="1">
                <a:off x="850877" y="1316627"/>
                <a:ext cx="1517717" cy="2459321"/>
              </a:xfrm>
              <a:custGeom>
                <a:avLst/>
                <a:gdLst>
                  <a:gd name="connsiteX0" fmla="*/ 0 w 5462179"/>
                  <a:gd name="connsiteY0" fmla="*/ 2591153 h 5182305"/>
                  <a:gd name="connsiteX1" fmla="*/ 2731090 w 5462179"/>
                  <a:gd name="connsiteY1" fmla="*/ 0 h 5182305"/>
                  <a:gd name="connsiteX2" fmla="*/ 5462180 w 5462179"/>
                  <a:gd name="connsiteY2" fmla="*/ 2591153 h 5182305"/>
                  <a:gd name="connsiteX3" fmla="*/ 2731090 w 5462179"/>
                  <a:gd name="connsiteY3" fmla="*/ 5182306 h 5182305"/>
                  <a:gd name="connsiteX4" fmla="*/ 0 w 5462179"/>
                  <a:gd name="connsiteY4" fmla="*/ 2591153 h 5182305"/>
                  <a:gd name="connsiteX0" fmla="*/ 3658 w 5465838"/>
                  <a:gd name="connsiteY0" fmla="*/ 2621696 h 5243392"/>
                  <a:gd name="connsiteX1" fmla="*/ 2734748 w 5465838"/>
                  <a:gd name="connsiteY1" fmla="*/ 30543 h 5243392"/>
                  <a:gd name="connsiteX2" fmla="*/ 5465838 w 5465838"/>
                  <a:gd name="connsiteY2" fmla="*/ 2621696 h 5243392"/>
                  <a:gd name="connsiteX3" fmla="*/ 2734748 w 5465838"/>
                  <a:gd name="connsiteY3" fmla="*/ 5212849 h 5243392"/>
                  <a:gd name="connsiteX4" fmla="*/ 3658 w 5465838"/>
                  <a:gd name="connsiteY4" fmla="*/ 2621696 h 5243392"/>
                  <a:gd name="connsiteX0" fmla="*/ 3658 w 5526352"/>
                  <a:gd name="connsiteY0" fmla="*/ 2621696 h 5271920"/>
                  <a:gd name="connsiteX1" fmla="*/ 2734748 w 5526352"/>
                  <a:gd name="connsiteY1" fmla="*/ 30543 h 5271920"/>
                  <a:gd name="connsiteX2" fmla="*/ 5465838 w 5526352"/>
                  <a:gd name="connsiteY2" fmla="*/ 2621696 h 5271920"/>
                  <a:gd name="connsiteX3" fmla="*/ 2734748 w 5526352"/>
                  <a:gd name="connsiteY3" fmla="*/ 5212849 h 5271920"/>
                  <a:gd name="connsiteX4" fmla="*/ 3658 w 5526352"/>
                  <a:gd name="connsiteY4" fmla="*/ 2621696 h 5271920"/>
                  <a:gd name="connsiteX0" fmla="*/ 3658 w 5526352"/>
                  <a:gd name="connsiteY0" fmla="*/ 2633837 h 5284061"/>
                  <a:gd name="connsiteX1" fmla="*/ 2734748 w 5526352"/>
                  <a:gd name="connsiteY1" fmla="*/ 42684 h 5284061"/>
                  <a:gd name="connsiteX2" fmla="*/ 5465838 w 5526352"/>
                  <a:gd name="connsiteY2" fmla="*/ 2633837 h 5284061"/>
                  <a:gd name="connsiteX3" fmla="*/ 2734748 w 5526352"/>
                  <a:gd name="connsiteY3" fmla="*/ 5224990 h 5284061"/>
                  <a:gd name="connsiteX4" fmla="*/ 3658 w 5526352"/>
                  <a:gd name="connsiteY4" fmla="*/ 2633837 h 5284061"/>
                  <a:gd name="connsiteX0" fmla="*/ 2631 w 5821149"/>
                  <a:gd name="connsiteY0" fmla="*/ 2633837 h 5284061"/>
                  <a:gd name="connsiteX1" fmla="*/ 2733721 w 5821149"/>
                  <a:gd name="connsiteY1" fmla="*/ 42684 h 5284061"/>
                  <a:gd name="connsiteX2" fmla="*/ 5778710 w 5821149"/>
                  <a:gd name="connsiteY2" fmla="*/ 2633837 h 5284061"/>
                  <a:gd name="connsiteX3" fmla="*/ 2733721 w 5821149"/>
                  <a:gd name="connsiteY3" fmla="*/ 5224990 h 5284061"/>
                  <a:gd name="connsiteX4" fmla="*/ 2631 w 5821149"/>
                  <a:gd name="connsiteY4" fmla="*/ 2633837 h 5284061"/>
                  <a:gd name="connsiteX0" fmla="*/ 2631 w 5780970"/>
                  <a:gd name="connsiteY0" fmla="*/ 2633837 h 5276759"/>
                  <a:gd name="connsiteX1" fmla="*/ 2733721 w 5780970"/>
                  <a:gd name="connsiteY1" fmla="*/ 42684 h 5276759"/>
                  <a:gd name="connsiteX2" fmla="*/ 5778710 w 5780970"/>
                  <a:gd name="connsiteY2" fmla="*/ 2633837 h 5276759"/>
                  <a:gd name="connsiteX3" fmla="*/ 2733721 w 5780970"/>
                  <a:gd name="connsiteY3" fmla="*/ 5224990 h 5276759"/>
                  <a:gd name="connsiteX4" fmla="*/ 2631 w 5780970"/>
                  <a:gd name="connsiteY4" fmla="*/ 2633837 h 5276759"/>
                  <a:gd name="connsiteX0" fmla="*/ 2631 w 5778776"/>
                  <a:gd name="connsiteY0" fmla="*/ 2629587 h 5272509"/>
                  <a:gd name="connsiteX1" fmla="*/ 2733721 w 5778776"/>
                  <a:gd name="connsiteY1" fmla="*/ 38434 h 5272509"/>
                  <a:gd name="connsiteX2" fmla="*/ 5778710 w 5778776"/>
                  <a:gd name="connsiteY2" fmla="*/ 2629587 h 5272509"/>
                  <a:gd name="connsiteX3" fmla="*/ 2733721 w 5778776"/>
                  <a:gd name="connsiteY3" fmla="*/ 5220740 h 5272509"/>
                  <a:gd name="connsiteX4" fmla="*/ 2631 w 5778776"/>
                  <a:gd name="connsiteY4" fmla="*/ 2629587 h 5272509"/>
                  <a:gd name="connsiteX0" fmla="*/ 2631 w 5832841"/>
                  <a:gd name="connsiteY0" fmla="*/ 323895 h 2945591"/>
                  <a:gd name="connsiteX1" fmla="*/ 5778710 w 5832841"/>
                  <a:gd name="connsiteY1" fmla="*/ 323895 h 2945591"/>
                  <a:gd name="connsiteX2" fmla="*/ 2733721 w 5832841"/>
                  <a:gd name="connsiteY2" fmla="*/ 2915048 h 2945591"/>
                  <a:gd name="connsiteX3" fmla="*/ 2631 w 5832841"/>
                  <a:gd name="connsiteY3" fmla="*/ 323895 h 2945591"/>
                  <a:gd name="connsiteX0" fmla="*/ 72865 w 5903075"/>
                  <a:gd name="connsiteY0" fmla="*/ 323895 h 2915048"/>
                  <a:gd name="connsiteX1" fmla="*/ 5848944 w 5903075"/>
                  <a:gd name="connsiteY1" fmla="*/ 323895 h 2915048"/>
                  <a:gd name="connsiteX2" fmla="*/ 2803955 w 5903075"/>
                  <a:gd name="connsiteY2" fmla="*/ 2915048 h 2915048"/>
                  <a:gd name="connsiteX3" fmla="*/ 72865 w 5903075"/>
                  <a:gd name="connsiteY3" fmla="*/ 323895 h 2915048"/>
                  <a:gd name="connsiteX0" fmla="*/ 83388 w 5920845"/>
                  <a:gd name="connsiteY0" fmla="*/ 323895 h 2915048"/>
                  <a:gd name="connsiteX1" fmla="*/ 5859467 w 5920845"/>
                  <a:gd name="connsiteY1" fmla="*/ 323895 h 2915048"/>
                  <a:gd name="connsiteX2" fmla="*/ 2814478 w 5920845"/>
                  <a:gd name="connsiteY2" fmla="*/ 2915048 h 2915048"/>
                  <a:gd name="connsiteX3" fmla="*/ 83388 w 5920845"/>
                  <a:gd name="connsiteY3" fmla="*/ 323895 h 2915048"/>
                  <a:gd name="connsiteX0" fmla="*/ 58418 w 5553346"/>
                  <a:gd name="connsiteY0" fmla="*/ 355675 h 2946856"/>
                  <a:gd name="connsiteX1" fmla="*/ 5493303 w 5553346"/>
                  <a:gd name="connsiteY1" fmla="*/ 301084 h 2946856"/>
                  <a:gd name="connsiteX2" fmla="*/ 2789508 w 5553346"/>
                  <a:gd name="connsiteY2" fmla="*/ 2946828 h 2946856"/>
                  <a:gd name="connsiteX3" fmla="*/ 58418 w 5553346"/>
                  <a:gd name="connsiteY3" fmla="*/ 355675 h 2946856"/>
                  <a:gd name="connsiteX0" fmla="*/ 211 w 5435283"/>
                  <a:gd name="connsiteY0" fmla="*/ 2872471 h 5463660"/>
                  <a:gd name="connsiteX1" fmla="*/ 2868427 w 5435283"/>
                  <a:gd name="connsiteY1" fmla="*/ 26 h 5463660"/>
                  <a:gd name="connsiteX2" fmla="*/ 5435096 w 5435283"/>
                  <a:gd name="connsiteY2" fmla="*/ 2817880 h 5463660"/>
                  <a:gd name="connsiteX3" fmla="*/ 2731301 w 5435283"/>
                  <a:gd name="connsiteY3" fmla="*/ 5463624 h 5463660"/>
                  <a:gd name="connsiteX4" fmla="*/ 211 w 5435283"/>
                  <a:gd name="connsiteY4" fmla="*/ 2872471 h 5463660"/>
                  <a:gd name="connsiteX0" fmla="*/ 211 w 5513492"/>
                  <a:gd name="connsiteY0" fmla="*/ 2933993 h 5525182"/>
                  <a:gd name="connsiteX1" fmla="*/ 2868427 w 5513492"/>
                  <a:gd name="connsiteY1" fmla="*/ 61548 h 5525182"/>
                  <a:gd name="connsiteX2" fmla="*/ 4724522 w 5513492"/>
                  <a:gd name="connsiteY2" fmla="*/ 1044187 h 5525182"/>
                  <a:gd name="connsiteX3" fmla="*/ 5435096 w 5513492"/>
                  <a:gd name="connsiteY3" fmla="*/ 2879402 h 5525182"/>
                  <a:gd name="connsiteX4" fmla="*/ 2731301 w 5513492"/>
                  <a:gd name="connsiteY4" fmla="*/ 5525146 h 5525182"/>
                  <a:gd name="connsiteX5" fmla="*/ 211 w 5513492"/>
                  <a:gd name="connsiteY5" fmla="*/ 2933993 h 5525182"/>
                  <a:gd name="connsiteX0" fmla="*/ 9 w 5513290"/>
                  <a:gd name="connsiteY0" fmla="*/ 2731475 h 5322663"/>
                  <a:gd name="connsiteX1" fmla="*/ 2759043 w 5513290"/>
                  <a:gd name="connsiteY1" fmla="*/ 77394 h 5322663"/>
                  <a:gd name="connsiteX2" fmla="*/ 4724320 w 5513290"/>
                  <a:gd name="connsiteY2" fmla="*/ 841669 h 5322663"/>
                  <a:gd name="connsiteX3" fmla="*/ 5434894 w 5513290"/>
                  <a:gd name="connsiteY3" fmla="*/ 2676884 h 5322663"/>
                  <a:gd name="connsiteX4" fmla="*/ 2731099 w 5513290"/>
                  <a:gd name="connsiteY4" fmla="*/ 5322628 h 5322663"/>
                  <a:gd name="connsiteX5" fmla="*/ 9 w 5513290"/>
                  <a:gd name="connsiteY5" fmla="*/ 2731475 h 5322663"/>
                  <a:gd name="connsiteX0" fmla="*/ 9 w 5513290"/>
                  <a:gd name="connsiteY0" fmla="*/ 2654743 h 5245931"/>
                  <a:gd name="connsiteX1" fmla="*/ 2759043 w 5513290"/>
                  <a:gd name="connsiteY1" fmla="*/ 662 h 5245931"/>
                  <a:gd name="connsiteX2" fmla="*/ 4724320 w 5513290"/>
                  <a:gd name="connsiteY2" fmla="*/ 764937 h 5245931"/>
                  <a:gd name="connsiteX3" fmla="*/ 5434894 w 5513290"/>
                  <a:gd name="connsiteY3" fmla="*/ 2600152 h 5245931"/>
                  <a:gd name="connsiteX4" fmla="*/ 2731099 w 5513290"/>
                  <a:gd name="connsiteY4" fmla="*/ 5245896 h 5245931"/>
                  <a:gd name="connsiteX5" fmla="*/ 9 w 5513290"/>
                  <a:gd name="connsiteY5" fmla="*/ 2654743 h 5245931"/>
                  <a:gd name="connsiteX0" fmla="*/ 170 w 5513451"/>
                  <a:gd name="connsiteY0" fmla="*/ 2668364 h 5259552"/>
                  <a:gd name="connsiteX1" fmla="*/ 2854739 w 5513451"/>
                  <a:gd name="connsiteY1" fmla="*/ 635 h 5259552"/>
                  <a:gd name="connsiteX2" fmla="*/ 4724481 w 5513451"/>
                  <a:gd name="connsiteY2" fmla="*/ 778558 h 5259552"/>
                  <a:gd name="connsiteX3" fmla="*/ 5435055 w 5513451"/>
                  <a:gd name="connsiteY3" fmla="*/ 2613773 h 5259552"/>
                  <a:gd name="connsiteX4" fmla="*/ 2731260 w 5513451"/>
                  <a:gd name="connsiteY4" fmla="*/ 5259517 h 5259552"/>
                  <a:gd name="connsiteX5" fmla="*/ 170 w 5513451"/>
                  <a:gd name="connsiteY5" fmla="*/ 2668364 h 5259552"/>
                  <a:gd name="connsiteX0" fmla="*/ 56242 w 5569523"/>
                  <a:gd name="connsiteY0" fmla="*/ 2668364 h 5259550"/>
                  <a:gd name="connsiteX1" fmla="*/ 1095658 w 5569523"/>
                  <a:gd name="connsiteY1" fmla="*/ 737615 h 5259550"/>
                  <a:gd name="connsiteX2" fmla="*/ 2910811 w 5569523"/>
                  <a:gd name="connsiteY2" fmla="*/ 635 h 5259550"/>
                  <a:gd name="connsiteX3" fmla="*/ 4780553 w 5569523"/>
                  <a:gd name="connsiteY3" fmla="*/ 778558 h 5259550"/>
                  <a:gd name="connsiteX4" fmla="*/ 5491127 w 5569523"/>
                  <a:gd name="connsiteY4" fmla="*/ 2613773 h 5259550"/>
                  <a:gd name="connsiteX5" fmla="*/ 2787332 w 5569523"/>
                  <a:gd name="connsiteY5" fmla="*/ 5259517 h 5259550"/>
                  <a:gd name="connsiteX6" fmla="*/ 56242 w 5569523"/>
                  <a:gd name="connsiteY6" fmla="*/ 2668364 h 5259550"/>
                  <a:gd name="connsiteX0" fmla="*/ 16368 w 5529649"/>
                  <a:gd name="connsiteY0" fmla="*/ 2668364 h 5469767"/>
                  <a:gd name="connsiteX1" fmla="*/ 1055784 w 5529649"/>
                  <a:gd name="connsiteY1" fmla="*/ 737615 h 5469767"/>
                  <a:gd name="connsiteX2" fmla="*/ 2870937 w 5529649"/>
                  <a:gd name="connsiteY2" fmla="*/ 635 h 5469767"/>
                  <a:gd name="connsiteX3" fmla="*/ 4740679 w 5529649"/>
                  <a:gd name="connsiteY3" fmla="*/ 778558 h 5469767"/>
                  <a:gd name="connsiteX4" fmla="*/ 5451253 w 5529649"/>
                  <a:gd name="connsiteY4" fmla="*/ 2613773 h 5469767"/>
                  <a:gd name="connsiteX5" fmla="*/ 2747458 w 5529649"/>
                  <a:gd name="connsiteY5" fmla="*/ 5259517 h 5469767"/>
                  <a:gd name="connsiteX6" fmla="*/ 591760 w 5529649"/>
                  <a:gd name="connsiteY6" fmla="*/ 5009364 h 5469767"/>
                  <a:gd name="connsiteX7" fmla="*/ 16368 w 5529649"/>
                  <a:gd name="connsiteY7" fmla="*/ 2668364 h 5469767"/>
                  <a:gd name="connsiteX0" fmla="*/ 16368 w 5825668"/>
                  <a:gd name="connsiteY0" fmla="*/ 2668364 h 5313317"/>
                  <a:gd name="connsiteX1" fmla="*/ 1055784 w 5825668"/>
                  <a:gd name="connsiteY1" fmla="*/ 737615 h 5313317"/>
                  <a:gd name="connsiteX2" fmla="*/ 2870937 w 5825668"/>
                  <a:gd name="connsiteY2" fmla="*/ 635 h 5313317"/>
                  <a:gd name="connsiteX3" fmla="*/ 4740679 w 5825668"/>
                  <a:gd name="connsiteY3" fmla="*/ 778558 h 5313317"/>
                  <a:gd name="connsiteX4" fmla="*/ 5451253 w 5825668"/>
                  <a:gd name="connsiteY4" fmla="*/ 2613773 h 5313317"/>
                  <a:gd name="connsiteX5" fmla="*/ 5682375 w 5825668"/>
                  <a:gd name="connsiteY5" fmla="*/ 4777353 h 5313317"/>
                  <a:gd name="connsiteX6" fmla="*/ 2747458 w 5825668"/>
                  <a:gd name="connsiteY6" fmla="*/ 5259517 h 5313317"/>
                  <a:gd name="connsiteX7" fmla="*/ 591760 w 5825668"/>
                  <a:gd name="connsiteY7" fmla="*/ 5009364 h 5313317"/>
                  <a:gd name="connsiteX8" fmla="*/ 16368 w 5825668"/>
                  <a:gd name="connsiteY8" fmla="*/ 2668364 h 5313317"/>
                  <a:gd name="connsiteX0" fmla="*/ 5588 w 5814888"/>
                  <a:gd name="connsiteY0" fmla="*/ 2668364 h 5313317"/>
                  <a:gd name="connsiteX1" fmla="*/ 812992 w 5814888"/>
                  <a:gd name="connsiteY1" fmla="*/ 770949 h 5313317"/>
                  <a:gd name="connsiteX2" fmla="*/ 2860157 w 5814888"/>
                  <a:gd name="connsiteY2" fmla="*/ 635 h 5313317"/>
                  <a:gd name="connsiteX3" fmla="*/ 4729899 w 5814888"/>
                  <a:gd name="connsiteY3" fmla="*/ 778558 h 5313317"/>
                  <a:gd name="connsiteX4" fmla="*/ 5440473 w 5814888"/>
                  <a:gd name="connsiteY4" fmla="*/ 2613773 h 5313317"/>
                  <a:gd name="connsiteX5" fmla="*/ 5671595 w 5814888"/>
                  <a:gd name="connsiteY5" fmla="*/ 4777353 h 5313317"/>
                  <a:gd name="connsiteX6" fmla="*/ 2736678 w 5814888"/>
                  <a:gd name="connsiteY6" fmla="*/ 5259517 h 5313317"/>
                  <a:gd name="connsiteX7" fmla="*/ 580980 w 5814888"/>
                  <a:gd name="connsiteY7" fmla="*/ 5009364 h 5313317"/>
                  <a:gd name="connsiteX8" fmla="*/ 5588 w 5814888"/>
                  <a:gd name="connsiteY8" fmla="*/ 2668364 h 5313317"/>
                  <a:gd name="connsiteX0" fmla="*/ 5588 w 5814888"/>
                  <a:gd name="connsiteY0" fmla="*/ 2579696 h 5224649"/>
                  <a:gd name="connsiteX1" fmla="*/ 812992 w 5814888"/>
                  <a:gd name="connsiteY1" fmla="*/ 682281 h 5224649"/>
                  <a:gd name="connsiteX2" fmla="*/ 2723680 w 5814888"/>
                  <a:gd name="connsiteY2" fmla="*/ 856 h 5224649"/>
                  <a:gd name="connsiteX3" fmla="*/ 4729899 w 5814888"/>
                  <a:gd name="connsiteY3" fmla="*/ 689890 h 5224649"/>
                  <a:gd name="connsiteX4" fmla="*/ 5440473 w 5814888"/>
                  <a:gd name="connsiteY4" fmla="*/ 2525105 h 5224649"/>
                  <a:gd name="connsiteX5" fmla="*/ 5671595 w 5814888"/>
                  <a:gd name="connsiteY5" fmla="*/ 4688685 h 5224649"/>
                  <a:gd name="connsiteX6" fmla="*/ 2736678 w 5814888"/>
                  <a:gd name="connsiteY6" fmla="*/ 5170849 h 5224649"/>
                  <a:gd name="connsiteX7" fmla="*/ 580980 w 5814888"/>
                  <a:gd name="connsiteY7" fmla="*/ 4920696 h 5224649"/>
                  <a:gd name="connsiteX8" fmla="*/ 5588 w 5814888"/>
                  <a:gd name="connsiteY8" fmla="*/ 2579696 h 5224649"/>
                  <a:gd name="connsiteX0" fmla="*/ 5588 w 5801518"/>
                  <a:gd name="connsiteY0" fmla="*/ 2579696 h 5224649"/>
                  <a:gd name="connsiteX1" fmla="*/ 812992 w 5801518"/>
                  <a:gd name="connsiteY1" fmla="*/ 682281 h 5224649"/>
                  <a:gd name="connsiteX2" fmla="*/ 2723680 w 5801518"/>
                  <a:gd name="connsiteY2" fmla="*/ 856 h 5224649"/>
                  <a:gd name="connsiteX3" fmla="*/ 4729899 w 5801518"/>
                  <a:gd name="connsiteY3" fmla="*/ 689890 h 5224649"/>
                  <a:gd name="connsiteX4" fmla="*/ 5331291 w 5801518"/>
                  <a:gd name="connsiteY4" fmla="*/ 2558438 h 5224649"/>
                  <a:gd name="connsiteX5" fmla="*/ 5671595 w 5801518"/>
                  <a:gd name="connsiteY5" fmla="*/ 4688685 h 5224649"/>
                  <a:gd name="connsiteX6" fmla="*/ 2736678 w 5801518"/>
                  <a:gd name="connsiteY6" fmla="*/ 5170849 h 5224649"/>
                  <a:gd name="connsiteX7" fmla="*/ 580980 w 5801518"/>
                  <a:gd name="connsiteY7" fmla="*/ 4920696 h 5224649"/>
                  <a:gd name="connsiteX8" fmla="*/ 5588 w 5801518"/>
                  <a:gd name="connsiteY8" fmla="*/ 2579696 h 5224649"/>
                  <a:gd name="connsiteX0" fmla="*/ 5588 w 6293186"/>
                  <a:gd name="connsiteY0" fmla="*/ 2579696 h 5227733"/>
                  <a:gd name="connsiteX1" fmla="*/ 812992 w 6293186"/>
                  <a:gd name="connsiteY1" fmla="*/ 682281 h 5227733"/>
                  <a:gd name="connsiteX2" fmla="*/ 2723680 w 6293186"/>
                  <a:gd name="connsiteY2" fmla="*/ 856 h 5227733"/>
                  <a:gd name="connsiteX3" fmla="*/ 4729899 w 6293186"/>
                  <a:gd name="connsiteY3" fmla="*/ 689890 h 5227733"/>
                  <a:gd name="connsiteX4" fmla="*/ 5331291 w 6293186"/>
                  <a:gd name="connsiteY4" fmla="*/ 2558438 h 5227733"/>
                  <a:gd name="connsiteX5" fmla="*/ 6203858 w 6293186"/>
                  <a:gd name="connsiteY5" fmla="*/ 4644241 h 5227733"/>
                  <a:gd name="connsiteX6" fmla="*/ 2736678 w 6293186"/>
                  <a:gd name="connsiteY6" fmla="*/ 5170849 h 5227733"/>
                  <a:gd name="connsiteX7" fmla="*/ 580980 w 6293186"/>
                  <a:gd name="connsiteY7" fmla="*/ 4920696 h 5227733"/>
                  <a:gd name="connsiteX8" fmla="*/ 5588 w 6293186"/>
                  <a:gd name="connsiteY8" fmla="*/ 2579696 h 5227733"/>
                  <a:gd name="connsiteX0" fmla="*/ 6344 w 6293942"/>
                  <a:gd name="connsiteY0" fmla="*/ 2579696 h 5355619"/>
                  <a:gd name="connsiteX1" fmla="*/ 813748 w 6293942"/>
                  <a:gd name="connsiteY1" fmla="*/ 682281 h 5355619"/>
                  <a:gd name="connsiteX2" fmla="*/ 2724436 w 6293942"/>
                  <a:gd name="connsiteY2" fmla="*/ 856 h 5355619"/>
                  <a:gd name="connsiteX3" fmla="*/ 4730655 w 6293942"/>
                  <a:gd name="connsiteY3" fmla="*/ 689890 h 5355619"/>
                  <a:gd name="connsiteX4" fmla="*/ 5332047 w 6293942"/>
                  <a:gd name="connsiteY4" fmla="*/ 2558438 h 5355619"/>
                  <a:gd name="connsiteX5" fmla="*/ 6204614 w 6293942"/>
                  <a:gd name="connsiteY5" fmla="*/ 4644241 h 5355619"/>
                  <a:gd name="connsiteX6" fmla="*/ 2737434 w 6293942"/>
                  <a:gd name="connsiteY6" fmla="*/ 5170849 h 5355619"/>
                  <a:gd name="connsiteX7" fmla="*/ 1182237 w 6293942"/>
                  <a:gd name="connsiteY7" fmla="*/ 5131805 h 5355619"/>
                  <a:gd name="connsiteX8" fmla="*/ 6344 w 6293942"/>
                  <a:gd name="connsiteY8" fmla="*/ 2579696 h 5355619"/>
                  <a:gd name="connsiteX0" fmla="*/ 6344 w 6293942"/>
                  <a:gd name="connsiteY0" fmla="*/ 2579696 h 5351923"/>
                  <a:gd name="connsiteX1" fmla="*/ 813748 w 6293942"/>
                  <a:gd name="connsiteY1" fmla="*/ 682281 h 5351923"/>
                  <a:gd name="connsiteX2" fmla="*/ 2724436 w 6293942"/>
                  <a:gd name="connsiteY2" fmla="*/ 856 h 5351923"/>
                  <a:gd name="connsiteX3" fmla="*/ 4730655 w 6293942"/>
                  <a:gd name="connsiteY3" fmla="*/ 689890 h 5351923"/>
                  <a:gd name="connsiteX4" fmla="*/ 5332047 w 6293942"/>
                  <a:gd name="connsiteY4" fmla="*/ 2558438 h 5351923"/>
                  <a:gd name="connsiteX5" fmla="*/ 6204614 w 6293942"/>
                  <a:gd name="connsiteY5" fmla="*/ 4644241 h 5351923"/>
                  <a:gd name="connsiteX6" fmla="*/ 3569947 w 6293942"/>
                  <a:gd name="connsiteY6" fmla="*/ 5159739 h 5351923"/>
                  <a:gd name="connsiteX7" fmla="*/ 1182237 w 6293942"/>
                  <a:gd name="connsiteY7" fmla="*/ 5131805 h 5351923"/>
                  <a:gd name="connsiteX8" fmla="*/ 6344 w 6293942"/>
                  <a:gd name="connsiteY8" fmla="*/ 2579696 h 5351923"/>
                  <a:gd name="connsiteX0" fmla="*/ 6344 w 5562859"/>
                  <a:gd name="connsiteY0" fmla="*/ 2579696 h 5351923"/>
                  <a:gd name="connsiteX1" fmla="*/ 813748 w 5562859"/>
                  <a:gd name="connsiteY1" fmla="*/ 682281 h 5351923"/>
                  <a:gd name="connsiteX2" fmla="*/ 2724436 w 5562859"/>
                  <a:gd name="connsiteY2" fmla="*/ 856 h 5351923"/>
                  <a:gd name="connsiteX3" fmla="*/ 4730655 w 5562859"/>
                  <a:gd name="connsiteY3" fmla="*/ 689890 h 5351923"/>
                  <a:gd name="connsiteX4" fmla="*/ 5332047 w 5562859"/>
                  <a:gd name="connsiteY4" fmla="*/ 2558438 h 5351923"/>
                  <a:gd name="connsiteX5" fmla="*/ 5340692 w 5562859"/>
                  <a:gd name="connsiteY5" fmla="*/ 4764253 h 5351923"/>
                  <a:gd name="connsiteX6" fmla="*/ 3569947 w 5562859"/>
                  <a:gd name="connsiteY6" fmla="*/ 5159739 h 5351923"/>
                  <a:gd name="connsiteX7" fmla="*/ 1182237 w 5562859"/>
                  <a:gd name="connsiteY7" fmla="*/ 5131805 h 5351923"/>
                  <a:gd name="connsiteX8" fmla="*/ 6344 w 5562859"/>
                  <a:gd name="connsiteY8" fmla="*/ 2579696 h 5351923"/>
                  <a:gd name="connsiteX0" fmla="*/ 218699 w 5775214"/>
                  <a:gd name="connsiteY0" fmla="*/ 2579696 h 5372484"/>
                  <a:gd name="connsiteX1" fmla="*/ 1026103 w 5775214"/>
                  <a:gd name="connsiteY1" fmla="*/ 682281 h 5372484"/>
                  <a:gd name="connsiteX2" fmla="*/ 2936791 w 5775214"/>
                  <a:gd name="connsiteY2" fmla="*/ 856 h 5372484"/>
                  <a:gd name="connsiteX3" fmla="*/ 4943010 w 5775214"/>
                  <a:gd name="connsiteY3" fmla="*/ 689890 h 5372484"/>
                  <a:gd name="connsiteX4" fmla="*/ 5544402 w 5775214"/>
                  <a:gd name="connsiteY4" fmla="*/ 2558438 h 5372484"/>
                  <a:gd name="connsiteX5" fmla="*/ 5553047 w 5775214"/>
                  <a:gd name="connsiteY5" fmla="*/ 4764253 h 5372484"/>
                  <a:gd name="connsiteX6" fmla="*/ 3782302 w 5775214"/>
                  <a:gd name="connsiteY6" fmla="*/ 5159739 h 5372484"/>
                  <a:gd name="connsiteX7" fmla="*/ 242690 w 5775214"/>
                  <a:gd name="connsiteY7" fmla="*/ 5161807 h 5372484"/>
                  <a:gd name="connsiteX8" fmla="*/ 218699 w 5775214"/>
                  <a:gd name="connsiteY8" fmla="*/ 2579696 h 5372484"/>
                  <a:gd name="connsiteX0" fmla="*/ 218699 w 5548859"/>
                  <a:gd name="connsiteY0" fmla="*/ 2579696 h 5406506"/>
                  <a:gd name="connsiteX1" fmla="*/ 1026103 w 5548859"/>
                  <a:gd name="connsiteY1" fmla="*/ 682281 h 5406506"/>
                  <a:gd name="connsiteX2" fmla="*/ 2936791 w 5548859"/>
                  <a:gd name="connsiteY2" fmla="*/ 856 h 5406506"/>
                  <a:gd name="connsiteX3" fmla="*/ 4943010 w 5548859"/>
                  <a:gd name="connsiteY3" fmla="*/ 689890 h 5406506"/>
                  <a:gd name="connsiteX4" fmla="*/ 5544402 w 5548859"/>
                  <a:gd name="connsiteY4" fmla="*/ 2558438 h 5406506"/>
                  <a:gd name="connsiteX5" fmla="*/ 5073088 w 5548859"/>
                  <a:gd name="connsiteY5" fmla="*/ 5244301 h 5406506"/>
                  <a:gd name="connsiteX6" fmla="*/ 3782302 w 5548859"/>
                  <a:gd name="connsiteY6" fmla="*/ 5159739 h 5406506"/>
                  <a:gd name="connsiteX7" fmla="*/ 242690 w 5548859"/>
                  <a:gd name="connsiteY7" fmla="*/ 5161807 h 5406506"/>
                  <a:gd name="connsiteX8" fmla="*/ 218699 w 5548859"/>
                  <a:gd name="connsiteY8" fmla="*/ 2579696 h 5406506"/>
                  <a:gd name="connsiteX0" fmla="*/ 7272 w 5337432"/>
                  <a:gd name="connsiteY0" fmla="*/ 2579696 h 5406506"/>
                  <a:gd name="connsiteX1" fmla="*/ 814676 w 5337432"/>
                  <a:gd name="connsiteY1" fmla="*/ 682281 h 5406506"/>
                  <a:gd name="connsiteX2" fmla="*/ 2725364 w 5337432"/>
                  <a:gd name="connsiteY2" fmla="*/ 856 h 5406506"/>
                  <a:gd name="connsiteX3" fmla="*/ 4731583 w 5337432"/>
                  <a:gd name="connsiteY3" fmla="*/ 689890 h 5406506"/>
                  <a:gd name="connsiteX4" fmla="*/ 5332975 w 5337432"/>
                  <a:gd name="connsiteY4" fmla="*/ 2558438 h 5406506"/>
                  <a:gd name="connsiteX5" fmla="*/ 4861661 w 5337432"/>
                  <a:gd name="connsiteY5" fmla="*/ 5244301 h 5406506"/>
                  <a:gd name="connsiteX6" fmla="*/ 3570875 w 5337432"/>
                  <a:gd name="connsiteY6" fmla="*/ 5159739 h 5406506"/>
                  <a:gd name="connsiteX7" fmla="*/ 559216 w 5337432"/>
                  <a:gd name="connsiteY7" fmla="*/ 5071797 h 5406506"/>
                  <a:gd name="connsiteX8" fmla="*/ 7272 w 5337432"/>
                  <a:gd name="connsiteY8" fmla="*/ 2579696 h 5406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7432" h="5406506">
                    <a:moveTo>
                      <a:pt x="7272" y="2579696"/>
                    </a:moveTo>
                    <a:cubicBezTo>
                      <a:pt x="49849" y="1848110"/>
                      <a:pt x="338915" y="1126902"/>
                      <a:pt x="814676" y="682281"/>
                    </a:cubicBezTo>
                    <a:cubicBezTo>
                      <a:pt x="1290437" y="237660"/>
                      <a:pt x="2131687" y="19053"/>
                      <a:pt x="2725364" y="856"/>
                    </a:cubicBezTo>
                    <a:cubicBezTo>
                      <a:pt x="3524122" y="-16136"/>
                      <a:pt x="4303805" y="220248"/>
                      <a:pt x="4731583" y="689890"/>
                    </a:cubicBezTo>
                    <a:cubicBezTo>
                      <a:pt x="5159361" y="1159532"/>
                      <a:pt x="5311295" y="1799369"/>
                      <a:pt x="5332975" y="2558438"/>
                    </a:cubicBezTo>
                    <a:cubicBezTo>
                      <a:pt x="5354655" y="3317507"/>
                      <a:pt x="5312293" y="4803344"/>
                      <a:pt x="4861661" y="5244301"/>
                    </a:cubicBezTo>
                    <a:cubicBezTo>
                      <a:pt x="4411029" y="5685258"/>
                      <a:pt x="4407938" y="5078478"/>
                      <a:pt x="3570875" y="5159739"/>
                    </a:cubicBezTo>
                    <a:cubicBezTo>
                      <a:pt x="2733812" y="5241000"/>
                      <a:pt x="1014398" y="5503656"/>
                      <a:pt x="559216" y="5071797"/>
                    </a:cubicBezTo>
                    <a:cubicBezTo>
                      <a:pt x="104034" y="4639938"/>
                      <a:pt x="-35305" y="3311282"/>
                      <a:pt x="7272" y="2579696"/>
                    </a:cubicBezTo>
                    <a:close/>
                  </a:path>
                </a:pathLst>
              </a:custGeom>
              <a:solidFill>
                <a:srgbClr val="EBC6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42" name="Szabadkézi sokszög 241"/>
              <p:cNvSpPr>
                <a:spLocks noChangeAspect="1"/>
              </p:cNvSpPr>
              <p:nvPr/>
            </p:nvSpPr>
            <p:spPr>
              <a:xfrm rot="5400000">
                <a:off x="499483" y="3882804"/>
                <a:ext cx="2147507" cy="1268693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gradFill flip="none" rotWithShape="1">
                <a:gsLst>
                  <a:gs pos="41000">
                    <a:srgbClr val="FFBF3F"/>
                  </a:gs>
                  <a:gs pos="87000">
                    <a:srgbClr val="F79735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43" name="Ellipszis 205"/>
              <p:cNvSpPr/>
              <p:nvPr/>
            </p:nvSpPr>
            <p:spPr>
              <a:xfrm flipH="1">
                <a:off x="959621" y="1333509"/>
                <a:ext cx="1250439" cy="1433603"/>
              </a:xfrm>
              <a:prstGeom prst="ellipse">
                <a:avLst/>
              </a:prstGeom>
              <a:solidFill>
                <a:srgbClr val="9595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grpSp>
            <p:nvGrpSpPr>
              <p:cNvPr id="245" name="Csoportba foglalás 244"/>
              <p:cNvGrpSpPr>
                <a:grpSpLocks noChangeAspect="1"/>
              </p:cNvGrpSpPr>
              <p:nvPr/>
            </p:nvGrpSpPr>
            <p:grpSpPr>
              <a:xfrm>
                <a:off x="996075" y="1333511"/>
                <a:ext cx="1147208" cy="1330959"/>
                <a:chOff x="4586506" y="1682103"/>
                <a:chExt cx="2948972" cy="3421254"/>
              </a:xfrm>
            </p:grpSpPr>
            <p:grpSp>
              <p:nvGrpSpPr>
                <p:cNvPr id="264" name="Csoportba foglalás 263"/>
                <p:cNvGrpSpPr/>
                <p:nvPr/>
              </p:nvGrpSpPr>
              <p:grpSpPr>
                <a:xfrm>
                  <a:off x="4586506" y="1682103"/>
                  <a:ext cx="2948972" cy="2772001"/>
                  <a:chOff x="1439700" y="1528447"/>
                  <a:chExt cx="2948972" cy="2772001"/>
                </a:xfrm>
              </p:grpSpPr>
              <p:sp>
                <p:nvSpPr>
                  <p:cNvPr id="316" name="Szabadkézi sokszög 315"/>
                  <p:cNvSpPr/>
                  <p:nvPr/>
                </p:nvSpPr>
                <p:spPr>
                  <a:xfrm>
                    <a:off x="2912673" y="1528447"/>
                    <a:ext cx="1475999" cy="2772000"/>
                  </a:xfrm>
                  <a:custGeom>
                    <a:avLst/>
                    <a:gdLst>
                      <a:gd name="connsiteX0" fmla="*/ 0 w 1507929"/>
                      <a:gd name="connsiteY0" fmla="*/ 0 h 2731004"/>
                      <a:gd name="connsiteX1" fmla="*/ 136601 w 1507929"/>
                      <a:gd name="connsiteY1" fmla="*/ 6170 h 2731004"/>
                      <a:gd name="connsiteX2" fmla="*/ 1507929 w 1507929"/>
                      <a:gd name="connsiteY2" fmla="*/ 1365502 h 2731004"/>
                      <a:gd name="connsiteX3" fmla="*/ 136601 w 1507929"/>
                      <a:gd name="connsiteY3" fmla="*/ 2724834 h 2731004"/>
                      <a:gd name="connsiteX4" fmla="*/ 0 w 1507929"/>
                      <a:gd name="connsiteY4" fmla="*/ 2731004 h 2731004"/>
                      <a:gd name="connsiteX5" fmla="*/ 0 w 1507929"/>
                      <a:gd name="connsiteY5" fmla="*/ 0 h 2731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7929" h="2731004">
                        <a:moveTo>
                          <a:pt x="0" y="0"/>
                        </a:moveTo>
                        <a:lnTo>
                          <a:pt x="136601" y="6170"/>
                        </a:lnTo>
                        <a:cubicBezTo>
                          <a:pt x="906856" y="76143"/>
                          <a:pt x="1507929" y="658033"/>
                          <a:pt x="1507929" y="1365502"/>
                        </a:cubicBezTo>
                        <a:cubicBezTo>
                          <a:pt x="1507929" y="2072972"/>
                          <a:pt x="906856" y="2654861"/>
                          <a:pt x="136601" y="2724834"/>
                        </a:cubicBezTo>
                        <a:lnTo>
                          <a:pt x="0" y="27310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17" name="Szabadkézi sokszög 316"/>
                  <p:cNvSpPr/>
                  <p:nvPr/>
                </p:nvSpPr>
                <p:spPr>
                  <a:xfrm>
                    <a:off x="1439700" y="1528450"/>
                    <a:ext cx="1475999" cy="2771998"/>
                  </a:xfrm>
                  <a:custGeom>
                    <a:avLst/>
                    <a:gdLst>
                      <a:gd name="connsiteX0" fmla="*/ 1527507 w 1547085"/>
                      <a:gd name="connsiteY0" fmla="*/ 0 h 2732772"/>
                      <a:gd name="connsiteX1" fmla="*/ 1547085 w 1547085"/>
                      <a:gd name="connsiteY1" fmla="*/ 884 h 2732772"/>
                      <a:gd name="connsiteX2" fmla="*/ 1547085 w 1547085"/>
                      <a:gd name="connsiteY2" fmla="*/ 2731888 h 2732772"/>
                      <a:gd name="connsiteX3" fmla="*/ 1527507 w 1547085"/>
                      <a:gd name="connsiteY3" fmla="*/ 2732772 h 2732772"/>
                      <a:gd name="connsiteX4" fmla="*/ 0 w 1547085"/>
                      <a:gd name="connsiteY4" fmla="*/ 1366386 h 2732772"/>
                      <a:gd name="connsiteX5" fmla="*/ 1527507 w 1547085"/>
                      <a:gd name="connsiteY5" fmla="*/ 0 h 2732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47085" h="2732772">
                        <a:moveTo>
                          <a:pt x="1527507" y="0"/>
                        </a:moveTo>
                        <a:lnTo>
                          <a:pt x="1547085" y="884"/>
                        </a:lnTo>
                        <a:lnTo>
                          <a:pt x="1547085" y="2731888"/>
                        </a:lnTo>
                        <a:lnTo>
                          <a:pt x="1527507" y="2732772"/>
                        </a:lnTo>
                        <a:cubicBezTo>
                          <a:pt x="683888" y="2732772"/>
                          <a:pt x="0" y="2121020"/>
                          <a:pt x="0" y="1366386"/>
                        </a:cubicBezTo>
                        <a:cubicBezTo>
                          <a:pt x="0" y="611752"/>
                          <a:pt x="683888" y="0"/>
                          <a:pt x="1527507" y="0"/>
                        </a:cubicBezTo>
                        <a:close/>
                      </a:path>
                    </a:pathLst>
                  </a:custGeom>
                  <a:solidFill>
                    <a:srgbClr val="95959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265" name="Ellipszis 264"/>
                <p:cNvSpPr/>
                <p:nvPr/>
              </p:nvSpPr>
              <p:spPr>
                <a:xfrm>
                  <a:off x="6938334" y="3674689"/>
                  <a:ext cx="340232" cy="304391"/>
                </a:xfrm>
                <a:prstGeom prst="ellipse">
                  <a:avLst/>
                </a:prstGeom>
                <a:solidFill>
                  <a:srgbClr val="FFC04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66" name="Szabadkézi sokszög 265"/>
                <p:cNvSpPr/>
                <p:nvPr/>
              </p:nvSpPr>
              <p:spPr>
                <a:xfrm flipH="1">
                  <a:off x="6068928" y="2907020"/>
                  <a:ext cx="10484" cy="1269158"/>
                </a:xfrm>
                <a:custGeom>
                  <a:avLst/>
                  <a:gdLst>
                    <a:gd name="connsiteX0" fmla="*/ 15567 w 15567"/>
                    <a:gd name="connsiteY0" fmla="*/ 0 h 1989582"/>
                    <a:gd name="connsiteX1" fmla="*/ 0 w 15567"/>
                    <a:gd name="connsiteY1" fmla="*/ 0 h 1989582"/>
                    <a:gd name="connsiteX2" fmla="*/ 0 w 15567"/>
                    <a:gd name="connsiteY2" fmla="*/ 1989582 h 1989582"/>
                    <a:gd name="connsiteX3" fmla="*/ 15567 w 15567"/>
                    <a:gd name="connsiteY3" fmla="*/ 1989582 h 1989582"/>
                    <a:gd name="connsiteX4" fmla="*/ 15567 w 15567"/>
                    <a:gd name="connsiteY4" fmla="*/ 0 h 1989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67" h="1989582">
                      <a:moveTo>
                        <a:pt x="15567" y="0"/>
                      </a:moveTo>
                      <a:lnTo>
                        <a:pt x="0" y="0"/>
                      </a:lnTo>
                      <a:lnTo>
                        <a:pt x="0" y="1989582"/>
                      </a:lnTo>
                      <a:lnTo>
                        <a:pt x="15567" y="1989582"/>
                      </a:lnTo>
                      <a:lnTo>
                        <a:pt x="15567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67" name="Szabadkézi sokszög 266"/>
                <p:cNvSpPr/>
                <p:nvPr/>
              </p:nvSpPr>
              <p:spPr>
                <a:xfrm flipH="1">
                  <a:off x="5136758" y="3616709"/>
                  <a:ext cx="70631" cy="6257"/>
                </a:xfrm>
                <a:custGeom>
                  <a:avLst/>
                  <a:gdLst>
                    <a:gd name="connsiteX0" fmla="*/ 104871 w 104871"/>
                    <a:gd name="connsiteY0" fmla="*/ 0 h 9808"/>
                    <a:gd name="connsiteX1" fmla="*/ 12591 w 104871"/>
                    <a:gd name="connsiteY1" fmla="*/ 6906 h 9808"/>
                    <a:gd name="connsiteX2" fmla="*/ 0 w 104871"/>
                    <a:gd name="connsiteY2" fmla="*/ 9808 h 9808"/>
                    <a:gd name="connsiteX3" fmla="*/ 104871 w 104871"/>
                    <a:gd name="connsiteY3" fmla="*/ 0 h 9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871" h="9808">
                      <a:moveTo>
                        <a:pt x="104871" y="0"/>
                      </a:moveTo>
                      <a:lnTo>
                        <a:pt x="12591" y="6906"/>
                      </a:lnTo>
                      <a:lnTo>
                        <a:pt x="0" y="9808"/>
                      </a:lnTo>
                      <a:lnTo>
                        <a:pt x="104871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68" name="Ellipszis 267"/>
                <p:cNvSpPr/>
                <p:nvPr/>
              </p:nvSpPr>
              <p:spPr>
                <a:xfrm>
                  <a:off x="4879337" y="3678393"/>
                  <a:ext cx="340232" cy="304391"/>
                </a:xfrm>
                <a:prstGeom prst="ellipse">
                  <a:avLst/>
                </a:prstGeom>
                <a:solidFill>
                  <a:srgbClr val="FFC5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69" name="Szabadkézi sokszög 268"/>
                <p:cNvSpPr/>
                <p:nvPr/>
              </p:nvSpPr>
              <p:spPr>
                <a:xfrm flipH="1">
                  <a:off x="5207388" y="3622966"/>
                  <a:ext cx="20767" cy="4533"/>
                </a:xfrm>
                <a:custGeom>
                  <a:avLst/>
                  <a:gdLst>
                    <a:gd name="connsiteX0" fmla="*/ 30834 w 30834"/>
                    <a:gd name="connsiteY0" fmla="*/ 0 h 7106"/>
                    <a:gd name="connsiteX1" fmla="*/ 21261 w 30834"/>
                    <a:gd name="connsiteY1" fmla="*/ 895 h 7106"/>
                    <a:gd name="connsiteX2" fmla="*/ 0 w 30834"/>
                    <a:gd name="connsiteY2" fmla="*/ 7106 h 7106"/>
                    <a:gd name="connsiteX3" fmla="*/ 30834 w 30834"/>
                    <a:gd name="connsiteY3" fmla="*/ 0 h 7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834" h="7106">
                      <a:moveTo>
                        <a:pt x="30834" y="0"/>
                      </a:moveTo>
                      <a:lnTo>
                        <a:pt x="21261" y="895"/>
                      </a:lnTo>
                      <a:lnTo>
                        <a:pt x="0" y="7106"/>
                      </a:lnTo>
                      <a:lnTo>
                        <a:pt x="30834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270" name="Csoportba foglalás 269"/>
                <p:cNvGrpSpPr/>
                <p:nvPr/>
              </p:nvGrpSpPr>
              <p:grpSpPr>
                <a:xfrm flipH="1">
                  <a:off x="4765656" y="2907020"/>
                  <a:ext cx="2627512" cy="1621224"/>
                  <a:chOff x="3169654" y="2158253"/>
                  <a:chExt cx="3901257" cy="2541494"/>
                </a:xfrm>
              </p:grpSpPr>
              <p:sp>
                <p:nvSpPr>
                  <p:cNvPr id="314" name="Szabadkézi sokszög 313"/>
                  <p:cNvSpPr/>
                  <p:nvPr/>
                </p:nvSpPr>
                <p:spPr>
                  <a:xfrm>
                    <a:off x="5121089" y="2158253"/>
                    <a:ext cx="1949822" cy="2541494"/>
                  </a:xfrm>
                  <a:custGeom>
                    <a:avLst/>
                    <a:gdLst>
                      <a:gd name="connsiteX0" fmla="*/ 0 w 936812"/>
                      <a:gd name="connsiteY0" fmla="*/ 0 h 1385047"/>
                      <a:gd name="connsiteX1" fmla="*/ 936812 w 936812"/>
                      <a:gd name="connsiteY1" fmla="*/ 0 h 1385047"/>
                      <a:gd name="connsiteX2" fmla="*/ 0 w 936812"/>
                      <a:gd name="connsiteY2" fmla="*/ 1385047 h 1385047"/>
                      <a:gd name="connsiteX3" fmla="*/ 0 w 936812"/>
                      <a:gd name="connsiteY3" fmla="*/ 0 h 13850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6812" h="1385047">
                        <a:moveTo>
                          <a:pt x="0" y="0"/>
                        </a:moveTo>
                        <a:lnTo>
                          <a:pt x="936812" y="0"/>
                        </a:lnTo>
                        <a:cubicBezTo>
                          <a:pt x="936812" y="764940"/>
                          <a:pt x="517387" y="1385047"/>
                          <a:pt x="0" y="138504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15" name="Szabadkézi sokszög 314"/>
                  <p:cNvSpPr/>
                  <p:nvPr/>
                </p:nvSpPr>
                <p:spPr>
                  <a:xfrm flipH="1">
                    <a:off x="3169654" y="2158253"/>
                    <a:ext cx="1949822" cy="2541494"/>
                  </a:xfrm>
                  <a:custGeom>
                    <a:avLst/>
                    <a:gdLst>
                      <a:gd name="connsiteX0" fmla="*/ 0 w 936812"/>
                      <a:gd name="connsiteY0" fmla="*/ 0 h 1385047"/>
                      <a:gd name="connsiteX1" fmla="*/ 936812 w 936812"/>
                      <a:gd name="connsiteY1" fmla="*/ 0 h 1385047"/>
                      <a:gd name="connsiteX2" fmla="*/ 0 w 936812"/>
                      <a:gd name="connsiteY2" fmla="*/ 1385047 h 1385047"/>
                      <a:gd name="connsiteX3" fmla="*/ 0 w 936812"/>
                      <a:gd name="connsiteY3" fmla="*/ 0 h 13850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6812" h="1385047">
                        <a:moveTo>
                          <a:pt x="0" y="0"/>
                        </a:moveTo>
                        <a:lnTo>
                          <a:pt x="936812" y="0"/>
                        </a:lnTo>
                        <a:cubicBezTo>
                          <a:pt x="936812" y="764940"/>
                          <a:pt x="517387" y="1385047"/>
                          <a:pt x="0" y="138504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45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271" name="Szabadkézi sokszög 270"/>
                <p:cNvSpPr/>
                <p:nvPr/>
              </p:nvSpPr>
              <p:spPr>
                <a:xfrm flipH="1">
                  <a:off x="5228155" y="3627499"/>
                  <a:ext cx="44614" cy="12343"/>
                </a:xfrm>
                <a:custGeom>
                  <a:avLst/>
                  <a:gdLst>
                    <a:gd name="connsiteX0" fmla="*/ 66242 w 66242"/>
                    <a:gd name="connsiteY0" fmla="*/ 0 h 19349"/>
                    <a:gd name="connsiteX1" fmla="*/ 23671 w 66242"/>
                    <a:gd name="connsiteY1" fmla="*/ 9810 h 19349"/>
                    <a:gd name="connsiteX2" fmla="*/ 0 w 66242"/>
                    <a:gd name="connsiteY2" fmla="*/ 19349 h 19349"/>
                    <a:gd name="connsiteX3" fmla="*/ 66242 w 66242"/>
                    <a:gd name="connsiteY3" fmla="*/ 0 h 19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242" h="19349">
                      <a:moveTo>
                        <a:pt x="66242" y="0"/>
                      </a:moveTo>
                      <a:lnTo>
                        <a:pt x="23671" y="9810"/>
                      </a:lnTo>
                      <a:lnTo>
                        <a:pt x="0" y="19349"/>
                      </a:lnTo>
                      <a:lnTo>
                        <a:pt x="66242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72" name="Szabadkézi sokszög 271"/>
                <p:cNvSpPr/>
                <p:nvPr/>
              </p:nvSpPr>
              <p:spPr>
                <a:xfrm flipH="1">
                  <a:off x="5272770" y="3639842"/>
                  <a:ext cx="20840" cy="7954"/>
                </a:xfrm>
                <a:custGeom>
                  <a:avLst/>
                  <a:gdLst>
                    <a:gd name="connsiteX0" fmla="*/ 30943 w 30943"/>
                    <a:gd name="connsiteY0" fmla="*/ 0 h 12469"/>
                    <a:gd name="connsiteX1" fmla="*/ 14568 w 30943"/>
                    <a:gd name="connsiteY1" fmla="*/ 4783 h 12469"/>
                    <a:gd name="connsiteX2" fmla="*/ 0 w 30943"/>
                    <a:gd name="connsiteY2" fmla="*/ 12469 h 12469"/>
                    <a:gd name="connsiteX3" fmla="*/ 30943 w 30943"/>
                    <a:gd name="connsiteY3" fmla="*/ 0 h 12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943" h="12469">
                      <a:moveTo>
                        <a:pt x="30943" y="0"/>
                      </a:moveTo>
                      <a:lnTo>
                        <a:pt x="14568" y="4783"/>
                      </a:lnTo>
                      <a:lnTo>
                        <a:pt x="0" y="12469"/>
                      </a:lnTo>
                      <a:lnTo>
                        <a:pt x="30943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73" name="Szabadkézi sokszög 272"/>
                <p:cNvSpPr/>
                <p:nvPr/>
              </p:nvSpPr>
              <p:spPr>
                <a:xfrm flipH="1">
                  <a:off x="5293610" y="3647796"/>
                  <a:ext cx="38553" cy="19265"/>
                </a:xfrm>
                <a:custGeom>
                  <a:avLst/>
                  <a:gdLst>
                    <a:gd name="connsiteX0" fmla="*/ 57243 w 57243"/>
                    <a:gd name="connsiteY0" fmla="*/ 0 h 30201"/>
                    <a:gd name="connsiteX1" fmla="*/ 34038 w 57243"/>
                    <a:gd name="connsiteY1" fmla="*/ 9351 h 30201"/>
                    <a:gd name="connsiteX2" fmla="*/ 0 w 57243"/>
                    <a:gd name="connsiteY2" fmla="*/ 30201 h 30201"/>
                    <a:gd name="connsiteX3" fmla="*/ 57243 w 57243"/>
                    <a:gd name="connsiteY3" fmla="*/ 0 h 30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243" h="30201">
                      <a:moveTo>
                        <a:pt x="57243" y="0"/>
                      </a:moveTo>
                      <a:lnTo>
                        <a:pt x="34038" y="9351"/>
                      </a:lnTo>
                      <a:lnTo>
                        <a:pt x="0" y="30201"/>
                      </a:lnTo>
                      <a:lnTo>
                        <a:pt x="57243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74" name="Szabadkézi sokszög 273"/>
                <p:cNvSpPr/>
                <p:nvPr/>
              </p:nvSpPr>
              <p:spPr>
                <a:xfrm flipH="1">
                  <a:off x="5332163" y="3667061"/>
                  <a:ext cx="16198" cy="9398"/>
                </a:xfrm>
                <a:custGeom>
                  <a:avLst/>
                  <a:gdLst>
                    <a:gd name="connsiteX0" fmla="*/ 24050 w 24050"/>
                    <a:gd name="connsiteY0" fmla="*/ 0 h 14732"/>
                    <a:gd name="connsiteX1" fmla="*/ 6197 w 24050"/>
                    <a:gd name="connsiteY1" fmla="*/ 9419 h 14732"/>
                    <a:gd name="connsiteX2" fmla="*/ 0 w 24050"/>
                    <a:gd name="connsiteY2" fmla="*/ 14732 h 14732"/>
                    <a:gd name="connsiteX3" fmla="*/ 24050 w 24050"/>
                    <a:gd name="connsiteY3" fmla="*/ 0 h 14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050" h="14732">
                      <a:moveTo>
                        <a:pt x="24050" y="0"/>
                      </a:moveTo>
                      <a:lnTo>
                        <a:pt x="6197" y="9419"/>
                      </a:lnTo>
                      <a:lnTo>
                        <a:pt x="0" y="14732"/>
                      </a:lnTo>
                      <a:lnTo>
                        <a:pt x="24050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75" name="Szabadkézi sokszög 274"/>
                <p:cNvSpPr/>
                <p:nvPr/>
              </p:nvSpPr>
              <p:spPr>
                <a:xfrm flipH="1">
                  <a:off x="5348361" y="3676458"/>
                  <a:ext cx="44219" cy="35905"/>
                </a:xfrm>
                <a:custGeom>
                  <a:avLst/>
                  <a:gdLst>
                    <a:gd name="connsiteX0" fmla="*/ 65655 w 65655"/>
                    <a:gd name="connsiteY0" fmla="*/ 0 h 56286"/>
                    <a:gd name="connsiteX1" fmla="*/ 55941 w 65655"/>
                    <a:gd name="connsiteY1" fmla="*/ 5950 h 56286"/>
                    <a:gd name="connsiteX2" fmla="*/ 0 w 65655"/>
                    <a:gd name="connsiteY2" fmla="*/ 56286 h 56286"/>
                    <a:gd name="connsiteX3" fmla="*/ 65655 w 65655"/>
                    <a:gd name="connsiteY3" fmla="*/ 0 h 5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655" h="56286">
                      <a:moveTo>
                        <a:pt x="65655" y="0"/>
                      </a:moveTo>
                      <a:lnTo>
                        <a:pt x="55941" y="5950"/>
                      </a:lnTo>
                      <a:lnTo>
                        <a:pt x="0" y="56286"/>
                      </a:lnTo>
                      <a:lnTo>
                        <a:pt x="65655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276" name="Csoportba foglalás 275"/>
                <p:cNvGrpSpPr/>
                <p:nvPr/>
              </p:nvGrpSpPr>
              <p:grpSpPr>
                <a:xfrm>
                  <a:off x="5926641" y="3131633"/>
                  <a:ext cx="285553" cy="760461"/>
                  <a:chOff x="4635389" y="4442242"/>
                  <a:chExt cx="464659" cy="692270"/>
                </a:xfrm>
              </p:grpSpPr>
              <p:sp>
                <p:nvSpPr>
                  <p:cNvPr id="312" name="Szabadkézi sokszög 311"/>
                  <p:cNvSpPr/>
                  <p:nvPr/>
                </p:nvSpPr>
                <p:spPr>
                  <a:xfrm>
                    <a:off x="4864514" y="4442242"/>
                    <a:ext cx="235534" cy="692269"/>
                  </a:xfrm>
                  <a:custGeom>
                    <a:avLst/>
                    <a:gdLst>
                      <a:gd name="connsiteX0" fmla="*/ 0 w 560090"/>
                      <a:gd name="connsiteY0" fmla="*/ 0 h 1216152"/>
                      <a:gd name="connsiteX1" fmla="*/ 228600 w 560090"/>
                      <a:gd name="connsiteY1" fmla="*/ 0 h 1216152"/>
                      <a:gd name="connsiteX2" fmla="*/ 406902 w 560090"/>
                      <a:gd name="connsiteY2" fmla="*/ 948564 h 1216152"/>
                      <a:gd name="connsiteX3" fmla="*/ 406902 w 560090"/>
                      <a:gd name="connsiteY3" fmla="*/ 948565 h 1216152"/>
                      <a:gd name="connsiteX4" fmla="*/ 426179 w 560090"/>
                      <a:gd name="connsiteY4" fmla="*/ 953909 h 1216152"/>
                      <a:gd name="connsiteX5" fmla="*/ 560090 w 560090"/>
                      <a:gd name="connsiteY5" fmla="*/ 1062534 h 1216152"/>
                      <a:gd name="connsiteX6" fmla="*/ 482008 w 560090"/>
                      <a:gd name="connsiteY6" fmla="*/ 1148424 h 1216152"/>
                      <a:gd name="connsiteX7" fmla="*/ 447138 w 560090"/>
                      <a:gd name="connsiteY7" fmla="*/ 1162624 h 1216152"/>
                      <a:gd name="connsiteX8" fmla="*/ 447138 w 560090"/>
                      <a:gd name="connsiteY8" fmla="*/ 1162623 h 1216152"/>
                      <a:gd name="connsiteX9" fmla="*/ 426179 w 560090"/>
                      <a:gd name="connsiteY9" fmla="*/ 1171158 h 1216152"/>
                      <a:gd name="connsiteX10" fmla="*/ 102890 w 560090"/>
                      <a:gd name="connsiteY10" fmla="*/ 1216152 h 1216152"/>
                      <a:gd name="connsiteX11" fmla="*/ 0 w 560090"/>
                      <a:gd name="connsiteY11" fmla="*/ 1216152 h 1216152"/>
                      <a:gd name="connsiteX12" fmla="*/ 0 w 560090"/>
                      <a:gd name="connsiteY12" fmla="*/ 1211910 h 1216152"/>
                      <a:gd name="connsiteX13" fmla="*/ 0 w 560090"/>
                      <a:gd name="connsiteY13" fmla="*/ 913156 h 12161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60090" h="1216152">
                        <a:moveTo>
                          <a:pt x="0" y="0"/>
                        </a:moveTo>
                        <a:lnTo>
                          <a:pt x="228600" y="0"/>
                        </a:lnTo>
                        <a:lnTo>
                          <a:pt x="406902" y="948564"/>
                        </a:lnTo>
                        <a:lnTo>
                          <a:pt x="406902" y="948565"/>
                        </a:lnTo>
                        <a:lnTo>
                          <a:pt x="426179" y="953909"/>
                        </a:lnTo>
                        <a:cubicBezTo>
                          <a:pt x="508916" y="981709"/>
                          <a:pt x="560090" y="1020114"/>
                          <a:pt x="560090" y="1062534"/>
                        </a:cubicBezTo>
                        <a:cubicBezTo>
                          <a:pt x="560090" y="1094350"/>
                          <a:pt x="531305" y="1123906"/>
                          <a:pt x="482008" y="1148424"/>
                        </a:cubicBezTo>
                        <a:lnTo>
                          <a:pt x="447138" y="1162624"/>
                        </a:lnTo>
                        <a:lnTo>
                          <a:pt x="447138" y="1162623"/>
                        </a:lnTo>
                        <a:lnTo>
                          <a:pt x="426179" y="1171158"/>
                        </a:lnTo>
                        <a:cubicBezTo>
                          <a:pt x="343443" y="1198958"/>
                          <a:pt x="229143" y="1216152"/>
                          <a:pt x="102890" y="1216152"/>
                        </a:cubicBezTo>
                        <a:lnTo>
                          <a:pt x="0" y="1216152"/>
                        </a:lnTo>
                        <a:lnTo>
                          <a:pt x="0" y="1211910"/>
                        </a:lnTo>
                        <a:lnTo>
                          <a:pt x="0" y="913156"/>
                        </a:lnTo>
                        <a:close/>
                      </a:path>
                    </a:pathLst>
                  </a:custGeom>
                  <a:solidFill>
                    <a:srgbClr val="FF9A3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dirty="0"/>
                  </a:p>
                </p:txBody>
              </p:sp>
              <p:sp>
                <p:nvSpPr>
                  <p:cNvPr id="313" name="Szabadkézi sokszög 312"/>
                  <p:cNvSpPr/>
                  <p:nvPr/>
                </p:nvSpPr>
                <p:spPr>
                  <a:xfrm flipH="1">
                    <a:off x="4635389" y="4442243"/>
                    <a:ext cx="235534" cy="692269"/>
                  </a:xfrm>
                  <a:custGeom>
                    <a:avLst/>
                    <a:gdLst>
                      <a:gd name="connsiteX0" fmla="*/ 0 w 560090"/>
                      <a:gd name="connsiteY0" fmla="*/ 0 h 1216152"/>
                      <a:gd name="connsiteX1" fmla="*/ 228600 w 560090"/>
                      <a:gd name="connsiteY1" fmla="*/ 0 h 1216152"/>
                      <a:gd name="connsiteX2" fmla="*/ 406902 w 560090"/>
                      <a:gd name="connsiteY2" fmla="*/ 948564 h 1216152"/>
                      <a:gd name="connsiteX3" fmla="*/ 406902 w 560090"/>
                      <a:gd name="connsiteY3" fmla="*/ 948565 h 1216152"/>
                      <a:gd name="connsiteX4" fmla="*/ 426179 w 560090"/>
                      <a:gd name="connsiteY4" fmla="*/ 953909 h 1216152"/>
                      <a:gd name="connsiteX5" fmla="*/ 560090 w 560090"/>
                      <a:gd name="connsiteY5" fmla="*/ 1062534 h 1216152"/>
                      <a:gd name="connsiteX6" fmla="*/ 482008 w 560090"/>
                      <a:gd name="connsiteY6" fmla="*/ 1148424 h 1216152"/>
                      <a:gd name="connsiteX7" fmla="*/ 447138 w 560090"/>
                      <a:gd name="connsiteY7" fmla="*/ 1162624 h 1216152"/>
                      <a:gd name="connsiteX8" fmla="*/ 447138 w 560090"/>
                      <a:gd name="connsiteY8" fmla="*/ 1162623 h 1216152"/>
                      <a:gd name="connsiteX9" fmla="*/ 426179 w 560090"/>
                      <a:gd name="connsiteY9" fmla="*/ 1171158 h 1216152"/>
                      <a:gd name="connsiteX10" fmla="*/ 102890 w 560090"/>
                      <a:gd name="connsiteY10" fmla="*/ 1216152 h 1216152"/>
                      <a:gd name="connsiteX11" fmla="*/ 0 w 560090"/>
                      <a:gd name="connsiteY11" fmla="*/ 1216152 h 1216152"/>
                      <a:gd name="connsiteX12" fmla="*/ 0 w 560090"/>
                      <a:gd name="connsiteY12" fmla="*/ 1211910 h 1216152"/>
                      <a:gd name="connsiteX13" fmla="*/ 0 w 560090"/>
                      <a:gd name="connsiteY13" fmla="*/ 913156 h 12161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60090" h="1216152">
                        <a:moveTo>
                          <a:pt x="0" y="0"/>
                        </a:moveTo>
                        <a:lnTo>
                          <a:pt x="228600" y="0"/>
                        </a:lnTo>
                        <a:lnTo>
                          <a:pt x="406902" y="948564"/>
                        </a:lnTo>
                        <a:lnTo>
                          <a:pt x="406902" y="948565"/>
                        </a:lnTo>
                        <a:lnTo>
                          <a:pt x="426179" y="953909"/>
                        </a:lnTo>
                        <a:cubicBezTo>
                          <a:pt x="508916" y="981709"/>
                          <a:pt x="560090" y="1020114"/>
                          <a:pt x="560090" y="1062534"/>
                        </a:cubicBezTo>
                        <a:cubicBezTo>
                          <a:pt x="560090" y="1094350"/>
                          <a:pt x="531305" y="1123906"/>
                          <a:pt x="482008" y="1148424"/>
                        </a:cubicBezTo>
                        <a:lnTo>
                          <a:pt x="447138" y="1162624"/>
                        </a:lnTo>
                        <a:lnTo>
                          <a:pt x="447138" y="1162623"/>
                        </a:lnTo>
                        <a:lnTo>
                          <a:pt x="426179" y="1171158"/>
                        </a:lnTo>
                        <a:cubicBezTo>
                          <a:pt x="343443" y="1198958"/>
                          <a:pt x="229143" y="1216152"/>
                          <a:pt x="102890" y="1216152"/>
                        </a:cubicBezTo>
                        <a:lnTo>
                          <a:pt x="0" y="1216152"/>
                        </a:lnTo>
                        <a:lnTo>
                          <a:pt x="0" y="1211910"/>
                        </a:lnTo>
                        <a:lnTo>
                          <a:pt x="0" y="913156"/>
                        </a:lnTo>
                        <a:close/>
                      </a:path>
                    </a:pathLst>
                  </a:custGeom>
                  <a:solidFill>
                    <a:srgbClr val="FFB45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dirty="0"/>
                  </a:p>
                </p:txBody>
              </p:sp>
            </p:grpSp>
            <p:grpSp>
              <p:nvGrpSpPr>
                <p:cNvPr id="277" name="Csoportba foglalás 276"/>
                <p:cNvGrpSpPr/>
                <p:nvPr/>
              </p:nvGrpSpPr>
              <p:grpSpPr>
                <a:xfrm>
                  <a:off x="5136722" y="3073902"/>
                  <a:ext cx="547823" cy="470403"/>
                  <a:chOff x="4493581" y="2506367"/>
                  <a:chExt cx="813392" cy="737420"/>
                </a:xfrm>
              </p:grpSpPr>
              <p:sp>
                <p:nvSpPr>
                  <p:cNvPr id="304" name="Ellipszis 303"/>
                  <p:cNvSpPr/>
                  <p:nvPr/>
                </p:nvSpPr>
                <p:spPr>
                  <a:xfrm>
                    <a:off x="4502539" y="2595201"/>
                    <a:ext cx="789793" cy="648586"/>
                  </a:xfrm>
                  <a:prstGeom prst="ellipse">
                    <a:avLst/>
                  </a:prstGeom>
                  <a:solidFill>
                    <a:srgbClr val="F4914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grpSp>
                <p:nvGrpSpPr>
                  <p:cNvPr id="305" name="Csoportba foglalás 304"/>
                  <p:cNvGrpSpPr/>
                  <p:nvPr/>
                </p:nvGrpSpPr>
                <p:grpSpPr>
                  <a:xfrm>
                    <a:off x="4493581" y="2506367"/>
                    <a:ext cx="813392" cy="622936"/>
                    <a:chOff x="4493581" y="2506367"/>
                    <a:chExt cx="813392" cy="622936"/>
                  </a:xfrm>
                </p:grpSpPr>
                <p:sp>
                  <p:nvSpPr>
                    <p:cNvPr id="306" name="Ellipszis 305"/>
                    <p:cNvSpPr/>
                    <p:nvPr/>
                  </p:nvSpPr>
                  <p:spPr>
                    <a:xfrm rot="5400000">
                      <a:off x="4617808" y="2451940"/>
                      <a:ext cx="564935" cy="789792"/>
                    </a:xfrm>
                    <a:prstGeom prst="ellipse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07" name="Ellipszis 306"/>
                    <p:cNvSpPr/>
                    <p:nvPr/>
                  </p:nvSpPr>
                  <p:spPr>
                    <a:xfrm rot="16200000">
                      <a:off x="4658753" y="2641497"/>
                      <a:ext cx="460452" cy="515160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accent6">
                            <a:lumMod val="50000"/>
                          </a:schemeClr>
                        </a:gs>
                        <a:gs pos="30000">
                          <a:srgbClr val="00B050"/>
                        </a:gs>
                        <a:gs pos="77942">
                          <a:schemeClr val="accent1">
                            <a:lumMod val="50000"/>
                          </a:schemeClr>
                        </a:gs>
                        <a:gs pos="26000">
                          <a:schemeClr val="accent6">
                            <a:lumMod val="50000"/>
                          </a:schemeClr>
                        </a:gs>
                        <a:gs pos="16000">
                          <a:schemeClr val="tx1"/>
                        </a:gs>
                        <a:gs pos="90612">
                          <a:schemeClr val="accent5">
                            <a:lumMod val="50000"/>
                          </a:schemeClr>
                        </a:gs>
                        <a:gs pos="100000">
                          <a:schemeClr val="accent6">
                            <a:lumMod val="5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08" name="Ellipszis 307"/>
                    <p:cNvSpPr/>
                    <p:nvPr/>
                  </p:nvSpPr>
                  <p:spPr>
                    <a:xfrm>
                      <a:off x="5083728" y="2844489"/>
                      <a:ext cx="98791" cy="956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09" name="Szabadkézi sokszög 308"/>
                    <p:cNvSpPr/>
                    <p:nvPr/>
                  </p:nvSpPr>
                  <p:spPr>
                    <a:xfrm rot="5400000">
                      <a:off x="4731982" y="2418187"/>
                      <a:ext cx="336585" cy="789793"/>
                    </a:xfrm>
                    <a:custGeom>
                      <a:avLst/>
                      <a:gdLst>
                        <a:gd name="connsiteX0" fmla="*/ 409807 w 488321"/>
                        <a:gd name="connsiteY0" fmla="*/ 0 h 813392"/>
                        <a:gd name="connsiteX1" fmla="*/ 488321 w 488321"/>
                        <a:gd name="connsiteY1" fmla="*/ 7856 h 813392"/>
                        <a:gd name="connsiteX2" fmla="*/ 484236 w 488321"/>
                        <a:gd name="connsiteY2" fmla="*/ 8264 h 813392"/>
                        <a:gd name="connsiteX3" fmla="*/ 157019 w 488321"/>
                        <a:gd name="connsiteY3" fmla="*/ 406697 h 813392"/>
                        <a:gd name="connsiteX4" fmla="*/ 484236 w 488321"/>
                        <a:gd name="connsiteY4" fmla="*/ 805130 h 813392"/>
                        <a:gd name="connsiteX5" fmla="*/ 488312 w 488321"/>
                        <a:gd name="connsiteY5" fmla="*/ 805538 h 813392"/>
                        <a:gd name="connsiteX6" fmla="*/ 409807 w 488321"/>
                        <a:gd name="connsiteY6" fmla="*/ 813392 h 813392"/>
                        <a:gd name="connsiteX7" fmla="*/ 0 w 488321"/>
                        <a:gd name="connsiteY7" fmla="*/ 406696 h 813392"/>
                        <a:gd name="connsiteX8" fmla="*/ 409807 w 488321"/>
                        <a:gd name="connsiteY8" fmla="*/ 0 h 813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8321" h="813392">
                          <a:moveTo>
                            <a:pt x="409807" y="0"/>
                          </a:moveTo>
                          <a:lnTo>
                            <a:pt x="488321" y="7856"/>
                          </a:lnTo>
                          <a:lnTo>
                            <a:pt x="484236" y="8264"/>
                          </a:lnTo>
                          <a:cubicBezTo>
                            <a:pt x="297494" y="46187"/>
                            <a:pt x="157019" y="210162"/>
                            <a:pt x="157019" y="406697"/>
                          </a:cubicBezTo>
                          <a:cubicBezTo>
                            <a:pt x="157019" y="603233"/>
                            <a:pt x="297494" y="767208"/>
                            <a:pt x="484236" y="805130"/>
                          </a:cubicBezTo>
                          <a:lnTo>
                            <a:pt x="488312" y="805538"/>
                          </a:lnTo>
                          <a:lnTo>
                            <a:pt x="409807" y="813392"/>
                          </a:lnTo>
                          <a:cubicBezTo>
                            <a:pt x="183477" y="813392"/>
                            <a:pt x="0" y="631308"/>
                            <a:pt x="0" y="406696"/>
                          </a:cubicBezTo>
                          <a:cubicBezTo>
                            <a:pt x="0" y="182084"/>
                            <a:pt x="183477" y="0"/>
                            <a:pt x="409807" y="0"/>
                          </a:cubicBezTo>
                          <a:close/>
                        </a:path>
                      </a:pathLst>
                    </a:custGeom>
                    <a:solidFill>
                      <a:srgbClr val="F46C1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10" name="Szabadkézi sokszög 309"/>
                    <p:cNvSpPr/>
                    <p:nvPr/>
                  </p:nvSpPr>
                  <p:spPr>
                    <a:xfrm rot="16200000">
                      <a:off x="4656116" y="2343832"/>
                      <a:ext cx="488321" cy="813392"/>
                    </a:xfrm>
                    <a:custGeom>
                      <a:avLst/>
                      <a:gdLst>
                        <a:gd name="connsiteX0" fmla="*/ 78514 w 488321"/>
                        <a:gd name="connsiteY0" fmla="*/ 0 h 813392"/>
                        <a:gd name="connsiteX1" fmla="*/ 488321 w 488321"/>
                        <a:gd name="connsiteY1" fmla="*/ 406696 h 813392"/>
                        <a:gd name="connsiteX2" fmla="*/ 78514 w 488321"/>
                        <a:gd name="connsiteY2" fmla="*/ 813392 h 813392"/>
                        <a:gd name="connsiteX3" fmla="*/ 0 w 488321"/>
                        <a:gd name="connsiteY3" fmla="*/ 805537 h 813392"/>
                        <a:gd name="connsiteX4" fmla="*/ 4085 w 488321"/>
                        <a:gd name="connsiteY4" fmla="*/ 805128 h 813392"/>
                        <a:gd name="connsiteX5" fmla="*/ 331302 w 488321"/>
                        <a:gd name="connsiteY5" fmla="*/ 406695 h 813392"/>
                        <a:gd name="connsiteX6" fmla="*/ 4085 w 488321"/>
                        <a:gd name="connsiteY6" fmla="*/ 8262 h 813392"/>
                        <a:gd name="connsiteX7" fmla="*/ 9 w 488321"/>
                        <a:gd name="connsiteY7" fmla="*/ 7855 h 813392"/>
                        <a:gd name="connsiteX8" fmla="*/ 78514 w 488321"/>
                        <a:gd name="connsiteY8" fmla="*/ 0 h 813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8321" h="813392">
                          <a:moveTo>
                            <a:pt x="78514" y="0"/>
                          </a:moveTo>
                          <a:cubicBezTo>
                            <a:pt x="304844" y="0"/>
                            <a:pt x="488321" y="182084"/>
                            <a:pt x="488321" y="406696"/>
                          </a:cubicBezTo>
                          <a:cubicBezTo>
                            <a:pt x="488321" y="631308"/>
                            <a:pt x="304844" y="813392"/>
                            <a:pt x="78514" y="813392"/>
                          </a:cubicBezTo>
                          <a:lnTo>
                            <a:pt x="0" y="805537"/>
                          </a:lnTo>
                          <a:lnTo>
                            <a:pt x="4085" y="805128"/>
                          </a:lnTo>
                          <a:cubicBezTo>
                            <a:pt x="190827" y="767206"/>
                            <a:pt x="331302" y="603231"/>
                            <a:pt x="331302" y="406695"/>
                          </a:cubicBezTo>
                          <a:cubicBezTo>
                            <a:pt x="331302" y="210160"/>
                            <a:pt x="190827" y="46185"/>
                            <a:pt x="4085" y="8262"/>
                          </a:cubicBezTo>
                          <a:lnTo>
                            <a:pt x="9" y="7855"/>
                          </a:lnTo>
                          <a:lnTo>
                            <a:pt x="78514" y="0"/>
                          </a:lnTo>
                          <a:close/>
                        </a:path>
                      </a:pathLst>
                    </a:custGeom>
                    <a:solidFill>
                      <a:srgbClr val="F27D2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11" name="Ellipszis 310"/>
                    <p:cNvSpPr/>
                    <p:nvPr/>
                  </p:nvSpPr>
                  <p:spPr>
                    <a:xfrm>
                      <a:off x="4977692" y="2916033"/>
                      <a:ext cx="72000" cy="7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</p:grpSp>
            <p:grpSp>
              <p:nvGrpSpPr>
                <p:cNvPr id="278" name="Csoportba foglalás 277"/>
                <p:cNvGrpSpPr/>
                <p:nvPr/>
              </p:nvGrpSpPr>
              <p:grpSpPr>
                <a:xfrm>
                  <a:off x="6420936" y="3094632"/>
                  <a:ext cx="547823" cy="465097"/>
                  <a:chOff x="4493581" y="2506367"/>
                  <a:chExt cx="813392" cy="729103"/>
                </a:xfrm>
              </p:grpSpPr>
              <p:sp>
                <p:nvSpPr>
                  <p:cNvPr id="296" name="Ellipszis 295"/>
                  <p:cNvSpPr/>
                  <p:nvPr/>
                </p:nvSpPr>
                <p:spPr>
                  <a:xfrm>
                    <a:off x="4512149" y="2555214"/>
                    <a:ext cx="789793" cy="680256"/>
                  </a:xfrm>
                  <a:prstGeom prst="ellipse">
                    <a:avLst/>
                  </a:prstGeom>
                  <a:solidFill>
                    <a:srgbClr val="F4914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grpSp>
                <p:nvGrpSpPr>
                  <p:cNvPr id="297" name="Csoportba foglalás 296"/>
                  <p:cNvGrpSpPr/>
                  <p:nvPr/>
                </p:nvGrpSpPr>
                <p:grpSpPr>
                  <a:xfrm>
                    <a:off x="4493581" y="2506367"/>
                    <a:ext cx="813392" cy="622936"/>
                    <a:chOff x="4493581" y="2506367"/>
                    <a:chExt cx="813392" cy="622936"/>
                  </a:xfrm>
                </p:grpSpPr>
                <p:sp>
                  <p:nvSpPr>
                    <p:cNvPr id="298" name="Ellipszis 297"/>
                    <p:cNvSpPr/>
                    <p:nvPr/>
                  </p:nvSpPr>
                  <p:spPr>
                    <a:xfrm rot="5400000">
                      <a:off x="4617808" y="2451940"/>
                      <a:ext cx="564935" cy="789792"/>
                    </a:xfrm>
                    <a:prstGeom prst="ellipse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299" name="Ellipszis 298"/>
                    <p:cNvSpPr/>
                    <p:nvPr/>
                  </p:nvSpPr>
                  <p:spPr>
                    <a:xfrm rot="16200000">
                      <a:off x="4658753" y="2641497"/>
                      <a:ext cx="460452" cy="515160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accent6">
                            <a:lumMod val="50000"/>
                          </a:schemeClr>
                        </a:gs>
                        <a:gs pos="30000">
                          <a:srgbClr val="00B050"/>
                        </a:gs>
                        <a:gs pos="77942">
                          <a:schemeClr val="accent1">
                            <a:lumMod val="50000"/>
                          </a:schemeClr>
                        </a:gs>
                        <a:gs pos="26000">
                          <a:schemeClr val="accent6">
                            <a:lumMod val="50000"/>
                          </a:schemeClr>
                        </a:gs>
                        <a:gs pos="16000">
                          <a:schemeClr val="tx1"/>
                        </a:gs>
                        <a:gs pos="90612">
                          <a:schemeClr val="accent5">
                            <a:lumMod val="50000"/>
                          </a:schemeClr>
                        </a:gs>
                        <a:gs pos="100000">
                          <a:schemeClr val="accent6">
                            <a:lumMod val="5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00" name="Ellipszis 299"/>
                    <p:cNvSpPr/>
                    <p:nvPr/>
                  </p:nvSpPr>
                  <p:spPr>
                    <a:xfrm>
                      <a:off x="5083728" y="2844489"/>
                      <a:ext cx="98791" cy="956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01" name="Szabadkézi sokszög 300"/>
                    <p:cNvSpPr/>
                    <p:nvPr/>
                  </p:nvSpPr>
                  <p:spPr>
                    <a:xfrm rot="5400000">
                      <a:off x="4731982" y="2418187"/>
                      <a:ext cx="336585" cy="789793"/>
                    </a:xfrm>
                    <a:custGeom>
                      <a:avLst/>
                      <a:gdLst>
                        <a:gd name="connsiteX0" fmla="*/ 409807 w 488321"/>
                        <a:gd name="connsiteY0" fmla="*/ 0 h 813392"/>
                        <a:gd name="connsiteX1" fmla="*/ 488321 w 488321"/>
                        <a:gd name="connsiteY1" fmla="*/ 7856 h 813392"/>
                        <a:gd name="connsiteX2" fmla="*/ 484236 w 488321"/>
                        <a:gd name="connsiteY2" fmla="*/ 8264 h 813392"/>
                        <a:gd name="connsiteX3" fmla="*/ 157019 w 488321"/>
                        <a:gd name="connsiteY3" fmla="*/ 406697 h 813392"/>
                        <a:gd name="connsiteX4" fmla="*/ 484236 w 488321"/>
                        <a:gd name="connsiteY4" fmla="*/ 805130 h 813392"/>
                        <a:gd name="connsiteX5" fmla="*/ 488312 w 488321"/>
                        <a:gd name="connsiteY5" fmla="*/ 805538 h 813392"/>
                        <a:gd name="connsiteX6" fmla="*/ 409807 w 488321"/>
                        <a:gd name="connsiteY6" fmla="*/ 813392 h 813392"/>
                        <a:gd name="connsiteX7" fmla="*/ 0 w 488321"/>
                        <a:gd name="connsiteY7" fmla="*/ 406696 h 813392"/>
                        <a:gd name="connsiteX8" fmla="*/ 409807 w 488321"/>
                        <a:gd name="connsiteY8" fmla="*/ 0 h 813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8321" h="813392">
                          <a:moveTo>
                            <a:pt x="409807" y="0"/>
                          </a:moveTo>
                          <a:lnTo>
                            <a:pt x="488321" y="7856"/>
                          </a:lnTo>
                          <a:lnTo>
                            <a:pt x="484236" y="8264"/>
                          </a:lnTo>
                          <a:cubicBezTo>
                            <a:pt x="297494" y="46187"/>
                            <a:pt x="157019" y="210162"/>
                            <a:pt x="157019" y="406697"/>
                          </a:cubicBezTo>
                          <a:cubicBezTo>
                            <a:pt x="157019" y="603233"/>
                            <a:pt x="297494" y="767208"/>
                            <a:pt x="484236" y="805130"/>
                          </a:cubicBezTo>
                          <a:lnTo>
                            <a:pt x="488312" y="805538"/>
                          </a:lnTo>
                          <a:lnTo>
                            <a:pt x="409807" y="813392"/>
                          </a:lnTo>
                          <a:cubicBezTo>
                            <a:pt x="183477" y="813392"/>
                            <a:pt x="0" y="631308"/>
                            <a:pt x="0" y="406696"/>
                          </a:cubicBezTo>
                          <a:cubicBezTo>
                            <a:pt x="0" y="182084"/>
                            <a:pt x="183477" y="0"/>
                            <a:pt x="409807" y="0"/>
                          </a:cubicBezTo>
                          <a:close/>
                        </a:path>
                      </a:pathLst>
                    </a:custGeom>
                    <a:solidFill>
                      <a:srgbClr val="F46C1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02" name="Szabadkézi sokszög 301"/>
                    <p:cNvSpPr/>
                    <p:nvPr/>
                  </p:nvSpPr>
                  <p:spPr>
                    <a:xfrm rot="16200000">
                      <a:off x="4656116" y="2343832"/>
                      <a:ext cx="488321" cy="813392"/>
                    </a:xfrm>
                    <a:custGeom>
                      <a:avLst/>
                      <a:gdLst>
                        <a:gd name="connsiteX0" fmla="*/ 78514 w 488321"/>
                        <a:gd name="connsiteY0" fmla="*/ 0 h 813392"/>
                        <a:gd name="connsiteX1" fmla="*/ 488321 w 488321"/>
                        <a:gd name="connsiteY1" fmla="*/ 406696 h 813392"/>
                        <a:gd name="connsiteX2" fmla="*/ 78514 w 488321"/>
                        <a:gd name="connsiteY2" fmla="*/ 813392 h 813392"/>
                        <a:gd name="connsiteX3" fmla="*/ 0 w 488321"/>
                        <a:gd name="connsiteY3" fmla="*/ 805537 h 813392"/>
                        <a:gd name="connsiteX4" fmla="*/ 4085 w 488321"/>
                        <a:gd name="connsiteY4" fmla="*/ 805128 h 813392"/>
                        <a:gd name="connsiteX5" fmla="*/ 331302 w 488321"/>
                        <a:gd name="connsiteY5" fmla="*/ 406695 h 813392"/>
                        <a:gd name="connsiteX6" fmla="*/ 4085 w 488321"/>
                        <a:gd name="connsiteY6" fmla="*/ 8262 h 813392"/>
                        <a:gd name="connsiteX7" fmla="*/ 9 w 488321"/>
                        <a:gd name="connsiteY7" fmla="*/ 7855 h 813392"/>
                        <a:gd name="connsiteX8" fmla="*/ 78514 w 488321"/>
                        <a:gd name="connsiteY8" fmla="*/ 0 h 813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8321" h="813392">
                          <a:moveTo>
                            <a:pt x="78514" y="0"/>
                          </a:moveTo>
                          <a:cubicBezTo>
                            <a:pt x="304844" y="0"/>
                            <a:pt x="488321" y="182084"/>
                            <a:pt x="488321" y="406696"/>
                          </a:cubicBezTo>
                          <a:cubicBezTo>
                            <a:pt x="488321" y="631308"/>
                            <a:pt x="304844" y="813392"/>
                            <a:pt x="78514" y="813392"/>
                          </a:cubicBezTo>
                          <a:lnTo>
                            <a:pt x="0" y="805537"/>
                          </a:lnTo>
                          <a:lnTo>
                            <a:pt x="4085" y="805128"/>
                          </a:lnTo>
                          <a:cubicBezTo>
                            <a:pt x="190827" y="767206"/>
                            <a:pt x="331302" y="603231"/>
                            <a:pt x="331302" y="406695"/>
                          </a:cubicBezTo>
                          <a:cubicBezTo>
                            <a:pt x="331302" y="210160"/>
                            <a:pt x="190827" y="46185"/>
                            <a:pt x="4085" y="8262"/>
                          </a:cubicBezTo>
                          <a:lnTo>
                            <a:pt x="9" y="7855"/>
                          </a:lnTo>
                          <a:lnTo>
                            <a:pt x="78514" y="0"/>
                          </a:lnTo>
                          <a:close/>
                        </a:path>
                      </a:pathLst>
                    </a:custGeom>
                    <a:solidFill>
                      <a:srgbClr val="F27D2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03" name="Ellipszis 302"/>
                    <p:cNvSpPr/>
                    <p:nvPr/>
                  </p:nvSpPr>
                  <p:spPr>
                    <a:xfrm>
                      <a:off x="4977692" y="2916033"/>
                      <a:ext cx="72000" cy="7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</p:grpSp>
            <p:sp>
              <p:nvSpPr>
                <p:cNvPr id="279" name="Ellipszis 278"/>
                <p:cNvSpPr/>
                <p:nvPr/>
              </p:nvSpPr>
              <p:spPr>
                <a:xfrm>
                  <a:off x="6746991" y="3627832"/>
                  <a:ext cx="340233" cy="304391"/>
                </a:xfrm>
                <a:prstGeom prst="ellipse">
                  <a:avLst/>
                </a:prstGeom>
                <a:solidFill>
                  <a:srgbClr val="FFB1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80" name="Szabadkézi sokszög 279"/>
                <p:cNvSpPr/>
                <p:nvPr/>
              </p:nvSpPr>
              <p:spPr>
                <a:xfrm rot="1132413" flipH="1">
                  <a:off x="6473716" y="2982578"/>
                  <a:ext cx="651456" cy="200780"/>
                </a:xfrm>
                <a:custGeom>
                  <a:avLst/>
                  <a:gdLst>
                    <a:gd name="connsiteX0" fmla="*/ 1399896 w 2279250"/>
                    <a:gd name="connsiteY0" fmla="*/ 69905 h 549294"/>
                    <a:gd name="connsiteX1" fmla="*/ 1755590 w 2279250"/>
                    <a:gd name="connsiteY1" fmla="*/ 209825 h 549294"/>
                    <a:gd name="connsiteX2" fmla="*/ 1756066 w 2279250"/>
                    <a:gd name="connsiteY2" fmla="*/ 210038 h 549294"/>
                    <a:gd name="connsiteX3" fmla="*/ 1756067 w 2279250"/>
                    <a:gd name="connsiteY3" fmla="*/ 210038 h 549294"/>
                    <a:gd name="connsiteX4" fmla="*/ 1908236 w 2279250"/>
                    <a:gd name="connsiteY4" fmla="*/ 277996 h 549294"/>
                    <a:gd name="connsiteX5" fmla="*/ 2278157 w 2279250"/>
                    <a:gd name="connsiteY5" fmla="*/ 527379 h 549294"/>
                    <a:gd name="connsiteX6" fmla="*/ 1310823 w 2279250"/>
                    <a:gd name="connsiteY6" fmla="*/ 315508 h 549294"/>
                    <a:gd name="connsiteX7" fmla="*/ 1160909 w 2279250"/>
                    <a:gd name="connsiteY7" fmla="*/ 258852 h 549294"/>
                    <a:gd name="connsiteX8" fmla="*/ 1160908 w 2279250"/>
                    <a:gd name="connsiteY8" fmla="*/ 258852 h 549294"/>
                    <a:gd name="connsiteX9" fmla="*/ 1160905 w 2279250"/>
                    <a:gd name="connsiteY9" fmla="*/ 258851 h 549294"/>
                    <a:gd name="connsiteX10" fmla="*/ 981610 w 2279250"/>
                    <a:gd name="connsiteY10" fmla="*/ 261257 h 549294"/>
                    <a:gd name="connsiteX11" fmla="*/ 0 w 2279250"/>
                    <a:gd name="connsiteY11" fmla="*/ 130628 h 549294"/>
                    <a:gd name="connsiteX12" fmla="*/ 599522 w 2279250"/>
                    <a:gd name="connsiteY12" fmla="*/ 10264 h 549294"/>
                    <a:gd name="connsiteX13" fmla="*/ 611812 w 2279250"/>
                    <a:gd name="connsiteY13" fmla="*/ 9755 h 549294"/>
                    <a:gd name="connsiteX14" fmla="*/ 611815 w 2279250"/>
                    <a:gd name="connsiteY14" fmla="*/ 9757 h 549294"/>
                    <a:gd name="connsiteX15" fmla="*/ 783780 w 2279250"/>
                    <a:gd name="connsiteY15" fmla="*/ 2654 h 549294"/>
                    <a:gd name="connsiteX16" fmla="*/ 981609 w 2279250"/>
                    <a:gd name="connsiteY16" fmla="*/ 0 h 549294"/>
                    <a:gd name="connsiteX17" fmla="*/ 1179438 w 2279250"/>
                    <a:gd name="connsiteY17" fmla="*/ 2655 h 549294"/>
                    <a:gd name="connsiteX18" fmla="*/ 1209711 w 2279250"/>
                    <a:gd name="connsiteY18" fmla="*/ 3905 h 549294"/>
                    <a:gd name="connsiteX19" fmla="*/ 1213016 w 2279250"/>
                    <a:gd name="connsiteY19" fmla="*/ 4951 h 549294"/>
                    <a:gd name="connsiteX20" fmla="*/ 1399896 w 2279250"/>
                    <a:gd name="connsiteY20" fmla="*/ 69905 h 549294"/>
                    <a:gd name="connsiteX0" fmla="*/ 1863715 w 2743069"/>
                    <a:gd name="connsiteY0" fmla="*/ 69905 h 549294"/>
                    <a:gd name="connsiteX1" fmla="*/ 2219409 w 2743069"/>
                    <a:gd name="connsiteY1" fmla="*/ 209825 h 549294"/>
                    <a:gd name="connsiteX2" fmla="*/ 2219885 w 2743069"/>
                    <a:gd name="connsiteY2" fmla="*/ 210038 h 549294"/>
                    <a:gd name="connsiteX3" fmla="*/ 2219886 w 2743069"/>
                    <a:gd name="connsiteY3" fmla="*/ 210038 h 549294"/>
                    <a:gd name="connsiteX4" fmla="*/ 2372055 w 2743069"/>
                    <a:gd name="connsiteY4" fmla="*/ 277996 h 549294"/>
                    <a:gd name="connsiteX5" fmla="*/ 2741976 w 2743069"/>
                    <a:gd name="connsiteY5" fmla="*/ 527379 h 549294"/>
                    <a:gd name="connsiteX6" fmla="*/ 1774642 w 2743069"/>
                    <a:gd name="connsiteY6" fmla="*/ 315508 h 549294"/>
                    <a:gd name="connsiteX7" fmla="*/ 1624728 w 2743069"/>
                    <a:gd name="connsiteY7" fmla="*/ 258852 h 549294"/>
                    <a:gd name="connsiteX8" fmla="*/ 1624727 w 2743069"/>
                    <a:gd name="connsiteY8" fmla="*/ 258852 h 549294"/>
                    <a:gd name="connsiteX9" fmla="*/ 1624724 w 2743069"/>
                    <a:gd name="connsiteY9" fmla="*/ 258851 h 549294"/>
                    <a:gd name="connsiteX10" fmla="*/ 1445429 w 2743069"/>
                    <a:gd name="connsiteY10" fmla="*/ 261257 h 549294"/>
                    <a:gd name="connsiteX11" fmla="*/ -1 w 2743069"/>
                    <a:gd name="connsiteY11" fmla="*/ 96750 h 549294"/>
                    <a:gd name="connsiteX12" fmla="*/ 1063341 w 2743069"/>
                    <a:gd name="connsiteY12" fmla="*/ 10264 h 549294"/>
                    <a:gd name="connsiteX13" fmla="*/ 1075631 w 2743069"/>
                    <a:gd name="connsiteY13" fmla="*/ 9755 h 549294"/>
                    <a:gd name="connsiteX14" fmla="*/ 1075634 w 2743069"/>
                    <a:gd name="connsiteY14" fmla="*/ 9757 h 549294"/>
                    <a:gd name="connsiteX15" fmla="*/ 1247599 w 2743069"/>
                    <a:gd name="connsiteY15" fmla="*/ 2654 h 549294"/>
                    <a:gd name="connsiteX16" fmla="*/ 1445428 w 2743069"/>
                    <a:gd name="connsiteY16" fmla="*/ 0 h 549294"/>
                    <a:gd name="connsiteX17" fmla="*/ 1643257 w 2743069"/>
                    <a:gd name="connsiteY17" fmla="*/ 2655 h 549294"/>
                    <a:gd name="connsiteX18" fmla="*/ 1673530 w 2743069"/>
                    <a:gd name="connsiteY18" fmla="*/ 3905 h 549294"/>
                    <a:gd name="connsiteX19" fmla="*/ 1676835 w 2743069"/>
                    <a:gd name="connsiteY19" fmla="*/ 4951 h 549294"/>
                    <a:gd name="connsiteX20" fmla="*/ 1863715 w 2743069"/>
                    <a:gd name="connsiteY20" fmla="*/ 69905 h 549294"/>
                    <a:gd name="connsiteX0" fmla="*/ 1863715 w 2516820"/>
                    <a:gd name="connsiteY0" fmla="*/ 69905 h 470630"/>
                    <a:gd name="connsiteX1" fmla="*/ 2219409 w 2516820"/>
                    <a:gd name="connsiteY1" fmla="*/ 209825 h 470630"/>
                    <a:gd name="connsiteX2" fmla="*/ 2219885 w 2516820"/>
                    <a:gd name="connsiteY2" fmla="*/ 210038 h 470630"/>
                    <a:gd name="connsiteX3" fmla="*/ 2219886 w 2516820"/>
                    <a:gd name="connsiteY3" fmla="*/ 210038 h 470630"/>
                    <a:gd name="connsiteX4" fmla="*/ 2372055 w 2516820"/>
                    <a:gd name="connsiteY4" fmla="*/ 277996 h 470630"/>
                    <a:gd name="connsiteX5" fmla="*/ 2471577 w 2516820"/>
                    <a:gd name="connsiteY5" fmla="*/ 427453 h 470630"/>
                    <a:gd name="connsiteX6" fmla="*/ 1774642 w 2516820"/>
                    <a:gd name="connsiteY6" fmla="*/ 315508 h 470630"/>
                    <a:gd name="connsiteX7" fmla="*/ 1624728 w 2516820"/>
                    <a:gd name="connsiteY7" fmla="*/ 258852 h 470630"/>
                    <a:gd name="connsiteX8" fmla="*/ 1624727 w 2516820"/>
                    <a:gd name="connsiteY8" fmla="*/ 258852 h 470630"/>
                    <a:gd name="connsiteX9" fmla="*/ 1624724 w 2516820"/>
                    <a:gd name="connsiteY9" fmla="*/ 258851 h 470630"/>
                    <a:gd name="connsiteX10" fmla="*/ 1445429 w 2516820"/>
                    <a:gd name="connsiteY10" fmla="*/ 261257 h 470630"/>
                    <a:gd name="connsiteX11" fmla="*/ -1 w 2516820"/>
                    <a:gd name="connsiteY11" fmla="*/ 96750 h 470630"/>
                    <a:gd name="connsiteX12" fmla="*/ 1063341 w 2516820"/>
                    <a:gd name="connsiteY12" fmla="*/ 10264 h 470630"/>
                    <a:gd name="connsiteX13" fmla="*/ 1075631 w 2516820"/>
                    <a:gd name="connsiteY13" fmla="*/ 9755 h 470630"/>
                    <a:gd name="connsiteX14" fmla="*/ 1075634 w 2516820"/>
                    <a:gd name="connsiteY14" fmla="*/ 9757 h 470630"/>
                    <a:gd name="connsiteX15" fmla="*/ 1247599 w 2516820"/>
                    <a:gd name="connsiteY15" fmla="*/ 2654 h 470630"/>
                    <a:gd name="connsiteX16" fmla="*/ 1445428 w 2516820"/>
                    <a:gd name="connsiteY16" fmla="*/ 0 h 470630"/>
                    <a:gd name="connsiteX17" fmla="*/ 1643257 w 2516820"/>
                    <a:gd name="connsiteY17" fmla="*/ 2655 h 470630"/>
                    <a:gd name="connsiteX18" fmla="*/ 1673530 w 2516820"/>
                    <a:gd name="connsiteY18" fmla="*/ 3905 h 470630"/>
                    <a:gd name="connsiteX19" fmla="*/ 1676835 w 2516820"/>
                    <a:gd name="connsiteY19" fmla="*/ 4951 h 470630"/>
                    <a:gd name="connsiteX20" fmla="*/ 1863715 w 2516820"/>
                    <a:gd name="connsiteY20" fmla="*/ 69905 h 470630"/>
                    <a:gd name="connsiteX0" fmla="*/ 1863715 w 2546988"/>
                    <a:gd name="connsiteY0" fmla="*/ 69905 h 450160"/>
                    <a:gd name="connsiteX1" fmla="*/ 2219409 w 2546988"/>
                    <a:gd name="connsiteY1" fmla="*/ 209825 h 450160"/>
                    <a:gd name="connsiteX2" fmla="*/ 2219885 w 2546988"/>
                    <a:gd name="connsiteY2" fmla="*/ 210038 h 450160"/>
                    <a:gd name="connsiteX3" fmla="*/ 2219886 w 2546988"/>
                    <a:gd name="connsiteY3" fmla="*/ 210038 h 450160"/>
                    <a:gd name="connsiteX4" fmla="*/ 2372055 w 2546988"/>
                    <a:gd name="connsiteY4" fmla="*/ 277996 h 450160"/>
                    <a:gd name="connsiteX5" fmla="*/ 2471577 w 2546988"/>
                    <a:gd name="connsiteY5" fmla="*/ 427453 h 450160"/>
                    <a:gd name="connsiteX6" fmla="*/ 1774642 w 2546988"/>
                    <a:gd name="connsiteY6" fmla="*/ 315508 h 450160"/>
                    <a:gd name="connsiteX7" fmla="*/ 1624728 w 2546988"/>
                    <a:gd name="connsiteY7" fmla="*/ 258852 h 450160"/>
                    <a:gd name="connsiteX8" fmla="*/ 1624727 w 2546988"/>
                    <a:gd name="connsiteY8" fmla="*/ 258852 h 450160"/>
                    <a:gd name="connsiteX9" fmla="*/ 1624724 w 2546988"/>
                    <a:gd name="connsiteY9" fmla="*/ 258851 h 450160"/>
                    <a:gd name="connsiteX10" fmla="*/ 1445429 w 2546988"/>
                    <a:gd name="connsiteY10" fmla="*/ 261257 h 450160"/>
                    <a:gd name="connsiteX11" fmla="*/ -1 w 2546988"/>
                    <a:gd name="connsiteY11" fmla="*/ 96750 h 450160"/>
                    <a:gd name="connsiteX12" fmla="*/ 1063341 w 2546988"/>
                    <a:gd name="connsiteY12" fmla="*/ 10264 h 450160"/>
                    <a:gd name="connsiteX13" fmla="*/ 1075631 w 2546988"/>
                    <a:gd name="connsiteY13" fmla="*/ 9755 h 450160"/>
                    <a:gd name="connsiteX14" fmla="*/ 1075634 w 2546988"/>
                    <a:gd name="connsiteY14" fmla="*/ 9757 h 450160"/>
                    <a:gd name="connsiteX15" fmla="*/ 1247599 w 2546988"/>
                    <a:gd name="connsiteY15" fmla="*/ 2654 h 450160"/>
                    <a:gd name="connsiteX16" fmla="*/ 1445428 w 2546988"/>
                    <a:gd name="connsiteY16" fmla="*/ 0 h 450160"/>
                    <a:gd name="connsiteX17" fmla="*/ 1643257 w 2546988"/>
                    <a:gd name="connsiteY17" fmla="*/ 2655 h 450160"/>
                    <a:gd name="connsiteX18" fmla="*/ 1673530 w 2546988"/>
                    <a:gd name="connsiteY18" fmla="*/ 3905 h 450160"/>
                    <a:gd name="connsiteX19" fmla="*/ 1676835 w 2546988"/>
                    <a:gd name="connsiteY19" fmla="*/ 4951 h 450160"/>
                    <a:gd name="connsiteX20" fmla="*/ 1863715 w 2546988"/>
                    <a:gd name="connsiteY20" fmla="*/ 69905 h 450160"/>
                    <a:gd name="connsiteX0" fmla="*/ 1863715 w 2567056"/>
                    <a:gd name="connsiteY0" fmla="*/ 69905 h 502806"/>
                    <a:gd name="connsiteX1" fmla="*/ 2219409 w 2567056"/>
                    <a:gd name="connsiteY1" fmla="*/ 209825 h 502806"/>
                    <a:gd name="connsiteX2" fmla="*/ 2219885 w 2567056"/>
                    <a:gd name="connsiteY2" fmla="*/ 210038 h 502806"/>
                    <a:gd name="connsiteX3" fmla="*/ 2219886 w 2567056"/>
                    <a:gd name="connsiteY3" fmla="*/ 210038 h 502806"/>
                    <a:gd name="connsiteX4" fmla="*/ 2372055 w 2567056"/>
                    <a:gd name="connsiteY4" fmla="*/ 277996 h 502806"/>
                    <a:gd name="connsiteX5" fmla="*/ 2504799 w 2567056"/>
                    <a:gd name="connsiteY5" fmla="*/ 496015 h 502806"/>
                    <a:gd name="connsiteX6" fmla="*/ 1774642 w 2567056"/>
                    <a:gd name="connsiteY6" fmla="*/ 315508 h 502806"/>
                    <a:gd name="connsiteX7" fmla="*/ 1624728 w 2567056"/>
                    <a:gd name="connsiteY7" fmla="*/ 258852 h 502806"/>
                    <a:gd name="connsiteX8" fmla="*/ 1624727 w 2567056"/>
                    <a:gd name="connsiteY8" fmla="*/ 258852 h 502806"/>
                    <a:gd name="connsiteX9" fmla="*/ 1624724 w 2567056"/>
                    <a:gd name="connsiteY9" fmla="*/ 258851 h 502806"/>
                    <a:gd name="connsiteX10" fmla="*/ 1445429 w 2567056"/>
                    <a:gd name="connsiteY10" fmla="*/ 261257 h 502806"/>
                    <a:gd name="connsiteX11" fmla="*/ -1 w 2567056"/>
                    <a:gd name="connsiteY11" fmla="*/ 96750 h 502806"/>
                    <a:gd name="connsiteX12" fmla="*/ 1063341 w 2567056"/>
                    <a:gd name="connsiteY12" fmla="*/ 10264 h 502806"/>
                    <a:gd name="connsiteX13" fmla="*/ 1075631 w 2567056"/>
                    <a:gd name="connsiteY13" fmla="*/ 9755 h 502806"/>
                    <a:gd name="connsiteX14" fmla="*/ 1075634 w 2567056"/>
                    <a:gd name="connsiteY14" fmla="*/ 9757 h 502806"/>
                    <a:gd name="connsiteX15" fmla="*/ 1247599 w 2567056"/>
                    <a:gd name="connsiteY15" fmla="*/ 2654 h 502806"/>
                    <a:gd name="connsiteX16" fmla="*/ 1445428 w 2567056"/>
                    <a:gd name="connsiteY16" fmla="*/ 0 h 502806"/>
                    <a:gd name="connsiteX17" fmla="*/ 1643257 w 2567056"/>
                    <a:gd name="connsiteY17" fmla="*/ 2655 h 502806"/>
                    <a:gd name="connsiteX18" fmla="*/ 1673530 w 2567056"/>
                    <a:gd name="connsiteY18" fmla="*/ 3905 h 502806"/>
                    <a:gd name="connsiteX19" fmla="*/ 1676835 w 2567056"/>
                    <a:gd name="connsiteY19" fmla="*/ 4951 h 502806"/>
                    <a:gd name="connsiteX20" fmla="*/ 1863715 w 2567056"/>
                    <a:gd name="connsiteY20" fmla="*/ 69905 h 502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567056" h="502806">
                      <a:moveTo>
                        <a:pt x="1863715" y="69905"/>
                      </a:moveTo>
                      <a:cubicBezTo>
                        <a:pt x="1991127" y="116113"/>
                        <a:pt x="2111261" y="163571"/>
                        <a:pt x="2219409" y="209825"/>
                      </a:cubicBezTo>
                      <a:lnTo>
                        <a:pt x="2219885" y="210038"/>
                      </a:lnTo>
                      <a:lnTo>
                        <a:pt x="2219886" y="210038"/>
                      </a:lnTo>
                      <a:lnTo>
                        <a:pt x="2372055" y="277996"/>
                      </a:lnTo>
                      <a:cubicBezTo>
                        <a:pt x="2609516" y="389088"/>
                        <a:pt x="2598758" y="468378"/>
                        <a:pt x="2504799" y="496015"/>
                      </a:cubicBezTo>
                      <a:cubicBezTo>
                        <a:pt x="2435586" y="516373"/>
                        <a:pt x="2284289" y="500343"/>
                        <a:pt x="1774642" y="315508"/>
                      </a:cubicBezTo>
                      <a:lnTo>
                        <a:pt x="1624728" y="258852"/>
                      </a:lnTo>
                      <a:lnTo>
                        <a:pt x="1624727" y="258852"/>
                      </a:lnTo>
                      <a:cubicBezTo>
                        <a:pt x="1624726" y="258852"/>
                        <a:pt x="1624725" y="258851"/>
                        <a:pt x="1624724" y="258851"/>
                      </a:cubicBezTo>
                      <a:lnTo>
                        <a:pt x="1445429" y="261257"/>
                      </a:lnTo>
                      <a:cubicBezTo>
                        <a:pt x="903299" y="261257"/>
                        <a:pt x="-1" y="168894"/>
                        <a:pt x="-1" y="96750"/>
                      </a:cubicBezTo>
                      <a:cubicBezTo>
                        <a:pt x="-2" y="42641"/>
                        <a:pt x="711027" y="30094"/>
                        <a:pt x="1063341" y="10264"/>
                      </a:cubicBezTo>
                      <a:lnTo>
                        <a:pt x="1075631" y="9755"/>
                      </a:lnTo>
                      <a:cubicBezTo>
                        <a:pt x="1075632" y="9756"/>
                        <a:pt x="1075633" y="9756"/>
                        <a:pt x="1075634" y="9757"/>
                      </a:cubicBezTo>
                      <a:lnTo>
                        <a:pt x="1247599" y="2654"/>
                      </a:lnTo>
                      <a:cubicBezTo>
                        <a:pt x="1311500" y="914"/>
                        <a:pt x="1377661" y="0"/>
                        <a:pt x="1445428" y="0"/>
                      </a:cubicBezTo>
                      <a:cubicBezTo>
                        <a:pt x="1513194" y="0"/>
                        <a:pt x="1579357" y="914"/>
                        <a:pt x="1643257" y="2655"/>
                      </a:cubicBezTo>
                      <a:lnTo>
                        <a:pt x="1673530" y="3905"/>
                      </a:lnTo>
                      <a:lnTo>
                        <a:pt x="1676835" y="4951"/>
                      </a:lnTo>
                      <a:cubicBezTo>
                        <a:pt x="1737500" y="25102"/>
                        <a:pt x="1800010" y="46800"/>
                        <a:pt x="1863715" y="6990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81" name="Szabadkézi sokszög 280"/>
                <p:cNvSpPr/>
                <p:nvPr/>
              </p:nvSpPr>
              <p:spPr>
                <a:xfrm>
                  <a:off x="6069563" y="4150827"/>
                  <a:ext cx="284869" cy="384180"/>
                </a:xfrm>
                <a:custGeom>
                  <a:avLst/>
                  <a:gdLst>
                    <a:gd name="connsiteX0" fmla="*/ 404692 w 404692"/>
                    <a:gd name="connsiteY0" fmla="*/ 0 h 539998"/>
                    <a:gd name="connsiteX1" fmla="*/ 404692 w 404692"/>
                    <a:gd name="connsiteY1" fmla="*/ 493302 h 539998"/>
                    <a:gd name="connsiteX2" fmla="*/ 392629 w 404692"/>
                    <a:gd name="connsiteY2" fmla="*/ 496693 h 539998"/>
                    <a:gd name="connsiteX3" fmla="*/ 199030 w 404692"/>
                    <a:gd name="connsiteY3" fmla="*/ 528995 h 539998"/>
                    <a:gd name="connsiteX4" fmla="*/ 328 w 404692"/>
                    <a:gd name="connsiteY4" fmla="*/ 539963 h 539998"/>
                    <a:gd name="connsiteX5" fmla="*/ 328 w 404692"/>
                    <a:gd name="connsiteY5" fmla="*/ 539998 h 539998"/>
                    <a:gd name="connsiteX6" fmla="*/ 8 w 404692"/>
                    <a:gd name="connsiteY6" fmla="*/ 539981 h 539998"/>
                    <a:gd name="connsiteX7" fmla="*/ 0 w 404692"/>
                    <a:gd name="connsiteY7" fmla="*/ 539982 h 539998"/>
                    <a:gd name="connsiteX8" fmla="*/ 0 w 404692"/>
                    <a:gd name="connsiteY8" fmla="*/ 39821 h 539998"/>
                    <a:gd name="connsiteX9" fmla="*/ 10 w 404692"/>
                    <a:gd name="connsiteY9" fmla="*/ 39821 h 539998"/>
                    <a:gd name="connsiteX10" fmla="*/ 179457 w 404692"/>
                    <a:gd name="connsiteY10" fmla="*/ 32091 h 539998"/>
                    <a:gd name="connsiteX11" fmla="*/ 373645 w 404692"/>
                    <a:gd name="connsiteY11" fmla="*/ 6810 h 539998"/>
                    <a:gd name="connsiteX12" fmla="*/ 404692 w 404692"/>
                    <a:gd name="connsiteY12" fmla="*/ 0 h 539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04692" h="539998">
                      <a:moveTo>
                        <a:pt x="404692" y="0"/>
                      </a:moveTo>
                      <a:lnTo>
                        <a:pt x="404692" y="493302"/>
                      </a:lnTo>
                      <a:lnTo>
                        <a:pt x="392629" y="496693"/>
                      </a:lnTo>
                      <a:cubicBezTo>
                        <a:pt x="329165" y="510891"/>
                        <a:pt x="264577" y="521717"/>
                        <a:pt x="199030" y="528995"/>
                      </a:cubicBezTo>
                      <a:lnTo>
                        <a:pt x="328" y="539963"/>
                      </a:lnTo>
                      <a:lnTo>
                        <a:pt x="328" y="539998"/>
                      </a:lnTo>
                      <a:lnTo>
                        <a:pt x="8" y="539981"/>
                      </a:lnTo>
                      <a:lnTo>
                        <a:pt x="0" y="539982"/>
                      </a:lnTo>
                      <a:lnTo>
                        <a:pt x="0" y="39821"/>
                      </a:lnTo>
                      <a:lnTo>
                        <a:pt x="10" y="39821"/>
                      </a:lnTo>
                      <a:lnTo>
                        <a:pt x="179457" y="32091"/>
                      </a:lnTo>
                      <a:cubicBezTo>
                        <a:pt x="245204" y="26395"/>
                        <a:pt x="309988" y="17922"/>
                        <a:pt x="373645" y="6810"/>
                      </a:cubicBezTo>
                      <a:lnTo>
                        <a:pt x="404692" y="0"/>
                      </a:lnTo>
                      <a:close/>
                    </a:path>
                  </a:pathLst>
                </a:custGeom>
                <a:solidFill>
                  <a:srgbClr val="FFC04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82" name="Szabadkézi sokszög 281"/>
                <p:cNvSpPr/>
                <p:nvPr/>
              </p:nvSpPr>
              <p:spPr>
                <a:xfrm>
                  <a:off x="5799148" y="4174881"/>
                  <a:ext cx="315200" cy="359574"/>
                </a:xfrm>
                <a:custGeom>
                  <a:avLst/>
                  <a:gdLst>
                    <a:gd name="connsiteX0" fmla="*/ 0 w 404692"/>
                    <a:gd name="connsiteY0" fmla="*/ 0 h 540000"/>
                    <a:gd name="connsiteX1" fmla="*/ 31047 w 404692"/>
                    <a:gd name="connsiteY1" fmla="*/ 6810 h 540000"/>
                    <a:gd name="connsiteX2" fmla="*/ 225235 w 404692"/>
                    <a:gd name="connsiteY2" fmla="*/ 32091 h 540000"/>
                    <a:gd name="connsiteX3" fmla="*/ 404692 w 404692"/>
                    <a:gd name="connsiteY3" fmla="*/ 39822 h 540000"/>
                    <a:gd name="connsiteX4" fmla="*/ 404692 w 404692"/>
                    <a:gd name="connsiteY4" fmla="*/ 539983 h 540000"/>
                    <a:gd name="connsiteX5" fmla="*/ 404364 w 404692"/>
                    <a:gd name="connsiteY5" fmla="*/ 540000 h 540000"/>
                    <a:gd name="connsiteX6" fmla="*/ 404364 w 404692"/>
                    <a:gd name="connsiteY6" fmla="*/ 539963 h 540000"/>
                    <a:gd name="connsiteX7" fmla="*/ 205662 w 404692"/>
                    <a:gd name="connsiteY7" fmla="*/ 528995 h 540000"/>
                    <a:gd name="connsiteX8" fmla="*/ 12063 w 404692"/>
                    <a:gd name="connsiteY8" fmla="*/ 496693 h 540000"/>
                    <a:gd name="connsiteX9" fmla="*/ 0 w 404692"/>
                    <a:gd name="connsiteY9" fmla="*/ 493303 h 540000"/>
                    <a:gd name="connsiteX10" fmla="*/ 0 w 404692"/>
                    <a:gd name="connsiteY10" fmla="*/ 0 h 5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4692" h="540000">
                      <a:moveTo>
                        <a:pt x="0" y="0"/>
                      </a:moveTo>
                      <a:lnTo>
                        <a:pt x="31047" y="6810"/>
                      </a:lnTo>
                      <a:cubicBezTo>
                        <a:pt x="94704" y="17922"/>
                        <a:pt x="159488" y="26395"/>
                        <a:pt x="225235" y="32091"/>
                      </a:cubicBezTo>
                      <a:lnTo>
                        <a:pt x="404692" y="39822"/>
                      </a:lnTo>
                      <a:lnTo>
                        <a:pt x="404692" y="539983"/>
                      </a:lnTo>
                      <a:lnTo>
                        <a:pt x="404364" y="540000"/>
                      </a:lnTo>
                      <a:lnTo>
                        <a:pt x="404364" y="539963"/>
                      </a:lnTo>
                      <a:lnTo>
                        <a:pt x="205662" y="528995"/>
                      </a:lnTo>
                      <a:cubicBezTo>
                        <a:pt x="140115" y="521717"/>
                        <a:pt x="75528" y="510891"/>
                        <a:pt x="12063" y="496693"/>
                      </a:cubicBezTo>
                      <a:lnTo>
                        <a:pt x="0" y="49330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5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84" name="Ellipszis 283"/>
                <p:cNvSpPr/>
                <p:nvPr/>
              </p:nvSpPr>
              <p:spPr>
                <a:xfrm>
                  <a:off x="6397304" y="3630655"/>
                  <a:ext cx="24246" cy="22964"/>
                </a:xfrm>
                <a:prstGeom prst="ellipse">
                  <a:avLst/>
                </a:prstGeom>
                <a:solidFill>
                  <a:srgbClr val="F27D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85" name="Szabadkézi sokszög 284"/>
                <p:cNvSpPr/>
                <p:nvPr/>
              </p:nvSpPr>
              <p:spPr>
                <a:xfrm rot="20467587">
                  <a:off x="4985468" y="2958745"/>
                  <a:ext cx="651455" cy="195375"/>
                </a:xfrm>
                <a:custGeom>
                  <a:avLst/>
                  <a:gdLst>
                    <a:gd name="connsiteX0" fmla="*/ 1399896 w 2279250"/>
                    <a:gd name="connsiteY0" fmla="*/ 69905 h 549294"/>
                    <a:gd name="connsiteX1" fmla="*/ 1755590 w 2279250"/>
                    <a:gd name="connsiteY1" fmla="*/ 209825 h 549294"/>
                    <a:gd name="connsiteX2" fmla="*/ 1756066 w 2279250"/>
                    <a:gd name="connsiteY2" fmla="*/ 210038 h 549294"/>
                    <a:gd name="connsiteX3" fmla="*/ 1756067 w 2279250"/>
                    <a:gd name="connsiteY3" fmla="*/ 210038 h 549294"/>
                    <a:gd name="connsiteX4" fmla="*/ 1908236 w 2279250"/>
                    <a:gd name="connsiteY4" fmla="*/ 277996 h 549294"/>
                    <a:gd name="connsiteX5" fmla="*/ 2278157 w 2279250"/>
                    <a:gd name="connsiteY5" fmla="*/ 527379 h 549294"/>
                    <a:gd name="connsiteX6" fmla="*/ 1310823 w 2279250"/>
                    <a:gd name="connsiteY6" fmla="*/ 315508 h 549294"/>
                    <a:gd name="connsiteX7" fmla="*/ 1160909 w 2279250"/>
                    <a:gd name="connsiteY7" fmla="*/ 258852 h 549294"/>
                    <a:gd name="connsiteX8" fmla="*/ 1160908 w 2279250"/>
                    <a:gd name="connsiteY8" fmla="*/ 258852 h 549294"/>
                    <a:gd name="connsiteX9" fmla="*/ 1160905 w 2279250"/>
                    <a:gd name="connsiteY9" fmla="*/ 258851 h 549294"/>
                    <a:gd name="connsiteX10" fmla="*/ 981610 w 2279250"/>
                    <a:gd name="connsiteY10" fmla="*/ 261257 h 549294"/>
                    <a:gd name="connsiteX11" fmla="*/ 0 w 2279250"/>
                    <a:gd name="connsiteY11" fmla="*/ 130628 h 549294"/>
                    <a:gd name="connsiteX12" fmla="*/ 599522 w 2279250"/>
                    <a:gd name="connsiteY12" fmla="*/ 10264 h 549294"/>
                    <a:gd name="connsiteX13" fmla="*/ 611812 w 2279250"/>
                    <a:gd name="connsiteY13" fmla="*/ 9755 h 549294"/>
                    <a:gd name="connsiteX14" fmla="*/ 611815 w 2279250"/>
                    <a:gd name="connsiteY14" fmla="*/ 9757 h 549294"/>
                    <a:gd name="connsiteX15" fmla="*/ 783780 w 2279250"/>
                    <a:gd name="connsiteY15" fmla="*/ 2654 h 549294"/>
                    <a:gd name="connsiteX16" fmla="*/ 981609 w 2279250"/>
                    <a:gd name="connsiteY16" fmla="*/ 0 h 549294"/>
                    <a:gd name="connsiteX17" fmla="*/ 1179438 w 2279250"/>
                    <a:gd name="connsiteY17" fmla="*/ 2655 h 549294"/>
                    <a:gd name="connsiteX18" fmla="*/ 1209711 w 2279250"/>
                    <a:gd name="connsiteY18" fmla="*/ 3905 h 549294"/>
                    <a:gd name="connsiteX19" fmla="*/ 1213016 w 2279250"/>
                    <a:gd name="connsiteY19" fmla="*/ 4951 h 549294"/>
                    <a:gd name="connsiteX20" fmla="*/ 1399896 w 2279250"/>
                    <a:gd name="connsiteY20" fmla="*/ 69905 h 549294"/>
                    <a:gd name="connsiteX0" fmla="*/ 1863715 w 2743069"/>
                    <a:gd name="connsiteY0" fmla="*/ 69905 h 549294"/>
                    <a:gd name="connsiteX1" fmla="*/ 2219409 w 2743069"/>
                    <a:gd name="connsiteY1" fmla="*/ 209825 h 549294"/>
                    <a:gd name="connsiteX2" fmla="*/ 2219885 w 2743069"/>
                    <a:gd name="connsiteY2" fmla="*/ 210038 h 549294"/>
                    <a:gd name="connsiteX3" fmla="*/ 2219886 w 2743069"/>
                    <a:gd name="connsiteY3" fmla="*/ 210038 h 549294"/>
                    <a:gd name="connsiteX4" fmla="*/ 2372055 w 2743069"/>
                    <a:gd name="connsiteY4" fmla="*/ 277996 h 549294"/>
                    <a:gd name="connsiteX5" fmla="*/ 2741976 w 2743069"/>
                    <a:gd name="connsiteY5" fmla="*/ 527379 h 549294"/>
                    <a:gd name="connsiteX6" fmla="*/ 1774642 w 2743069"/>
                    <a:gd name="connsiteY6" fmla="*/ 315508 h 549294"/>
                    <a:gd name="connsiteX7" fmla="*/ 1624728 w 2743069"/>
                    <a:gd name="connsiteY7" fmla="*/ 258852 h 549294"/>
                    <a:gd name="connsiteX8" fmla="*/ 1624727 w 2743069"/>
                    <a:gd name="connsiteY8" fmla="*/ 258852 h 549294"/>
                    <a:gd name="connsiteX9" fmla="*/ 1624724 w 2743069"/>
                    <a:gd name="connsiteY9" fmla="*/ 258851 h 549294"/>
                    <a:gd name="connsiteX10" fmla="*/ 1445429 w 2743069"/>
                    <a:gd name="connsiteY10" fmla="*/ 261257 h 549294"/>
                    <a:gd name="connsiteX11" fmla="*/ -1 w 2743069"/>
                    <a:gd name="connsiteY11" fmla="*/ 96750 h 549294"/>
                    <a:gd name="connsiteX12" fmla="*/ 1063341 w 2743069"/>
                    <a:gd name="connsiteY12" fmla="*/ 10264 h 549294"/>
                    <a:gd name="connsiteX13" fmla="*/ 1075631 w 2743069"/>
                    <a:gd name="connsiteY13" fmla="*/ 9755 h 549294"/>
                    <a:gd name="connsiteX14" fmla="*/ 1075634 w 2743069"/>
                    <a:gd name="connsiteY14" fmla="*/ 9757 h 549294"/>
                    <a:gd name="connsiteX15" fmla="*/ 1247599 w 2743069"/>
                    <a:gd name="connsiteY15" fmla="*/ 2654 h 549294"/>
                    <a:gd name="connsiteX16" fmla="*/ 1445428 w 2743069"/>
                    <a:gd name="connsiteY16" fmla="*/ 0 h 549294"/>
                    <a:gd name="connsiteX17" fmla="*/ 1643257 w 2743069"/>
                    <a:gd name="connsiteY17" fmla="*/ 2655 h 549294"/>
                    <a:gd name="connsiteX18" fmla="*/ 1673530 w 2743069"/>
                    <a:gd name="connsiteY18" fmla="*/ 3905 h 549294"/>
                    <a:gd name="connsiteX19" fmla="*/ 1676835 w 2743069"/>
                    <a:gd name="connsiteY19" fmla="*/ 4951 h 549294"/>
                    <a:gd name="connsiteX20" fmla="*/ 1863715 w 2743069"/>
                    <a:gd name="connsiteY20" fmla="*/ 69905 h 549294"/>
                    <a:gd name="connsiteX0" fmla="*/ 1863715 w 2516820"/>
                    <a:gd name="connsiteY0" fmla="*/ 69905 h 470630"/>
                    <a:gd name="connsiteX1" fmla="*/ 2219409 w 2516820"/>
                    <a:gd name="connsiteY1" fmla="*/ 209825 h 470630"/>
                    <a:gd name="connsiteX2" fmla="*/ 2219885 w 2516820"/>
                    <a:gd name="connsiteY2" fmla="*/ 210038 h 470630"/>
                    <a:gd name="connsiteX3" fmla="*/ 2219886 w 2516820"/>
                    <a:gd name="connsiteY3" fmla="*/ 210038 h 470630"/>
                    <a:gd name="connsiteX4" fmla="*/ 2372055 w 2516820"/>
                    <a:gd name="connsiteY4" fmla="*/ 277996 h 470630"/>
                    <a:gd name="connsiteX5" fmla="*/ 2471577 w 2516820"/>
                    <a:gd name="connsiteY5" fmla="*/ 427453 h 470630"/>
                    <a:gd name="connsiteX6" fmla="*/ 1774642 w 2516820"/>
                    <a:gd name="connsiteY6" fmla="*/ 315508 h 470630"/>
                    <a:gd name="connsiteX7" fmla="*/ 1624728 w 2516820"/>
                    <a:gd name="connsiteY7" fmla="*/ 258852 h 470630"/>
                    <a:gd name="connsiteX8" fmla="*/ 1624727 w 2516820"/>
                    <a:gd name="connsiteY8" fmla="*/ 258852 h 470630"/>
                    <a:gd name="connsiteX9" fmla="*/ 1624724 w 2516820"/>
                    <a:gd name="connsiteY9" fmla="*/ 258851 h 470630"/>
                    <a:gd name="connsiteX10" fmla="*/ 1445429 w 2516820"/>
                    <a:gd name="connsiteY10" fmla="*/ 261257 h 470630"/>
                    <a:gd name="connsiteX11" fmla="*/ -1 w 2516820"/>
                    <a:gd name="connsiteY11" fmla="*/ 96750 h 470630"/>
                    <a:gd name="connsiteX12" fmla="*/ 1063341 w 2516820"/>
                    <a:gd name="connsiteY12" fmla="*/ 10264 h 470630"/>
                    <a:gd name="connsiteX13" fmla="*/ 1075631 w 2516820"/>
                    <a:gd name="connsiteY13" fmla="*/ 9755 h 470630"/>
                    <a:gd name="connsiteX14" fmla="*/ 1075634 w 2516820"/>
                    <a:gd name="connsiteY14" fmla="*/ 9757 h 470630"/>
                    <a:gd name="connsiteX15" fmla="*/ 1247599 w 2516820"/>
                    <a:gd name="connsiteY15" fmla="*/ 2654 h 470630"/>
                    <a:gd name="connsiteX16" fmla="*/ 1445428 w 2516820"/>
                    <a:gd name="connsiteY16" fmla="*/ 0 h 470630"/>
                    <a:gd name="connsiteX17" fmla="*/ 1643257 w 2516820"/>
                    <a:gd name="connsiteY17" fmla="*/ 2655 h 470630"/>
                    <a:gd name="connsiteX18" fmla="*/ 1673530 w 2516820"/>
                    <a:gd name="connsiteY18" fmla="*/ 3905 h 470630"/>
                    <a:gd name="connsiteX19" fmla="*/ 1676835 w 2516820"/>
                    <a:gd name="connsiteY19" fmla="*/ 4951 h 470630"/>
                    <a:gd name="connsiteX20" fmla="*/ 1863715 w 2516820"/>
                    <a:gd name="connsiteY20" fmla="*/ 69905 h 470630"/>
                    <a:gd name="connsiteX0" fmla="*/ 1863715 w 2546988"/>
                    <a:gd name="connsiteY0" fmla="*/ 69905 h 450160"/>
                    <a:gd name="connsiteX1" fmla="*/ 2219409 w 2546988"/>
                    <a:gd name="connsiteY1" fmla="*/ 209825 h 450160"/>
                    <a:gd name="connsiteX2" fmla="*/ 2219885 w 2546988"/>
                    <a:gd name="connsiteY2" fmla="*/ 210038 h 450160"/>
                    <a:gd name="connsiteX3" fmla="*/ 2219886 w 2546988"/>
                    <a:gd name="connsiteY3" fmla="*/ 210038 h 450160"/>
                    <a:gd name="connsiteX4" fmla="*/ 2372055 w 2546988"/>
                    <a:gd name="connsiteY4" fmla="*/ 277996 h 450160"/>
                    <a:gd name="connsiteX5" fmla="*/ 2471577 w 2546988"/>
                    <a:gd name="connsiteY5" fmla="*/ 427453 h 450160"/>
                    <a:gd name="connsiteX6" fmla="*/ 1774642 w 2546988"/>
                    <a:gd name="connsiteY6" fmla="*/ 315508 h 450160"/>
                    <a:gd name="connsiteX7" fmla="*/ 1624728 w 2546988"/>
                    <a:gd name="connsiteY7" fmla="*/ 258852 h 450160"/>
                    <a:gd name="connsiteX8" fmla="*/ 1624727 w 2546988"/>
                    <a:gd name="connsiteY8" fmla="*/ 258852 h 450160"/>
                    <a:gd name="connsiteX9" fmla="*/ 1624724 w 2546988"/>
                    <a:gd name="connsiteY9" fmla="*/ 258851 h 450160"/>
                    <a:gd name="connsiteX10" fmla="*/ 1445429 w 2546988"/>
                    <a:gd name="connsiteY10" fmla="*/ 261257 h 450160"/>
                    <a:gd name="connsiteX11" fmla="*/ -1 w 2546988"/>
                    <a:gd name="connsiteY11" fmla="*/ 96750 h 450160"/>
                    <a:gd name="connsiteX12" fmla="*/ 1063341 w 2546988"/>
                    <a:gd name="connsiteY12" fmla="*/ 10264 h 450160"/>
                    <a:gd name="connsiteX13" fmla="*/ 1075631 w 2546988"/>
                    <a:gd name="connsiteY13" fmla="*/ 9755 h 450160"/>
                    <a:gd name="connsiteX14" fmla="*/ 1075634 w 2546988"/>
                    <a:gd name="connsiteY14" fmla="*/ 9757 h 450160"/>
                    <a:gd name="connsiteX15" fmla="*/ 1247599 w 2546988"/>
                    <a:gd name="connsiteY15" fmla="*/ 2654 h 450160"/>
                    <a:gd name="connsiteX16" fmla="*/ 1445428 w 2546988"/>
                    <a:gd name="connsiteY16" fmla="*/ 0 h 450160"/>
                    <a:gd name="connsiteX17" fmla="*/ 1643257 w 2546988"/>
                    <a:gd name="connsiteY17" fmla="*/ 2655 h 450160"/>
                    <a:gd name="connsiteX18" fmla="*/ 1673530 w 2546988"/>
                    <a:gd name="connsiteY18" fmla="*/ 3905 h 450160"/>
                    <a:gd name="connsiteX19" fmla="*/ 1676835 w 2546988"/>
                    <a:gd name="connsiteY19" fmla="*/ 4951 h 450160"/>
                    <a:gd name="connsiteX20" fmla="*/ 1863715 w 2546988"/>
                    <a:gd name="connsiteY20" fmla="*/ 69905 h 450160"/>
                    <a:gd name="connsiteX0" fmla="*/ 1863715 w 2567056"/>
                    <a:gd name="connsiteY0" fmla="*/ 69905 h 502806"/>
                    <a:gd name="connsiteX1" fmla="*/ 2219409 w 2567056"/>
                    <a:gd name="connsiteY1" fmla="*/ 209825 h 502806"/>
                    <a:gd name="connsiteX2" fmla="*/ 2219885 w 2567056"/>
                    <a:gd name="connsiteY2" fmla="*/ 210038 h 502806"/>
                    <a:gd name="connsiteX3" fmla="*/ 2219886 w 2567056"/>
                    <a:gd name="connsiteY3" fmla="*/ 210038 h 502806"/>
                    <a:gd name="connsiteX4" fmla="*/ 2372055 w 2567056"/>
                    <a:gd name="connsiteY4" fmla="*/ 277996 h 502806"/>
                    <a:gd name="connsiteX5" fmla="*/ 2504799 w 2567056"/>
                    <a:gd name="connsiteY5" fmla="*/ 496015 h 502806"/>
                    <a:gd name="connsiteX6" fmla="*/ 1774642 w 2567056"/>
                    <a:gd name="connsiteY6" fmla="*/ 315508 h 502806"/>
                    <a:gd name="connsiteX7" fmla="*/ 1624728 w 2567056"/>
                    <a:gd name="connsiteY7" fmla="*/ 258852 h 502806"/>
                    <a:gd name="connsiteX8" fmla="*/ 1624727 w 2567056"/>
                    <a:gd name="connsiteY8" fmla="*/ 258852 h 502806"/>
                    <a:gd name="connsiteX9" fmla="*/ 1624724 w 2567056"/>
                    <a:gd name="connsiteY9" fmla="*/ 258851 h 502806"/>
                    <a:gd name="connsiteX10" fmla="*/ 1445429 w 2567056"/>
                    <a:gd name="connsiteY10" fmla="*/ 261257 h 502806"/>
                    <a:gd name="connsiteX11" fmla="*/ -1 w 2567056"/>
                    <a:gd name="connsiteY11" fmla="*/ 96750 h 502806"/>
                    <a:gd name="connsiteX12" fmla="*/ 1063341 w 2567056"/>
                    <a:gd name="connsiteY12" fmla="*/ 10264 h 502806"/>
                    <a:gd name="connsiteX13" fmla="*/ 1075631 w 2567056"/>
                    <a:gd name="connsiteY13" fmla="*/ 9755 h 502806"/>
                    <a:gd name="connsiteX14" fmla="*/ 1075634 w 2567056"/>
                    <a:gd name="connsiteY14" fmla="*/ 9757 h 502806"/>
                    <a:gd name="connsiteX15" fmla="*/ 1247599 w 2567056"/>
                    <a:gd name="connsiteY15" fmla="*/ 2654 h 502806"/>
                    <a:gd name="connsiteX16" fmla="*/ 1445428 w 2567056"/>
                    <a:gd name="connsiteY16" fmla="*/ 0 h 502806"/>
                    <a:gd name="connsiteX17" fmla="*/ 1643257 w 2567056"/>
                    <a:gd name="connsiteY17" fmla="*/ 2655 h 502806"/>
                    <a:gd name="connsiteX18" fmla="*/ 1673530 w 2567056"/>
                    <a:gd name="connsiteY18" fmla="*/ 3905 h 502806"/>
                    <a:gd name="connsiteX19" fmla="*/ 1676835 w 2567056"/>
                    <a:gd name="connsiteY19" fmla="*/ 4951 h 502806"/>
                    <a:gd name="connsiteX20" fmla="*/ 1863715 w 2567056"/>
                    <a:gd name="connsiteY20" fmla="*/ 69905 h 502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567056" h="502806">
                      <a:moveTo>
                        <a:pt x="1863715" y="69905"/>
                      </a:moveTo>
                      <a:cubicBezTo>
                        <a:pt x="1991127" y="116113"/>
                        <a:pt x="2111261" y="163571"/>
                        <a:pt x="2219409" y="209825"/>
                      </a:cubicBezTo>
                      <a:lnTo>
                        <a:pt x="2219885" y="210038"/>
                      </a:lnTo>
                      <a:lnTo>
                        <a:pt x="2219886" y="210038"/>
                      </a:lnTo>
                      <a:lnTo>
                        <a:pt x="2372055" y="277996"/>
                      </a:lnTo>
                      <a:cubicBezTo>
                        <a:pt x="2609516" y="389088"/>
                        <a:pt x="2598758" y="468378"/>
                        <a:pt x="2504799" y="496015"/>
                      </a:cubicBezTo>
                      <a:cubicBezTo>
                        <a:pt x="2435586" y="516373"/>
                        <a:pt x="2284289" y="500343"/>
                        <a:pt x="1774642" y="315508"/>
                      </a:cubicBezTo>
                      <a:lnTo>
                        <a:pt x="1624728" y="258852"/>
                      </a:lnTo>
                      <a:lnTo>
                        <a:pt x="1624727" y="258852"/>
                      </a:lnTo>
                      <a:cubicBezTo>
                        <a:pt x="1624726" y="258852"/>
                        <a:pt x="1624725" y="258851"/>
                        <a:pt x="1624724" y="258851"/>
                      </a:cubicBezTo>
                      <a:lnTo>
                        <a:pt x="1445429" y="261257"/>
                      </a:lnTo>
                      <a:cubicBezTo>
                        <a:pt x="903299" y="261257"/>
                        <a:pt x="-1" y="168894"/>
                        <a:pt x="-1" y="96750"/>
                      </a:cubicBezTo>
                      <a:cubicBezTo>
                        <a:pt x="-2" y="42641"/>
                        <a:pt x="711027" y="30094"/>
                        <a:pt x="1063341" y="10264"/>
                      </a:cubicBezTo>
                      <a:lnTo>
                        <a:pt x="1075631" y="9755"/>
                      </a:lnTo>
                      <a:cubicBezTo>
                        <a:pt x="1075632" y="9756"/>
                        <a:pt x="1075633" y="9756"/>
                        <a:pt x="1075634" y="9757"/>
                      </a:cubicBezTo>
                      <a:lnTo>
                        <a:pt x="1247599" y="2654"/>
                      </a:lnTo>
                      <a:cubicBezTo>
                        <a:pt x="1311500" y="914"/>
                        <a:pt x="1377661" y="0"/>
                        <a:pt x="1445428" y="0"/>
                      </a:cubicBezTo>
                      <a:cubicBezTo>
                        <a:pt x="1513194" y="0"/>
                        <a:pt x="1579357" y="914"/>
                        <a:pt x="1643257" y="2655"/>
                      </a:cubicBezTo>
                      <a:lnTo>
                        <a:pt x="1673530" y="3905"/>
                      </a:lnTo>
                      <a:lnTo>
                        <a:pt x="1676835" y="4951"/>
                      </a:lnTo>
                      <a:cubicBezTo>
                        <a:pt x="1737500" y="25102"/>
                        <a:pt x="1800010" y="46800"/>
                        <a:pt x="1863715" y="6990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286" name="Csoportba foglalás 285"/>
                <p:cNvGrpSpPr/>
                <p:nvPr/>
              </p:nvGrpSpPr>
              <p:grpSpPr>
                <a:xfrm>
                  <a:off x="5797879" y="4478845"/>
                  <a:ext cx="558229" cy="624512"/>
                  <a:chOff x="5797879" y="4478845"/>
                  <a:chExt cx="558229" cy="624512"/>
                </a:xfrm>
              </p:grpSpPr>
              <p:sp>
                <p:nvSpPr>
                  <p:cNvPr id="288" name="Szabadkézi sokszög 287"/>
                  <p:cNvSpPr/>
                  <p:nvPr/>
                </p:nvSpPr>
                <p:spPr>
                  <a:xfrm>
                    <a:off x="6059344" y="4478845"/>
                    <a:ext cx="296764" cy="619579"/>
                  </a:xfrm>
                  <a:custGeom>
                    <a:avLst/>
                    <a:gdLst>
                      <a:gd name="connsiteX0" fmla="*/ 296764 w 296764"/>
                      <a:gd name="connsiteY0" fmla="*/ 0 h 619579"/>
                      <a:gd name="connsiteX1" fmla="*/ 296764 w 296764"/>
                      <a:gd name="connsiteY1" fmla="*/ 566001 h 619579"/>
                      <a:gd name="connsiteX2" fmla="*/ 287918 w 296764"/>
                      <a:gd name="connsiteY2" fmla="*/ 569892 h 619579"/>
                      <a:gd name="connsiteX3" fmla="*/ 145951 w 296764"/>
                      <a:gd name="connsiteY3" fmla="*/ 606954 h 619579"/>
                      <a:gd name="connsiteX4" fmla="*/ 241 w 296764"/>
                      <a:gd name="connsiteY4" fmla="*/ 619539 h 619579"/>
                      <a:gd name="connsiteX5" fmla="*/ 241 w 296764"/>
                      <a:gd name="connsiteY5" fmla="*/ 619579 h 619579"/>
                      <a:gd name="connsiteX6" fmla="*/ 7 w 296764"/>
                      <a:gd name="connsiteY6" fmla="*/ 619559 h 619579"/>
                      <a:gd name="connsiteX7" fmla="*/ 0 w 296764"/>
                      <a:gd name="connsiteY7" fmla="*/ 619560 h 619579"/>
                      <a:gd name="connsiteX8" fmla="*/ 0 w 296764"/>
                      <a:gd name="connsiteY8" fmla="*/ 45689 h 619579"/>
                      <a:gd name="connsiteX9" fmla="*/ 8 w 296764"/>
                      <a:gd name="connsiteY9" fmla="*/ 45690 h 619579"/>
                      <a:gd name="connsiteX10" fmla="*/ 131598 w 296764"/>
                      <a:gd name="connsiteY10" fmla="*/ 36820 h 619579"/>
                      <a:gd name="connsiteX11" fmla="*/ 273997 w 296764"/>
                      <a:gd name="connsiteY11" fmla="*/ 7813 h 619579"/>
                      <a:gd name="connsiteX12" fmla="*/ 296764 w 296764"/>
                      <a:gd name="connsiteY12" fmla="*/ 0 h 619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96764" h="619579">
                        <a:moveTo>
                          <a:pt x="296764" y="0"/>
                        </a:moveTo>
                        <a:lnTo>
                          <a:pt x="296764" y="566001"/>
                        </a:lnTo>
                        <a:lnTo>
                          <a:pt x="287918" y="569892"/>
                        </a:lnTo>
                        <a:cubicBezTo>
                          <a:pt x="241380" y="586182"/>
                          <a:pt x="194017" y="598604"/>
                          <a:pt x="145951" y="606954"/>
                        </a:cubicBezTo>
                        <a:lnTo>
                          <a:pt x="241" y="619539"/>
                        </a:lnTo>
                        <a:lnTo>
                          <a:pt x="241" y="619579"/>
                        </a:lnTo>
                        <a:lnTo>
                          <a:pt x="7" y="619559"/>
                        </a:lnTo>
                        <a:lnTo>
                          <a:pt x="0" y="619560"/>
                        </a:lnTo>
                        <a:lnTo>
                          <a:pt x="0" y="45689"/>
                        </a:lnTo>
                        <a:lnTo>
                          <a:pt x="8" y="45690"/>
                        </a:lnTo>
                        <a:lnTo>
                          <a:pt x="131598" y="36820"/>
                        </a:lnTo>
                        <a:cubicBezTo>
                          <a:pt x="179811" y="30285"/>
                          <a:pt x="227317" y="20563"/>
                          <a:pt x="273997" y="7813"/>
                        </a:cubicBezTo>
                        <a:lnTo>
                          <a:pt x="296764" y="0"/>
                        </a:lnTo>
                        <a:close/>
                      </a:path>
                    </a:pathLst>
                  </a:custGeom>
                  <a:solidFill>
                    <a:srgbClr val="FFC55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89" name="Szabadkézi sokszög 288"/>
                  <p:cNvSpPr/>
                  <p:nvPr/>
                </p:nvSpPr>
                <p:spPr>
                  <a:xfrm>
                    <a:off x="5797879" y="4483776"/>
                    <a:ext cx="296763" cy="619581"/>
                  </a:xfrm>
                  <a:custGeom>
                    <a:avLst/>
                    <a:gdLst>
                      <a:gd name="connsiteX0" fmla="*/ 0 w 296763"/>
                      <a:gd name="connsiteY0" fmla="*/ 0 h 619581"/>
                      <a:gd name="connsiteX1" fmla="*/ 22767 w 296763"/>
                      <a:gd name="connsiteY1" fmla="*/ 7813 h 619581"/>
                      <a:gd name="connsiteX2" fmla="*/ 165167 w 296763"/>
                      <a:gd name="connsiteY2" fmla="*/ 36820 h 619581"/>
                      <a:gd name="connsiteX3" fmla="*/ 296763 w 296763"/>
                      <a:gd name="connsiteY3" fmla="*/ 45690 h 619581"/>
                      <a:gd name="connsiteX4" fmla="*/ 296763 w 296763"/>
                      <a:gd name="connsiteY4" fmla="*/ 619561 h 619581"/>
                      <a:gd name="connsiteX5" fmla="*/ 296523 w 296763"/>
                      <a:gd name="connsiteY5" fmla="*/ 619581 h 619581"/>
                      <a:gd name="connsiteX6" fmla="*/ 296523 w 296763"/>
                      <a:gd name="connsiteY6" fmla="*/ 619539 h 619581"/>
                      <a:gd name="connsiteX7" fmla="*/ 150814 w 296763"/>
                      <a:gd name="connsiteY7" fmla="*/ 606954 h 619581"/>
                      <a:gd name="connsiteX8" fmla="*/ 8846 w 296763"/>
                      <a:gd name="connsiteY8" fmla="*/ 569892 h 619581"/>
                      <a:gd name="connsiteX9" fmla="*/ 0 w 296763"/>
                      <a:gd name="connsiteY9" fmla="*/ 566001 h 619581"/>
                      <a:gd name="connsiteX10" fmla="*/ 0 w 296763"/>
                      <a:gd name="connsiteY10" fmla="*/ 0 h 619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96763" h="619581">
                        <a:moveTo>
                          <a:pt x="0" y="0"/>
                        </a:moveTo>
                        <a:lnTo>
                          <a:pt x="22767" y="7813"/>
                        </a:lnTo>
                        <a:cubicBezTo>
                          <a:pt x="69447" y="20563"/>
                          <a:pt x="116954" y="30285"/>
                          <a:pt x="165167" y="36820"/>
                        </a:cubicBezTo>
                        <a:lnTo>
                          <a:pt x="296763" y="45690"/>
                        </a:lnTo>
                        <a:lnTo>
                          <a:pt x="296763" y="619561"/>
                        </a:lnTo>
                        <a:lnTo>
                          <a:pt x="296523" y="619581"/>
                        </a:lnTo>
                        <a:lnTo>
                          <a:pt x="296523" y="619539"/>
                        </a:lnTo>
                        <a:lnTo>
                          <a:pt x="150814" y="606954"/>
                        </a:lnTo>
                        <a:cubicBezTo>
                          <a:pt x="102748" y="598604"/>
                          <a:pt x="55385" y="586182"/>
                          <a:pt x="8846" y="569892"/>
                        </a:cubicBezTo>
                        <a:lnTo>
                          <a:pt x="0" y="56600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D6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287" name="Ellipszis 286"/>
                <p:cNvSpPr/>
                <p:nvPr/>
              </p:nvSpPr>
              <p:spPr>
                <a:xfrm>
                  <a:off x="5051176" y="3646514"/>
                  <a:ext cx="340232" cy="304391"/>
                </a:xfrm>
                <a:prstGeom prst="ellipse">
                  <a:avLst/>
                </a:prstGeom>
                <a:solidFill>
                  <a:srgbClr val="FFB1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247" name="Szabadkézi sokszög 246"/>
              <p:cNvSpPr>
                <a:spLocks noChangeAspect="1"/>
              </p:cNvSpPr>
              <p:nvPr/>
            </p:nvSpPr>
            <p:spPr>
              <a:xfrm rot="20305699">
                <a:off x="776475" y="5632842"/>
                <a:ext cx="927820" cy="975796"/>
              </a:xfrm>
              <a:custGeom>
                <a:avLst/>
                <a:gdLst>
                  <a:gd name="connsiteX0" fmla="*/ 457682 w 1085937"/>
                  <a:gd name="connsiteY0" fmla="*/ 0 h 966796"/>
                  <a:gd name="connsiteX1" fmla="*/ 1079973 w 1085937"/>
                  <a:gd name="connsiteY1" fmla="*/ 0 h 966796"/>
                  <a:gd name="connsiteX2" fmla="*/ 1085385 w 1085937"/>
                  <a:gd name="connsiteY2" fmla="*/ 38174 h 966796"/>
                  <a:gd name="connsiteX3" fmla="*/ 1084598 w 1085937"/>
                  <a:gd name="connsiteY3" fmla="*/ 82002 h 966796"/>
                  <a:gd name="connsiteX4" fmla="*/ 1028844 w 1085937"/>
                  <a:gd name="connsiteY4" fmla="*/ 628393 h 966796"/>
                  <a:gd name="connsiteX5" fmla="*/ 962409 w 1085937"/>
                  <a:gd name="connsiteY5" fmla="*/ 758796 h 966796"/>
                  <a:gd name="connsiteX6" fmla="*/ 954607 w 1085937"/>
                  <a:gd name="connsiteY6" fmla="*/ 762013 h 966796"/>
                  <a:gd name="connsiteX7" fmla="*/ 947098 w 1085937"/>
                  <a:gd name="connsiteY7" fmla="*/ 772505 h 966796"/>
                  <a:gd name="connsiteX8" fmla="*/ 890153 w 1085937"/>
                  <a:gd name="connsiteY8" fmla="*/ 810367 h 966796"/>
                  <a:gd name="connsiteX9" fmla="*/ 868246 w 1085937"/>
                  <a:gd name="connsiteY9" fmla="*/ 814609 h 966796"/>
                  <a:gd name="connsiteX10" fmla="*/ 860260 w 1085937"/>
                  <a:gd name="connsiteY10" fmla="*/ 820877 h 966796"/>
                  <a:gd name="connsiteX11" fmla="*/ 778664 w 1085937"/>
                  <a:gd name="connsiteY11" fmla="*/ 852024 h 966796"/>
                  <a:gd name="connsiteX12" fmla="*/ 240552 w 1085937"/>
                  <a:gd name="connsiteY12" fmla="*/ 961970 h 966796"/>
                  <a:gd name="connsiteX13" fmla="*/ 96261 w 1085937"/>
                  <a:gd name="connsiteY13" fmla="*/ 937505 h 966796"/>
                  <a:gd name="connsiteX14" fmla="*/ 90861 w 1085937"/>
                  <a:gd name="connsiteY14" fmla="*/ 931019 h 966796"/>
                  <a:gd name="connsiteX15" fmla="*/ 78605 w 1085937"/>
                  <a:gd name="connsiteY15" fmla="*/ 926986 h 966796"/>
                  <a:gd name="connsiteX16" fmla="*/ 25467 w 1085937"/>
                  <a:gd name="connsiteY16" fmla="*/ 883946 h 966796"/>
                  <a:gd name="connsiteX17" fmla="*/ 108384 w 1085937"/>
                  <a:gd name="connsiteY17" fmla="*/ 614131 h 966796"/>
                  <a:gd name="connsiteX18" fmla="*/ 539794 w 1085937"/>
                  <a:gd name="connsiteY18" fmla="*/ 301060 h 966796"/>
                  <a:gd name="connsiteX19" fmla="*/ 471147 w 1085937"/>
                  <a:gd name="connsiteY19" fmla="*/ 97006 h 966796"/>
                  <a:gd name="connsiteX20" fmla="*/ 456987 w 1085937"/>
                  <a:gd name="connsiteY20" fmla="*/ 30995 h 966796"/>
                  <a:gd name="connsiteX21" fmla="*/ 457682 w 1085937"/>
                  <a:gd name="connsiteY21" fmla="*/ 0 h 966796"/>
                  <a:gd name="connsiteX0" fmla="*/ 531873 w 1085937"/>
                  <a:gd name="connsiteY0" fmla="*/ 0 h 1983225"/>
                  <a:gd name="connsiteX1" fmla="*/ 1079973 w 1085937"/>
                  <a:gd name="connsiteY1" fmla="*/ 1016429 h 1983225"/>
                  <a:gd name="connsiteX2" fmla="*/ 1085385 w 1085937"/>
                  <a:gd name="connsiteY2" fmla="*/ 1054603 h 1983225"/>
                  <a:gd name="connsiteX3" fmla="*/ 1084598 w 1085937"/>
                  <a:gd name="connsiteY3" fmla="*/ 1098431 h 1983225"/>
                  <a:gd name="connsiteX4" fmla="*/ 1028844 w 1085937"/>
                  <a:gd name="connsiteY4" fmla="*/ 1644822 h 1983225"/>
                  <a:gd name="connsiteX5" fmla="*/ 962409 w 1085937"/>
                  <a:gd name="connsiteY5" fmla="*/ 1775225 h 1983225"/>
                  <a:gd name="connsiteX6" fmla="*/ 954607 w 1085937"/>
                  <a:gd name="connsiteY6" fmla="*/ 1778442 h 1983225"/>
                  <a:gd name="connsiteX7" fmla="*/ 947098 w 1085937"/>
                  <a:gd name="connsiteY7" fmla="*/ 1788934 h 1983225"/>
                  <a:gd name="connsiteX8" fmla="*/ 890153 w 1085937"/>
                  <a:gd name="connsiteY8" fmla="*/ 1826796 h 1983225"/>
                  <a:gd name="connsiteX9" fmla="*/ 868246 w 1085937"/>
                  <a:gd name="connsiteY9" fmla="*/ 1831038 h 1983225"/>
                  <a:gd name="connsiteX10" fmla="*/ 860260 w 1085937"/>
                  <a:gd name="connsiteY10" fmla="*/ 1837306 h 1983225"/>
                  <a:gd name="connsiteX11" fmla="*/ 778664 w 1085937"/>
                  <a:gd name="connsiteY11" fmla="*/ 1868453 h 1983225"/>
                  <a:gd name="connsiteX12" fmla="*/ 240552 w 1085937"/>
                  <a:gd name="connsiteY12" fmla="*/ 1978399 h 1983225"/>
                  <a:gd name="connsiteX13" fmla="*/ 96261 w 1085937"/>
                  <a:gd name="connsiteY13" fmla="*/ 1953934 h 1983225"/>
                  <a:gd name="connsiteX14" fmla="*/ 90861 w 1085937"/>
                  <a:gd name="connsiteY14" fmla="*/ 1947448 h 1983225"/>
                  <a:gd name="connsiteX15" fmla="*/ 78605 w 1085937"/>
                  <a:gd name="connsiteY15" fmla="*/ 1943415 h 1983225"/>
                  <a:gd name="connsiteX16" fmla="*/ 25467 w 1085937"/>
                  <a:gd name="connsiteY16" fmla="*/ 1900375 h 1983225"/>
                  <a:gd name="connsiteX17" fmla="*/ 108384 w 1085937"/>
                  <a:gd name="connsiteY17" fmla="*/ 1630560 h 1983225"/>
                  <a:gd name="connsiteX18" fmla="*/ 539794 w 1085937"/>
                  <a:gd name="connsiteY18" fmla="*/ 1317489 h 1983225"/>
                  <a:gd name="connsiteX19" fmla="*/ 471147 w 1085937"/>
                  <a:gd name="connsiteY19" fmla="*/ 1113435 h 1983225"/>
                  <a:gd name="connsiteX20" fmla="*/ 456987 w 1085937"/>
                  <a:gd name="connsiteY20" fmla="*/ 1047424 h 1983225"/>
                  <a:gd name="connsiteX21" fmla="*/ 531873 w 1085937"/>
                  <a:gd name="connsiteY21" fmla="*/ 0 h 1983225"/>
                  <a:gd name="connsiteX0" fmla="*/ 531873 w 1103231"/>
                  <a:gd name="connsiteY0" fmla="*/ 0 h 1983225"/>
                  <a:gd name="connsiteX1" fmla="*/ 1079973 w 1103231"/>
                  <a:gd name="connsiteY1" fmla="*/ 1016429 h 1983225"/>
                  <a:gd name="connsiteX2" fmla="*/ 1085385 w 1103231"/>
                  <a:gd name="connsiteY2" fmla="*/ 1054603 h 1983225"/>
                  <a:gd name="connsiteX3" fmla="*/ 1103146 w 1103231"/>
                  <a:gd name="connsiteY3" fmla="*/ 430492 h 1983225"/>
                  <a:gd name="connsiteX4" fmla="*/ 1028844 w 1103231"/>
                  <a:gd name="connsiteY4" fmla="*/ 1644822 h 1983225"/>
                  <a:gd name="connsiteX5" fmla="*/ 962409 w 1103231"/>
                  <a:gd name="connsiteY5" fmla="*/ 1775225 h 1983225"/>
                  <a:gd name="connsiteX6" fmla="*/ 954607 w 1103231"/>
                  <a:gd name="connsiteY6" fmla="*/ 1778442 h 1983225"/>
                  <a:gd name="connsiteX7" fmla="*/ 947098 w 1103231"/>
                  <a:gd name="connsiteY7" fmla="*/ 1788934 h 1983225"/>
                  <a:gd name="connsiteX8" fmla="*/ 890153 w 1103231"/>
                  <a:gd name="connsiteY8" fmla="*/ 1826796 h 1983225"/>
                  <a:gd name="connsiteX9" fmla="*/ 868246 w 1103231"/>
                  <a:gd name="connsiteY9" fmla="*/ 1831038 h 1983225"/>
                  <a:gd name="connsiteX10" fmla="*/ 860260 w 1103231"/>
                  <a:gd name="connsiteY10" fmla="*/ 1837306 h 1983225"/>
                  <a:gd name="connsiteX11" fmla="*/ 778664 w 1103231"/>
                  <a:gd name="connsiteY11" fmla="*/ 1868453 h 1983225"/>
                  <a:gd name="connsiteX12" fmla="*/ 240552 w 1103231"/>
                  <a:gd name="connsiteY12" fmla="*/ 1978399 h 1983225"/>
                  <a:gd name="connsiteX13" fmla="*/ 96261 w 1103231"/>
                  <a:gd name="connsiteY13" fmla="*/ 1953934 h 1983225"/>
                  <a:gd name="connsiteX14" fmla="*/ 90861 w 1103231"/>
                  <a:gd name="connsiteY14" fmla="*/ 1947448 h 1983225"/>
                  <a:gd name="connsiteX15" fmla="*/ 78605 w 1103231"/>
                  <a:gd name="connsiteY15" fmla="*/ 1943415 h 1983225"/>
                  <a:gd name="connsiteX16" fmla="*/ 25467 w 1103231"/>
                  <a:gd name="connsiteY16" fmla="*/ 1900375 h 1983225"/>
                  <a:gd name="connsiteX17" fmla="*/ 108384 w 1103231"/>
                  <a:gd name="connsiteY17" fmla="*/ 1630560 h 1983225"/>
                  <a:gd name="connsiteX18" fmla="*/ 539794 w 1103231"/>
                  <a:gd name="connsiteY18" fmla="*/ 1317489 h 1983225"/>
                  <a:gd name="connsiteX19" fmla="*/ 471147 w 1103231"/>
                  <a:gd name="connsiteY19" fmla="*/ 1113435 h 1983225"/>
                  <a:gd name="connsiteX20" fmla="*/ 456987 w 1103231"/>
                  <a:gd name="connsiteY20" fmla="*/ 1047424 h 1983225"/>
                  <a:gd name="connsiteX21" fmla="*/ 531873 w 1103231"/>
                  <a:gd name="connsiteY21" fmla="*/ 0 h 1983225"/>
                  <a:gd name="connsiteX0" fmla="*/ 531873 w 1094037"/>
                  <a:gd name="connsiteY0" fmla="*/ 0 h 1983225"/>
                  <a:gd name="connsiteX1" fmla="*/ 1079973 w 1094037"/>
                  <a:gd name="connsiteY1" fmla="*/ 1016429 h 1983225"/>
                  <a:gd name="connsiteX2" fmla="*/ 1085385 w 1094037"/>
                  <a:gd name="connsiteY2" fmla="*/ 1054603 h 1983225"/>
                  <a:gd name="connsiteX3" fmla="*/ 1093873 w 1094037"/>
                  <a:gd name="connsiteY3" fmla="*/ 1025829 h 1983225"/>
                  <a:gd name="connsiteX4" fmla="*/ 1028844 w 1094037"/>
                  <a:gd name="connsiteY4" fmla="*/ 1644822 h 1983225"/>
                  <a:gd name="connsiteX5" fmla="*/ 962409 w 1094037"/>
                  <a:gd name="connsiteY5" fmla="*/ 1775225 h 1983225"/>
                  <a:gd name="connsiteX6" fmla="*/ 954607 w 1094037"/>
                  <a:gd name="connsiteY6" fmla="*/ 1778442 h 1983225"/>
                  <a:gd name="connsiteX7" fmla="*/ 947098 w 1094037"/>
                  <a:gd name="connsiteY7" fmla="*/ 1788934 h 1983225"/>
                  <a:gd name="connsiteX8" fmla="*/ 890153 w 1094037"/>
                  <a:gd name="connsiteY8" fmla="*/ 1826796 h 1983225"/>
                  <a:gd name="connsiteX9" fmla="*/ 868246 w 1094037"/>
                  <a:gd name="connsiteY9" fmla="*/ 1831038 h 1983225"/>
                  <a:gd name="connsiteX10" fmla="*/ 860260 w 1094037"/>
                  <a:gd name="connsiteY10" fmla="*/ 1837306 h 1983225"/>
                  <a:gd name="connsiteX11" fmla="*/ 778664 w 1094037"/>
                  <a:gd name="connsiteY11" fmla="*/ 1868453 h 1983225"/>
                  <a:gd name="connsiteX12" fmla="*/ 240552 w 1094037"/>
                  <a:gd name="connsiteY12" fmla="*/ 1978399 h 1983225"/>
                  <a:gd name="connsiteX13" fmla="*/ 96261 w 1094037"/>
                  <a:gd name="connsiteY13" fmla="*/ 1953934 h 1983225"/>
                  <a:gd name="connsiteX14" fmla="*/ 90861 w 1094037"/>
                  <a:gd name="connsiteY14" fmla="*/ 1947448 h 1983225"/>
                  <a:gd name="connsiteX15" fmla="*/ 78605 w 1094037"/>
                  <a:gd name="connsiteY15" fmla="*/ 1943415 h 1983225"/>
                  <a:gd name="connsiteX16" fmla="*/ 25467 w 1094037"/>
                  <a:gd name="connsiteY16" fmla="*/ 1900375 h 1983225"/>
                  <a:gd name="connsiteX17" fmla="*/ 108384 w 1094037"/>
                  <a:gd name="connsiteY17" fmla="*/ 1630560 h 1983225"/>
                  <a:gd name="connsiteX18" fmla="*/ 539794 w 1094037"/>
                  <a:gd name="connsiteY18" fmla="*/ 1317489 h 1983225"/>
                  <a:gd name="connsiteX19" fmla="*/ 471147 w 1094037"/>
                  <a:gd name="connsiteY19" fmla="*/ 1113435 h 1983225"/>
                  <a:gd name="connsiteX20" fmla="*/ 456987 w 1094037"/>
                  <a:gd name="connsiteY20" fmla="*/ 1047424 h 1983225"/>
                  <a:gd name="connsiteX21" fmla="*/ 531873 w 1094037"/>
                  <a:gd name="connsiteY21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471147 w 1085385"/>
                  <a:gd name="connsiteY18" fmla="*/ 1113435 h 1983225"/>
                  <a:gd name="connsiteX19" fmla="*/ 456987 w 1085385"/>
                  <a:gd name="connsiteY19" fmla="*/ 1047424 h 1983225"/>
                  <a:gd name="connsiteX20" fmla="*/ 531873 w 1085385"/>
                  <a:gd name="connsiteY20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471147 w 1085385"/>
                  <a:gd name="connsiteY18" fmla="*/ 1113435 h 1983225"/>
                  <a:gd name="connsiteX19" fmla="*/ 531873 w 1085385"/>
                  <a:gd name="connsiteY19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531873 w 1085385"/>
                  <a:gd name="connsiteY18" fmla="*/ 0 h 1983225"/>
                  <a:gd name="connsiteX0" fmla="*/ 531873 w 1079973"/>
                  <a:gd name="connsiteY0" fmla="*/ 0 h 1983225"/>
                  <a:gd name="connsiteX1" fmla="*/ 1079973 w 1079973"/>
                  <a:gd name="connsiteY1" fmla="*/ 1016429 h 1983225"/>
                  <a:gd name="connsiteX2" fmla="*/ 1028844 w 1079973"/>
                  <a:gd name="connsiteY2" fmla="*/ 1644822 h 1983225"/>
                  <a:gd name="connsiteX3" fmla="*/ 962409 w 1079973"/>
                  <a:gd name="connsiteY3" fmla="*/ 1775225 h 1983225"/>
                  <a:gd name="connsiteX4" fmla="*/ 954607 w 1079973"/>
                  <a:gd name="connsiteY4" fmla="*/ 1778442 h 1983225"/>
                  <a:gd name="connsiteX5" fmla="*/ 947098 w 1079973"/>
                  <a:gd name="connsiteY5" fmla="*/ 1788934 h 1983225"/>
                  <a:gd name="connsiteX6" fmla="*/ 890153 w 1079973"/>
                  <a:gd name="connsiteY6" fmla="*/ 1826796 h 1983225"/>
                  <a:gd name="connsiteX7" fmla="*/ 868246 w 1079973"/>
                  <a:gd name="connsiteY7" fmla="*/ 1831038 h 1983225"/>
                  <a:gd name="connsiteX8" fmla="*/ 860260 w 1079973"/>
                  <a:gd name="connsiteY8" fmla="*/ 1837306 h 1983225"/>
                  <a:gd name="connsiteX9" fmla="*/ 778664 w 1079973"/>
                  <a:gd name="connsiteY9" fmla="*/ 1868453 h 1983225"/>
                  <a:gd name="connsiteX10" fmla="*/ 240552 w 1079973"/>
                  <a:gd name="connsiteY10" fmla="*/ 1978399 h 1983225"/>
                  <a:gd name="connsiteX11" fmla="*/ 96261 w 1079973"/>
                  <a:gd name="connsiteY11" fmla="*/ 1953934 h 1983225"/>
                  <a:gd name="connsiteX12" fmla="*/ 90861 w 1079973"/>
                  <a:gd name="connsiteY12" fmla="*/ 1947448 h 1983225"/>
                  <a:gd name="connsiteX13" fmla="*/ 78605 w 1079973"/>
                  <a:gd name="connsiteY13" fmla="*/ 1943415 h 1983225"/>
                  <a:gd name="connsiteX14" fmla="*/ 25467 w 1079973"/>
                  <a:gd name="connsiteY14" fmla="*/ 1900375 h 1983225"/>
                  <a:gd name="connsiteX15" fmla="*/ 108384 w 1079973"/>
                  <a:gd name="connsiteY15" fmla="*/ 1630560 h 1983225"/>
                  <a:gd name="connsiteX16" fmla="*/ 539794 w 1079973"/>
                  <a:gd name="connsiteY16" fmla="*/ 1317489 h 1983225"/>
                  <a:gd name="connsiteX17" fmla="*/ 531873 w 1079973"/>
                  <a:gd name="connsiteY17" fmla="*/ 0 h 1983225"/>
                  <a:gd name="connsiteX0" fmla="*/ 531873 w 1028844"/>
                  <a:gd name="connsiteY0" fmla="*/ 0 h 1983225"/>
                  <a:gd name="connsiteX1" fmla="*/ 940864 w 1028844"/>
                  <a:gd name="connsiteY1" fmla="*/ 72601 h 1983225"/>
                  <a:gd name="connsiteX2" fmla="*/ 1028844 w 1028844"/>
                  <a:gd name="connsiteY2" fmla="*/ 1644822 h 1983225"/>
                  <a:gd name="connsiteX3" fmla="*/ 962409 w 1028844"/>
                  <a:gd name="connsiteY3" fmla="*/ 1775225 h 1983225"/>
                  <a:gd name="connsiteX4" fmla="*/ 954607 w 1028844"/>
                  <a:gd name="connsiteY4" fmla="*/ 1778442 h 1983225"/>
                  <a:gd name="connsiteX5" fmla="*/ 947098 w 1028844"/>
                  <a:gd name="connsiteY5" fmla="*/ 1788934 h 1983225"/>
                  <a:gd name="connsiteX6" fmla="*/ 890153 w 1028844"/>
                  <a:gd name="connsiteY6" fmla="*/ 1826796 h 1983225"/>
                  <a:gd name="connsiteX7" fmla="*/ 868246 w 1028844"/>
                  <a:gd name="connsiteY7" fmla="*/ 1831038 h 1983225"/>
                  <a:gd name="connsiteX8" fmla="*/ 860260 w 1028844"/>
                  <a:gd name="connsiteY8" fmla="*/ 1837306 h 1983225"/>
                  <a:gd name="connsiteX9" fmla="*/ 778664 w 1028844"/>
                  <a:gd name="connsiteY9" fmla="*/ 1868453 h 1983225"/>
                  <a:gd name="connsiteX10" fmla="*/ 240552 w 1028844"/>
                  <a:gd name="connsiteY10" fmla="*/ 1978399 h 1983225"/>
                  <a:gd name="connsiteX11" fmla="*/ 96261 w 1028844"/>
                  <a:gd name="connsiteY11" fmla="*/ 1953934 h 1983225"/>
                  <a:gd name="connsiteX12" fmla="*/ 90861 w 1028844"/>
                  <a:gd name="connsiteY12" fmla="*/ 1947448 h 1983225"/>
                  <a:gd name="connsiteX13" fmla="*/ 78605 w 1028844"/>
                  <a:gd name="connsiteY13" fmla="*/ 1943415 h 1983225"/>
                  <a:gd name="connsiteX14" fmla="*/ 25467 w 1028844"/>
                  <a:gd name="connsiteY14" fmla="*/ 1900375 h 1983225"/>
                  <a:gd name="connsiteX15" fmla="*/ 108384 w 1028844"/>
                  <a:gd name="connsiteY15" fmla="*/ 1630560 h 1983225"/>
                  <a:gd name="connsiteX16" fmla="*/ 539794 w 1028844"/>
                  <a:gd name="connsiteY16" fmla="*/ 1317489 h 1983225"/>
                  <a:gd name="connsiteX17" fmla="*/ 531873 w 1028844"/>
                  <a:gd name="connsiteY17" fmla="*/ 0 h 1983225"/>
                  <a:gd name="connsiteX0" fmla="*/ 531873 w 1351137"/>
                  <a:gd name="connsiteY0" fmla="*/ 0 h 1983225"/>
                  <a:gd name="connsiteX1" fmla="*/ 1351137 w 1351137"/>
                  <a:gd name="connsiteY1" fmla="*/ 126570 h 1983225"/>
                  <a:gd name="connsiteX2" fmla="*/ 1028844 w 1351137"/>
                  <a:gd name="connsiteY2" fmla="*/ 1644822 h 1983225"/>
                  <a:gd name="connsiteX3" fmla="*/ 962409 w 1351137"/>
                  <a:gd name="connsiteY3" fmla="*/ 1775225 h 1983225"/>
                  <a:gd name="connsiteX4" fmla="*/ 954607 w 1351137"/>
                  <a:gd name="connsiteY4" fmla="*/ 1778442 h 1983225"/>
                  <a:gd name="connsiteX5" fmla="*/ 947098 w 1351137"/>
                  <a:gd name="connsiteY5" fmla="*/ 1788934 h 1983225"/>
                  <a:gd name="connsiteX6" fmla="*/ 890153 w 1351137"/>
                  <a:gd name="connsiteY6" fmla="*/ 1826796 h 1983225"/>
                  <a:gd name="connsiteX7" fmla="*/ 868246 w 1351137"/>
                  <a:gd name="connsiteY7" fmla="*/ 1831038 h 1983225"/>
                  <a:gd name="connsiteX8" fmla="*/ 860260 w 1351137"/>
                  <a:gd name="connsiteY8" fmla="*/ 1837306 h 1983225"/>
                  <a:gd name="connsiteX9" fmla="*/ 778664 w 1351137"/>
                  <a:gd name="connsiteY9" fmla="*/ 1868453 h 1983225"/>
                  <a:gd name="connsiteX10" fmla="*/ 240552 w 1351137"/>
                  <a:gd name="connsiteY10" fmla="*/ 1978399 h 1983225"/>
                  <a:gd name="connsiteX11" fmla="*/ 96261 w 1351137"/>
                  <a:gd name="connsiteY11" fmla="*/ 1953934 h 1983225"/>
                  <a:gd name="connsiteX12" fmla="*/ 90861 w 1351137"/>
                  <a:gd name="connsiteY12" fmla="*/ 1947448 h 1983225"/>
                  <a:gd name="connsiteX13" fmla="*/ 78605 w 1351137"/>
                  <a:gd name="connsiteY13" fmla="*/ 1943415 h 1983225"/>
                  <a:gd name="connsiteX14" fmla="*/ 25467 w 1351137"/>
                  <a:gd name="connsiteY14" fmla="*/ 1900375 h 1983225"/>
                  <a:gd name="connsiteX15" fmla="*/ 108384 w 1351137"/>
                  <a:gd name="connsiteY15" fmla="*/ 1630560 h 1983225"/>
                  <a:gd name="connsiteX16" fmla="*/ 539794 w 1351137"/>
                  <a:gd name="connsiteY16" fmla="*/ 1317489 h 1983225"/>
                  <a:gd name="connsiteX17" fmla="*/ 531873 w 1351137"/>
                  <a:gd name="connsiteY17" fmla="*/ 0 h 1983225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539794 w 1351137"/>
                  <a:gd name="connsiteY16" fmla="*/ 1444470 h 2110206"/>
                  <a:gd name="connsiteX17" fmla="*/ 924168 w 1351137"/>
                  <a:gd name="connsiteY17" fmla="*/ 1 h 2110206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539794 w 1351137"/>
                  <a:gd name="connsiteY16" fmla="*/ 1444470 h 2110206"/>
                  <a:gd name="connsiteX17" fmla="*/ 924168 w 1351137"/>
                  <a:gd name="connsiteY17" fmla="*/ 1 h 2110206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646427 w 1351137"/>
                  <a:gd name="connsiteY16" fmla="*/ 1293855 h 2110206"/>
                  <a:gd name="connsiteX17" fmla="*/ 924168 w 1351137"/>
                  <a:gd name="connsiteY17" fmla="*/ 1 h 2110206"/>
                  <a:gd name="connsiteX0" fmla="*/ 924168 w 1484120"/>
                  <a:gd name="connsiteY0" fmla="*/ 243802 h 2354007"/>
                  <a:gd name="connsiteX1" fmla="*/ 1484121 w 1484120"/>
                  <a:gd name="connsiteY1" fmla="*/ 1 h 2354007"/>
                  <a:gd name="connsiteX2" fmla="*/ 1028844 w 1484120"/>
                  <a:gd name="connsiteY2" fmla="*/ 2015604 h 2354007"/>
                  <a:gd name="connsiteX3" fmla="*/ 962409 w 1484120"/>
                  <a:gd name="connsiteY3" fmla="*/ 2146007 h 2354007"/>
                  <a:gd name="connsiteX4" fmla="*/ 954607 w 1484120"/>
                  <a:gd name="connsiteY4" fmla="*/ 2149224 h 2354007"/>
                  <a:gd name="connsiteX5" fmla="*/ 947098 w 1484120"/>
                  <a:gd name="connsiteY5" fmla="*/ 2159716 h 2354007"/>
                  <a:gd name="connsiteX6" fmla="*/ 890153 w 1484120"/>
                  <a:gd name="connsiteY6" fmla="*/ 2197578 h 2354007"/>
                  <a:gd name="connsiteX7" fmla="*/ 868246 w 1484120"/>
                  <a:gd name="connsiteY7" fmla="*/ 2201820 h 2354007"/>
                  <a:gd name="connsiteX8" fmla="*/ 860260 w 1484120"/>
                  <a:gd name="connsiteY8" fmla="*/ 2208088 h 2354007"/>
                  <a:gd name="connsiteX9" fmla="*/ 778664 w 1484120"/>
                  <a:gd name="connsiteY9" fmla="*/ 2239235 h 2354007"/>
                  <a:gd name="connsiteX10" fmla="*/ 240552 w 1484120"/>
                  <a:gd name="connsiteY10" fmla="*/ 2349181 h 2354007"/>
                  <a:gd name="connsiteX11" fmla="*/ 96261 w 1484120"/>
                  <a:gd name="connsiteY11" fmla="*/ 2324716 h 2354007"/>
                  <a:gd name="connsiteX12" fmla="*/ 90861 w 1484120"/>
                  <a:gd name="connsiteY12" fmla="*/ 2318230 h 2354007"/>
                  <a:gd name="connsiteX13" fmla="*/ 78605 w 1484120"/>
                  <a:gd name="connsiteY13" fmla="*/ 2314197 h 2354007"/>
                  <a:gd name="connsiteX14" fmla="*/ 25467 w 1484120"/>
                  <a:gd name="connsiteY14" fmla="*/ 2271157 h 2354007"/>
                  <a:gd name="connsiteX15" fmla="*/ 108384 w 1484120"/>
                  <a:gd name="connsiteY15" fmla="*/ 2001342 h 2354007"/>
                  <a:gd name="connsiteX16" fmla="*/ 646427 w 1484120"/>
                  <a:gd name="connsiteY16" fmla="*/ 1537656 h 2354007"/>
                  <a:gd name="connsiteX17" fmla="*/ 924168 w 1484120"/>
                  <a:gd name="connsiteY17" fmla="*/ 243802 h 2354007"/>
                  <a:gd name="connsiteX0" fmla="*/ 994601 w 1484122"/>
                  <a:gd name="connsiteY0" fmla="*/ -1 h 2869990"/>
                  <a:gd name="connsiteX1" fmla="*/ 1484121 w 1484122"/>
                  <a:gd name="connsiteY1" fmla="*/ 515984 h 2869990"/>
                  <a:gd name="connsiteX2" fmla="*/ 1028844 w 1484122"/>
                  <a:gd name="connsiteY2" fmla="*/ 2531587 h 2869990"/>
                  <a:gd name="connsiteX3" fmla="*/ 962409 w 1484122"/>
                  <a:gd name="connsiteY3" fmla="*/ 2661990 h 2869990"/>
                  <a:gd name="connsiteX4" fmla="*/ 954607 w 1484122"/>
                  <a:gd name="connsiteY4" fmla="*/ 2665207 h 2869990"/>
                  <a:gd name="connsiteX5" fmla="*/ 947098 w 1484122"/>
                  <a:gd name="connsiteY5" fmla="*/ 2675699 h 2869990"/>
                  <a:gd name="connsiteX6" fmla="*/ 890153 w 1484122"/>
                  <a:gd name="connsiteY6" fmla="*/ 2713561 h 2869990"/>
                  <a:gd name="connsiteX7" fmla="*/ 868246 w 1484122"/>
                  <a:gd name="connsiteY7" fmla="*/ 2717803 h 2869990"/>
                  <a:gd name="connsiteX8" fmla="*/ 860260 w 1484122"/>
                  <a:gd name="connsiteY8" fmla="*/ 2724071 h 2869990"/>
                  <a:gd name="connsiteX9" fmla="*/ 778664 w 1484122"/>
                  <a:gd name="connsiteY9" fmla="*/ 2755218 h 2869990"/>
                  <a:gd name="connsiteX10" fmla="*/ 240552 w 1484122"/>
                  <a:gd name="connsiteY10" fmla="*/ 2865164 h 2869990"/>
                  <a:gd name="connsiteX11" fmla="*/ 96261 w 1484122"/>
                  <a:gd name="connsiteY11" fmla="*/ 2840699 h 2869990"/>
                  <a:gd name="connsiteX12" fmla="*/ 90861 w 1484122"/>
                  <a:gd name="connsiteY12" fmla="*/ 2834213 h 2869990"/>
                  <a:gd name="connsiteX13" fmla="*/ 78605 w 1484122"/>
                  <a:gd name="connsiteY13" fmla="*/ 2830180 h 2869990"/>
                  <a:gd name="connsiteX14" fmla="*/ 25467 w 1484122"/>
                  <a:gd name="connsiteY14" fmla="*/ 2787140 h 2869990"/>
                  <a:gd name="connsiteX15" fmla="*/ 108384 w 1484122"/>
                  <a:gd name="connsiteY15" fmla="*/ 2517325 h 2869990"/>
                  <a:gd name="connsiteX16" fmla="*/ 646427 w 1484122"/>
                  <a:gd name="connsiteY16" fmla="*/ 2053639 h 2869990"/>
                  <a:gd name="connsiteX17" fmla="*/ 994601 w 1484122"/>
                  <a:gd name="connsiteY17" fmla="*/ -1 h 2869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84122" h="2869990">
                    <a:moveTo>
                      <a:pt x="994601" y="-1"/>
                    </a:moveTo>
                    <a:lnTo>
                      <a:pt x="1484121" y="515984"/>
                    </a:lnTo>
                    <a:lnTo>
                      <a:pt x="1028844" y="2531587"/>
                    </a:lnTo>
                    <a:cubicBezTo>
                      <a:pt x="1022899" y="2589854"/>
                      <a:pt x="997946" y="2635420"/>
                      <a:pt x="962409" y="2661990"/>
                    </a:cubicBezTo>
                    <a:lnTo>
                      <a:pt x="954607" y="2665207"/>
                    </a:lnTo>
                    <a:lnTo>
                      <a:pt x="947098" y="2675699"/>
                    </a:lnTo>
                    <a:cubicBezTo>
                      <a:pt x="931498" y="2692992"/>
                      <a:pt x="912357" y="2706091"/>
                      <a:pt x="890153" y="2713561"/>
                    </a:cubicBezTo>
                    <a:lnTo>
                      <a:pt x="868246" y="2717803"/>
                    </a:lnTo>
                    <a:lnTo>
                      <a:pt x="860260" y="2724071"/>
                    </a:lnTo>
                    <a:cubicBezTo>
                      <a:pt x="834942" y="2738564"/>
                      <a:pt x="807356" y="2749355"/>
                      <a:pt x="778664" y="2755218"/>
                    </a:cubicBezTo>
                    <a:lnTo>
                      <a:pt x="240552" y="2865164"/>
                    </a:lnTo>
                    <a:cubicBezTo>
                      <a:pt x="183169" y="2876890"/>
                      <a:pt x="132231" y="2866681"/>
                      <a:pt x="96261" y="2840699"/>
                    </a:cubicBezTo>
                    <a:lnTo>
                      <a:pt x="90861" y="2834213"/>
                    </a:lnTo>
                    <a:lnTo>
                      <a:pt x="78605" y="2830180"/>
                    </a:lnTo>
                    <a:cubicBezTo>
                      <a:pt x="57443" y="2820456"/>
                      <a:pt x="39226" y="2806100"/>
                      <a:pt x="25467" y="2787140"/>
                    </a:cubicBezTo>
                    <a:cubicBezTo>
                      <a:pt x="-29571" y="2711298"/>
                      <a:pt x="7553" y="2590497"/>
                      <a:pt x="108384" y="2517325"/>
                    </a:cubicBezTo>
                    <a:lnTo>
                      <a:pt x="646427" y="2053639"/>
                    </a:lnTo>
                    <a:cubicBezTo>
                      <a:pt x="909009" y="1664915"/>
                      <a:pt x="997241" y="439162"/>
                      <a:pt x="994601" y="-1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48" name="Szabadkézi sokszög 247"/>
              <p:cNvSpPr/>
              <p:nvPr/>
            </p:nvSpPr>
            <p:spPr>
              <a:xfrm rot="20305699">
                <a:off x="1150723" y="5656606"/>
                <a:ext cx="876658" cy="921986"/>
              </a:xfrm>
              <a:custGeom>
                <a:avLst/>
                <a:gdLst>
                  <a:gd name="connsiteX0" fmla="*/ 457682 w 1085937"/>
                  <a:gd name="connsiteY0" fmla="*/ 0 h 966796"/>
                  <a:gd name="connsiteX1" fmla="*/ 1079973 w 1085937"/>
                  <a:gd name="connsiteY1" fmla="*/ 0 h 966796"/>
                  <a:gd name="connsiteX2" fmla="*/ 1085385 w 1085937"/>
                  <a:gd name="connsiteY2" fmla="*/ 38174 h 966796"/>
                  <a:gd name="connsiteX3" fmla="*/ 1084598 w 1085937"/>
                  <a:gd name="connsiteY3" fmla="*/ 82002 h 966796"/>
                  <a:gd name="connsiteX4" fmla="*/ 1028844 w 1085937"/>
                  <a:gd name="connsiteY4" fmla="*/ 628393 h 966796"/>
                  <a:gd name="connsiteX5" fmla="*/ 962409 w 1085937"/>
                  <a:gd name="connsiteY5" fmla="*/ 758796 h 966796"/>
                  <a:gd name="connsiteX6" fmla="*/ 954607 w 1085937"/>
                  <a:gd name="connsiteY6" fmla="*/ 762013 h 966796"/>
                  <a:gd name="connsiteX7" fmla="*/ 947098 w 1085937"/>
                  <a:gd name="connsiteY7" fmla="*/ 772505 h 966796"/>
                  <a:gd name="connsiteX8" fmla="*/ 890153 w 1085937"/>
                  <a:gd name="connsiteY8" fmla="*/ 810367 h 966796"/>
                  <a:gd name="connsiteX9" fmla="*/ 868246 w 1085937"/>
                  <a:gd name="connsiteY9" fmla="*/ 814609 h 966796"/>
                  <a:gd name="connsiteX10" fmla="*/ 860260 w 1085937"/>
                  <a:gd name="connsiteY10" fmla="*/ 820877 h 966796"/>
                  <a:gd name="connsiteX11" fmla="*/ 778664 w 1085937"/>
                  <a:gd name="connsiteY11" fmla="*/ 852024 h 966796"/>
                  <a:gd name="connsiteX12" fmla="*/ 240552 w 1085937"/>
                  <a:gd name="connsiteY12" fmla="*/ 961970 h 966796"/>
                  <a:gd name="connsiteX13" fmla="*/ 96261 w 1085937"/>
                  <a:gd name="connsiteY13" fmla="*/ 937505 h 966796"/>
                  <a:gd name="connsiteX14" fmla="*/ 90861 w 1085937"/>
                  <a:gd name="connsiteY14" fmla="*/ 931019 h 966796"/>
                  <a:gd name="connsiteX15" fmla="*/ 78605 w 1085937"/>
                  <a:gd name="connsiteY15" fmla="*/ 926986 h 966796"/>
                  <a:gd name="connsiteX16" fmla="*/ 25467 w 1085937"/>
                  <a:gd name="connsiteY16" fmla="*/ 883946 h 966796"/>
                  <a:gd name="connsiteX17" fmla="*/ 108384 w 1085937"/>
                  <a:gd name="connsiteY17" fmla="*/ 614131 h 966796"/>
                  <a:gd name="connsiteX18" fmla="*/ 539794 w 1085937"/>
                  <a:gd name="connsiteY18" fmla="*/ 301060 h 966796"/>
                  <a:gd name="connsiteX19" fmla="*/ 471147 w 1085937"/>
                  <a:gd name="connsiteY19" fmla="*/ 97006 h 966796"/>
                  <a:gd name="connsiteX20" fmla="*/ 456987 w 1085937"/>
                  <a:gd name="connsiteY20" fmla="*/ 30995 h 966796"/>
                  <a:gd name="connsiteX21" fmla="*/ 457682 w 1085937"/>
                  <a:gd name="connsiteY21" fmla="*/ 0 h 966796"/>
                  <a:gd name="connsiteX0" fmla="*/ 531873 w 1085937"/>
                  <a:gd name="connsiteY0" fmla="*/ 0 h 1983225"/>
                  <a:gd name="connsiteX1" fmla="*/ 1079973 w 1085937"/>
                  <a:gd name="connsiteY1" fmla="*/ 1016429 h 1983225"/>
                  <a:gd name="connsiteX2" fmla="*/ 1085385 w 1085937"/>
                  <a:gd name="connsiteY2" fmla="*/ 1054603 h 1983225"/>
                  <a:gd name="connsiteX3" fmla="*/ 1084598 w 1085937"/>
                  <a:gd name="connsiteY3" fmla="*/ 1098431 h 1983225"/>
                  <a:gd name="connsiteX4" fmla="*/ 1028844 w 1085937"/>
                  <a:gd name="connsiteY4" fmla="*/ 1644822 h 1983225"/>
                  <a:gd name="connsiteX5" fmla="*/ 962409 w 1085937"/>
                  <a:gd name="connsiteY5" fmla="*/ 1775225 h 1983225"/>
                  <a:gd name="connsiteX6" fmla="*/ 954607 w 1085937"/>
                  <a:gd name="connsiteY6" fmla="*/ 1778442 h 1983225"/>
                  <a:gd name="connsiteX7" fmla="*/ 947098 w 1085937"/>
                  <a:gd name="connsiteY7" fmla="*/ 1788934 h 1983225"/>
                  <a:gd name="connsiteX8" fmla="*/ 890153 w 1085937"/>
                  <a:gd name="connsiteY8" fmla="*/ 1826796 h 1983225"/>
                  <a:gd name="connsiteX9" fmla="*/ 868246 w 1085937"/>
                  <a:gd name="connsiteY9" fmla="*/ 1831038 h 1983225"/>
                  <a:gd name="connsiteX10" fmla="*/ 860260 w 1085937"/>
                  <a:gd name="connsiteY10" fmla="*/ 1837306 h 1983225"/>
                  <a:gd name="connsiteX11" fmla="*/ 778664 w 1085937"/>
                  <a:gd name="connsiteY11" fmla="*/ 1868453 h 1983225"/>
                  <a:gd name="connsiteX12" fmla="*/ 240552 w 1085937"/>
                  <a:gd name="connsiteY12" fmla="*/ 1978399 h 1983225"/>
                  <a:gd name="connsiteX13" fmla="*/ 96261 w 1085937"/>
                  <a:gd name="connsiteY13" fmla="*/ 1953934 h 1983225"/>
                  <a:gd name="connsiteX14" fmla="*/ 90861 w 1085937"/>
                  <a:gd name="connsiteY14" fmla="*/ 1947448 h 1983225"/>
                  <a:gd name="connsiteX15" fmla="*/ 78605 w 1085937"/>
                  <a:gd name="connsiteY15" fmla="*/ 1943415 h 1983225"/>
                  <a:gd name="connsiteX16" fmla="*/ 25467 w 1085937"/>
                  <a:gd name="connsiteY16" fmla="*/ 1900375 h 1983225"/>
                  <a:gd name="connsiteX17" fmla="*/ 108384 w 1085937"/>
                  <a:gd name="connsiteY17" fmla="*/ 1630560 h 1983225"/>
                  <a:gd name="connsiteX18" fmla="*/ 539794 w 1085937"/>
                  <a:gd name="connsiteY18" fmla="*/ 1317489 h 1983225"/>
                  <a:gd name="connsiteX19" fmla="*/ 471147 w 1085937"/>
                  <a:gd name="connsiteY19" fmla="*/ 1113435 h 1983225"/>
                  <a:gd name="connsiteX20" fmla="*/ 456987 w 1085937"/>
                  <a:gd name="connsiteY20" fmla="*/ 1047424 h 1983225"/>
                  <a:gd name="connsiteX21" fmla="*/ 531873 w 1085937"/>
                  <a:gd name="connsiteY21" fmla="*/ 0 h 1983225"/>
                  <a:gd name="connsiteX0" fmla="*/ 531873 w 1103231"/>
                  <a:gd name="connsiteY0" fmla="*/ 0 h 1983225"/>
                  <a:gd name="connsiteX1" fmla="*/ 1079973 w 1103231"/>
                  <a:gd name="connsiteY1" fmla="*/ 1016429 h 1983225"/>
                  <a:gd name="connsiteX2" fmla="*/ 1085385 w 1103231"/>
                  <a:gd name="connsiteY2" fmla="*/ 1054603 h 1983225"/>
                  <a:gd name="connsiteX3" fmla="*/ 1103146 w 1103231"/>
                  <a:gd name="connsiteY3" fmla="*/ 430492 h 1983225"/>
                  <a:gd name="connsiteX4" fmla="*/ 1028844 w 1103231"/>
                  <a:gd name="connsiteY4" fmla="*/ 1644822 h 1983225"/>
                  <a:gd name="connsiteX5" fmla="*/ 962409 w 1103231"/>
                  <a:gd name="connsiteY5" fmla="*/ 1775225 h 1983225"/>
                  <a:gd name="connsiteX6" fmla="*/ 954607 w 1103231"/>
                  <a:gd name="connsiteY6" fmla="*/ 1778442 h 1983225"/>
                  <a:gd name="connsiteX7" fmla="*/ 947098 w 1103231"/>
                  <a:gd name="connsiteY7" fmla="*/ 1788934 h 1983225"/>
                  <a:gd name="connsiteX8" fmla="*/ 890153 w 1103231"/>
                  <a:gd name="connsiteY8" fmla="*/ 1826796 h 1983225"/>
                  <a:gd name="connsiteX9" fmla="*/ 868246 w 1103231"/>
                  <a:gd name="connsiteY9" fmla="*/ 1831038 h 1983225"/>
                  <a:gd name="connsiteX10" fmla="*/ 860260 w 1103231"/>
                  <a:gd name="connsiteY10" fmla="*/ 1837306 h 1983225"/>
                  <a:gd name="connsiteX11" fmla="*/ 778664 w 1103231"/>
                  <a:gd name="connsiteY11" fmla="*/ 1868453 h 1983225"/>
                  <a:gd name="connsiteX12" fmla="*/ 240552 w 1103231"/>
                  <a:gd name="connsiteY12" fmla="*/ 1978399 h 1983225"/>
                  <a:gd name="connsiteX13" fmla="*/ 96261 w 1103231"/>
                  <a:gd name="connsiteY13" fmla="*/ 1953934 h 1983225"/>
                  <a:gd name="connsiteX14" fmla="*/ 90861 w 1103231"/>
                  <a:gd name="connsiteY14" fmla="*/ 1947448 h 1983225"/>
                  <a:gd name="connsiteX15" fmla="*/ 78605 w 1103231"/>
                  <a:gd name="connsiteY15" fmla="*/ 1943415 h 1983225"/>
                  <a:gd name="connsiteX16" fmla="*/ 25467 w 1103231"/>
                  <a:gd name="connsiteY16" fmla="*/ 1900375 h 1983225"/>
                  <a:gd name="connsiteX17" fmla="*/ 108384 w 1103231"/>
                  <a:gd name="connsiteY17" fmla="*/ 1630560 h 1983225"/>
                  <a:gd name="connsiteX18" fmla="*/ 539794 w 1103231"/>
                  <a:gd name="connsiteY18" fmla="*/ 1317489 h 1983225"/>
                  <a:gd name="connsiteX19" fmla="*/ 471147 w 1103231"/>
                  <a:gd name="connsiteY19" fmla="*/ 1113435 h 1983225"/>
                  <a:gd name="connsiteX20" fmla="*/ 456987 w 1103231"/>
                  <a:gd name="connsiteY20" fmla="*/ 1047424 h 1983225"/>
                  <a:gd name="connsiteX21" fmla="*/ 531873 w 1103231"/>
                  <a:gd name="connsiteY21" fmla="*/ 0 h 1983225"/>
                  <a:gd name="connsiteX0" fmla="*/ 531873 w 1094037"/>
                  <a:gd name="connsiteY0" fmla="*/ 0 h 1983225"/>
                  <a:gd name="connsiteX1" fmla="*/ 1079973 w 1094037"/>
                  <a:gd name="connsiteY1" fmla="*/ 1016429 h 1983225"/>
                  <a:gd name="connsiteX2" fmla="*/ 1085385 w 1094037"/>
                  <a:gd name="connsiteY2" fmla="*/ 1054603 h 1983225"/>
                  <a:gd name="connsiteX3" fmla="*/ 1093873 w 1094037"/>
                  <a:gd name="connsiteY3" fmla="*/ 1025829 h 1983225"/>
                  <a:gd name="connsiteX4" fmla="*/ 1028844 w 1094037"/>
                  <a:gd name="connsiteY4" fmla="*/ 1644822 h 1983225"/>
                  <a:gd name="connsiteX5" fmla="*/ 962409 w 1094037"/>
                  <a:gd name="connsiteY5" fmla="*/ 1775225 h 1983225"/>
                  <a:gd name="connsiteX6" fmla="*/ 954607 w 1094037"/>
                  <a:gd name="connsiteY6" fmla="*/ 1778442 h 1983225"/>
                  <a:gd name="connsiteX7" fmla="*/ 947098 w 1094037"/>
                  <a:gd name="connsiteY7" fmla="*/ 1788934 h 1983225"/>
                  <a:gd name="connsiteX8" fmla="*/ 890153 w 1094037"/>
                  <a:gd name="connsiteY8" fmla="*/ 1826796 h 1983225"/>
                  <a:gd name="connsiteX9" fmla="*/ 868246 w 1094037"/>
                  <a:gd name="connsiteY9" fmla="*/ 1831038 h 1983225"/>
                  <a:gd name="connsiteX10" fmla="*/ 860260 w 1094037"/>
                  <a:gd name="connsiteY10" fmla="*/ 1837306 h 1983225"/>
                  <a:gd name="connsiteX11" fmla="*/ 778664 w 1094037"/>
                  <a:gd name="connsiteY11" fmla="*/ 1868453 h 1983225"/>
                  <a:gd name="connsiteX12" fmla="*/ 240552 w 1094037"/>
                  <a:gd name="connsiteY12" fmla="*/ 1978399 h 1983225"/>
                  <a:gd name="connsiteX13" fmla="*/ 96261 w 1094037"/>
                  <a:gd name="connsiteY13" fmla="*/ 1953934 h 1983225"/>
                  <a:gd name="connsiteX14" fmla="*/ 90861 w 1094037"/>
                  <a:gd name="connsiteY14" fmla="*/ 1947448 h 1983225"/>
                  <a:gd name="connsiteX15" fmla="*/ 78605 w 1094037"/>
                  <a:gd name="connsiteY15" fmla="*/ 1943415 h 1983225"/>
                  <a:gd name="connsiteX16" fmla="*/ 25467 w 1094037"/>
                  <a:gd name="connsiteY16" fmla="*/ 1900375 h 1983225"/>
                  <a:gd name="connsiteX17" fmla="*/ 108384 w 1094037"/>
                  <a:gd name="connsiteY17" fmla="*/ 1630560 h 1983225"/>
                  <a:gd name="connsiteX18" fmla="*/ 539794 w 1094037"/>
                  <a:gd name="connsiteY18" fmla="*/ 1317489 h 1983225"/>
                  <a:gd name="connsiteX19" fmla="*/ 471147 w 1094037"/>
                  <a:gd name="connsiteY19" fmla="*/ 1113435 h 1983225"/>
                  <a:gd name="connsiteX20" fmla="*/ 456987 w 1094037"/>
                  <a:gd name="connsiteY20" fmla="*/ 1047424 h 1983225"/>
                  <a:gd name="connsiteX21" fmla="*/ 531873 w 1094037"/>
                  <a:gd name="connsiteY21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471147 w 1085385"/>
                  <a:gd name="connsiteY18" fmla="*/ 1113435 h 1983225"/>
                  <a:gd name="connsiteX19" fmla="*/ 456987 w 1085385"/>
                  <a:gd name="connsiteY19" fmla="*/ 1047424 h 1983225"/>
                  <a:gd name="connsiteX20" fmla="*/ 531873 w 1085385"/>
                  <a:gd name="connsiteY20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471147 w 1085385"/>
                  <a:gd name="connsiteY18" fmla="*/ 1113435 h 1983225"/>
                  <a:gd name="connsiteX19" fmla="*/ 531873 w 1085385"/>
                  <a:gd name="connsiteY19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531873 w 1085385"/>
                  <a:gd name="connsiteY18" fmla="*/ 0 h 1983225"/>
                  <a:gd name="connsiteX0" fmla="*/ 531873 w 1079973"/>
                  <a:gd name="connsiteY0" fmla="*/ 0 h 1983225"/>
                  <a:gd name="connsiteX1" fmla="*/ 1079973 w 1079973"/>
                  <a:gd name="connsiteY1" fmla="*/ 1016429 h 1983225"/>
                  <a:gd name="connsiteX2" fmla="*/ 1028844 w 1079973"/>
                  <a:gd name="connsiteY2" fmla="*/ 1644822 h 1983225"/>
                  <a:gd name="connsiteX3" fmla="*/ 962409 w 1079973"/>
                  <a:gd name="connsiteY3" fmla="*/ 1775225 h 1983225"/>
                  <a:gd name="connsiteX4" fmla="*/ 954607 w 1079973"/>
                  <a:gd name="connsiteY4" fmla="*/ 1778442 h 1983225"/>
                  <a:gd name="connsiteX5" fmla="*/ 947098 w 1079973"/>
                  <a:gd name="connsiteY5" fmla="*/ 1788934 h 1983225"/>
                  <a:gd name="connsiteX6" fmla="*/ 890153 w 1079973"/>
                  <a:gd name="connsiteY6" fmla="*/ 1826796 h 1983225"/>
                  <a:gd name="connsiteX7" fmla="*/ 868246 w 1079973"/>
                  <a:gd name="connsiteY7" fmla="*/ 1831038 h 1983225"/>
                  <a:gd name="connsiteX8" fmla="*/ 860260 w 1079973"/>
                  <a:gd name="connsiteY8" fmla="*/ 1837306 h 1983225"/>
                  <a:gd name="connsiteX9" fmla="*/ 778664 w 1079973"/>
                  <a:gd name="connsiteY9" fmla="*/ 1868453 h 1983225"/>
                  <a:gd name="connsiteX10" fmla="*/ 240552 w 1079973"/>
                  <a:gd name="connsiteY10" fmla="*/ 1978399 h 1983225"/>
                  <a:gd name="connsiteX11" fmla="*/ 96261 w 1079973"/>
                  <a:gd name="connsiteY11" fmla="*/ 1953934 h 1983225"/>
                  <a:gd name="connsiteX12" fmla="*/ 90861 w 1079973"/>
                  <a:gd name="connsiteY12" fmla="*/ 1947448 h 1983225"/>
                  <a:gd name="connsiteX13" fmla="*/ 78605 w 1079973"/>
                  <a:gd name="connsiteY13" fmla="*/ 1943415 h 1983225"/>
                  <a:gd name="connsiteX14" fmla="*/ 25467 w 1079973"/>
                  <a:gd name="connsiteY14" fmla="*/ 1900375 h 1983225"/>
                  <a:gd name="connsiteX15" fmla="*/ 108384 w 1079973"/>
                  <a:gd name="connsiteY15" fmla="*/ 1630560 h 1983225"/>
                  <a:gd name="connsiteX16" fmla="*/ 539794 w 1079973"/>
                  <a:gd name="connsiteY16" fmla="*/ 1317489 h 1983225"/>
                  <a:gd name="connsiteX17" fmla="*/ 531873 w 1079973"/>
                  <a:gd name="connsiteY17" fmla="*/ 0 h 1983225"/>
                  <a:gd name="connsiteX0" fmla="*/ 531873 w 1028844"/>
                  <a:gd name="connsiteY0" fmla="*/ 0 h 1983225"/>
                  <a:gd name="connsiteX1" fmla="*/ 940864 w 1028844"/>
                  <a:gd name="connsiteY1" fmla="*/ 72601 h 1983225"/>
                  <a:gd name="connsiteX2" fmla="*/ 1028844 w 1028844"/>
                  <a:gd name="connsiteY2" fmla="*/ 1644822 h 1983225"/>
                  <a:gd name="connsiteX3" fmla="*/ 962409 w 1028844"/>
                  <a:gd name="connsiteY3" fmla="*/ 1775225 h 1983225"/>
                  <a:gd name="connsiteX4" fmla="*/ 954607 w 1028844"/>
                  <a:gd name="connsiteY4" fmla="*/ 1778442 h 1983225"/>
                  <a:gd name="connsiteX5" fmla="*/ 947098 w 1028844"/>
                  <a:gd name="connsiteY5" fmla="*/ 1788934 h 1983225"/>
                  <a:gd name="connsiteX6" fmla="*/ 890153 w 1028844"/>
                  <a:gd name="connsiteY6" fmla="*/ 1826796 h 1983225"/>
                  <a:gd name="connsiteX7" fmla="*/ 868246 w 1028844"/>
                  <a:gd name="connsiteY7" fmla="*/ 1831038 h 1983225"/>
                  <a:gd name="connsiteX8" fmla="*/ 860260 w 1028844"/>
                  <a:gd name="connsiteY8" fmla="*/ 1837306 h 1983225"/>
                  <a:gd name="connsiteX9" fmla="*/ 778664 w 1028844"/>
                  <a:gd name="connsiteY9" fmla="*/ 1868453 h 1983225"/>
                  <a:gd name="connsiteX10" fmla="*/ 240552 w 1028844"/>
                  <a:gd name="connsiteY10" fmla="*/ 1978399 h 1983225"/>
                  <a:gd name="connsiteX11" fmla="*/ 96261 w 1028844"/>
                  <a:gd name="connsiteY11" fmla="*/ 1953934 h 1983225"/>
                  <a:gd name="connsiteX12" fmla="*/ 90861 w 1028844"/>
                  <a:gd name="connsiteY12" fmla="*/ 1947448 h 1983225"/>
                  <a:gd name="connsiteX13" fmla="*/ 78605 w 1028844"/>
                  <a:gd name="connsiteY13" fmla="*/ 1943415 h 1983225"/>
                  <a:gd name="connsiteX14" fmla="*/ 25467 w 1028844"/>
                  <a:gd name="connsiteY14" fmla="*/ 1900375 h 1983225"/>
                  <a:gd name="connsiteX15" fmla="*/ 108384 w 1028844"/>
                  <a:gd name="connsiteY15" fmla="*/ 1630560 h 1983225"/>
                  <a:gd name="connsiteX16" fmla="*/ 539794 w 1028844"/>
                  <a:gd name="connsiteY16" fmla="*/ 1317489 h 1983225"/>
                  <a:gd name="connsiteX17" fmla="*/ 531873 w 1028844"/>
                  <a:gd name="connsiteY17" fmla="*/ 0 h 1983225"/>
                  <a:gd name="connsiteX0" fmla="*/ 531873 w 1351137"/>
                  <a:gd name="connsiteY0" fmla="*/ 0 h 1983225"/>
                  <a:gd name="connsiteX1" fmla="*/ 1351137 w 1351137"/>
                  <a:gd name="connsiteY1" fmla="*/ 126570 h 1983225"/>
                  <a:gd name="connsiteX2" fmla="*/ 1028844 w 1351137"/>
                  <a:gd name="connsiteY2" fmla="*/ 1644822 h 1983225"/>
                  <a:gd name="connsiteX3" fmla="*/ 962409 w 1351137"/>
                  <a:gd name="connsiteY3" fmla="*/ 1775225 h 1983225"/>
                  <a:gd name="connsiteX4" fmla="*/ 954607 w 1351137"/>
                  <a:gd name="connsiteY4" fmla="*/ 1778442 h 1983225"/>
                  <a:gd name="connsiteX5" fmla="*/ 947098 w 1351137"/>
                  <a:gd name="connsiteY5" fmla="*/ 1788934 h 1983225"/>
                  <a:gd name="connsiteX6" fmla="*/ 890153 w 1351137"/>
                  <a:gd name="connsiteY6" fmla="*/ 1826796 h 1983225"/>
                  <a:gd name="connsiteX7" fmla="*/ 868246 w 1351137"/>
                  <a:gd name="connsiteY7" fmla="*/ 1831038 h 1983225"/>
                  <a:gd name="connsiteX8" fmla="*/ 860260 w 1351137"/>
                  <a:gd name="connsiteY8" fmla="*/ 1837306 h 1983225"/>
                  <a:gd name="connsiteX9" fmla="*/ 778664 w 1351137"/>
                  <a:gd name="connsiteY9" fmla="*/ 1868453 h 1983225"/>
                  <a:gd name="connsiteX10" fmla="*/ 240552 w 1351137"/>
                  <a:gd name="connsiteY10" fmla="*/ 1978399 h 1983225"/>
                  <a:gd name="connsiteX11" fmla="*/ 96261 w 1351137"/>
                  <a:gd name="connsiteY11" fmla="*/ 1953934 h 1983225"/>
                  <a:gd name="connsiteX12" fmla="*/ 90861 w 1351137"/>
                  <a:gd name="connsiteY12" fmla="*/ 1947448 h 1983225"/>
                  <a:gd name="connsiteX13" fmla="*/ 78605 w 1351137"/>
                  <a:gd name="connsiteY13" fmla="*/ 1943415 h 1983225"/>
                  <a:gd name="connsiteX14" fmla="*/ 25467 w 1351137"/>
                  <a:gd name="connsiteY14" fmla="*/ 1900375 h 1983225"/>
                  <a:gd name="connsiteX15" fmla="*/ 108384 w 1351137"/>
                  <a:gd name="connsiteY15" fmla="*/ 1630560 h 1983225"/>
                  <a:gd name="connsiteX16" fmla="*/ 539794 w 1351137"/>
                  <a:gd name="connsiteY16" fmla="*/ 1317489 h 1983225"/>
                  <a:gd name="connsiteX17" fmla="*/ 531873 w 1351137"/>
                  <a:gd name="connsiteY17" fmla="*/ 0 h 1983225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539794 w 1351137"/>
                  <a:gd name="connsiteY16" fmla="*/ 1444470 h 2110206"/>
                  <a:gd name="connsiteX17" fmla="*/ 924168 w 1351137"/>
                  <a:gd name="connsiteY17" fmla="*/ 1 h 2110206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539794 w 1351137"/>
                  <a:gd name="connsiteY16" fmla="*/ 1444470 h 2110206"/>
                  <a:gd name="connsiteX17" fmla="*/ 924168 w 1351137"/>
                  <a:gd name="connsiteY17" fmla="*/ 1 h 2110206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646427 w 1351137"/>
                  <a:gd name="connsiteY16" fmla="*/ 1293855 h 2110206"/>
                  <a:gd name="connsiteX17" fmla="*/ 924168 w 1351137"/>
                  <a:gd name="connsiteY17" fmla="*/ 1 h 2110206"/>
                  <a:gd name="connsiteX0" fmla="*/ 924168 w 1484120"/>
                  <a:gd name="connsiteY0" fmla="*/ 243802 h 2354007"/>
                  <a:gd name="connsiteX1" fmla="*/ 1484121 w 1484120"/>
                  <a:gd name="connsiteY1" fmla="*/ 1 h 2354007"/>
                  <a:gd name="connsiteX2" fmla="*/ 1028844 w 1484120"/>
                  <a:gd name="connsiteY2" fmla="*/ 2015604 h 2354007"/>
                  <a:gd name="connsiteX3" fmla="*/ 962409 w 1484120"/>
                  <a:gd name="connsiteY3" fmla="*/ 2146007 h 2354007"/>
                  <a:gd name="connsiteX4" fmla="*/ 954607 w 1484120"/>
                  <a:gd name="connsiteY4" fmla="*/ 2149224 h 2354007"/>
                  <a:gd name="connsiteX5" fmla="*/ 947098 w 1484120"/>
                  <a:gd name="connsiteY5" fmla="*/ 2159716 h 2354007"/>
                  <a:gd name="connsiteX6" fmla="*/ 890153 w 1484120"/>
                  <a:gd name="connsiteY6" fmla="*/ 2197578 h 2354007"/>
                  <a:gd name="connsiteX7" fmla="*/ 868246 w 1484120"/>
                  <a:gd name="connsiteY7" fmla="*/ 2201820 h 2354007"/>
                  <a:gd name="connsiteX8" fmla="*/ 860260 w 1484120"/>
                  <a:gd name="connsiteY8" fmla="*/ 2208088 h 2354007"/>
                  <a:gd name="connsiteX9" fmla="*/ 778664 w 1484120"/>
                  <a:gd name="connsiteY9" fmla="*/ 2239235 h 2354007"/>
                  <a:gd name="connsiteX10" fmla="*/ 240552 w 1484120"/>
                  <a:gd name="connsiteY10" fmla="*/ 2349181 h 2354007"/>
                  <a:gd name="connsiteX11" fmla="*/ 96261 w 1484120"/>
                  <a:gd name="connsiteY11" fmla="*/ 2324716 h 2354007"/>
                  <a:gd name="connsiteX12" fmla="*/ 90861 w 1484120"/>
                  <a:gd name="connsiteY12" fmla="*/ 2318230 h 2354007"/>
                  <a:gd name="connsiteX13" fmla="*/ 78605 w 1484120"/>
                  <a:gd name="connsiteY13" fmla="*/ 2314197 h 2354007"/>
                  <a:gd name="connsiteX14" fmla="*/ 25467 w 1484120"/>
                  <a:gd name="connsiteY14" fmla="*/ 2271157 h 2354007"/>
                  <a:gd name="connsiteX15" fmla="*/ 108384 w 1484120"/>
                  <a:gd name="connsiteY15" fmla="*/ 2001342 h 2354007"/>
                  <a:gd name="connsiteX16" fmla="*/ 646427 w 1484120"/>
                  <a:gd name="connsiteY16" fmla="*/ 1537656 h 2354007"/>
                  <a:gd name="connsiteX17" fmla="*/ 924168 w 1484120"/>
                  <a:gd name="connsiteY17" fmla="*/ 243802 h 2354007"/>
                  <a:gd name="connsiteX0" fmla="*/ 994601 w 1484122"/>
                  <a:gd name="connsiteY0" fmla="*/ -1 h 2869990"/>
                  <a:gd name="connsiteX1" fmla="*/ 1484121 w 1484122"/>
                  <a:gd name="connsiteY1" fmla="*/ 515984 h 2869990"/>
                  <a:gd name="connsiteX2" fmla="*/ 1028844 w 1484122"/>
                  <a:gd name="connsiteY2" fmla="*/ 2531587 h 2869990"/>
                  <a:gd name="connsiteX3" fmla="*/ 962409 w 1484122"/>
                  <a:gd name="connsiteY3" fmla="*/ 2661990 h 2869990"/>
                  <a:gd name="connsiteX4" fmla="*/ 954607 w 1484122"/>
                  <a:gd name="connsiteY4" fmla="*/ 2665207 h 2869990"/>
                  <a:gd name="connsiteX5" fmla="*/ 947098 w 1484122"/>
                  <a:gd name="connsiteY5" fmla="*/ 2675699 h 2869990"/>
                  <a:gd name="connsiteX6" fmla="*/ 890153 w 1484122"/>
                  <a:gd name="connsiteY6" fmla="*/ 2713561 h 2869990"/>
                  <a:gd name="connsiteX7" fmla="*/ 868246 w 1484122"/>
                  <a:gd name="connsiteY7" fmla="*/ 2717803 h 2869990"/>
                  <a:gd name="connsiteX8" fmla="*/ 860260 w 1484122"/>
                  <a:gd name="connsiteY8" fmla="*/ 2724071 h 2869990"/>
                  <a:gd name="connsiteX9" fmla="*/ 778664 w 1484122"/>
                  <a:gd name="connsiteY9" fmla="*/ 2755218 h 2869990"/>
                  <a:gd name="connsiteX10" fmla="*/ 240552 w 1484122"/>
                  <a:gd name="connsiteY10" fmla="*/ 2865164 h 2869990"/>
                  <a:gd name="connsiteX11" fmla="*/ 96261 w 1484122"/>
                  <a:gd name="connsiteY11" fmla="*/ 2840699 h 2869990"/>
                  <a:gd name="connsiteX12" fmla="*/ 90861 w 1484122"/>
                  <a:gd name="connsiteY12" fmla="*/ 2834213 h 2869990"/>
                  <a:gd name="connsiteX13" fmla="*/ 78605 w 1484122"/>
                  <a:gd name="connsiteY13" fmla="*/ 2830180 h 2869990"/>
                  <a:gd name="connsiteX14" fmla="*/ 25467 w 1484122"/>
                  <a:gd name="connsiteY14" fmla="*/ 2787140 h 2869990"/>
                  <a:gd name="connsiteX15" fmla="*/ 108384 w 1484122"/>
                  <a:gd name="connsiteY15" fmla="*/ 2517325 h 2869990"/>
                  <a:gd name="connsiteX16" fmla="*/ 646427 w 1484122"/>
                  <a:gd name="connsiteY16" fmla="*/ 2053639 h 2869990"/>
                  <a:gd name="connsiteX17" fmla="*/ 994601 w 1484122"/>
                  <a:gd name="connsiteY17" fmla="*/ -1 h 2869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84122" h="2869990">
                    <a:moveTo>
                      <a:pt x="994601" y="-1"/>
                    </a:moveTo>
                    <a:lnTo>
                      <a:pt x="1484121" y="515984"/>
                    </a:lnTo>
                    <a:lnTo>
                      <a:pt x="1028844" y="2531587"/>
                    </a:lnTo>
                    <a:cubicBezTo>
                      <a:pt x="1022899" y="2589854"/>
                      <a:pt x="997946" y="2635420"/>
                      <a:pt x="962409" y="2661990"/>
                    </a:cubicBezTo>
                    <a:lnTo>
                      <a:pt x="954607" y="2665207"/>
                    </a:lnTo>
                    <a:lnTo>
                      <a:pt x="947098" y="2675699"/>
                    </a:lnTo>
                    <a:cubicBezTo>
                      <a:pt x="931498" y="2692992"/>
                      <a:pt x="912357" y="2706091"/>
                      <a:pt x="890153" y="2713561"/>
                    </a:cubicBezTo>
                    <a:lnTo>
                      <a:pt x="868246" y="2717803"/>
                    </a:lnTo>
                    <a:lnTo>
                      <a:pt x="860260" y="2724071"/>
                    </a:lnTo>
                    <a:cubicBezTo>
                      <a:pt x="834942" y="2738564"/>
                      <a:pt x="807356" y="2749355"/>
                      <a:pt x="778664" y="2755218"/>
                    </a:cubicBezTo>
                    <a:lnTo>
                      <a:pt x="240552" y="2865164"/>
                    </a:lnTo>
                    <a:cubicBezTo>
                      <a:pt x="183169" y="2876890"/>
                      <a:pt x="132231" y="2866681"/>
                      <a:pt x="96261" y="2840699"/>
                    </a:cubicBezTo>
                    <a:lnTo>
                      <a:pt x="90861" y="2834213"/>
                    </a:lnTo>
                    <a:lnTo>
                      <a:pt x="78605" y="2830180"/>
                    </a:lnTo>
                    <a:cubicBezTo>
                      <a:pt x="57443" y="2820456"/>
                      <a:pt x="39226" y="2806100"/>
                      <a:pt x="25467" y="2787140"/>
                    </a:cubicBezTo>
                    <a:cubicBezTo>
                      <a:pt x="-29571" y="2711298"/>
                      <a:pt x="7553" y="2590497"/>
                      <a:pt x="108384" y="2517325"/>
                    </a:cubicBezTo>
                    <a:lnTo>
                      <a:pt x="646427" y="2053639"/>
                    </a:lnTo>
                    <a:cubicBezTo>
                      <a:pt x="909009" y="1664915"/>
                      <a:pt x="997241" y="439162"/>
                      <a:pt x="994601" y="-1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49" name="Szabadkézi sokszög 248"/>
              <p:cNvSpPr>
                <a:spLocks noChangeAspect="1"/>
              </p:cNvSpPr>
              <p:nvPr/>
            </p:nvSpPr>
            <p:spPr>
              <a:xfrm rot="16200000">
                <a:off x="1370671" y="5272189"/>
                <a:ext cx="422127" cy="1268693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50" name="Szabadkézi sokszög 249"/>
              <p:cNvSpPr>
                <a:spLocks noChangeAspect="1"/>
              </p:cNvSpPr>
              <p:nvPr/>
            </p:nvSpPr>
            <p:spPr>
              <a:xfrm rot="16200000">
                <a:off x="1370671" y="5079254"/>
                <a:ext cx="422126" cy="1268693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FBF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51" name="Szabadkézi sokszög 250"/>
              <p:cNvSpPr>
                <a:spLocks noChangeAspect="1"/>
              </p:cNvSpPr>
              <p:nvPr/>
            </p:nvSpPr>
            <p:spPr>
              <a:xfrm rot="16200000">
                <a:off x="1370671" y="4842003"/>
                <a:ext cx="422126" cy="1268693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FE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52" name="Szabadkézi sokszög 251"/>
              <p:cNvSpPr>
                <a:spLocks noChangeAspect="1"/>
              </p:cNvSpPr>
              <p:nvPr/>
            </p:nvSpPr>
            <p:spPr>
              <a:xfrm rot="16200000">
                <a:off x="1364862" y="4749297"/>
                <a:ext cx="420229" cy="1262986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53" name="Szabadkézi sokszög 252"/>
              <p:cNvSpPr>
                <a:spLocks noChangeAspect="1"/>
              </p:cNvSpPr>
              <p:nvPr/>
            </p:nvSpPr>
            <p:spPr>
              <a:xfrm rot="16200000">
                <a:off x="1363589" y="4551640"/>
                <a:ext cx="422126" cy="1268693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FE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54" name="Szabadkézi sokszög 253"/>
              <p:cNvSpPr>
                <a:spLocks noChangeAspect="1"/>
              </p:cNvSpPr>
              <p:nvPr/>
            </p:nvSpPr>
            <p:spPr>
              <a:xfrm rot="16200000">
                <a:off x="1377351" y="4387029"/>
                <a:ext cx="374776" cy="1268693"/>
              </a:xfrm>
              <a:custGeom>
                <a:avLst/>
                <a:gdLst>
                  <a:gd name="connsiteX0" fmla="*/ 203055 w 504068"/>
                  <a:gd name="connsiteY0" fmla="*/ 110440 h 1706401"/>
                  <a:gd name="connsiteX1" fmla="*/ 203055 w 504068"/>
                  <a:gd name="connsiteY1" fmla="*/ 1595963 h 1706401"/>
                  <a:gd name="connsiteX2" fmla="*/ 202445 w 504068"/>
                  <a:gd name="connsiteY2" fmla="*/ 1665715 h 1706401"/>
                  <a:gd name="connsiteX3" fmla="*/ 201369 w 504068"/>
                  <a:gd name="connsiteY3" fmla="*/ 1706401 h 1706401"/>
                  <a:gd name="connsiteX4" fmla="*/ 118199 w 504068"/>
                  <a:gd name="connsiteY4" fmla="*/ 1706401 h 1706401"/>
                  <a:gd name="connsiteX5" fmla="*/ 0 w 504068"/>
                  <a:gd name="connsiteY5" fmla="*/ 1024182 h 1706401"/>
                  <a:gd name="connsiteX6" fmla="*/ 0 w 504068"/>
                  <a:gd name="connsiteY6" fmla="*/ 682220 h 1706401"/>
                  <a:gd name="connsiteX7" fmla="*/ 118199 w 504068"/>
                  <a:gd name="connsiteY7" fmla="*/ 1 h 1706401"/>
                  <a:gd name="connsiteX8" fmla="*/ 201369 w 504068"/>
                  <a:gd name="connsiteY8" fmla="*/ 1 h 1706401"/>
                  <a:gd name="connsiteX9" fmla="*/ 202445 w 504068"/>
                  <a:gd name="connsiteY9" fmla="*/ 40688 h 1706401"/>
                  <a:gd name="connsiteX10" fmla="*/ 203055 w 504068"/>
                  <a:gd name="connsiteY10" fmla="*/ 110440 h 1706401"/>
                  <a:gd name="connsiteX11" fmla="*/ 504068 w 504068"/>
                  <a:gd name="connsiteY11" fmla="*/ 0 h 1706401"/>
                  <a:gd name="connsiteX12" fmla="*/ 385869 w 504068"/>
                  <a:gd name="connsiteY12" fmla="*/ 682219 h 1706401"/>
                  <a:gd name="connsiteX13" fmla="*/ 385869 w 504068"/>
                  <a:gd name="connsiteY13" fmla="*/ 1024181 h 1706401"/>
                  <a:gd name="connsiteX14" fmla="*/ 504068 w 504068"/>
                  <a:gd name="connsiteY14" fmla="*/ 1706400 h 1706401"/>
                  <a:gd name="connsiteX15" fmla="*/ 203122 w 504068"/>
                  <a:gd name="connsiteY15" fmla="*/ 1706400 h 1706401"/>
                  <a:gd name="connsiteX16" fmla="*/ 203122 w 504068"/>
                  <a:gd name="connsiteY16" fmla="*/ 0 h 170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4068" h="1706401">
                    <a:moveTo>
                      <a:pt x="203055" y="110440"/>
                    </a:moveTo>
                    <a:lnTo>
                      <a:pt x="203055" y="1595963"/>
                    </a:lnTo>
                    <a:cubicBezTo>
                      <a:pt x="203055" y="1619512"/>
                      <a:pt x="202849" y="1642782"/>
                      <a:pt x="202445" y="1665715"/>
                    </a:cubicBezTo>
                    <a:lnTo>
                      <a:pt x="201369" y="1706401"/>
                    </a:lnTo>
                    <a:lnTo>
                      <a:pt x="118199" y="1706401"/>
                    </a:lnTo>
                    <a:cubicBezTo>
                      <a:pt x="52919" y="1706401"/>
                      <a:pt x="0" y="1400961"/>
                      <a:pt x="0" y="1024182"/>
                    </a:cubicBezTo>
                    <a:lnTo>
                      <a:pt x="0" y="682220"/>
                    </a:lnTo>
                    <a:cubicBezTo>
                      <a:pt x="0" y="305441"/>
                      <a:pt x="52919" y="1"/>
                      <a:pt x="118199" y="1"/>
                    </a:cubicBezTo>
                    <a:lnTo>
                      <a:pt x="201369" y="1"/>
                    </a:lnTo>
                    <a:lnTo>
                      <a:pt x="202445" y="40688"/>
                    </a:lnTo>
                    <a:cubicBezTo>
                      <a:pt x="202849" y="63621"/>
                      <a:pt x="203055" y="86891"/>
                      <a:pt x="203055" y="110440"/>
                    </a:cubicBezTo>
                    <a:close/>
                    <a:moveTo>
                      <a:pt x="504068" y="0"/>
                    </a:moveTo>
                    <a:cubicBezTo>
                      <a:pt x="438788" y="0"/>
                      <a:pt x="385869" y="305440"/>
                      <a:pt x="385869" y="682219"/>
                    </a:cubicBezTo>
                    <a:lnTo>
                      <a:pt x="385869" y="1024181"/>
                    </a:lnTo>
                    <a:cubicBezTo>
                      <a:pt x="385869" y="1400960"/>
                      <a:pt x="438788" y="1706400"/>
                      <a:pt x="504068" y="1706400"/>
                    </a:cubicBezTo>
                    <a:lnTo>
                      <a:pt x="203122" y="1706400"/>
                    </a:lnTo>
                    <a:lnTo>
                      <a:pt x="203122" y="0"/>
                    </a:lnTo>
                    <a:close/>
                  </a:path>
                </a:pathLst>
              </a:custGeom>
              <a:solidFill>
                <a:srgbClr val="FFBF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55" name="Szabadkézi sokszög 254"/>
              <p:cNvSpPr/>
              <p:nvPr/>
            </p:nvSpPr>
            <p:spPr>
              <a:xfrm rot="2820861">
                <a:off x="1742223" y="4027472"/>
                <a:ext cx="227528" cy="343368"/>
              </a:xfrm>
              <a:custGeom>
                <a:avLst/>
                <a:gdLst>
                  <a:gd name="connsiteX0" fmla="*/ 136730 w 1199201"/>
                  <a:gd name="connsiteY0" fmla="*/ 30640 h 1892590"/>
                  <a:gd name="connsiteX1" fmla="*/ 584676 w 1199201"/>
                  <a:gd name="connsiteY1" fmla="*/ 217978 h 1892590"/>
                  <a:gd name="connsiteX2" fmla="*/ 635949 w 1199201"/>
                  <a:gd name="connsiteY2" fmla="*/ 359167 h 1892590"/>
                  <a:gd name="connsiteX3" fmla="*/ 637703 w 1199201"/>
                  <a:gd name="connsiteY3" fmla="*/ 376384 h 1892590"/>
                  <a:gd name="connsiteX4" fmla="*/ 643383 w 1199201"/>
                  <a:gd name="connsiteY4" fmla="*/ 378062 h 1892590"/>
                  <a:gd name="connsiteX5" fmla="*/ 885701 w 1199201"/>
                  <a:gd name="connsiteY5" fmla="*/ 685567 h 1892590"/>
                  <a:gd name="connsiteX6" fmla="*/ 891201 w 1199201"/>
                  <a:gd name="connsiteY6" fmla="*/ 745235 h 1892590"/>
                  <a:gd name="connsiteX7" fmla="*/ 898623 w 1199201"/>
                  <a:gd name="connsiteY7" fmla="*/ 741118 h 1892590"/>
                  <a:gd name="connsiteX8" fmla="*/ 902544 w 1199201"/>
                  <a:gd name="connsiteY8" fmla="*/ 747073 h 1892590"/>
                  <a:gd name="connsiteX9" fmla="*/ 1006269 w 1199201"/>
                  <a:gd name="connsiteY9" fmla="*/ 920775 h 1892590"/>
                  <a:gd name="connsiteX10" fmla="*/ 1186390 w 1199201"/>
                  <a:gd name="connsiteY10" fmla="*/ 1414924 h 1892590"/>
                  <a:gd name="connsiteX11" fmla="*/ 1138623 w 1199201"/>
                  <a:gd name="connsiteY11" fmla="*/ 1394735 h 1892590"/>
                  <a:gd name="connsiteX12" fmla="*/ 1115215 w 1199201"/>
                  <a:gd name="connsiteY12" fmla="*/ 1371538 h 1892590"/>
                  <a:gd name="connsiteX13" fmla="*/ 1143736 w 1199201"/>
                  <a:gd name="connsiteY13" fmla="*/ 1437679 h 1892590"/>
                  <a:gd name="connsiteX14" fmla="*/ 1185696 w 1199201"/>
                  <a:gd name="connsiteY14" fmla="*/ 1676318 h 1892590"/>
                  <a:gd name="connsiteX15" fmla="*/ 1052946 w 1199201"/>
                  <a:gd name="connsiteY15" fmla="*/ 1575952 h 1892590"/>
                  <a:gd name="connsiteX16" fmla="*/ 1046002 w 1199201"/>
                  <a:gd name="connsiteY16" fmla="*/ 1566944 h 1892590"/>
                  <a:gd name="connsiteX17" fmla="*/ 1044940 w 1199201"/>
                  <a:gd name="connsiteY17" fmla="*/ 1570183 h 1892590"/>
                  <a:gd name="connsiteX18" fmla="*/ 1066478 w 1199201"/>
                  <a:gd name="connsiteY18" fmla="*/ 1620131 h 1892590"/>
                  <a:gd name="connsiteX19" fmla="*/ 1108439 w 1199201"/>
                  <a:gd name="connsiteY19" fmla="*/ 1858770 h 1892590"/>
                  <a:gd name="connsiteX20" fmla="*/ 928217 w 1199201"/>
                  <a:gd name="connsiteY20" fmla="*/ 1696816 h 1892590"/>
                  <a:gd name="connsiteX21" fmla="*/ 894494 w 1199201"/>
                  <a:gd name="connsiteY21" fmla="*/ 1648118 h 1892590"/>
                  <a:gd name="connsiteX22" fmla="*/ 887041 w 1199201"/>
                  <a:gd name="connsiteY22" fmla="*/ 1646821 h 1892590"/>
                  <a:gd name="connsiteX23" fmla="*/ 889089 w 1199201"/>
                  <a:gd name="connsiteY23" fmla="*/ 1651570 h 1892590"/>
                  <a:gd name="connsiteX24" fmla="*/ 931051 w 1199201"/>
                  <a:gd name="connsiteY24" fmla="*/ 1890208 h 1892590"/>
                  <a:gd name="connsiteX25" fmla="*/ 595712 w 1199201"/>
                  <a:gd name="connsiteY25" fmla="*/ 1482149 h 1892590"/>
                  <a:gd name="connsiteX26" fmla="*/ 512057 w 1199201"/>
                  <a:gd name="connsiteY26" fmla="*/ 1317202 h 1892590"/>
                  <a:gd name="connsiteX27" fmla="*/ 498416 w 1199201"/>
                  <a:gd name="connsiteY27" fmla="*/ 1300028 h 1892590"/>
                  <a:gd name="connsiteX28" fmla="*/ 417823 w 1199201"/>
                  <a:gd name="connsiteY28" fmla="*/ 1183616 h 1892590"/>
                  <a:gd name="connsiteX29" fmla="*/ 408983 w 1199201"/>
                  <a:gd name="connsiteY29" fmla="*/ 1168873 h 1892590"/>
                  <a:gd name="connsiteX30" fmla="*/ 404417 w 1199201"/>
                  <a:gd name="connsiteY30" fmla="*/ 1167323 h 1892590"/>
                  <a:gd name="connsiteX31" fmla="*/ 428572 w 1199201"/>
                  <a:gd name="connsiteY31" fmla="*/ 1305834 h 1892590"/>
                  <a:gd name="connsiteX32" fmla="*/ 408701 w 1199201"/>
                  <a:gd name="connsiteY32" fmla="*/ 1634454 h 1892590"/>
                  <a:gd name="connsiteX33" fmla="*/ 207320 w 1199201"/>
                  <a:gd name="connsiteY33" fmla="*/ 1146181 h 1892590"/>
                  <a:gd name="connsiteX34" fmla="*/ 174661 w 1199201"/>
                  <a:gd name="connsiteY34" fmla="*/ 958911 h 1892590"/>
                  <a:gd name="connsiteX35" fmla="*/ 161205 w 1199201"/>
                  <a:gd name="connsiteY35" fmla="*/ 931800 h 1892590"/>
                  <a:gd name="connsiteX36" fmla="*/ 131257 w 1199201"/>
                  <a:gd name="connsiteY36" fmla="*/ 769565 h 1892590"/>
                  <a:gd name="connsiteX37" fmla="*/ 148390 w 1199201"/>
                  <a:gd name="connsiteY37" fmla="*/ 645623 h 1892590"/>
                  <a:gd name="connsiteX38" fmla="*/ 154825 w 1199201"/>
                  <a:gd name="connsiteY38" fmla="*/ 630984 h 1892590"/>
                  <a:gd name="connsiteX39" fmla="*/ 151090 w 1199201"/>
                  <a:gd name="connsiteY39" fmla="*/ 628088 h 1892590"/>
                  <a:gd name="connsiteX40" fmla="*/ 58466 w 1199201"/>
                  <a:gd name="connsiteY40" fmla="*/ 509833 h 1892590"/>
                  <a:gd name="connsiteX41" fmla="*/ 136730 w 1199201"/>
                  <a:gd name="connsiteY41" fmla="*/ 30640 h 1892590"/>
                  <a:gd name="connsiteX0" fmla="*/ 228110 w 1290581"/>
                  <a:gd name="connsiteY0" fmla="*/ 74498 h 1936448"/>
                  <a:gd name="connsiteX1" fmla="*/ 676056 w 1290581"/>
                  <a:gd name="connsiteY1" fmla="*/ 261836 h 1936448"/>
                  <a:gd name="connsiteX2" fmla="*/ 727329 w 1290581"/>
                  <a:gd name="connsiteY2" fmla="*/ 403025 h 1936448"/>
                  <a:gd name="connsiteX3" fmla="*/ 729083 w 1290581"/>
                  <a:gd name="connsiteY3" fmla="*/ 420242 h 1936448"/>
                  <a:gd name="connsiteX4" fmla="*/ 734763 w 1290581"/>
                  <a:gd name="connsiteY4" fmla="*/ 421920 h 1936448"/>
                  <a:gd name="connsiteX5" fmla="*/ 977081 w 1290581"/>
                  <a:gd name="connsiteY5" fmla="*/ 729425 h 1936448"/>
                  <a:gd name="connsiteX6" fmla="*/ 982581 w 1290581"/>
                  <a:gd name="connsiteY6" fmla="*/ 789093 h 1936448"/>
                  <a:gd name="connsiteX7" fmla="*/ 990003 w 1290581"/>
                  <a:gd name="connsiteY7" fmla="*/ 784976 h 1936448"/>
                  <a:gd name="connsiteX8" fmla="*/ 993924 w 1290581"/>
                  <a:gd name="connsiteY8" fmla="*/ 790931 h 1936448"/>
                  <a:gd name="connsiteX9" fmla="*/ 1097649 w 1290581"/>
                  <a:gd name="connsiteY9" fmla="*/ 964633 h 1936448"/>
                  <a:gd name="connsiteX10" fmla="*/ 1277770 w 1290581"/>
                  <a:gd name="connsiteY10" fmla="*/ 1458782 h 1936448"/>
                  <a:gd name="connsiteX11" fmla="*/ 1230003 w 1290581"/>
                  <a:gd name="connsiteY11" fmla="*/ 1438593 h 1936448"/>
                  <a:gd name="connsiteX12" fmla="*/ 1206595 w 1290581"/>
                  <a:gd name="connsiteY12" fmla="*/ 1415396 h 1936448"/>
                  <a:gd name="connsiteX13" fmla="*/ 1235116 w 1290581"/>
                  <a:gd name="connsiteY13" fmla="*/ 1481537 h 1936448"/>
                  <a:gd name="connsiteX14" fmla="*/ 1277076 w 1290581"/>
                  <a:gd name="connsiteY14" fmla="*/ 1720176 h 1936448"/>
                  <a:gd name="connsiteX15" fmla="*/ 1144326 w 1290581"/>
                  <a:gd name="connsiteY15" fmla="*/ 1619810 h 1936448"/>
                  <a:gd name="connsiteX16" fmla="*/ 1137382 w 1290581"/>
                  <a:gd name="connsiteY16" fmla="*/ 1610802 h 1936448"/>
                  <a:gd name="connsiteX17" fmla="*/ 1136320 w 1290581"/>
                  <a:gd name="connsiteY17" fmla="*/ 1614041 h 1936448"/>
                  <a:gd name="connsiteX18" fmla="*/ 1157858 w 1290581"/>
                  <a:gd name="connsiteY18" fmla="*/ 1663989 h 1936448"/>
                  <a:gd name="connsiteX19" fmla="*/ 1199819 w 1290581"/>
                  <a:gd name="connsiteY19" fmla="*/ 1902628 h 1936448"/>
                  <a:gd name="connsiteX20" fmla="*/ 1019597 w 1290581"/>
                  <a:gd name="connsiteY20" fmla="*/ 1740674 h 1936448"/>
                  <a:gd name="connsiteX21" fmla="*/ 985874 w 1290581"/>
                  <a:gd name="connsiteY21" fmla="*/ 1691976 h 1936448"/>
                  <a:gd name="connsiteX22" fmla="*/ 978421 w 1290581"/>
                  <a:gd name="connsiteY22" fmla="*/ 1690679 h 1936448"/>
                  <a:gd name="connsiteX23" fmla="*/ 980469 w 1290581"/>
                  <a:gd name="connsiteY23" fmla="*/ 1695428 h 1936448"/>
                  <a:gd name="connsiteX24" fmla="*/ 1022431 w 1290581"/>
                  <a:gd name="connsiteY24" fmla="*/ 1934066 h 1936448"/>
                  <a:gd name="connsiteX25" fmla="*/ 687092 w 1290581"/>
                  <a:gd name="connsiteY25" fmla="*/ 1526007 h 1936448"/>
                  <a:gd name="connsiteX26" fmla="*/ 603437 w 1290581"/>
                  <a:gd name="connsiteY26" fmla="*/ 1361060 h 1936448"/>
                  <a:gd name="connsiteX27" fmla="*/ 589796 w 1290581"/>
                  <a:gd name="connsiteY27" fmla="*/ 1343886 h 1936448"/>
                  <a:gd name="connsiteX28" fmla="*/ 509203 w 1290581"/>
                  <a:gd name="connsiteY28" fmla="*/ 1227474 h 1936448"/>
                  <a:gd name="connsiteX29" fmla="*/ 500363 w 1290581"/>
                  <a:gd name="connsiteY29" fmla="*/ 1212731 h 1936448"/>
                  <a:gd name="connsiteX30" fmla="*/ 495797 w 1290581"/>
                  <a:gd name="connsiteY30" fmla="*/ 1211181 h 1936448"/>
                  <a:gd name="connsiteX31" fmla="*/ 519952 w 1290581"/>
                  <a:gd name="connsiteY31" fmla="*/ 1349692 h 1936448"/>
                  <a:gd name="connsiteX32" fmla="*/ 500081 w 1290581"/>
                  <a:gd name="connsiteY32" fmla="*/ 1678312 h 1936448"/>
                  <a:gd name="connsiteX33" fmla="*/ 298700 w 1290581"/>
                  <a:gd name="connsiteY33" fmla="*/ 1190039 h 1936448"/>
                  <a:gd name="connsiteX34" fmla="*/ 266041 w 1290581"/>
                  <a:gd name="connsiteY34" fmla="*/ 1002769 h 1936448"/>
                  <a:gd name="connsiteX35" fmla="*/ 252585 w 1290581"/>
                  <a:gd name="connsiteY35" fmla="*/ 975658 h 1936448"/>
                  <a:gd name="connsiteX36" fmla="*/ 222637 w 1290581"/>
                  <a:gd name="connsiteY36" fmla="*/ 813423 h 1936448"/>
                  <a:gd name="connsiteX37" fmla="*/ 239770 w 1290581"/>
                  <a:gd name="connsiteY37" fmla="*/ 689481 h 1936448"/>
                  <a:gd name="connsiteX38" fmla="*/ 246205 w 1290581"/>
                  <a:gd name="connsiteY38" fmla="*/ 674842 h 1936448"/>
                  <a:gd name="connsiteX39" fmla="*/ 242470 w 1290581"/>
                  <a:gd name="connsiteY39" fmla="*/ 671946 h 1936448"/>
                  <a:gd name="connsiteX40" fmla="*/ 149846 w 1290581"/>
                  <a:gd name="connsiteY40" fmla="*/ 553691 h 1936448"/>
                  <a:gd name="connsiteX41" fmla="*/ 228110 w 1290581"/>
                  <a:gd name="connsiteY41" fmla="*/ 74498 h 1936448"/>
                  <a:gd name="connsiteX0" fmla="*/ 343573 w 1199816"/>
                  <a:gd name="connsiteY0" fmla="*/ 116142 h 1701180"/>
                  <a:gd name="connsiteX1" fmla="*/ 585291 w 1199816"/>
                  <a:gd name="connsiteY1" fmla="*/ 26568 h 1701180"/>
                  <a:gd name="connsiteX2" fmla="*/ 636564 w 1199816"/>
                  <a:gd name="connsiteY2" fmla="*/ 167757 h 1701180"/>
                  <a:gd name="connsiteX3" fmla="*/ 638318 w 1199816"/>
                  <a:gd name="connsiteY3" fmla="*/ 184974 h 1701180"/>
                  <a:gd name="connsiteX4" fmla="*/ 643998 w 1199816"/>
                  <a:gd name="connsiteY4" fmla="*/ 186652 h 1701180"/>
                  <a:gd name="connsiteX5" fmla="*/ 886316 w 1199816"/>
                  <a:gd name="connsiteY5" fmla="*/ 494157 h 1701180"/>
                  <a:gd name="connsiteX6" fmla="*/ 891816 w 1199816"/>
                  <a:gd name="connsiteY6" fmla="*/ 553825 h 1701180"/>
                  <a:gd name="connsiteX7" fmla="*/ 899238 w 1199816"/>
                  <a:gd name="connsiteY7" fmla="*/ 549708 h 1701180"/>
                  <a:gd name="connsiteX8" fmla="*/ 903159 w 1199816"/>
                  <a:gd name="connsiteY8" fmla="*/ 555663 h 1701180"/>
                  <a:gd name="connsiteX9" fmla="*/ 1006884 w 1199816"/>
                  <a:gd name="connsiteY9" fmla="*/ 729365 h 1701180"/>
                  <a:gd name="connsiteX10" fmla="*/ 1187005 w 1199816"/>
                  <a:gd name="connsiteY10" fmla="*/ 1223514 h 1701180"/>
                  <a:gd name="connsiteX11" fmla="*/ 1139238 w 1199816"/>
                  <a:gd name="connsiteY11" fmla="*/ 1203325 h 1701180"/>
                  <a:gd name="connsiteX12" fmla="*/ 1115830 w 1199816"/>
                  <a:gd name="connsiteY12" fmla="*/ 1180128 h 1701180"/>
                  <a:gd name="connsiteX13" fmla="*/ 1144351 w 1199816"/>
                  <a:gd name="connsiteY13" fmla="*/ 1246269 h 1701180"/>
                  <a:gd name="connsiteX14" fmla="*/ 1186311 w 1199816"/>
                  <a:gd name="connsiteY14" fmla="*/ 1484908 h 1701180"/>
                  <a:gd name="connsiteX15" fmla="*/ 1053561 w 1199816"/>
                  <a:gd name="connsiteY15" fmla="*/ 1384542 h 1701180"/>
                  <a:gd name="connsiteX16" fmla="*/ 1046617 w 1199816"/>
                  <a:gd name="connsiteY16" fmla="*/ 1375534 h 1701180"/>
                  <a:gd name="connsiteX17" fmla="*/ 1045555 w 1199816"/>
                  <a:gd name="connsiteY17" fmla="*/ 1378773 h 1701180"/>
                  <a:gd name="connsiteX18" fmla="*/ 1067093 w 1199816"/>
                  <a:gd name="connsiteY18" fmla="*/ 1428721 h 1701180"/>
                  <a:gd name="connsiteX19" fmla="*/ 1109054 w 1199816"/>
                  <a:gd name="connsiteY19" fmla="*/ 1667360 h 1701180"/>
                  <a:gd name="connsiteX20" fmla="*/ 928832 w 1199816"/>
                  <a:gd name="connsiteY20" fmla="*/ 1505406 h 1701180"/>
                  <a:gd name="connsiteX21" fmla="*/ 895109 w 1199816"/>
                  <a:gd name="connsiteY21" fmla="*/ 1456708 h 1701180"/>
                  <a:gd name="connsiteX22" fmla="*/ 887656 w 1199816"/>
                  <a:gd name="connsiteY22" fmla="*/ 1455411 h 1701180"/>
                  <a:gd name="connsiteX23" fmla="*/ 889704 w 1199816"/>
                  <a:gd name="connsiteY23" fmla="*/ 1460160 h 1701180"/>
                  <a:gd name="connsiteX24" fmla="*/ 931666 w 1199816"/>
                  <a:gd name="connsiteY24" fmla="*/ 1698798 h 1701180"/>
                  <a:gd name="connsiteX25" fmla="*/ 596327 w 1199816"/>
                  <a:gd name="connsiteY25" fmla="*/ 1290739 h 1701180"/>
                  <a:gd name="connsiteX26" fmla="*/ 512672 w 1199816"/>
                  <a:gd name="connsiteY26" fmla="*/ 1125792 h 1701180"/>
                  <a:gd name="connsiteX27" fmla="*/ 499031 w 1199816"/>
                  <a:gd name="connsiteY27" fmla="*/ 1108618 h 1701180"/>
                  <a:gd name="connsiteX28" fmla="*/ 418438 w 1199816"/>
                  <a:gd name="connsiteY28" fmla="*/ 992206 h 1701180"/>
                  <a:gd name="connsiteX29" fmla="*/ 409598 w 1199816"/>
                  <a:gd name="connsiteY29" fmla="*/ 977463 h 1701180"/>
                  <a:gd name="connsiteX30" fmla="*/ 405032 w 1199816"/>
                  <a:gd name="connsiteY30" fmla="*/ 975913 h 1701180"/>
                  <a:gd name="connsiteX31" fmla="*/ 429187 w 1199816"/>
                  <a:gd name="connsiteY31" fmla="*/ 1114424 h 1701180"/>
                  <a:gd name="connsiteX32" fmla="*/ 409316 w 1199816"/>
                  <a:gd name="connsiteY32" fmla="*/ 1443044 h 1701180"/>
                  <a:gd name="connsiteX33" fmla="*/ 207935 w 1199816"/>
                  <a:gd name="connsiteY33" fmla="*/ 954771 h 1701180"/>
                  <a:gd name="connsiteX34" fmla="*/ 175276 w 1199816"/>
                  <a:gd name="connsiteY34" fmla="*/ 767501 h 1701180"/>
                  <a:gd name="connsiteX35" fmla="*/ 161820 w 1199816"/>
                  <a:gd name="connsiteY35" fmla="*/ 740390 h 1701180"/>
                  <a:gd name="connsiteX36" fmla="*/ 131872 w 1199816"/>
                  <a:gd name="connsiteY36" fmla="*/ 578155 h 1701180"/>
                  <a:gd name="connsiteX37" fmla="*/ 149005 w 1199816"/>
                  <a:gd name="connsiteY37" fmla="*/ 454213 h 1701180"/>
                  <a:gd name="connsiteX38" fmla="*/ 155440 w 1199816"/>
                  <a:gd name="connsiteY38" fmla="*/ 439574 h 1701180"/>
                  <a:gd name="connsiteX39" fmla="*/ 151705 w 1199816"/>
                  <a:gd name="connsiteY39" fmla="*/ 436678 h 1701180"/>
                  <a:gd name="connsiteX40" fmla="*/ 59081 w 1199816"/>
                  <a:gd name="connsiteY40" fmla="*/ 318423 h 1701180"/>
                  <a:gd name="connsiteX41" fmla="*/ 343573 w 1199816"/>
                  <a:gd name="connsiteY41" fmla="*/ 116142 h 1701180"/>
                  <a:gd name="connsiteX0" fmla="*/ 306046 w 1162289"/>
                  <a:gd name="connsiteY0" fmla="*/ 90505 h 1675543"/>
                  <a:gd name="connsiteX1" fmla="*/ 547764 w 1162289"/>
                  <a:gd name="connsiteY1" fmla="*/ 931 h 1675543"/>
                  <a:gd name="connsiteX2" fmla="*/ 599037 w 1162289"/>
                  <a:gd name="connsiteY2" fmla="*/ 142120 h 1675543"/>
                  <a:gd name="connsiteX3" fmla="*/ 600791 w 1162289"/>
                  <a:gd name="connsiteY3" fmla="*/ 159337 h 1675543"/>
                  <a:gd name="connsiteX4" fmla="*/ 606471 w 1162289"/>
                  <a:gd name="connsiteY4" fmla="*/ 161015 h 1675543"/>
                  <a:gd name="connsiteX5" fmla="*/ 848789 w 1162289"/>
                  <a:gd name="connsiteY5" fmla="*/ 468520 h 1675543"/>
                  <a:gd name="connsiteX6" fmla="*/ 854289 w 1162289"/>
                  <a:gd name="connsiteY6" fmla="*/ 528188 h 1675543"/>
                  <a:gd name="connsiteX7" fmla="*/ 861711 w 1162289"/>
                  <a:gd name="connsiteY7" fmla="*/ 524071 h 1675543"/>
                  <a:gd name="connsiteX8" fmla="*/ 865632 w 1162289"/>
                  <a:gd name="connsiteY8" fmla="*/ 530026 h 1675543"/>
                  <a:gd name="connsiteX9" fmla="*/ 969357 w 1162289"/>
                  <a:gd name="connsiteY9" fmla="*/ 703728 h 1675543"/>
                  <a:gd name="connsiteX10" fmla="*/ 1149478 w 1162289"/>
                  <a:gd name="connsiteY10" fmla="*/ 1197877 h 1675543"/>
                  <a:gd name="connsiteX11" fmla="*/ 1101711 w 1162289"/>
                  <a:gd name="connsiteY11" fmla="*/ 1177688 h 1675543"/>
                  <a:gd name="connsiteX12" fmla="*/ 1078303 w 1162289"/>
                  <a:gd name="connsiteY12" fmla="*/ 1154491 h 1675543"/>
                  <a:gd name="connsiteX13" fmla="*/ 1106824 w 1162289"/>
                  <a:gd name="connsiteY13" fmla="*/ 1220632 h 1675543"/>
                  <a:gd name="connsiteX14" fmla="*/ 1148784 w 1162289"/>
                  <a:gd name="connsiteY14" fmla="*/ 1459271 h 1675543"/>
                  <a:gd name="connsiteX15" fmla="*/ 1016034 w 1162289"/>
                  <a:gd name="connsiteY15" fmla="*/ 1358905 h 1675543"/>
                  <a:gd name="connsiteX16" fmla="*/ 1009090 w 1162289"/>
                  <a:gd name="connsiteY16" fmla="*/ 1349897 h 1675543"/>
                  <a:gd name="connsiteX17" fmla="*/ 1008028 w 1162289"/>
                  <a:gd name="connsiteY17" fmla="*/ 1353136 h 1675543"/>
                  <a:gd name="connsiteX18" fmla="*/ 1029566 w 1162289"/>
                  <a:gd name="connsiteY18" fmla="*/ 1403084 h 1675543"/>
                  <a:gd name="connsiteX19" fmla="*/ 1071527 w 1162289"/>
                  <a:gd name="connsiteY19" fmla="*/ 1641723 h 1675543"/>
                  <a:gd name="connsiteX20" fmla="*/ 891305 w 1162289"/>
                  <a:gd name="connsiteY20" fmla="*/ 1479769 h 1675543"/>
                  <a:gd name="connsiteX21" fmla="*/ 857582 w 1162289"/>
                  <a:gd name="connsiteY21" fmla="*/ 1431071 h 1675543"/>
                  <a:gd name="connsiteX22" fmla="*/ 850129 w 1162289"/>
                  <a:gd name="connsiteY22" fmla="*/ 1429774 h 1675543"/>
                  <a:gd name="connsiteX23" fmla="*/ 852177 w 1162289"/>
                  <a:gd name="connsiteY23" fmla="*/ 1434523 h 1675543"/>
                  <a:gd name="connsiteX24" fmla="*/ 894139 w 1162289"/>
                  <a:gd name="connsiteY24" fmla="*/ 1673161 h 1675543"/>
                  <a:gd name="connsiteX25" fmla="*/ 558800 w 1162289"/>
                  <a:gd name="connsiteY25" fmla="*/ 1265102 h 1675543"/>
                  <a:gd name="connsiteX26" fmla="*/ 475145 w 1162289"/>
                  <a:gd name="connsiteY26" fmla="*/ 1100155 h 1675543"/>
                  <a:gd name="connsiteX27" fmla="*/ 461504 w 1162289"/>
                  <a:gd name="connsiteY27" fmla="*/ 1082981 h 1675543"/>
                  <a:gd name="connsiteX28" fmla="*/ 380911 w 1162289"/>
                  <a:gd name="connsiteY28" fmla="*/ 966569 h 1675543"/>
                  <a:gd name="connsiteX29" fmla="*/ 372071 w 1162289"/>
                  <a:gd name="connsiteY29" fmla="*/ 951826 h 1675543"/>
                  <a:gd name="connsiteX30" fmla="*/ 367505 w 1162289"/>
                  <a:gd name="connsiteY30" fmla="*/ 950276 h 1675543"/>
                  <a:gd name="connsiteX31" fmla="*/ 391660 w 1162289"/>
                  <a:gd name="connsiteY31" fmla="*/ 1088787 h 1675543"/>
                  <a:gd name="connsiteX32" fmla="*/ 371789 w 1162289"/>
                  <a:gd name="connsiteY32" fmla="*/ 1417407 h 1675543"/>
                  <a:gd name="connsiteX33" fmla="*/ 170408 w 1162289"/>
                  <a:gd name="connsiteY33" fmla="*/ 929134 h 1675543"/>
                  <a:gd name="connsiteX34" fmla="*/ 137749 w 1162289"/>
                  <a:gd name="connsiteY34" fmla="*/ 741864 h 1675543"/>
                  <a:gd name="connsiteX35" fmla="*/ 124293 w 1162289"/>
                  <a:gd name="connsiteY35" fmla="*/ 714753 h 1675543"/>
                  <a:gd name="connsiteX36" fmla="*/ 94345 w 1162289"/>
                  <a:gd name="connsiteY36" fmla="*/ 552518 h 1675543"/>
                  <a:gd name="connsiteX37" fmla="*/ 111478 w 1162289"/>
                  <a:gd name="connsiteY37" fmla="*/ 428576 h 1675543"/>
                  <a:gd name="connsiteX38" fmla="*/ 117913 w 1162289"/>
                  <a:gd name="connsiteY38" fmla="*/ 413937 h 1675543"/>
                  <a:gd name="connsiteX39" fmla="*/ 114178 w 1162289"/>
                  <a:gd name="connsiteY39" fmla="*/ 411041 h 1675543"/>
                  <a:gd name="connsiteX40" fmla="*/ 21554 w 1162289"/>
                  <a:gd name="connsiteY40" fmla="*/ 292786 h 1675543"/>
                  <a:gd name="connsiteX41" fmla="*/ 306046 w 1162289"/>
                  <a:gd name="connsiteY41" fmla="*/ 90505 h 1675543"/>
                  <a:gd name="connsiteX0" fmla="*/ 325996 w 1161124"/>
                  <a:gd name="connsiteY0" fmla="*/ 33595 h 1690908"/>
                  <a:gd name="connsiteX1" fmla="*/ 546599 w 1161124"/>
                  <a:gd name="connsiteY1" fmla="*/ 16296 h 1690908"/>
                  <a:gd name="connsiteX2" fmla="*/ 597872 w 1161124"/>
                  <a:gd name="connsiteY2" fmla="*/ 157485 h 1690908"/>
                  <a:gd name="connsiteX3" fmla="*/ 599626 w 1161124"/>
                  <a:gd name="connsiteY3" fmla="*/ 174702 h 1690908"/>
                  <a:gd name="connsiteX4" fmla="*/ 605306 w 1161124"/>
                  <a:gd name="connsiteY4" fmla="*/ 176380 h 1690908"/>
                  <a:gd name="connsiteX5" fmla="*/ 847624 w 1161124"/>
                  <a:gd name="connsiteY5" fmla="*/ 483885 h 1690908"/>
                  <a:gd name="connsiteX6" fmla="*/ 853124 w 1161124"/>
                  <a:gd name="connsiteY6" fmla="*/ 543553 h 1690908"/>
                  <a:gd name="connsiteX7" fmla="*/ 860546 w 1161124"/>
                  <a:gd name="connsiteY7" fmla="*/ 539436 h 1690908"/>
                  <a:gd name="connsiteX8" fmla="*/ 864467 w 1161124"/>
                  <a:gd name="connsiteY8" fmla="*/ 545391 h 1690908"/>
                  <a:gd name="connsiteX9" fmla="*/ 968192 w 1161124"/>
                  <a:gd name="connsiteY9" fmla="*/ 719093 h 1690908"/>
                  <a:gd name="connsiteX10" fmla="*/ 1148313 w 1161124"/>
                  <a:gd name="connsiteY10" fmla="*/ 1213242 h 1690908"/>
                  <a:gd name="connsiteX11" fmla="*/ 1100546 w 1161124"/>
                  <a:gd name="connsiteY11" fmla="*/ 1193053 h 1690908"/>
                  <a:gd name="connsiteX12" fmla="*/ 1077138 w 1161124"/>
                  <a:gd name="connsiteY12" fmla="*/ 1169856 h 1690908"/>
                  <a:gd name="connsiteX13" fmla="*/ 1105659 w 1161124"/>
                  <a:gd name="connsiteY13" fmla="*/ 1235997 h 1690908"/>
                  <a:gd name="connsiteX14" fmla="*/ 1147619 w 1161124"/>
                  <a:gd name="connsiteY14" fmla="*/ 1474636 h 1690908"/>
                  <a:gd name="connsiteX15" fmla="*/ 1014869 w 1161124"/>
                  <a:gd name="connsiteY15" fmla="*/ 1374270 h 1690908"/>
                  <a:gd name="connsiteX16" fmla="*/ 1007925 w 1161124"/>
                  <a:gd name="connsiteY16" fmla="*/ 1365262 h 1690908"/>
                  <a:gd name="connsiteX17" fmla="*/ 1006863 w 1161124"/>
                  <a:gd name="connsiteY17" fmla="*/ 1368501 h 1690908"/>
                  <a:gd name="connsiteX18" fmla="*/ 1028401 w 1161124"/>
                  <a:gd name="connsiteY18" fmla="*/ 1418449 h 1690908"/>
                  <a:gd name="connsiteX19" fmla="*/ 1070362 w 1161124"/>
                  <a:gd name="connsiteY19" fmla="*/ 1657088 h 1690908"/>
                  <a:gd name="connsiteX20" fmla="*/ 890140 w 1161124"/>
                  <a:gd name="connsiteY20" fmla="*/ 1495134 h 1690908"/>
                  <a:gd name="connsiteX21" fmla="*/ 856417 w 1161124"/>
                  <a:gd name="connsiteY21" fmla="*/ 1446436 h 1690908"/>
                  <a:gd name="connsiteX22" fmla="*/ 848964 w 1161124"/>
                  <a:gd name="connsiteY22" fmla="*/ 1445139 h 1690908"/>
                  <a:gd name="connsiteX23" fmla="*/ 851012 w 1161124"/>
                  <a:gd name="connsiteY23" fmla="*/ 1449888 h 1690908"/>
                  <a:gd name="connsiteX24" fmla="*/ 892974 w 1161124"/>
                  <a:gd name="connsiteY24" fmla="*/ 1688526 h 1690908"/>
                  <a:gd name="connsiteX25" fmla="*/ 557635 w 1161124"/>
                  <a:gd name="connsiteY25" fmla="*/ 1280467 h 1690908"/>
                  <a:gd name="connsiteX26" fmla="*/ 473980 w 1161124"/>
                  <a:gd name="connsiteY26" fmla="*/ 1115520 h 1690908"/>
                  <a:gd name="connsiteX27" fmla="*/ 460339 w 1161124"/>
                  <a:gd name="connsiteY27" fmla="*/ 1098346 h 1690908"/>
                  <a:gd name="connsiteX28" fmla="*/ 379746 w 1161124"/>
                  <a:gd name="connsiteY28" fmla="*/ 981934 h 1690908"/>
                  <a:gd name="connsiteX29" fmla="*/ 370906 w 1161124"/>
                  <a:gd name="connsiteY29" fmla="*/ 967191 h 1690908"/>
                  <a:gd name="connsiteX30" fmla="*/ 366340 w 1161124"/>
                  <a:gd name="connsiteY30" fmla="*/ 965641 h 1690908"/>
                  <a:gd name="connsiteX31" fmla="*/ 390495 w 1161124"/>
                  <a:gd name="connsiteY31" fmla="*/ 1104152 h 1690908"/>
                  <a:gd name="connsiteX32" fmla="*/ 370624 w 1161124"/>
                  <a:gd name="connsiteY32" fmla="*/ 1432772 h 1690908"/>
                  <a:gd name="connsiteX33" fmla="*/ 169243 w 1161124"/>
                  <a:gd name="connsiteY33" fmla="*/ 944499 h 1690908"/>
                  <a:gd name="connsiteX34" fmla="*/ 136584 w 1161124"/>
                  <a:gd name="connsiteY34" fmla="*/ 757229 h 1690908"/>
                  <a:gd name="connsiteX35" fmla="*/ 123128 w 1161124"/>
                  <a:gd name="connsiteY35" fmla="*/ 730118 h 1690908"/>
                  <a:gd name="connsiteX36" fmla="*/ 93180 w 1161124"/>
                  <a:gd name="connsiteY36" fmla="*/ 567883 h 1690908"/>
                  <a:gd name="connsiteX37" fmla="*/ 110313 w 1161124"/>
                  <a:gd name="connsiteY37" fmla="*/ 443941 h 1690908"/>
                  <a:gd name="connsiteX38" fmla="*/ 116748 w 1161124"/>
                  <a:gd name="connsiteY38" fmla="*/ 429302 h 1690908"/>
                  <a:gd name="connsiteX39" fmla="*/ 113013 w 1161124"/>
                  <a:gd name="connsiteY39" fmla="*/ 426406 h 1690908"/>
                  <a:gd name="connsiteX40" fmla="*/ 20389 w 1161124"/>
                  <a:gd name="connsiteY40" fmla="*/ 308151 h 1690908"/>
                  <a:gd name="connsiteX41" fmla="*/ 325996 w 1161124"/>
                  <a:gd name="connsiteY41" fmla="*/ 33595 h 1690908"/>
                  <a:gd name="connsiteX0" fmla="*/ 329851 w 1164979"/>
                  <a:gd name="connsiteY0" fmla="*/ 47598 h 1704911"/>
                  <a:gd name="connsiteX1" fmla="*/ 550454 w 1164979"/>
                  <a:gd name="connsiteY1" fmla="*/ 30299 h 1704911"/>
                  <a:gd name="connsiteX2" fmla="*/ 601727 w 1164979"/>
                  <a:gd name="connsiteY2" fmla="*/ 171488 h 1704911"/>
                  <a:gd name="connsiteX3" fmla="*/ 603481 w 1164979"/>
                  <a:gd name="connsiteY3" fmla="*/ 188705 h 1704911"/>
                  <a:gd name="connsiteX4" fmla="*/ 609161 w 1164979"/>
                  <a:gd name="connsiteY4" fmla="*/ 190383 h 1704911"/>
                  <a:gd name="connsiteX5" fmla="*/ 851479 w 1164979"/>
                  <a:gd name="connsiteY5" fmla="*/ 497888 h 1704911"/>
                  <a:gd name="connsiteX6" fmla="*/ 856979 w 1164979"/>
                  <a:gd name="connsiteY6" fmla="*/ 557556 h 1704911"/>
                  <a:gd name="connsiteX7" fmla="*/ 864401 w 1164979"/>
                  <a:gd name="connsiteY7" fmla="*/ 553439 h 1704911"/>
                  <a:gd name="connsiteX8" fmla="*/ 868322 w 1164979"/>
                  <a:gd name="connsiteY8" fmla="*/ 559394 h 1704911"/>
                  <a:gd name="connsiteX9" fmla="*/ 972047 w 1164979"/>
                  <a:gd name="connsiteY9" fmla="*/ 733096 h 1704911"/>
                  <a:gd name="connsiteX10" fmla="*/ 1152168 w 1164979"/>
                  <a:gd name="connsiteY10" fmla="*/ 1227245 h 1704911"/>
                  <a:gd name="connsiteX11" fmla="*/ 1104401 w 1164979"/>
                  <a:gd name="connsiteY11" fmla="*/ 1207056 h 1704911"/>
                  <a:gd name="connsiteX12" fmla="*/ 1080993 w 1164979"/>
                  <a:gd name="connsiteY12" fmla="*/ 1183859 h 1704911"/>
                  <a:gd name="connsiteX13" fmla="*/ 1109514 w 1164979"/>
                  <a:gd name="connsiteY13" fmla="*/ 1250000 h 1704911"/>
                  <a:gd name="connsiteX14" fmla="*/ 1151474 w 1164979"/>
                  <a:gd name="connsiteY14" fmla="*/ 1488639 h 1704911"/>
                  <a:gd name="connsiteX15" fmla="*/ 1018724 w 1164979"/>
                  <a:gd name="connsiteY15" fmla="*/ 1388273 h 1704911"/>
                  <a:gd name="connsiteX16" fmla="*/ 1011780 w 1164979"/>
                  <a:gd name="connsiteY16" fmla="*/ 1379265 h 1704911"/>
                  <a:gd name="connsiteX17" fmla="*/ 1010718 w 1164979"/>
                  <a:gd name="connsiteY17" fmla="*/ 1382504 h 1704911"/>
                  <a:gd name="connsiteX18" fmla="*/ 1032256 w 1164979"/>
                  <a:gd name="connsiteY18" fmla="*/ 1432452 h 1704911"/>
                  <a:gd name="connsiteX19" fmla="*/ 1074217 w 1164979"/>
                  <a:gd name="connsiteY19" fmla="*/ 1671091 h 1704911"/>
                  <a:gd name="connsiteX20" fmla="*/ 893995 w 1164979"/>
                  <a:gd name="connsiteY20" fmla="*/ 1509137 h 1704911"/>
                  <a:gd name="connsiteX21" fmla="*/ 860272 w 1164979"/>
                  <a:gd name="connsiteY21" fmla="*/ 1460439 h 1704911"/>
                  <a:gd name="connsiteX22" fmla="*/ 852819 w 1164979"/>
                  <a:gd name="connsiteY22" fmla="*/ 1459142 h 1704911"/>
                  <a:gd name="connsiteX23" fmla="*/ 854867 w 1164979"/>
                  <a:gd name="connsiteY23" fmla="*/ 1463891 h 1704911"/>
                  <a:gd name="connsiteX24" fmla="*/ 896829 w 1164979"/>
                  <a:gd name="connsiteY24" fmla="*/ 1702529 h 1704911"/>
                  <a:gd name="connsiteX25" fmla="*/ 561490 w 1164979"/>
                  <a:gd name="connsiteY25" fmla="*/ 1294470 h 1704911"/>
                  <a:gd name="connsiteX26" fmla="*/ 477835 w 1164979"/>
                  <a:gd name="connsiteY26" fmla="*/ 1129523 h 1704911"/>
                  <a:gd name="connsiteX27" fmla="*/ 464194 w 1164979"/>
                  <a:gd name="connsiteY27" fmla="*/ 1112349 h 1704911"/>
                  <a:gd name="connsiteX28" fmla="*/ 383601 w 1164979"/>
                  <a:gd name="connsiteY28" fmla="*/ 995937 h 1704911"/>
                  <a:gd name="connsiteX29" fmla="*/ 374761 w 1164979"/>
                  <a:gd name="connsiteY29" fmla="*/ 981194 h 1704911"/>
                  <a:gd name="connsiteX30" fmla="*/ 370195 w 1164979"/>
                  <a:gd name="connsiteY30" fmla="*/ 979644 h 1704911"/>
                  <a:gd name="connsiteX31" fmla="*/ 394350 w 1164979"/>
                  <a:gd name="connsiteY31" fmla="*/ 1118155 h 1704911"/>
                  <a:gd name="connsiteX32" fmla="*/ 374479 w 1164979"/>
                  <a:gd name="connsiteY32" fmla="*/ 1446775 h 1704911"/>
                  <a:gd name="connsiteX33" fmla="*/ 173098 w 1164979"/>
                  <a:gd name="connsiteY33" fmla="*/ 958502 h 1704911"/>
                  <a:gd name="connsiteX34" fmla="*/ 140439 w 1164979"/>
                  <a:gd name="connsiteY34" fmla="*/ 771232 h 1704911"/>
                  <a:gd name="connsiteX35" fmla="*/ 126983 w 1164979"/>
                  <a:gd name="connsiteY35" fmla="*/ 744121 h 1704911"/>
                  <a:gd name="connsiteX36" fmla="*/ 97035 w 1164979"/>
                  <a:gd name="connsiteY36" fmla="*/ 581886 h 1704911"/>
                  <a:gd name="connsiteX37" fmla="*/ 114168 w 1164979"/>
                  <a:gd name="connsiteY37" fmla="*/ 457944 h 1704911"/>
                  <a:gd name="connsiteX38" fmla="*/ 120603 w 1164979"/>
                  <a:gd name="connsiteY38" fmla="*/ 443305 h 1704911"/>
                  <a:gd name="connsiteX39" fmla="*/ 116868 w 1164979"/>
                  <a:gd name="connsiteY39" fmla="*/ 440409 h 1704911"/>
                  <a:gd name="connsiteX40" fmla="*/ 24244 w 1164979"/>
                  <a:gd name="connsiteY40" fmla="*/ 322154 h 1704911"/>
                  <a:gd name="connsiteX41" fmla="*/ 329851 w 1164979"/>
                  <a:gd name="connsiteY41" fmla="*/ 47598 h 1704911"/>
                  <a:gd name="connsiteX0" fmla="*/ 316459 w 1151587"/>
                  <a:gd name="connsiteY0" fmla="*/ 47598 h 1704911"/>
                  <a:gd name="connsiteX1" fmla="*/ 537062 w 1151587"/>
                  <a:gd name="connsiteY1" fmla="*/ 30299 h 1704911"/>
                  <a:gd name="connsiteX2" fmla="*/ 588335 w 1151587"/>
                  <a:gd name="connsiteY2" fmla="*/ 171488 h 1704911"/>
                  <a:gd name="connsiteX3" fmla="*/ 590089 w 1151587"/>
                  <a:gd name="connsiteY3" fmla="*/ 188705 h 1704911"/>
                  <a:gd name="connsiteX4" fmla="*/ 595769 w 1151587"/>
                  <a:gd name="connsiteY4" fmla="*/ 190383 h 1704911"/>
                  <a:gd name="connsiteX5" fmla="*/ 838087 w 1151587"/>
                  <a:gd name="connsiteY5" fmla="*/ 497888 h 1704911"/>
                  <a:gd name="connsiteX6" fmla="*/ 843587 w 1151587"/>
                  <a:gd name="connsiteY6" fmla="*/ 557556 h 1704911"/>
                  <a:gd name="connsiteX7" fmla="*/ 851009 w 1151587"/>
                  <a:gd name="connsiteY7" fmla="*/ 553439 h 1704911"/>
                  <a:gd name="connsiteX8" fmla="*/ 854930 w 1151587"/>
                  <a:gd name="connsiteY8" fmla="*/ 559394 h 1704911"/>
                  <a:gd name="connsiteX9" fmla="*/ 958655 w 1151587"/>
                  <a:gd name="connsiteY9" fmla="*/ 733096 h 1704911"/>
                  <a:gd name="connsiteX10" fmla="*/ 1138776 w 1151587"/>
                  <a:gd name="connsiteY10" fmla="*/ 1227245 h 1704911"/>
                  <a:gd name="connsiteX11" fmla="*/ 1091009 w 1151587"/>
                  <a:gd name="connsiteY11" fmla="*/ 1207056 h 1704911"/>
                  <a:gd name="connsiteX12" fmla="*/ 1067601 w 1151587"/>
                  <a:gd name="connsiteY12" fmla="*/ 1183859 h 1704911"/>
                  <a:gd name="connsiteX13" fmla="*/ 1096122 w 1151587"/>
                  <a:gd name="connsiteY13" fmla="*/ 1250000 h 1704911"/>
                  <a:gd name="connsiteX14" fmla="*/ 1138082 w 1151587"/>
                  <a:gd name="connsiteY14" fmla="*/ 1488639 h 1704911"/>
                  <a:gd name="connsiteX15" fmla="*/ 1005332 w 1151587"/>
                  <a:gd name="connsiteY15" fmla="*/ 1388273 h 1704911"/>
                  <a:gd name="connsiteX16" fmla="*/ 998388 w 1151587"/>
                  <a:gd name="connsiteY16" fmla="*/ 1379265 h 1704911"/>
                  <a:gd name="connsiteX17" fmla="*/ 997326 w 1151587"/>
                  <a:gd name="connsiteY17" fmla="*/ 1382504 h 1704911"/>
                  <a:gd name="connsiteX18" fmla="*/ 1018864 w 1151587"/>
                  <a:gd name="connsiteY18" fmla="*/ 1432452 h 1704911"/>
                  <a:gd name="connsiteX19" fmla="*/ 1060825 w 1151587"/>
                  <a:gd name="connsiteY19" fmla="*/ 1671091 h 1704911"/>
                  <a:gd name="connsiteX20" fmla="*/ 880603 w 1151587"/>
                  <a:gd name="connsiteY20" fmla="*/ 1509137 h 1704911"/>
                  <a:gd name="connsiteX21" fmla="*/ 846880 w 1151587"/>
                  <a:gd name="connsiteY21" fmla="*/ 1460439 h 1704911"/>
                  <a:gd name="connsiteX22" fmla="*/ 839427 w 1151587"/>
                  <a:gd name="connsiteY22" fmla="*/ 1459142 h 1704911"/>
                  <a:gd name="connsiteX23" fmla="*/ 841475 w 1151587"/>
                  <a:gd name="connsiteY23" fmla="*/ 1463891 h 1704911"/>
                  <a:gd name="connsiteX24" fmla="*/ 883437 w 1151587"/>
                  <a:gd name="connsiteY24" fmla="*/ 1702529 h 1704911"/>
                  <a:gd name="connsiteX25" fmla="*/ 548098 w 1151587"/>
                  <a:gd name="connsiteY25" fmla="*/ 1294470 h 1704911"/>
                  <a:gd name="connsiteX26" fmla="*/ 464443 w 1151587"/>
                  <a:gd name="connsiteY26" fmla="*/ 1129523 h 1704911"/>
                  <a:gd name="connsiteX27" fmla="*/ 450802 w 1151587"/>
                  <a:gd name="connsiteY27" fmla="*/ 1112349 h 1704911"/>
                  <a:gd name="connsiteX28" fmla="*/ 370209 w 1151587"/>
                  <a:gd name="connsiteY28" fmla="*/ 995937 h 1704911"/>
                  <a:gd name="connsiteX29" fmla="*/ 361369 w 1151587"/>
                  <a:gd name="connsiteY29" fmla="*/ 981194 h 1704911"/>
                  <a:gd name="connsiteX30" fmla="*/ 356803 w 1151587"/>
                  <a:gd name="connsiteY30" fmla="*/ 979644 h 1704911"/>
                  <a:gd name="connsiteX31" fmla="*/ 380958 w 1151587"/>
                  <a:gd name="connsiteY31" fmla="*/ 1118155 h 1704911"/>
                  <a:gd name="connsiteX32" fmla="*/ 361087 w 1151587"/>
                  <a:gd name="connsiteY32" fmla="*/ 1446775 h 1704911"/>
                  <a:gd name="connsiteX33" fmla="*/ 159706 w 1151587"/>
                  <a:gd name="connsiteY33" fmla="*/ 958502 h 1704911"/>
                  <a:gd name="connsiteX34" fmla="*/ 127047 w 1151587"/>
                  <a:gd name="connsiteY34" fmla="*/ 771232 h 1704911"/>
                  <a:gd name="connsiteX35" fmla="*/ 113591 w 1151587"/>
                  <a:gd name="connsiteY35" fmla="*/ 744121 h 1704911"/>
                  <a:gd name="connsiteX36" fmla="*/ 83643 w 1151587"/>
                  <a:gd name="connsiteY36" fmla="*/ 581886 h 1704911"/>
                  <a:gd name="connsiteX37" fmla="*/ 100776 w 1151587"/>
                  <a:gd name="connsiteY37" fmla="*/ 457944 h 1704911"/>
                  <a:gd name="connsiteX38" fmla="*/ 107211 w 1151587"/>
                  <a:gd name="connsiteY38" fmla="*/ 443305 h 1704911"/>
                  <a:gd name="connsiteX39" fmla="*/ 103476 w 1151587"/>
                  <a:gd name="connsiteY39" fmla="*/ 440409 h 1704911"/>
                  <a:gd name="connsiteX40" fmla="*/ 10852 w 1151587"/>
                  <a:gd name="connsiteY40" fmla="*/ 322154 h 1704911"/>
                  <a:gd name="connsiteX41" fmla="*/ 316459 w 1151587"/>
                  <a:gd name="connsiteY41" fmla="*/ 47598 h 1704911"/>
                  <a:gd name="connsiteX0" fmla="*/ 232816 w 1067944"/>
                  <a:gd name="connsiteY0" fmla="*/ 30232 h 1687545"/>
                  <a:gd name="connsiteX1" fmla="*/ 453419 w 1067944"/>
                  <a:gd name="connsiteY1" fmla="*/ 12933 h 1687545"/>
                  <a:gd name="connsiteX2" fmla="*/ 504692 w 1067944"/>
                  <a:gd name="connsiteY2" fmla="*/ 154122 h 1687545"/>
                  <a:gd name="connsiteX3" fmla="*/ 506446 w 1067944"/>
                  <a:gd name="connsiteY3" fmla="*/ 171339 h 1687545"/>
                  <a:gd name="connsiteX4" fmla="*/ 512126 w 1067944"/>
                  <a:gd name="connsiteY4" fmla="*/ 173017 h 1687545"/>
                  <a:gd name="connsiteX5" fmla="*/ 754444 w 1067944"/>
                  <a:gd name="connsiteY5" fmla="*/ 480522 h 1687545"/>
                  <a:gd name="connsiteX6" fmla="*/ 759944 w 1067944"/>
                  <a:gd name="connsiteY6" fmla="*/ 540190 h 1687545"/>
                  <a:gd name="connsiteX7" fmla="*/ 767366 w 1067944"/>
                  <a:gd name="connsiteY7" fmla="*/ 536073 h 1687545"/>
                  <a:gd name="connsiteX8" fmla="*/ 771287 w 1067944"/>
                  <a:gd name="connsiteY8" fmla="*/ 542028 h 1687545"/>
                  <a:gd name="connsiteX9" fmla="*/ 875012 w 1067944"/>
                  <a:gd name="connsiteY9" fmla="*/ 715730 h 1687545"/>
                  <a:gd name="connsiteX10" fmla="*/ 1055133 w 1067944"/>
                  <a:gd name="connsiteY10" fmla="*/ 1209879 h 1687545"/>
                  <a:gd name="connsiteX11" fmla="*/ 1007366 w 1067944"/>
                  <a:gd name="connsiteY11" fmla="*/ 1189690 h 1687545"/>
                  <a:gd name="connsiteX12" fmla="*/ 983958 w 1067944"/>
                  <a:gd name="connsiteY12" fmla="*/ 1166493 h 1687545"/>
                  <a:gd name="connsiteX13" fmla="*/ 1012479 w 1067944"/>
                  <a:gd name="connsiteY13" fmla="*/ 1232634 h 1687545"/>
                  <a:gd name="connsiteX14" fmla="*/ 1054439 w 1067944"/>
                  <a:gd name="connsiteY14" fmla="*/ 1471273 h 1687545"/>
                  <a:gd name="connsiteX15" fmla="*/ 921689 w 1067944"/>
                  <a:gd name="connsiteY15" fmla="*/ 1370907 h 1687545"/>
                  <a:gd name="connsiteX16" fmla="*/ 914745 w 1067944"/>
                  <a:gd name="connsiteY16" fmla="*/ 1361899 h 1687545"/>
                  <a:gd name="connsiteX17" fmla="*/ 913683 w 1067944"/>
                  <a:gd name="connsiteY17" fmla="*/ 1365138 h 1687545"/>
                  <a:gd name="connsiteX18" fmla="*/ 935221 w 1067944"/>
                  <a:gd name="connsiteY18" fmla="*/ 1415086 h 1687545"/>
                  <a:gd name="connsiteX19" fmla="*/ 977182 w 1067944"/>
                  <a:gd name="connsiteY19" fmla="*/ 1653725 h 1687545"/>
                  <a:gd name="connsiteX20" fmla="*/ 796960 w 1067944"/>
                  <a:gd name="connsiteY20" fmla="*/ 1491771 h 1687545"/>
                  <a:gd name="connsiteX21" fmla="*/ 763237 w 1067944"/>
                  <a:gd name="connsiteY21" fmla="*/ 1443073 h 1687545"/>
                  <a:gd name="connsiteX22" fmla="*/ 755784 w 1067944"/>
                  <a:gd name="connsiteY22" fmla="*/ 1441776 h 1687545"/>
                  <a:gd name="connsiteX23" fmla="*/ 757832 w 1067944"/>
                  <a:gd name="connsiteY23" fmla="*/ 1446525 h 1687545"/>
                  <a:gd name="connsiteX24" fmla="*/ 799794 w 1067944"/>
                  <a:gd name="connsiteY24" fmla="*/ 1685163 h 1687545"/>
                  <a:gd name="connsiteX25" fmla="*/ 464455 w 1067944"/>
                  <a:gd name="connsiteY25" fmla="*/ 1277104 h 1687545"/>
                  <a:gd name="connsiteX26" fmla="*/ 380800 w 1067944"/>
                  <a:gd name="connsiteY26" fmla="*/ 1112157 h 1687545"/>
                  <a:gd name="connsiteX27" fmla="*/ 367159 w 1067944"/>
                  <a:gd name="connsiteY27" fmla="*/ 1094983 h 1687545"/>
                  <a:gd name="connsiteX28" fmla="*/ 286566 w 1067944"/>
                  <a:gd name="connsiteY28" fmla="*/ 978571 h 1687545"/>
                  <a:gd name="connsiteX29" fmla="*/ 277726 w 1067944"/>
                  <a:gd name="connsiteY29" fmla="*/ 963828 h 1687545"/>
                  <a:gd name="connsiteX30" fmla="*/ 273160 w 1067944"/>
                  <a:gd name="connsiteY30" fmla="*/ 962278 h 1687545"/>
                  <a:gd name="connsiteX31" fmla="*/ 297315 w 1067944"/>
                  <a:gd name="connsiteY31" fmla="*/ 1100789 h 1687545"/>
                  <a:gd name="connsiteX32" fmla="*/ 277444 w 1067944"/>
                  <a:gd name="connsiteY32" fmla="*/ 1429409 h 1687545"/>
                  <a:gd name="connsiteX33" fmla="*/ 76063 w 1067944"/>
                  <a:gd name="connsiteY33" fmla="*/ 941136 h 1687545"/>
                  <a:gd name="connsiteX34" fmla="*/ 43404 w 1067944"/>
                  <a:gd name="connsiteY34" fmla="*/ 753866 h 1687545"/>
                  <a:gd name="connsiteX35" fmla="*/ 29948 w 1067944"/>
                  <a:gd name="connsiteY35" fmla="*/ 726755 h 1687545"/>
                  <a:gd name="connsiteX36" fmla="*/ 0 w 1067944"/>
                  <a:gd name="connsiteY36" fmla="*/ 564520 h 1687545"/>
                  <a:gd name="connsiteX37" fmla="*/ 17133 w 1067944"/>
                  <a:gd name="connsiteY37" fmla="*/ 440578 h 1687545"/>
                  <a:gd name="connsiteX38" fmla="*/ 23568 w 1067944"/>
                  <a:gd name="connsiteY38" fmla="*/ 425939 h 1687545"/>
                  <a:gd name="connsiteX39" fmla="*/ 19833 w 1067944"/>
                  <a:gd name="connsiteY39" fmla="*/ 423043 h 1687545"/>
                  <a:gd name="connsiteX40" fmla="*/ 54704 w 1067944"/>
                  <a:gd name="connsiteY40" fmla="*/ 223290 h 1687545"/>
                  <a:gd name="connsiteX41" fmla="*/ 232816 w 1067944"/>
                  <a:gd name="connsiteY41" fmla="*/ 30232 h 1687545"/>
                  <a:gd name="connsiteX0" fmla="*/ 232816 w 1067944"/>
                  <a:gd name="connsiteY0" fmla="*/ 7742 h 1665055"/>
                  <a:gd name="connsiteX1" fmla="*/ 349111 w 1067944"/>
                  <a:gd name="connsiteY1" fmla="*/ 47170 h 1665055"/>
                  <a:gd name="connsiteX2" fmla="*/ 504692 w 1067944"/>
                  <a:gd name="connsiteY2" fmla="*/ 131632 h 1665055"/>
                  <a:gd name="connsiteX3" fmla="*/ 506446 w 1067944"/>
                  <a:gd name="connsiteY3" fmla="*/ 148849 h 1665055"/>
                  <a:gd name="connsiteX4" fmla="*/ 512126 w 1067944"/>
                  <a:gd name="connsiteY4" fmla="*/ 150527 h 1665055"/>
                  <a:gd name="connsiteX5" fmla="*/ 754444 w 1067944"/>
                  <a:gd name="connsiteY5" fmla="*/ 458032 h 1665055"/>
                  <a:gd name="connsiteX6" fmla="*/ 759944 w 1067944"/>
                  <a:gd name="connsiteY6" fmla="*/ 517700 h 1665055"/>
                  <a:gd name="connsiteX7" fmla="*/ 767366 w 1067944"/>
                  <a:gd name="connsiteY7" fmla="*/ 513583 h 1665055"/>
                  <a:gd name="connsiteX8" fmla="*/ 771287 w 1067944"/>
                  <a:gd name="connsiteY8" fmla="*/ 519538 h 1665055"/>
                  <a:gd name="connsiteX9" fmla="*/ 875012 w 1067944"/>
                  <a:gd name="connsiteY9" fmla="*/ 693240 h 1665055"/>
                  <a:gd name="connsiteX10" fmla="*/ 1055133 w 1067944"/>
                  <a:gd name="connsiteY10" fmla="*/ 1187389 h 1665055"/>
                  <a:gd name="connsiteX11" fmla="*/ 1007366 w 1067944"/>
                  <a:gd name="connsiteY11" fmla="*/ 1167200 h 1665055"/>
                  <a:gd name="connsiteX12" fmla="*/ 983958 w 1067944"/>
                  <a:gd name="connsiteY12" fmla="*/ 1144003 h 1665055"/>
                  <a:gd name="connsiteX13" fmla="*/ 1012479 w 1067944"/>
                  <a:gd name="connsiteY13" fmla="*/ 1210144 h 1665055"/>
                  <a:gd name="connsiteX14" fmla="*/ 1054439 w 1067944"/>
                  <a:gd name="connsiteY14" fmla="*/ 1448783 h 1665055"/>
                  <a:gd name="connsiteX15" fmla="*/ 921689 w 1067944"/>
                  <a:gd name="connsiteY15" fmla="*/ 1348417 h 1665055"/>
                  <a:gd name="connsiteX16" fmla="*/ 914745 w 1067944"/>
                  <a:gd name="connsiteY16" fmla="*/ 1339409 h 1665055"/>
                  <a:gd name="connsiteX17" fmla="*/ 913683 w 1067944"/>
                  <a:gd name="connsiteY17" fmla="*/ 1342648 h 1665055"/>
                  <a:gd name="connsiteX18" fmla="*/ 935221 w 1067944"/>
                  <a:gd name="connsiteY18" fmla="*/ 1392596 h 1665055"/>
                  <a:gd name="connsiteX19" fmla="*/ 977182 w 1067944"/>
                  <a:gd name="connsiteY19" fmla="*/ 1631235 h 1665055"/>
                  <a:gd name="connsiteX20" fmla="*/ 796960 w 1067944"/>
                  <a:gd name="connsiteY20" fmla="*/ 1469281 h 1665055"/>
                  <a:gd name="connsiteX21" fmla="*/ 763237 w 1067944"/>
                  <a:gd name="connsiteY21" fmla="*/ 1420583 h 1665055"/>
                  <a:gd name="connsiteX22" fmla="*/ 755784 w 1067944"/>
                  <a:gd name="connsiteY22" fmla="*/ 1419286 h 1665055"/>
                  <a:gd name="connsiteX23" fmla="*/ 757832 w 1067944"/>
                  <a:gd name="connsiteY23" fmla="*/ 1424035 h 1665055"/>
                  <a:gd name="connsiteX24" fmla="*/ 799794 w 1067944"/>
                  <a:gd name="connsiteY24" fmla="*/ 1662673 h 1665055"/>
                  <a:gd name="connsiteX25" fmla="*/ 464455 w 1067944"/>
                  <a:gd name="connsiteY25" fmla="*/ 1254614 h 1665055"/>
                  <a:gd name="connsiteX26" fmla="*/ 380800 w 1067944"/>
                  <a:gd name="connsiteY26" fmla="*/ 1089667 h 1665055"/>
                  <a:gd name="connsiteX27" fmla="*/ 367159 w 1067944"/>
                  <a:gd name="connsiteY27" fmla="*/ 1072493 h 1665055"/>
                  <a:gd name="connsiteX28" fmla="*/ 286566 w 1067944"/>
                  <a:gd name="connsiteY28" fmla="*/ 956081 h 1665055"/>
                  <a:gd name="connsiteX29" fmla="*/ 277726 w 1067944"/>
                  <a:gd name="connsiteY29" fmla="*/ 941338 h 1665055"/>
                  <a:gd name="connsiteX30" fmla="*/ 273160 w 1067944"/>
                  <a:gd name="connsiteY30" fmla="*/ 939788 h 1665055"/>
                  <a:gd name="connsiteX31" fmla="*/ 297315 w 1067944"/>
                  <a:gd name="connsiteY31" fmla="*/ 1078299 h 1665055"/>
                  <a:gd name="connsiteX32" fmla="*/ 277444 w 1067944"/>
                  <a:gd name="connsiteY32" fmla="*/ 1406919 h 1665055"/>
                  <a:gd name="connsiteX33" fmla="*/ 76063 w 1067944"/>
                  <a:gd name="connsiteY33" fmla="*/ 918646 h 1665055"/>
                  <a:gd name="connsiteX34" fmla="*/ 43404 w 1067944"/>
                  <a:gd name="connsiteY34" fmla="*/ 731376 h 1665055"/>
                  <a:gd name="connsiteX35" fmla="*/ 29948 w 1067944"/>
                  <a:gd name="connsiteY35" fmla="*/ 704265 h 1665055"/>
                  <a:gd name="connsiteX36" fmla="*/ 0 w 1067944"/>
                  <a:gd name="connsiteY36" fmla="*/ 542030 h 1665055"/>
                  <a:gd name="connsiteX37" fmla="*/ 17133 w 1067944"/>
                  <a:gd name="connsiteY37" fmla="*/ 418088 h 1665055"/>
                  <a:gd name="connsiteX38" fmla="*/ 23568 w 1067944"/>
                  <a:gd name="connsiteY38" fmla="*/ 403449 h 1665055"/>
                  <a:gd name="connsiteX39" fmla="*/ 19833 w 1067944"/>
                  <a:gd name="connsiteY39" fmla="*/ 400553 h 1665055"/>
                  <a:gd name="connsiteX40" fmla="*/ 54704 w 1067944"/>
                  <a:gd name="connsiteY40" fmla="*/ 200800 h 1665055"/>
                  <a:gd name="connsiteX41" fmla="*/ 232816 w 1067944"/>
                  <a:gd name="connsiteY41" fmla="*/ 7742 h 1665055"/>
                  <a:gd name="connsiteX0" fmla="*/ 54704 w 1067944"/>
                  <a:gd name="connsiteY0" fmla="*/ 155343 h 1619598"/>
                  <a:gd name="connsiteX1" fmla="*/ 349111 w 1067944"/>
                  <a:gd name="connsiteY1" fmla="*/ 1713 h 1619598"/>
                  <a:gd name="connsiteX2" fmla="*/ 504692 w 1067944"/>
                  <a:gd name="connsiteY2" fmla="*/ 86175 h 1619598"/>
                  <a:gd name="connsiteX3" fmla="*/ 506446 w 1067944"/>
                  <a:gd name="connsiteY3" fmla="*/ 103392 h 1619598"/>
                  <a:gd name="connsiteX4" fmla="*/ 512126 w 1067944"/>
                  <a:gd name="connsiteY4" fmla="*/ 105070 h 1619598"/>
                  <a:gd name="connsiteX5" fmla="*/ 754444 w 1067944"/>
                  <a:gd name="connsiteY5" fmla="*/ 412575 h 1619598"/>
                  <a:gd name="connsiteX6" fmla="*/ 759944 w 1067944"/>
                  <a:gd name="connsiteY6" fmla="*/ 472243 h 1619598"/>
                  <a:gd name="connsiteX7" fmla="*/ 767366 w 1067944"/>
                  <a:gd name="connsiteY7" fmla="*/ 468126 h 1619598"/>
                  <a:gd name="connsiteX8" fmla="*/ 771287 w 1067944"/>
                  <a:gd name="connsiteY8" fmla="*/ 474081 h 1619598"/>
                  <a:gd name="connsiteX9" fmla="*/ 875012 w 1067944"/>
                  <a:gd name="connsiteY9" fmla="*/ 647783 h 1619598"/>
                  <a:gd name="connsiteX10" fmla="*/ 1055133 w 1067944"/>
                  <a:gd name="connsiteY10" fmla="*/ 1141932 h 1619598"/>
                  <a:gd name="connsiteX11" fmla="*/ 1007366 w 1067944"/>
                  <a:gd name="connsiteY11" fmla="*/ 1121743 h 1619598"/>
                  <a:gd name="connsiteX12" fmla="*/ 983958 w 1067944"/>
                  <a:gd name="connsiteY12" fmla="*/ 1098546 h 1619598"/>
                  <a:gd name="connsiteX13" fmla="*/ 1012479 w 1067944"/>
                  <a:gd name="connsiteY13" fmla="*/ 1164687 h 1619598"/>
                  <a:gd name="connsiteX14" fmla="*/ 1054439 w 1067944"/>
                  <a:gd name="connsiteY14" fmla="*/ 1403326 h 1619598"/>
                  <a:gd name="connsiteX15" fmla="*/ 921689 w 1067944"/>
                  <a:gd name="connsiteY15" fmla="*/ 1302960 h 1619598"/>
                  <a:gd name="connsiteX16" fmla="*/ 914745 w 1067944"/>
                  <a:gd name="connsiteY16" fmla="*/ 1293952 h 1619598"/>
                  <a:gd name="connsiteX17" fmla="*/ 913683 w 1067944"/>
                  <a:gd name="connsiteY17" fmla="*/ 1297191 h 1619598"/>
                  <a:gd name="connsiteX18" fmla="*/ 935221 w 1067944"/>
                  <a:gd name="connsiteY18" fmla="*/ 1347139 h 1619598"/>
                  <a:gd name="connsiteX19" fmla="*/ 977182 w 1067944"/>
                  <a:gd name="connsiteY19" fmla="*/ 1585778 h 1619598"/>
                  <a:gd name="connsiteX20" fmla="*/ 796960 w 1067944"/>
                  <a:gd name="connsiteY20" fmla="*/ 1423824 h 1619598"/>
                  <a:gd name="connsiteX21" fmla="*/ 763237 w 1067944"/>
                  <a:gd name="connsiteY21" fmla="*/ 1375126 h 1619598"/>
                  <a:gd name="connsiteX22" fmla="*/ 755784 w 1067944"/>
                  <a:gd name="connsiteY22" fmla="*/ 1373829 h 1619598"/>
                  <a:gd name="connsiteX23" fmla="*/ 757832 w 1067944"/>
                  <a:gd name="connsiteY23" fmla="*/ 1378578 h 1619598"/>
                  <a:gd name="connsiteX24" fmla="*/ 799794 w 1067944"/>
                  <a:gd name="connsiteY24" fmla="*/ 1617216 h 1619598"/>
                  <a:gd name="connsiteX25" fmla="*/ 464455 w 1067944"/>
                  <a:gd name="connsiteY25" fmla="*/ 1209157 h 1619598"/>
                  <a:gd name="connsiteX26" fmla="*/ 380800 w 1067944"/>
                  <a:gd name="connsiteY26" fmla="*/ 1044210 h 1619598"/>
                  <a:gd name="connsiteX27" fmla="*/ 367159 w 1067944"/>
                  <a:gd name="connsiteY27" fmla="*/ 1027036 h 1619598"/>
                  <a:gd name="connsiteX28" fmla="*/ 286566 w 1067944"/>
                  <a:gd name="connsiteY28" fmla="*/ 910624 h 1619598"/>
                  <a:gd name="connsiteX29" fmla="*/ 277726 w 1067944"/>
                  <a:gd name="connsiteY29" fmla="*/ 895881 h 1619598"/>
                  <a:gd name="connsiteX30" fmla="*/ 273160 w 1067944"/>
                  <a:gd name="connsiteY30" fmla="*/ 894331 h 1619598"/>
                  <a:gd name="connsiteX31" fmla="*/ 297315 w 1067944"/>
                  <a:gd name="connsiteY31" fmla="*/ 1032842 h 1619598"/>
                  <a:gd name="connsiteX32" fmla="*/ 277444 w 1067944"/>
                  <a:gd name="connsiteY32" fmla="*/ 1361462 h 1619598"/>
                  <a:gd name="connsiteX33" fmla="*/ 76063 w 1067944"/>
                  <a:gd name="connsiteY33" fmla="*/ 873189 h 1619598"/>
                  <a:gd name="connsiteX34" fmla="*/ 43404 w 1067944"/>
                  <a:gd name="connsiteY34" fmla="*/ 685919 h 1619598"/>
                  <a:gd name="connsiteX35" fmla="*/ 29948 w 1067944"/>
                  <a:gd name="connsiteY35" fmla="*/ 658808 h 1619598"/>
                  <a:gd name="connsiteX36" fmla="*/ 0 w 1067944"/>
                  <a:gd name="connsiteY36" fmla="*/ 496573 h 1619598"/>
                  <a:gd name="connsiteX37" fmla="*/ 17133 w 1067944"/>
                  <a:gd name="connsiteY37" fmla="*/ 372631 h 1619598"/>
                  <a:gd name="connsiteX38" fmla="*/ 23568 w 1067944"/>
                  <a:gd name="connsiteY38" fmla="*/ 357992 h 1619598"/>
                  <a:gd name="connsiteX39" fmla="*/ 19833 w 1067944"/>
                  <a:gd name="connsiteY39" fmla="*/ 355096 h 1619598"/>
                  <a:gd name="connsiteX40" fmla="*/ 54704 w 1067944"/>
                  <a:gd name="connsiteY40" fmla="*/ 155343 h 1619598"/>
                  <a:gd name="connsiteX0" fmla="*/ 112386 w 1125626"/>
                  <a:gd name="connsiteY0" fmla="*/ 155343 h 1619598"/>
                  <a:gd name="connsiteX1" fmla="*/ 406793 w 1125626"/>
                  <a:gd name="connsiteY1" fmla="*/ 1713 h 1619598"/>
                  <a:gd name="connsiteX2" fmla="*/ 562374 w 1125626"/>
                  <a:gd name="connsiteY2" fmla="*/ 86175 h 1619598"/>
                  <a:gd name="connsiteX3" fmla="*/ 564128 w 1125626"/>
                  <a:gd name="connsiteY3" fmla="*/ 103392 h 1619598"/>
                  <a:gd name="connsiteX4" fmla="*/ 569808 w 1125626"/>
                  <a:gd name="connsiteY4" fmla="*/ 105070 h 1619598"/>
                  <a:gd name="connsiteX5" fmla="*/ 812126 w 1125626"/>
                  <a:gd name="connsiteY5" fmla="*/ 412575 h 1619598"/>
                  <a:gd name="connsiteX6" fmla="*/ 817626 w 1125626"/>
                  <a:gd name="connsiteY6" fmla="*/ 472243 h 1619598"/>
                  <a:gd name="connsiteX7" fmla="*/ 825048 w 1125626"/>
                  <a:gd name="connsiteY7" fmla="*/ 468126 h 1619598"/>
                  <a:gd name="connsiteX8" fmla="*/ 828969 w 1125626"/>
                  <a:gd name="connsiteY8" fmla="*/ 474081 h 1619598"/>
                  <a:gd name="connsiteX9" fmla="*/ 932694 w 1125626"/>
                  <a:gd name="connsiteY9" fmla="*/ 647783 h 1619598"/>
                  <a:gd name="connsiteX10" fmla="*/ 1112815 w 1125626"/>
                  <a:gd name="connsiteY10" fmla="*/ 1141932 h 1619598"/>
                  <a:gd name="connsiteX11" fmla="*/ 1065048 w 1125626"/>
                  <a:gd name="connsiteY11" fmla="*/ 1121743 h 1619598"/>
                  <a:gd name="connsiteX12" fmla="*/ 1041640 w 1125626"/>
                  <a:gd name="connsiteY12" fmla="*/ 1098546 h 1619598"/>
                  <a:gd name="connsiteX13" fmla="*/ 1070161 w 1125626"/>
                  <a:gd name="connsiteY13" fmla="*/ 1164687 h 1619598"/>
                  <a:gd name="connsiteX14" fmla="*/ 1112121 w 1125626"/>
                  <a:gd name="connsiteY14" fmla="*/ 1403326 h 1619598"/>
                  <a:gd name="connsiteX15" fmla="*/ 979371 w 1125626"/>
                  <a:gd name="connsiteY15" fmla="*/ 1302960 h 1619598"/>
                  <a:gd name="connsiteX16" fmla="*/ 972427 w 1125626"/>
                  <a:gd name="connsiteY16" fmla="*/ 1293952 h 1619598"/>
                  <a:gd name="connsiteX17" fmla="*/ 971365 w 1125626"/>
                  <a:gd name="connsiteY17" fmla="*/ 1297191 h 1619598"/>
                  <a:gd name="connsiteX18" fmla="*/ 992903 w 1125626"/>
                  <a:gd name="connsiteY18" fmla="*/ 1347139 h 1619598"/>
                  <a:gd name="connsiteX19" fmla="*/ 1034864 w 1125626"/>
                  <a:gd name="connsiteY19" fmla="*/ 1585778 h 1619598"/>
                  <a:gd name="connsiteX20" fmla="*/ 854642 w 1125626"/>
                  <a:gd name="connsiteY20" fmla="*/ 1423824 h 1619598"/>
                  <a:gd name="connsiteX21" fmla="*/ 820919 w 1125626"/>
                  <a:gd name="connsiteY21" fmla="*/ 1375126 h 1619598"/>
                  <a:gd name="connsiteX22" fmla="*/ 813466 w 1125626"/>
                  <a:gd name="connsiteY22" fmla="*/ 1373829 h 1619598"/>
                  <a:gd name="connsiteX23" fmla="*/ 815514 w 1125626"/>
                  <a:gd name="connsiteY23" fmla="*/ 1378578 h 1619598"/>
                  <a:gd name="connsiteX24" fmla="*/ 857476 w 1125626"/>
                  <a:gd name="connsiteY24" fmla="*/ 1617216 h 1619598"/>
                  <a:gd name="connsiteX25" fmla="*/ 522137 w 1125626"/>
                  <a:gd name="connsiteY25" fmla="*/ 1209157 h 1619598"/>
                  <a:gd name="connsiteX26" fmla="*/ 438482 w 1125626"/>
                  <a:gd name="connsiteY26" fmla="*/ 1044210 h 1619598"/>
                  <a:gd name="connsiteX27" fmla="*/ 424841 w 1125626"/>
                  <a:gd name="connsiteY27" fmla="*/ 1027036 h 1619598"/>
                  <a:gd name="connsiteX28" fmla="*/ 344248 w 1125626"/>
                  <a:gd name="connsiteY28" fmla="*/ 910624 h 1619598"/>
                  <a:gd name="connsiteX29" fmla="*/ 335408 w 1125626"/>
                  <a:gd name="connsiteY29" fmla="*/ 895881 h 1619598"/>
                  <a:gd name="connsiteX30" fmla="*/ 330842 w 1125626"/>
                  <a:gd name="connsiteY30" fmla="*/ 894331 h 1619598"/>
                  <a:gd name="connsiteX31" fmla="*/ 354997 w 1125626"/>
                  <a:gd name="connsiteY31" fmla="*/ 1032842 h 1619598"/>
                  <a:gd name="connsiteX32" fmla="*/ 335126 w 1125626"/>
                  <a:gd name="connsiteY32" fmla="*/ 1361462 h 1619598"/>
                  <a:gd name="connsiteX33" fmla="*/ 133745 w 1125626"/>
                  <a:gd name="connsiteY33" fmla="*/ 873189 h 1619598"/>
                  <a:gd name="connsiteX34" fmla="*/ 101086 w 1125626"/>
                  <a:gd name="connsiteY34" fmla="*/ 685919 h 1619598"/>
                  <a:gd name="connsiteX35" fmla="*/ 87630 w 1125626"/>
                  <a:gd name="connsiteY35" fmla="*/ 658808 h 1619598"/>
                  <a:gd name="connsiteX36" fmla="*/ 57682 w 1125626"/>
                  <a:gd name="connsiteY36" fmla="*/ 496573 h 1619598"/>
                  <a:gd name="connsiteX37" fmla="*/ 74815 w 1125626"/>
                  <a:gd name="connsiteY37" fmla="*/ 372631 h 1619598"/>
                  <a:gd name="connsiteX38" fmla="*/ 81250 w 1125626"/>
                  <a:gd name="connsiteY38" fmla="*/ 357992 h 1619598"/>
                  <a:gd name="connsiteX39" fmla="*/ 4919 w 1125626"/>
                  <a:gd name="connsiteY39" fmla="*/ 248675 h 1619598"/>
                  <a:gd name="connsiteX40" fmla="*/ 112386 w 1125626"/>
                  <a:gd name="connsiteY40" fmla="*/ 155343 h 1619598"/>
                  <a:gd name="connsiteX0" fmla="*/ 0 w 1120707"/>
                  <a:gd name="connsiteY0" fmla="*/ 253392 h 1624315"/>
                  <a:gd name="connsiteX1" fmla="*/ 401874 w 1120707"/>
                  <a:gd name="connsiteY1" fmla="*/ 6430 h 1624315"/>
                  <a:gd name="connsiteX2" fmla="*/ 557455 w 1120707"/>
                  <a:gd name="connsiteY2" fmla="*/ 90892 h 1624315"/>
                  <a:gd name="connsiteX3" fmla="*/ 559209 w 1120707"/>
                  <a:gd name="connsiteY3" fmla="*/ 108109 h 1624315"/>
                  <a:gd name="connsiteX4" fmla="*/ 564889 w 1120707"/>
                  <a:gd name="connsiteY4" fmla="*/ 109787 h 1624315"/>
                  <a:gd name="connsiteX5" fmla="*/ 807207 w 1120707"/>
                  <a:gd name="connsiteY5" fmla="*/ 417292 h 1624315"/>
                  <a:gd name="connsiteX6" fmla="*/ 812707 w 1120707"/>
                  <a:gd name="connsiteY6" fmla="*/ 476960 h 1624315"/>
                  <a:gd name="connsiteX7" fmla="*/ 820129 w 1120707"/>
                  <a:gd name="connsiteY7" fmla="*/ 472843 h 1624315"/>
                  <a:gd name="connsiteX8" fmla="*/ 824050 w 1120707"/>
                  <a:gd name="connsiteY8" fmla="*/ 478798 h 1624315"/>
                  <a:gd name="connsiteX9" fmla="*/ 927775 w 1120707"/>
                  <a:gd name="connsiteY9" fmla="*/ 652500 h 1624315"/>
                  <a:gd name="connsiteX10" fmla="*/ 1107896 w 1120707"/>
                  <a:gd name="connsiteY10" fmla="*/ 1146649 h 1624315"/>
                  <a:gd name="connsiteX11" fmla="*/ 1060129 w 1120707"/>
                  <a:gd name="connsiteY11" fmla="*/ 1126460 h 1624315"/>
                  <a:gd name="connsiteX12" fmla="*/ 1036721 w 1120707"/>
                  <a:gd name="connsiteY12" fmla="*/ 1103263 h 1624315"/>
                  <a:gd name="connsiteX13" fmla="*/ 1065242 w 1120707"/>
                  <a:gd name="connsiteY13" fmla="*/ 1169404 h 1624315"/>
                  <a:gd name="connsiteX14" fmla="*/ 1107202 w 1120707"/>
                  <a:gd name="connsiteY14" fmla="*/ 1408043 h 1624315"/>
                  <a:gd name="connsiteX15" fmla="*/ 974452 w 1120707"/>
                  <a:gd name="connsiteY15" fmla="*/ 1307677 h 1624315"/>
                  <a:gd name="connsiteX16" fmla="*/ 967508 w 1120707"/>
                  <a:gd name="connsiteY16" fmla="*/ 1298669 h 1624315"/>
                  <a:gd name="connsiteX17" fmla="*/ 966446 w 1120707"/>
                  <a:gd name="connsiteY17" fmla="*/ 1301908 h 1624315"/>
                  <a:gd name="connsiteX18" fmla="*/ 987984 w 1120707"/>
                  <a:gd name="connsiteY18" fmla="*/ 1351856 h 1624315"/>
                  <a:gd name="connsiteX19" fmla="*/ 1029945 w 1120707"/>
                  <a:gd name="connsiteY19" fmla="*/ 1590495 h 1624315"/>
                  <a:gd name="connsiteX20" fmla="*/ 849723 w 1120707"/>
                  <a:gd name="connsiteY20" fmla="*/ 1428541 h 1624315"/>
                  <a:gd name="connsiteX21" fmla="*/ 816000 w 1120707"/>
                  <a:gd name="connsiteY21" fmla="*/ 1379843 h 1624315"/>
                  <a:gd name="connsiteX22" fmla="*/ 808547 w 1120707"/>
                  <a:gd name="connsiteY22" fmla="*/ 1378546 h 1624315"/>
                  <a:gd name="connsiteX23" fmla="*/ 810595 w 1120707"/>
                  <a:gd name="connsiteY23" fmla="*/ 1383295 h 1624315"/>
                  <a:gd name="connsiteX24" fmla="*/ 852557 w 1120707"/>
                  <a:gd name="connsiteY24" fmla="*/ 1621933 h 1624315"/>
                  <a:gd name="connsiteX25" fmla="*/ 517218 w 1120707"/>
                  <a:gd name="connsiteY25" fmla="*/ 1213874 h 1624315"/>
                  <a:gd name="connsiteX26" fmla="*/ 433563 w 1120707"/>
                  <a:gd name="connsiteY26" fmla="*/ 1048927 h 1624315"/>
                  <a:gd name="connsiteX27" fmla="*/ 419922 w 1120707"/>
                  <a:gd name="connsiteY27" fmla="*/ 1031753 h 1624315"/>
                  <a:gd name="connsiteX28" fmla="*/ 339329 w 1120707"/>
                  <a:gd name="connsiteY28" fmla="*/ 915341 h 1624315"/>
                  <a:gd name="connsiteX29" fmla="*/ 330489 w 1120707"/>
                  <a:gd name="connsiteY29" fmla="*/ 900598 h 1624315"/>
                  <a:gd name="connsiteX30" fmla="*/ 325923 w 1120707"/>
                  <a:gd name="connsiteY30" fmla="*/ 899048 h 1624315"/>
                  <a:gd name="connsiteX31" fmla="*/ 350078 w 1120707"/>
                  <a:gd name="connsiteY31" fmla="*/ 1037559 h 1624315"/>
                  <a:gd name="connsiteX32" fmla="*/ 330207 w 1120707"/>
                  <a:gd name="connsiteY32" fmla="*/ 1366179 h 1624315"/>
                  <a:gd name="connsiteX33" fmla="*/ 128826 w 1120707"/>
                  <a:gd name="connsiteY33" fmla="*/ 877906 h 1624315"/>
                  <a:gd name="connsiteX34" fmla="*/ 96167 w 1120707"/>
                  <a:gd name="connsiteY34" fmla="*/ 690636 h 1624315"/>
                  <a:gd name="connsiteX35" fmla="*/ 82711 w 1120707"/>
                  <a:gd name="connsiteY35" fmla="*/ 663525 h 1624315"/>
                  <a:gd name="connsiteX36" fmla="*/ 52763 w 1120707"/>
                  <a:gd name="connsiteY36" fmla="*/ 501290 h 1624315"/>
                  <a:gd name="connsiteX37" fmla="*/ 69896 w 1120707"/>
                  <a:gd name="connsiteY37" fmla="*/ 377348 h 1624315"/>
                  <a:gd name="connsiteX38" fmla="*/ 76331 w 1120707"/>
                  <a:gd name="connsiteY38" fmla="*/ 362709 h 1624315"/>
                  <a:gd name="connsiteX39" fmla="*/ 0 w 1120707"/>
                  <a:gd name="connsiteY39" fmla="*/ 253392 h 1624315"/>
                  <a:gd name="connsiteX0" fmla="*/ 0 w 1120707"/>
                  <a:gd name="connsiteY0" fmla="*/ 162500 h 1533423"/>
                  <a:gd name="connsiteX1" fmla="*/ 557455 w 1120707"/>
                  <a:gd name="connsiteY1" fmla="*/ 0 h 1533423"/>
                  <a:gd name="connsiteX2" fmla="*/ 559209 w 1120707"/>
                  <a:gd name="connsiteY2" fmla="*/ 17217 h 1533423"/>
                  <a:gd name="connsiteX3" fmla="*/ 564889 w 1120707"/>
                  <a:gd name="connsiteY3" fmla="*/ 18895 h 1533423"/>
                  <a:gd name="connsiteX4" fmla="*/ 807207 w 1120707"/>
                  <a:gd name="connsiteY4" fmla="*/ 326400 h 1533423"/>
                  <a:gd name="connsiteX5" fmla="*/ 812707 w 1120707"/>
                  <a:gd name="connsiteY5" fmla="*/ 386068 h 1533423"/>
                  <a:gd name="connsiteX6" fmla="*/ 820129 w 1120707"/>
                  <a:gd name="connsiteY6" fmla="*/ 381951 h 1533423"/>
                  <a:gd name="connsiteX7" fmla="*/ 824050 w 1120707"/>
                  <a:gd name="connsiteY7" fmla="*/ 387906 h 1533423"/>
                  <a:gd name="connsiteX8" fmla="*/ 927775 w 1120707"/>
                  <a:gd name="connsiteY8" fmla="*/ 561608 h 1533423"/>
                  <a:gd name="connsiteX9" fmla="*/ 1107896 w 1120707"/>
                  <a:gd name="connsiteY9" fmla="*/ 1055757 h 1533423"/>
                  <a:gd name="connsiteX10" fmla="*/ 1060129 w 1120707"/>
                  <a:gd name="connsiteY10" fmla="*/ 1035568 h 1533423"/>
                  <a:gd name="connsiteX11" fmla="*/ 1036721 w 1120707"/>
                  <a:gd name="connsiteY11" fmla="*/ 1012371 h 1533423"/>
                  <a:gd name="connsiteX12" fmla="*/ 1065242 w 1120707"/>
                  <a:gd name="connsiteY12" fmla="*/ 1078512 h 1533423"/>
                  <a:gd name="connsiteX13" fmla="*/ 1107202 w 1120707"/>
                  <a:gd name="connsiteY13" fmla="*/ 1317151 h 1533423"/>
                  <a:gd name="connsiteX14" fmla="*/ 974452 w 1120707"/>
                  <a:gd name="connsiteY14" fmla="*/ 1216785 h 1533423"/>
                  <a:gd name="connsiteX15" fmla="*/ 967508 w 1120707"/>
                  <a:gd name="connsiteY15" fmla="*/ 1207777 h 1533423"/>
                  <a:gd name="connsiteX16" fmla="*/ 966446 w 1120707"/>
                  <a:gd name="connsiteY16" fmla="*/ 1211016 h 1533423"/>
                  <a:gd name="connsiteX17" fmla="*/ 987984 w 1120707"/>
                  <a:gd name="connsiteY17" fmla="*/ 1260964 h 1533423"/>
                  <a:gd name="connsiteX18" fmla="*/ 1029945 w 1120707"/>
                  <a:gd name="connsiteY18" fmla="*/ 1499603 h 1533423"/>
                  <a:gd name="connsiteX19" fmla="*/ 849723 w 1120707"/>
                  <a:gd name="connsiteY19" fmla="*/ 1337649 h 1533423"/>
                  <a:gd name="connsiteX20" fmla="*/ 816000 w 1120707"/>
                  <a:gd name="connsiteY20" fmla="*/ 1288951 h 1533423"/>
                  <a:gd name="connsiteX21" fmla="*/ 808547 w 1120707"/>
                  <a:gd name="connsiteY21" fmla="*/ 1287654 h 1533423"/>
                  <a:gd name="connsiteX22" fmla="*/ 810595 w 1120707"/>
                  <a:gd name="connsiteY22" fmla="*/ 1292403 h 1533423"/>
                  <a:gd name="connsiteX23" fmla="*/ 852557 w 1120707"/>
                  <a:gd name="connsiteY23" fmla="*/ 1531041 h 1533423"/>
                  <a:gd name="connsiteX24" fmla="*/ 517218 w 1120707"/>
                  <a:gd name="connsiteY24" fmla="*/ 1122982 h 1533423"/>
                  <a:gd name="connsiteX25" fmla="*/ 433563 w 1120707"/>
                  <a:gd name="connsiteY25" fmla="*/ 958035 h 1533423"/>
                  <a:gd name="connsiteX26" fmla="*/ 419922 w 1120707"/>
                  <a:gd name="connsiteY26" fmla="*/ 940861 h 1533423"/>
                  <a:gd name="connsiteX27" fmla="*/ 339329 w 1120707"/>
                  <a:gd name="connsiteY27" fmla="*/ 824449 h 1533423"/>
                  <a:gd name="connsiteX28" fmla="*/ 330489 w 1120707"/>
                  <a:gd name="connsiteY28" fmla="*/ 809706 h 1533423"/>
                  <a:gd name="connsiteX29" fmla="*/ 325923 w 1120707"/>
                  <a:gd name="connsiteY29" fmla="*/ 808156 h 1533423"/>
                  <a:gd name="connsiteX30" fmla="*/ 350078 w 1120707"/>
                  <a:gd name="connsiteY30" fmla="*/ 946667 h 1533423"/>
                  <a:gd name="connsiteX31" fmla="*/ 330207 w 1120707"/>
                  <a:gd name="connsiteY31" fmla="*/ 1275287 h 1533423"/>
                  <a:gd name="connsiteX32" fmla="*/ 128826 w 1120707"/>
                  <a:gd name="connsiteY32" fmla="*/ 787014 h 1533423"/>
                  <a:gd name="connsiteX33" fmla="*/ 96167 w 1120707"/>
                  <a:gd name="connsiteY33" fmla="*/ 599744 h 1533423"/>
                  <a:gd name="connsiteX34" fmla="*/ 82711 w 1120707"/>
                  <a:gd name="connsiteY34" fmla="*/ 572633 h 1533423"/>
                  <a:gd name="connsiteX35" fmla="*/ 52763 w 1120707"/>
                  <a:gd name="connsiteY35" fmla="*/ 410398 h 1533423"/>
                  <a:gd name="connsiteX36" fmla="*/ 69896 w 1120707"/>
                  <a:gd name="connsiteY36" fmla="*/ 286456 h 1533423"/>
                  <a:gd name="connsiteX37" fmla="*/ 76331 w 1120707"/>
                  <a:gd name="connsiteY37" fmla="*/ 271817 h 1533423"/>
                  <a:gd name="connsiteX38" fmla="*/ 0 w 1120707"/>
                  <a:gd name="connsiteY38" fmla="*/ 162500 h 1533423"/>
                  <a:gd name="connsiteX0" fmla="*/ 23568 w 1067944"/>
                  <a:gd name="connsiteY0" fmla="*/ 271817 h 1533423"/>
                  <a:gd name="connsiteX1" fmla="*/ 504692 w 1067944"/>
                  <a:gd name="connsiteY1" fmla="*/ 0 h 1533423"/>
                  <a:gd name="connsiteX2" fmla="*/ 506446 w 1067944"/>
                  <a:gd name="connsiteY2" fmla="*/ 17217 h 1533423"/>
                  <a:gd name="connsiteX3" fmla="*/ 512126 w 1067944"/>
                  <a:gd name="connsiteY3" fmla="*/ 18895 h 1533423"/>
                  <a:gd name="connsiteX4" fmla="*/ 754444 w 1067944"/>
                  <a:gd name="connsiteY4" fmla="*/ 326400 h 1533423"/>
                  <a:gd name="connsiteX5" fmla="*/ 759944 w 1067944"/>
                  <a:gd name="connsiteY5" fmla="*/ 386068 h 1533423"/>
                  <a:gd name="connsiteX6" fmla="*/ 767366 w 1067944"/>
                  <a:gd name="connsiteY6" fmla="*/ 381951 h 1533423"/>
                  <a:gd name="connsiteX7" fmla="*/ 771287 w 1067944"/>
                  <a:gd name="connsiteY7" fmla="*/ 387906 h 1533423"/>
                  <a:gd name="connsiteX8" fmla="*/ 875012 w 1067944"/>
                  <a:gd name="connsiteY8" fmla="*/ 561608 h 1533423"/>
                  <a:gd name="connsiteX9" fmla="*/ 1055133 w 1067944"/>
                  <a:gd name="connsiteY9" fmla="*/ 1055757 h 1533423"/>
                  <a:gd name="connsiteX10" fmla="*/ 1007366 w 1067944"/>
                  <a:gd name="connsiteY10" fmla="*/ 1035568 h 1533423"/>
                  <a:gd name="connsiteX11" fmla="*/ 983958 w 1067944"/>
                  <a:gd name="connsiteY11" fmla="*/ 1012371 h 1533423"/>
                  <a:gd name="connsiteX12" fmla="*/ 1012479 w 1067944"/>
                  <a:gd name="connsiteY12" fmla="*/ 1078512 h 1533423"/>
                  <a:gd name="connsiteX13" fmla="*/ 1054439 w 1067944"/>
                  <a:gd name="connsiteY13" fmla="*/ 1317151 h 1533423"/>
                  <a:gd name="connsiteX14" fmla="*/ 921689 w 1067944"/>
                  <a:gd name="connsiteY14" fmla="*/ 1216785 h 1533423"/>
                  <a:gd name="connsiteX15" fmla="*/ 914745 w 1067944"/>
                  <a:gd name="connsiteY15" fmla="*/ 1207777 h 1533423"/>
                  <a:gd name="connsiteX16" fmla="*/ 913683 w 1067944"/>
                  <a:gd name="connsiteY16" fmla="*/ 1211016 h 1533423"/>
                  <a:gd name="connsiteX17" fmla="*/ 935221 w 1067944"/>
                  <a:gd name="connsiteY17" fmla="*/ 1260964 h 1533423"/>
                  <a:gd name="connsiteX18" fmla="*/ 977182 w 1067944"/>
                  <a:gd name="connsiteY18" fmla="*/ 1499603 h 1533423"/>
                  <a:gd name="connsiteX19" fmla="*/ 796960 w 1067944"/>
                  <a:gd name="connsiteY19" fmla="*/ 1337649 h 1533423"/>
                  <a:gd name="connsiteX20" fmla="*/ 763237 w 1067944"/>
                  <a:gd name="connsiteY20" fmla="*/ 1288951 h 1533423"/>
                  <a:gd name="connsiteX21" fmla="*/ 755784 w 1067944"/>
                  <a:gd name="connsiteY21" fmla="*/ 1287654 h 1533423"/>
                  <a:gd name="connsiteX22" fmla="*/ 757832 w 1067944"/>
                  <a:gd name="connsiteY22" fmla="*/ 1292403 h 1533423"/>
                  <a:gd name="connsiteX23" fmla="*/ 799794 w 1067944"/>
                  <a:gd name="connsiteY23" fmla="*/ 1531041 h 1533423"/>
                  <a:gd name="connsiteX24" fmla="*/ 464455 w 1067944"/>
                  <a:gd name="connsiteY24" fmla="*/ 1122982 h 1533423"/>
                  <a:gd name="connsiteX25" fmla="*/ 380800 w 1067944"/>
                  <a:gd name="connsiteY25" fmla="*/ 958035 h 1533423"/>
                  <a:gd name="connsiteX26" fmla="*/ 367159 w 1067944"/>
                  <a:gd name="connsiteY26" fmla="*/ 940861 h 1533423"/>
                  <a:gd name="connsiteX27" fmla="*/ 286566 w 1067944"/>
                  <a:gd name="connsiteY27" fmla="*/ 824449 h 1533423"/>
                  <a:gd name="connsiteX28" fmla="*/ 277726 w 1067944"/>
                  <a:gd name="connsiteY28" fmla="*/ 809706 h 1533423"/>
                  <a:gd name="connsiteX29" fmla="*/ 273160 w 1067944"/>
                  <a:gd name="connsiteY29" fmla="*/ 808156 h 1533423"/>
                  <a:gd name="connsiteX30" fmla="*/ 297315 w 1067944"/>
                  <a:gd name="connsiteY30" fmla="*/ 946667 h 1533423"/>
                  <a:gd name="connsiteX31" fmla="*/ 277444 w 1067944"/>
                  <a:gd name="connsiteY31" fmla="*/ 1275287 h 1533423"/>
                  <a:gd name="connsiteX32" fmla="*/ 76063 w 1067944"/>
                  <a:gd name="connsiteY32" fmla="*/ 787014 h 1533423"/>
                  <a:gd name="connsiteX33" fmla="*/ 43404 w 1067944"/>
                  <a:gd name="connsiteY33" fmla="*/ 599744 h 1533423"/>
                  <a:gd name="connsiteX34" fmla="*/ 29948 w 1067944"/>
                  <a:gd name="connsiteY34" fmla="*/ 572633 h 1533423"/>
                  <a:gd name="connsiteX35" fmla="*/ 0 w 1067944"/>
                  <a:gd name="connsiteY35" fmla="*/ 410398 h 1533423"/>
                  <a:gd name="connsiteX36" fmla="*/ 17133 w 1067944"/>
                  <a:gd name="connsiteY36" fmla="*/ 286456 h 1533423"/>
                  <a:gd name="connsiteX37" fmla="*/ 23568 w 1067944"/>
                  <a:gd name="connsiteY37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324795 h 1586401"/>
                  <a:gd name="connsiteX1" fmla="*/ 205745 w 1067944"/>
                  <a:gd name="connsiteY1" fmla="*/ 69389 h 1586401"/>
                  <a:gd name="connsiteX2" fmla="*/ 504692 w 1067944"/>
                  <a:gd name="connsiteY2" fmla="*/ 52978 h 1586401"/>
                  <a:gd name="connsiteX3" fmla="*/ 506446 w 1067944"/>
                  <a:gd name="connsiteY3" fmla="*/ 70195 h 1586401"/>
                  <a:gd name="connsiteX4" fmla="*/ 512126 w 1067944"/>
                  <a:gd name="connsiteY4" fmla="*/ 71873 h 1586401"/>
                  <a:gd name="connsiteX5" fmla="*/ 754444 w 1067944"/>
                  <a:gd name="connsiteY5" fmla="*/ 379378 h 1586401"/>
                  <a:gd name="connsiteX6" fmla="*/ 759944 w 1067944"/>
                  <a:gd name="connsiteY6" fmla="*/ 439046 h 1586401"/>
                  <a:gd name="connsiteX7" fmla="*/ 767366 w 1067944"/>
                  <a:gd name="connsiteY7" fmla="*/ 434929 h 1586401"/>
                  <a:gd name="connsiteX8" fmla="*/ 771287 w 1067944"/>
                  <a:gd name="connsiteY8" fmla="*/ 440884 h 1586401"/>
                  <a:gd name="connsiteX9" fmla="*/ 875012 w 1067944"/>
                  <a:gd name="connsiteY9" fmla="*/ 614586 h 1586401"/>
                  <a:gd name="connsiteX10" fmla="*/ 1055133 w 1067944"/>
                  <a:gd name="connsiteY10" fmla="*/ 1108735 h 1586401"/>
                  <a:gd name="connsiteX11" fmla="*/ 1007366 w 1067944"/>
                  <a:gd name="connsiteY11" fmla="*/ 1088546 h 1586401"/>
                  <a:gd name="connsiteX12" fmla="*/ 983958 w 1067944"/>
                  <a:gd name="connsiteY12" fmla="*/ 1065349 h 1586401"/>
                  <a:gd name="connsiteX13" fmla="*/ 1012479 w 1067944"/>
                  <a:gd name="connsiteY13" fmla="*/ 1131490 h 1586401"/>
                  <a:gd name="connsiteX14" fmla="*/ 1054439 w 1067944"/>
                  <a:gd name="connsiteY14" fmla="*/ 1370129 h 1586401"/>
                  <a:gd name="connsiteX15" fmla="*/ 921689 w 1067944"/>
                  <a:gd name="connsiteY15" fmla="*/ 1269763 h 1586401"/>
                  <a:gd name="connsiteX16" fmla="*/ 914745 w 1067944"/>
                  <a:gd name="connsiteY16" fmla="*/ 1260755 h 1586401"/>
                  <a:gd name="connsiteX17" fmla="*/ 913683 w 1067944"/>
                  <a:gd name="connsiteY17" fmla="*/ 1263994 h 1586401"/>
                  <a:gd name="connsiteX18" fmla="*/ 935221 w 1067944"/>
                  <a:gd name="connsiteY18" fmla="*/ 1313942 h 1586401"/>
                  <a:gd name="connsiteX19" fmla="*/ 977182 w 1067944"/>
                  <a:gd name="connsiteY19" fmla="*/ 1552581 h 1586401"/>
                  <a:gd name="connsiteX20" fmla="*/ 796960 w 1067944"/>
                  <a:gd name="connsiteY20" fmla="*/ 1390627 h 1586401"/>
                  <a:gd name="connsiteX21" fmla="*/ 763237 w 1067944"/>
                  <a:gd name="connsiteY21" fmla="*/ 1341929 h 1586401"/>
                  <a:gd name="connsiteX22" fmla="*/ 755784 w 1067944"/>
                  <a:gd name="connsiteY22" fmla="*/ 1340632 h 1586401"/>
                  <a:gd name="connsiteX23" fmla="*/ 757832 w 1067944"/>
                  <a:gd name="connsiteY23" fmla="*/ 1345381 h 1586401"/>
                  <a:gd name="connsiteX24" fmla="*/ 799794 w 1067944"/>
                  <a:gd name="connsiteY24" fmla="*/ 1584019 h 1586401"/>
                  <a:gd name="connsiteX25" fmla="*/ 464455 w 1067944"/>
                  <a:gd name="connsiteY25" fmla="*/ 1175960 h 1586401"/>
                  <a:gd name="connsiteX26" fmla="*/ 380800 w 1067944"/>
                  <a:gd name="connsiteY26" fmla="*/ 1011013 h 1586401"/>
                  <a:gd name="connsiteX27" fmla="*/ 367159 w 1067944"/>
                  <a:gd name="connsiteY27" fmla="*/ 993839 h 1586401"/>
                  <a:gd name="connsiteX28" fmla="*/ 286566 w 1067944"/>
                  <a:gd name="connsiteY28" fmla="*/ 877427 h 1586401"/>
                  <a:gd name="connsiteX29" fmla="*/ 277726 w 1067944"/>
                  <a:gd name="connsiteY29" fmla="*/ 862684 h 1586401"/>
                  <a:gd name="connsiteX30" fmla="*/ 273160 w 1067944"/>
                  <a:gd name="connsiteY30" fmla="*/ 861134 h 1586401"/>
                  <a:gd name="connsiteX31" fmla="*/ 297315 w 1067944"/>
                  <a:gd name="connsiteY31" fmla="*/ 999645 h 1586401"/>
                  <a:gd name="connsiteX32" fmla="*/ 277444 w 1067944"/>
                  <a:gd name="connsiteY32" fmla="*/ 1328265 h 1586401"/>
                  <a:gd name="connsiteX33" fmla="*/ 76063 w 1067944"/>
                  <a:gd name="connsiteY33" fmla="*/ 839992 h 1586401"/>
                  <a:gd name="connsiteX34" fmla="*/ 43404 w 1067944"/>
                  <a:gd name="connsiteY34" fmla="*/ 652722 h 1586401"/>
                  <a:gd name="connsiteX35" fmla="*/ 29948 w 1067944"/>
                  <a:gd name="connsiteY35" fmla="*/ 625611 h 1586401"/>
                  <a:gd name="connsiteX36" fmla="*/ 0 w 1067944"/>
                  <a:gd name="connsiteY36" fmla="*/ 463376 h 1586401"/>
                  <a:gd name="connsiteX37" fmla="*/ 17133 w 1067944"/>
                  <a:gd name="connsiteY37" fmla="*/ 339434 h 1586401"/>
                  <a:gd name="connsiteX38" fmla="*/ 23568 w 1067944"/>
                  <a:gd name="connsiteY38" fmla="*/ 324795 h 1586401"/>
                  <a:gd name="connsiteX0" fmla="*/ 33076 w 1077452"/>
                  <a:gd name="connsiteY0" fmla="*/ 324795 h 1586401"/>
                  <a:gd name="connsiteX1" fmla="*/ 215253 w 1077452"/>
                  <a:gd name="connsiteY1" fmla="*/ 69389 h 1586401"/>
                  <a:gd name="connsiteX2" fmla="*/ 514200 w 1077452"/>
                  <a:gd name="connsiteY2" fmla="*/ 52978 h 1586401"/>
                  <a:gd name="connsiteX3" fmla="*/ 515954 w 1077452"/>
                  <a:gd name="connsiteY3" fmla="*/ 70195 h 1586401"/>
                  <a:gd name="connsiteX4" fmla="*/ 521634 w 1077452"/>
                  <a:gd name="connsiteY4" fmla="*/ 71873 h 1586401"/>
                  <a:gd name="connsiteX5" fmla="*/ 763952 w 1077452"/>
                  <a:gd name="connsiteY5" fmla="*/ 379378 h 1586401"/>
                  <a:gd name="connsiteX6" fmla="*/ 769452 w 1077452"/>
                  <a:gd name="connsiteY6" fmla="*/ 439046 h 1586401"/>
                  <a:gd name="connsiteX7" fmla="*/ 776874 w 1077452"/>
                  <a:gd name="connsiteY7" fmla="*/ 434929 h 1586401"/>
                  <a:gd name="connsiteX8" fmla="*/ 780795 w 1077452"/>
                  <a:gd name="connsiteY8" fmla="*/ 440884 h 1586401"/>
                  <a:gd name="connsiteX9" fmla="*/ 884520 w 1077452"/>
                  <a:gd name="connsiteY9" fmla="*/ 614586 h 1586401"/>
                  <a:gd name="connsiteX10" fmla="*/ 1064641 w 1077452"/>
                  <a:gd name="connsiteY10" fmla="*/ 1108735 h 1586401"/>
                  <a:gd name="connsiteX11" fmla="*/ 1016874 w 1077452"/>
                  <a:gd name="connsiteY11" fmla="*/ 1088546 h 1586401"/>
                  <a:gd name="connsiteX12" fmla="*/ 993466 w 1077452"/>
                  <a:gd name="connsiteY12" fmla="*/ 1065349 h 1586401"/>
                  <a:gd name="connsiteX13" fmla="*/ 1021987 w 1077452"/>
                  <a:gd name="connsiteY13" fmla="*/ 1131490 h 1586401"/>
                  <a:gd name="connsiteX14" fmla="*/ 1063947 w 1077452"/>
                  <a:gd name="connsiteY14" fmla="*/ 1370129 h 1586401"/>
                  <a:gd name="connsiteX15" fmla="*/ 931197 w 1077452"/>
                  <a:gd name="connsiteY15" fmla="*/ 1269763 h 1586401"/>
                  <a:gd name="connsiteX16" fmla="*/ 924253 w 1077452"/>
                  <a:gd name="connsiteY16" fmla="*/ 1260755 h 1586401"/>
                  <a:gd name="connsiteX17" fmla="*/ 923191 w 1077452"/>
                  <a:gd name="connsiteY17" fmla="*/ 1263994 h 1586401"/>
                  <a:gd name="connsiteX18" fmla="*/ 944729 w 1077452"/>
                  <a:gd name="connsiteY18" fmla="*/ 1313942 h 1586401"/>
                  <a:gd name="connsiteX19" fmla="*/ 986690 w 1077452"/>
                  <a:gd name="connsiteY19" fmla="*/ 1552581 h 1586401"/>
                  <a:gd name="connsiteX20" fmla="*/ 806468 w 1077452"/>
                  <a:gd name="connsiteY20" fmla="*/ 1390627 h 1586401"/>
                  <a:gd name="connsiteX21" fmla="*/ 772745 w 1077452"/>
                  <a:gd name="connsiteY21" fmla="*/ 1341929 h 1586401"/>
                  <a:gd name="connsiteX22" fmla="*/ 765292 w 1077452"/>
                  <a:gd name="connsiteY22" fmla="*/ 1340632 h 1586401"/>
                  <a:gd name="connsiteX23" fmla="*/ 767340 w 1077452"/>
                  <a:gd name="connsiteY23" fmla="*/ 1345381 h 1586401"/>
                  <a:gd name="connsiteX24" fmla="*/ 809302 w 1077452"/>
                  <a:gd name="connsiteY24" fmla="*/ 1584019 h 1586401"/>
                  <a:gd name="connsiteX25" fmla="*/ 473963 w 1077452"/>
                  <a:gd name="connsiteY25" fmla="*/ 1175960 h 1586401"/>
                  <a:gd name="connsiteX26" fmla="*/ 390308 w 1077452"/>
                  <a:gd name="connsiteY26" fmla="*/ 1011013 h 1586401"/>
                  <a:gd name="connsiteX27" fmla="*/ 376667 w 1077452"/>
                  <a:gd name="connsiteY27" fmla="*/ 993839 h 1586401"/>
                  <a:gd name="connsiteX28" fmla="*/ 296074 w 1077452"/>
                  <a:gd name="connsiteY28" fmla="*/ 877427 h 1586401"/>
                  <a:gd name="connsiteX29" fmla="*/ 287234 w 1077452"/>
                  <a:gd name="connsiteY29" fmla="*/ 862684 h 1586401"/>
                  <a:gd name="connsiteX30" fmla="*/ 282668 w 1077452"/>
                  <a:gd name="connsiteY30" fmla="*/ 861134 h 1586401"/>
                  <a:gd name="connsiteX31" fmla="*/ 306823 w 1077452"/>
                  <a:gd name="connsiteY31" fmla="*/ 999645 h 1586401"/>
                  <a:gd name="connsiteX32" fmla="*/ 286952 w 1077452"/>
                  <a:gd name="connsiteY32" fmla="*/ 1328265 h 1586401"/>
                  <a:gd name="connsiteX33" fmla="*/ 85571 w 1077452"/>
                  <a:gd name="connsiteY33" fmla="*/ 839992 h 1586401"/>
                  <a:gd name="connsiteX34" fmla="*/ 52912 w 1077452"/>
                  <a:gd name="connsiteY34" fmla="*/ 652722 h 1586401"/>
                  <a:gd name="connsiteX35" fmla="*/ 39456 w 1077452"/>
                  <a:gd name="connsiteY35" fmla="*/ 625611 h 1586401"/>
                  <a:gd name="connsiteX36" fmla="*/ 9508 w 1077452"/>
                  <a:gd name="connsiteY36" fmla="*/ 463376 h 1586401"/>
                  <a:gd name="connsiteX37" fmla="*/ 26641 w 1077452"/>
                  <a:gd name="connsiteY37" fmla="*/ 339434 h 1586401"/>
                  <a:gd name="connsiteX38" fmla="*/ 33076 w 1077452"/>
                  <a:gd name="connsiteY38" fmla="*/ 324795 h 158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77452" h="1586401">
                    <a:moveTo>
                      <a:pt x="33076" y="324795"/>
                    </a:moveTo>
                    <a:cubicBezTo>
                      <a:pt x="119407" y="270315"/>
                      <a:pt x="-191331" y="237248"/>
                      <a:pt x="215253" y="69389"/>
                    </a:cubicBezTo>
                    <a:cubicBezTo>
                      <a:pt x="444548" y="-79541"/>
                      <a:pt x="414551" y="58448"/>
                      <a:pt x="514200" y="52978"/>
                    </a:cubicBezTo>
                    <a:lnTo>
                      <a:pt x="515954" y="70195"/>
                    </a:lnTo>
                    <a:lnTo>
                      <a:pt x="521634" y="71873"/>
                    </a:lnTo>
                    <a:cubicBezTo>
                      <a:pt x="644208" y="120958"/>
                      <a:pt x="737300" y="236933"/>
                      <a:pt x="763952" y="379378"/>
                    </a:cubicBezTo>
                    <a:lnTo>
                      <a:pt x="769452" y="439046"/>
                    </a:lnTo>
                    <a:lnTo>
                      <a:pt x="776874" y="434929"/>
                    </a:lnTo>
                    <a:lnTo>
                      <a:pt x="780795" y="440884"/>
                    </a:lnTo>
                    <a:cubicBezTo>
                      <a:pt x="814576" y="493219"/>
                      <a:pt x="849730" y="551861"/>
                      <a:pt x="884520" y="614586"/>
                    </a:cubicBezTo>
                    <a:cubicBezTo>
                      <a:pt x="1023680" y="865488"/>
                      <a:pt x="1104322" y="1086726"/>
                      <a:pt x="1064641" y="1108735"/>
                    </a:cubicBezTo>
                    <a:cubicBezTo>
                      <a:pt x="1054720" y="1114237"/>
                      <a:pt x="1038219" y="1106767"/>
                      <a:pt x="1016874" y="1088546"/>
                    </a:cubicBezTo>
                    <a:lnTo>
                      <a:pt x="993466" y="1065349"/>
                    </a:lnTo>
                    <a:lnTo>
                      <a:pt x="1021987" y="1131490"/>
                    </a:lnTo>
                    <a:cubicBezTo>
                      <a:pt x="1074029" y="1260644"/>
                      <a:pt x="1092724" y="1354168"/>
                      <a:pt x="1063947" y="1370129"/>
                    </a:cubicBezTo>
                    <a:cubicBezTo>
                      <a:pt x="1040926" y="1382897"/>
                      <a:pt x="991882" y="1343608"/>
                      <a:pt x="931197" y="1269763"/>
                    </a:cubicBezTo>
                    <a:lnTo>
                      <a:pt x="924253" y="1260755"/>
                    </a:lnTo>
                    <a:lnTo>
                      <a:pt x="923191" y="1263994"/>
                    </a:lnTo>
                    <a:lnTo>
                      <a:pt x="944729" y="1313942"/>
                    </a:lnTo>
                    <a:cubicBezTo>
                      <a:pt x="996772" y="1443096"/>
                      <a:pt x="1015467" y="1536620"/>
                      <a:pt x="986690" y="1552581"/>
                    </a:cubicBezTo>
                    <a:cubicBezTo>
                      <a:pt x="957914" y="1568541"/>
                      <a:pt x="888475" y="1503162"/>
                      <a:pt x="806468" y="1390627"/>
                    </a:cubicBezTo>
                    <a:lnTo>
                      <a:pt x="772745" y="1341929"/>
                    </a:lnTo>
                    <a:lnTo>
                      <a:pt x="765292" y="1340632"/>
                    </a:lnTo>
                    <a:lnTo>
                      <a:pt x="767340" y="1345381"/>
                    </a:lnTo>
                    <a:cubicBezTo>
                      <a:pt x="819383" y="1474535"/>
                      <a:pt x="838078" y="1568058"/>
                      <a:pt x="809302" y="1584019"/>
                    </a:cubicBezTo>
                    <a:cubicBezTo>
                      <a:pt x="763258" y="1609556"/>
                      <a:pt x="613122" y="1426862"/>
                      <a:pt x="473963" y="1175960"/>
                    </a:cubicBezTo>
                    <a:lnTo>
                      <a:pt x="390308" y="1011013"/>
                    </a:lnTo>
                    <a:lnTo>
                      <a:pt x="376667" y="993839"/>
                    </a:lnTo>
                    <a:cubicBezTo>
                      <a:pt x="349522" y="957205"/>
                      <a:pt x="322558" y="918309"/>
                      <a:pt x="296074" y="877427"/>
                    </a:cubicBezTo>
                    <a:lnTo>
                      <a:pt x="287234" y="862684"/>
                    </a:lnTo>
                    <a:lnTo>
                      <a:pt x="282668" y="861134"/>
                    </a:lnTo>
                    <a:lnTo>
                      <a:pt x="306823" y="999645"/>
                    </a:lnTo>
                    <a:cubicBezTo>
                      <a:pt x="331480" y="1185029"/>
                      <a:pt x="325575" y="1320045"/>
                      <a:pt x="286952" y="1328265"/>
                    </a:cubicBezTo>
                    <a:cubicBezTo>
                      <a:pt x="235455" y="1339225"/>
                      <a:pt x="145293" y="1120617"/>
                      <a:pt x="85571" y="839992"/>
                    </a:cubicBezTo>
                    <a:lnTo>
                      <a:pt x="52912" y="652722"/>
                    </a:lnTo>
                    <a:lnTo>
                      <a:pt x="39456" y="625611"/>
                    </a:lnTo>
                    <a:cubicBezTo>
                      <a:pt x="20172" y="575746"/>
                      <a:pt x="9508" y="520923"/>
                      <a:pt x="9508" y="463376"/>
                    </a:cubicBezTo>
                    <a:cubicBezTo>
                      <a:pt x="9508" y="420215"/>
                      <a:pt x="15506" y="378587"/>
                      <a:pt x="26641" y="339434"/>
                    </a:cubicBezTo>
                    <a:lnTo>
                      <a:pt x="33076" y="324795"/>
                    </a:lnTo>
                    <a:close/>
                  </a:path>
                </a:pathLst>
              </a:custGeom>
              <a:solidFill>
                <a:srgbClr val="FFC4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dirty="0"/>
              </a:p>
            </p:txBody>
          </p:sp>
          <p:grpSp>
            <p:nvGrpSpPr>
              <p:cNvPr id="257" name="Csoportba foglalás 256"/>
              <p:cNvGrpSpPr/>
              <p:nvPr/>
            </p:nvGrpSpPr>
            <p:grpSpPr>
              <a:xfrm flipH="1">
                <a:off x="124899" y="2902802"/>
                <a:ext cx="1483010" cy="1079108"/>
                <a:chOff x="1563741" y="2952753"/>
                <a:chExt cx="1483012" cy="1079106"/>
              </a:xfrm>
            </p:grpSpPr>
            <p:sp>
              <p:nvSpPr>
                <p:cNvPr id="263" name="Szabadkézi sokszög 262"/>
                <p:cNvSpPr/>
                <p:nvPr/>
              </p:nvSpPr>
              <p:spPr>
                <a:xfrm rot="18826573">
                  <a:off x="2005900" y="2510594"/>
                  <a:ext cx="598693" cy="1483012"/>
                </a:xfrm>
                <a:custGeom>
                  <a:avLst/>
                  <a:gdLst>
                    <a:gd name="connsiteX0" fmla="*/ 100032 w 592842"/>
                    <a:gd name="connsiteY0" fmla="*/ 1465659 h 1467045"/>
                    <a:gd name="connsiteX1" fmla="*/ 1154 w 592842"/>
                    <a:gd name="connsiteY1" fmla="*/ 1210397 h 1467045"/>
                    <a:gd name="connsiteX2" fmla="*/ 34789 w 592842"/>
                    <a:gd name="connsiteY2" fmla="*/ 556939 h 1467045"/>
                    <a:gd name="connsiteX3" fmla="*/ 47677 w 592842"/>
                    <a:gd name="connsiteY3" fmla="*/ 551098 h 1467045"/>
                    <a:gd name="connsiteX4" fmla="*/ 61520 w 592842"/>
                    <a:gd name="connsiteY4" fmla="*/ 525605 h 1467045"/>
                    <a:gd name="connsiteX5" fmla="*/ 281499 w 592842"/>
                    <a:gd name="connsiteY5" fmla="*/ 201517 h 1467045"/>
                    <a:gd name="connsiteX6" fmla="*/ 543118 w 592842"/>
                    <a:gd name="connsiteY6" fmla="*/ 29515 h 1467045"/>
                    <a:gd name="connsiteX7" fmla="*/ 431111 w 592842"/>
                    <a:gd name="connsiteY7" fmla="*/ 444529 h 1467045"/>
                    <a:gd name="connsiteX8" fmla="*/ 368915 w 592842"/>
                    <a:gd name="connsiteY8" fmla="*/ 554552 h 1467045"/>
                    <a:gd name="connsiteX9" fmla="*/ 382897 w 592842"/>
                    <a:gd name="connsiteY9" fmla="*/ 554756 h 1467045"/>
                    <a:gd name="connsiteX10" fmla="*/ 285756 w 592842"/>
                    <a:gd name="connsiteY10" fmla="*/ 1274550 h 1467045"/>
                    <a:gd name="connsiteX11" fmla="*/ 100032 w 592842"/>
                    <a:gd name="connsiteY11" fmla="*/ 1465659 h 1467045"/>
                    <a:gd name="connsiteX0" fmla="*/ 100032 w 544042"/>
                    <a:gd name="connsiteY0" fmla="*/ 1464145 h 1465531"/>
                    <a:gd name="connsiteX1" fmla="*/ 1154 w 544042"/>
                    <a:gd name="connsiteY1" fmla="*/ 1208883 h 1465531"/>
                    <a:gd name="connsiteX2" fmla="*/ 34789 w 544042"/>
                    <a:gd name="connsiteY2" fmla="*/ 555425 h 1465531"/>
                    <a:gd name="connsiteX3" fmla="*/ 47677 w 544042"/>
                    <a:gd name="connsiteY3" fmla="*/ 549584 h 1465531"/>
                    <a:gd name="connsiteX4" fmla="*/ 61520 w 544042"/>
                    <a:gd name="connsiteY4" fmla="*/ 524091 h 1465531"/>
                    <a:gd name="connsiteX5" fmla="*/ 281499 w 544042"/>
                    <a:gd name="connsiteY5" fmla="*/ 200003 h 1465531"/>
                    <a:gd name="connsiteX6" fmla="*/ 543118 w 544042"/>
                    <a:gd name="connsiteY6" fmla="*/ 28001 h 1465531"/>
                    <a:gd name="connsiteX7" fmla="*/ 368915 w 544042"/>
                    <a:gd name="connsiteY7" fmla="*/ 553038 h 1465531"/>
                    <a:gd name="connsiteX8" fmla="*/ 382897 w 544042"/>
                    <a:gd name="connsiteY8" fmla="*/ 553242 h 1465531"/>
                    <a:gd name="connsiteX9" fmla="*/ 285756 w 544042"/>
                    <a:gd name="connsiteY9" fmla="*/ 1273036 h 1465531"/>
                    <a:gd name="connsiteX10" fmla="*/ 100032 w 544042"/>
                    <a:gd name="connsiteY10" fmla="*/ 1464145 h 1465531"/>
                    <a:gd name="connsiteX0" fmla="*/ 100032 w 592787"/>
                    <a:gd name="connsiteY0" fmla="*/ 1485518 h 1486904"/>
                    <a:gd name="connsiteX1" fmla="*/ 1154 w 592787"/>
                    <a:gd name="connsiteY1" fmla="*/ 1230256 h 1486904"/>
                    <a:gd name="connsiteX2" fmla="*/ 34789 w 592787"/>
                    <a:gd name="connsiteY2" fmla="*/ 576798 h 1486904"/>
                    <a:gd name="connsiteX3" fmla="*/ 47677 w 592787"/>
                    <a:gd name="connsiteY3" fmla="*/ 570957 h 1486904"/>
                    <a:gd name="connsiteX4" fmla="*/ 61520 w 592787"/>
                    <a:gd name="connsiteY4" fmla="*/ 545464 h 1486904"/>
                    <a:gd name="connsiteX5" fmla="*/ 281499 w 592787"/>
                    <a:gd name="connsiteY5" fmla="*/ 221376 h 1486904"/>
                    <a:gd name="connsiteX6" fmla="*/ 543118 w 592787"/>
                    <a:gd name="connsiteY6" fmla="*/ 49374 h 1486904"/>
                    <a:gd name="connsiteX7" fmla="*/ 368915 w 592787"/>
                    <a:gd name="connsiteY7" fmla="*/ 574411 h 1486904"/>
                    <a:gd name="connsiteX8" fmla="*/ 382897 w 592787"/>
                    <a:gd name="connsiteY8" fmla="*/ 574615 h 1486904"/>
                    <a:gd name="connsiteX9" fmla="*/ 285756 w 592787"/>
                    <a:gd name="connsiteY9" fmla="*/ 1294409 h 1486904"/>
                    <a:gd name="connsiteX10" fmla="*/ 100032 w 592787"/>
                    <a:gd name="connsiteY10" fmla="*/ 1485518 h 1486904"/>
                    <a:gd name="connsiteX0" fmla="*/ 100032 w 592787"/>
                    <a:gd name="connsiteY0" fmla="*/ 1436186 h 1437572"/>
                    <a:gd name="connsiteX1" fmla="*/ 1154 w 592787"/>
                    <a:gd name="connsiteY1" fmla="*/ 1180924 h 1437572"/>
                    <a:gd name="connsiteX2" fmla="*/ 34789 w 592787"/>
                    <a:gd name="connsiteY2" fmla="*/ 527466 h 1437572"/>
                    <a:gd name="connsiteX3" fmla="*/ 47677 w 592787"/>
                    <a:gd name="connsiteY3" fmla="*/ 521625 h 1437572"/>
                    <a:gd name="connsiteX4" fmla="*/ 61520 w 592787"/>
                    <a:gd name="connsiteY4" fmla="*/ 496132 h 1437572"/>
                    <a:gd name="connsiteX5" fmla="*/ 543118 w 592787"/>
                    <a:gd name="connsiteY5" fmla="*/ 42 h 1437572"/>
                    <a:gd name="connsiteX6" fmla="*/ 368915 w 592787"/>
                    <a:gd name="connsiteY6" fmla="*/ 525079 h 1437572"/>
                    <a:gd name="connsiteX7" fmla="*/ 382897 w 592787"/>
                    <a:gd name="connsiteY7" fmla="*/ 525283 h 1437572"/>
                    <a:gd name="connsiteX8" fmla="*/ 285756 w 592787"/>
                    <a:gd name="connsiteY8" fmla="*/ 1245077 h 1437572"/>
                    <a:gd name="connsiteX9" fmla="*/ 100032 w 592787"/>
                    <a:gd name="connsiteY9" fmla="*/ 1436186 h 1437572"/>
                    <a:gd name="connsiteX0" fmla="*/ 100032 w 617639"/>
                    <a:gd name="connsiteY0" fmla="*/ 1466813 h 1468199"/>
                    <a:gd name="connsiteX1" fmla="*/ 1154 w 617639"/>
                    <a:gd name="connsiteY1" fmla="*/ 1211551 h 1468199"/>
                    <a:gd name="connsiteX2" fmla="*/ 34789 w 617639"/>
                    <a:gd name="connsiteY2" fmla="*/ 558093 h 1468199"/>
                    <a:gd name="connsiteX3" fmla="*/ 47677 w 617639"/>
                    <a:gd name="connsiteY3" fmla="*/ 552252 h 1468199"/>
                    <a:gd name="connsiteX4" fmla="*/ 61520 w 617639"/>
                    <a:gd name="connsiteY4" fmla="*/ 526759 h 1468199"/>
                    <a:gd name="connsiteX5" fmla="*/ 543118 w 617639"/>
                    <a:gd name="connsiteY5" fmla="*/ 30669 h 1468199"/>
                    <a:gd name="connsiteX6" fmla="*/ 368915 w 617639"/>
                    <a:gd name="connsiteY6" fmla="*/ 555706 h 1468199"/>
                    <a:gd name="connsiteX7" fmla="*/ 382897 w 617639"/>
                    <a:gd name="connsiteY7" fmla="*/ 555910 h 1468199"/>
                    <a:gd name="connsiteX8" fmla="*/ 285756 w 617639"/>
                    <a:gd name="connsiteY8" fmla="*/ 1275704 h 1468199"/>
                    <a:gd name="connsiteX9" fmla="*/ 100032 w 617639"/>
                    <a:gd name="connsiteY9" fmla="*/ 1466813 h 1468199"/>
                    <a:gd name="connsiteX0" fmla="*/ 100032 w 590938"/>
                    <a:gd name="connsiteY0" fmla="*/ 1500280 h 1501666"/>
                    <a:gd name="connsiteX1" fmla="*/ 1154 w 590938"/>
                    <a:gd name="connsiteY1" fmla="*/ 1245018 h 1501666"/>
                    <a:gd name="connsiteX2" fmla="*/ 34789 w 590938"/>
                    <a:gd name="connsiteY2" fmla="*/ 591560 h 1501666"/>
                    <a:gd name="connsiteX3" fmla="*/ 47677 w 590938"/>
                    <a:gd name="connsiteY3" fmla="*/ 585719 h 1501666"/>
                    <a:gd name="connsiteX4" fmla="*/ 61520 w 590938"/>
                    <a:gd name="connsiteY4" fmla="*/ 560226 h 1501666"/>
                    <a:gd name="connsiteX5" fmla="*/ 511901 w 590938"/>
                    <a:gd name="connsiteY5" fmla="*/ 29214 h 1501666"/>
                    <a:gd name="connsiteX6" fmla="*/ 368915 w 590938"/>
                    <a:gd name="connsiteY6" fmla="*/ 589173 h 1501666"/>
                    <a:gd name="connsiteX7" fmla="*/ 382897 w 590938"/>
                    <a:gd name="connsiteY7" fmla="*/ 589377 h 1501666"/>
                    <a:gd name="connsiteX8" fmla="*/ 285756 w 590938"/>
                    <a:gd name="connsiteY8" fmla="*/ 1309171 h 1501666"/>
                    <a:gd name="connsiteX9" fmla="*/ 100032 w 590938"/>
                    <a:gd name="connsiteY9" fmla="*/ 1500280 h 1501666"/>
                    <a:gd name="connsiteX0" fmla="*/ 100032 w 574417"/>
                    <a:gd name="connsiteY0" fmla="*/ 1492562 h 1493948"/>
                    <a:gd name="connsiteX1" fmla="*/ 1154 w 574417"/>
                    <a:gd name="connsiteY1" fmla="*/ 1237300 h 1493948"/>
                    <a:gd name="connsiteX2" fmla="*/ 34789 w 574417"/>
                    <a:gd name="connsiteY2" fmla="*/ 583842 h 1493948"/>
                    <a:gd name="connsiteX3" fmla="*/ 47677 w 574417"/>
                    <a:gd name="connsiteY3" fmla="*/ 578001 h 1493948"/>
                    <a:gd name="connsiteX4" fmla="*/ 61520 w 574417"/>
                    <a:gd name="connsiteY4" fmla="*/ 552508 h 1493948"/>
                    <a:gd name="connsiteX5" fmla="*/ 511901 w 574417"/>
                    <a:gd name="connsiteY5" fmla="*/ 21496 h 1493948"/>
                    <a:gd name="connsiteX6" fmla="*/ 368915 w 574417"/>
                    <a:gd name="connsiteY6" fmla="*/ 581455 h 1493948"/>
                    <a:gd name="connsiteX7" fmla="*/ 382897 w 574417"/>
                    <a:gd name="connsiteY7" fmla="*/ 581659 h 1493948"/>
                    <a:gd name="connsiteX8" fmla="*/ 285756 w 574417"/>
                    <a:gd name="connsiteY8" fmla="*/ 1301453 h 1493948"/>
                    <a:gd name="connsiteX9" fmla="*/ 100032 w 574417"/>
                    <a:gd name="connsiteY9" fmla="*/ 1492562 h 1493948"/>
                    <a:gd name="connsiteX0" fmla="*/ 100032 w 574417"/>
                    <a:gd name="connsiteY0" fmla="*/ 1471066 h 1472452"/>
                    <a:gd name="connsiteX1" fmla="*/ 1154 w 574417"/>
                    <a:gd name="connsiteY1" fmla="*/ 1215804 h 1472452"/>
                    <a:gd name="connsiteX2" fmla="*/ 34789 w 574417"/>
                    <a:gd name="connsiteY2" fmla="*/ 562346 h 1472452"/>
                    <a:gd name="connsiteX3" fmla="*/ 47677 w 574417"/>
                    <a:gd name="connsiteY3" fmla="*/ 556505 h 1472452"/>
                    <a:gd name="connsiteX4" fmla="*/ 511901 w 574417"/>
                    <a:gd name="connsiteY4" fmla="*/ 0 h 1472452"/>
                    <a:gd name="connsiteX5" fmla="*/ 368915 w 574417"/>
                    <a:gd name="connsiteY5" fmla="*/ 559959 h 1472452"/>
                    <a:gd name="connsiteX6" fmla="*/ 382897 w 574417"/>
                    <a:gd name="connsiteY6" fmla="*/ 560163 h 1472452"/>
                    <a:gd name="connsiteX7" fmla="*/ 285756 w 574417"/>
                    <a:gd name="connsiteY7" fmla="*/ 1279957 h 1472452"/>
                    <a:gd name="connsiteX8" fmla="*/ 100032 w 574417"/>
                    <a:gd name="connsiteY8" fmla="*/ 1471066 h 1472452"/>
                    <a:gd name="connsiteX0" fmla="*/ 100032 w 574417"/>
                    <a:gd name="connsiteY0" fmla="*/ 1471066 h 1472452"/>
                    <a:gd name="connsiteX1" fmla="*/ 1154 w 574417"/>
                    <a:gd name="connsiteY1" fmla="*/ 1215804 h 1472452"/>
                    <a:gd name="connsiteX2" fmla="*/ 34789 w 574417"/>
                    <a:gd name="connsiteY2" fmla="*/ 562346 h 1472452"/>
                    <a:gd name="connsiteX3" fmla="*/ 47677 w 574417"/>
                    <a:gd name="connsiteY3" fmla="*/ 556505 h 1472452"/>
                    <a:gd name="connsiteX4" fmla="*/ 511901 w 574417"/>
                    <a:gd name="connsiteY4" fmla="*/ 0 h 1472452"/>
                    <a:gd name="connsiteX5" fmla="*/ 368915 w 574417"/>
                    <a:gd name="connsiteY5" fmla="*/ 559959 h 1472452"/>
                    <a:gd name="connsiteX6" fmla="*/ 382897 w 574417"/>
                    <a:gd name="connsiteY6" fmla="*/ 560163 h 1472452"/>
                    <a:gd name="connsiteX7" fmla="*/ 285756 w 574417"/>
                    <a:gd name="connsiteY7" fmla="*/ 1279957 h 1472452"/>
                    <a:gd name="connsiteX8" fmla="*/ 100032 w 574417"/>
                    <a:gd name="connsiteY8" fmla="*/ 1471066 h 1472452"/>
                    <a:gd name="connsiteX0" fmla="*/ 100032 w 550606"/>
                    <a:gd name="connsiteY0" fmla="*/ 1483067 h 1484453"/>
                    <a:gd name="connsiteX1" fmla="*/ 1154 w 550606"/>
                    <a:gd name="connsiteY1" fmla="*/ 1227805 h 1484453"/>
                    <a:gd name="connsiteX2" fmla="*/ 34789 w 550606"/>
                    <a:gd name="connsiteY2" fmla="*/ 574347 h 1484453"/>
                    <a:gd name="connsiteX3" fmla="*/ 47677 w 550606"/>
                    <a:gd name="connsiteY3" fmla="*/ 568506 h 1484453"/>
                    <a:gd name="connsiteX4" fmla="*/ 511901 w 550606"/>
                    <a:gd name="connsiteY4" fmla="*/ 12001 h 1484453"/>
                    <a:gd name="connsiteX5" fmla="*/ 368915 w 550606"/>
                    <a:gd name="connsiteY5" fmla="*/ 571960 h 1484453"/>
                    <a:gd name="connsiteX6" fmla="*/ 382897 w 550606"/>
                    <a:gd name="connsiteY6" fmla="*/ 572164 h 1484453"/>
                    <a:gd name="connsiteX7" fmla="*/ 285756 w 550606"/>
                    <a:gd name="connsiteY7" fmla="*/ 1291958 h 1484453"/>
                    <a:gd name="connsiteX8" fmla="*/ 100032 w 550606"/>
                    <a:gd name="connsiteY8" fmla="*/ 1483067 h 1484453"/>
                    <a:gd name="connsiteX0" fmla="*/ 111100 w 561674"/>
                    <a:gd name="connsiteY0" fmla="*/ 1480344 h 1481730"/>
                    <a:gd name="connsiteX1" fmla="*/ 12222 w 561674"/>
                    <a:gd name="connsiteY1" fmla="*/ 1225082 h 1481730"/>
                    <a:gd name="connsiteX2" fmla="*/ 58745 w 561674"/>
                    <a:gd name="connsiteY2" fmla="*/ 565783 h 1481730"/>
                    <a:gd name="connsiteX3" fmla="*/ 522969 w 561674"/>
                    <a:gd name="connsiteY3" fmla="*/ 9278 h 1481730"/>
                    <a:gd name="connsiteX4" fmla="*/ 379983 w 561674"/>
                    <a:gd name="connsiteY4" fmla="*/ 569237 h 1481730"/>
                    <a:gd name="connsiteX5" fmla="*/ 393965 w 561674"/>
                    <a:gd name="connsiteY5" fmla="*/ 569441 h 1481730"/>
                    <a:gd name="connsiteX6" fmla="*/ 296824 w 561674"/>
                    <a:gd name="connsiteY6" fmla="*/ 1289235 h 1481730"/>
                    <a:gd name="connsiteX7" fmla="*/ 111100 w 561674"/>
                    <a:gd name="connsiteY7" fmla="*/ 1480344 h 1481730"/>
                    <a:gd name="connsiteX0" fmla="*/ 111100 w 561674"/>
                    <a:gd name="connsiteY0" fmla="*/ 1480344 h 1481730"/>
                    <a:gd name="connsiteX1" fmla="*/ 12222 w 561674"/>
                    <a:gd name="connsiteY1" fmla="*/ 1225082 h 1481730"/>
                    <a:gd name="connsiteX2" fmla="*/ 58745 w 561674"/>
                    <a:gd name="connsiteY2" fmla="*/ 565783 h 1481730"/>
                    <a:gd name="connsiteX3" fmla="*/ 522969 w 561674"/>
                    <a:gd name="connsiteY3" fmla="*/ 9278 h 1481730"/>
                    <a:gd name="connsiteX4" fmla="*/ 379983 w 561674"/>
                    <a:gd name="connsiteY4" fmla="*/ 569237 h 1481730"/>
                    <a:gd name="connsiteX5" fmla="*/ 296824 w 561674"/>
                    <a:gd name="connsiteY5" fmla="*/ 1289235 h 1481730"/>
                    <a:gd name="connsiteX6" fmla="*/ 111100 w 561674"/>
                    <a:gd name="connsiteY6" fmla="*/ 1480344 h 1481730"/>
                    <a:gd name="connsiteX0" fmla="*/ 111100 w 598694"/>
                    <a:gd name="connsiteY0" fmla="*/ 1481623 h 1483009"/>
                    <a:gd name="connsiteX1" fmla="*/ 12222 w 598694"/>
                    <a:gd name="connsiteY1" fmla="*/ 1226361 h 1483009"/>
                    <a:gd name="connsiteX2" fmla="*/ 58745 w 598694"/>
                    <a:gd name="connsiteY2" fmla="*/ 567062 h 1483009"/>
                    <a:gd name="connsiteX3" fmla="*/ 522969 w 598694"/>
                    <a:gd name="connsiteY3" fmla="*/ 10557 h 1483009"/>
                    <a:gd name="connsiteX4" fmla="*/ 379983 w 598694"/>
                    <a:gd name="connsiteY4" fmla="*/ 570516 h 1483009"/>
                    <a:gd name="connsiteX5" fmla="*/ 296824 w 598694"/>
                    <a:gd name="connsiteY5" fmla="*/ 1290514 h 1483009"/>
                    <a:gd name="connsiteX6" fmla="*/ 111100 w 598694"/>
                    <a:gd name="connsiteY6" fmla="*/ 1481623 h 1483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98694" h="1483009">
                      <a:moveTo>
                        <a:pt x="111100" y="1481623"/>
                      </a:moveTo>
                      <a:cubicBezTo>
                        <a:pt x="63667" y="1470931"/>
                        <a:pt x="20948" y="1378788"/>
                        <a:pt x="12222" y="1226361"/>
                      </a:cubicBezTo>
                      <a:cubicBezTo>
                        <a:pt x="3496" y="1073934"/>
                        <a:pt x="-26380" y="769696"/>
                        <a:pt x="58745" y="567062"/>
                      </a:cubicBezTo>
                      <a:cubicBezTo>
                        <a:pt x="143870" y="364428"/>
                        <a:pt x="299474" y="-73366"/>
                        <a:pt x="522969" y="10557"/>
                      </a:cubicBezTo>
                      <a:cubicBezTo>
                        <a:pt x="746464" y="94480"/>
                        <a:pt x="406686" y="482976"/>
                        <a:pt x="379983" y="570516"/>
                      </a:cubicBezTo>
                      <a:lnTo>
                        <a:pt x="296824" y="1290514"/>
                      </a:lnTo>
                      <a:cubicBezTo>
                        <a:pt x="249680" y="1442331"/>
                        <a:pt x="158534" y="1492315"/>
                        <a:pt x="111100" y="1481623"/>
                      </a:cubicBezTo>
                      <a:close/>
                    </a:path>
                  </a:pathLst>
                </a:custGeom>
                <a:solidFill>
                  <a:srgbClr val="F7973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62" name="Szabadkézi sokszög 261"/>
                <p:cNvSpPr/>
                <p:nvPr/>
              </p:nvSpPr>
              <p:spPr>
                <a:xfrm rot="17087026" flipH="1">
                  <a:off x="2686746" y="3746411"/>
                  <a:ext cx="227526" cy="343370"/>
                </a:xfrm>
                <a:custGeom>
                  <a:avLst/>
                  <a:gdLst>
                    <a:gd name="connsiteX0" fmla="*/ 136730 w 1199201"/>
                    <a:gd name="connsiteY0" fmla="*/ 30640 h 1892590"/>
                    <a:gd name="connsiteX1" fmla="*/ 584676 w 1199201"/>
                    <a:gd name="connsiteY1" fmla="*/ 217978 h 1892590"/>
                    <a:gd name="connsiteX2" fmla="*/ 635949 w 1199201"/>
                    <a:gd name="connsiteY2" fmla="*/ 359167 h 1892590"/>
                    <a:gd name="connsiteX3" fmla="*/ 637703 w 1199201"/>
                    <a:gd name="connsiteY3" fmla="*/ 376384 h 1892590"/>
                    <a:gd name="connsiteX4" fmla="*/ 643383 w 1199201"/>
                    <a:gd name="connsiteY4" fmla="*/ 378062 h 1892590"/>
                    <a:gd name="connsiteX5" fmla="*/ 885701 w 1199201"/>
                    <a:gd name="connsiteY5" fmla="*/ 685567 h 1892590"/>
                    <a:gd name="connsiteX6" fmla="*/ 891201 w 1199201"/>
                    <a:gd name="connsiteY6" fmla="*/ 745235 h 1892590"/>
                    <a:gd name="connsiteX7" fmla="*/ 898623 w 1199201"/>
                    <a:gd name="connsiteY7" fmla="*/ 741118 h 1892590"/>
                    <a:gd name="connsiteX8" fmla="*/ 902544 w 1199201"/>
                    <a:gd name="connsiteY8" fmla="*/ 747073 h 1892590"/>
                    <a:gd name="connsiteX9" fmla="*/ 1006269 w 1199201"/>
                    <a:gd name="connsiteY9" fmla="*/ 920775 h 1892590"/>
                    <a:gd name="connsiteX10" fmla="*/ 1186390 w 1199201"/>
                    <a:gd name="connsiteY10" fmla="*/ 1414924 h 1892590"/>
                    <a:gd name="connsiteX11" fmla="*/ 1138623 w 1199201"/>
                    <a:gd name="connsiteY11" fmla="*/ 1394735 h 1892590"/>
                    <a:gd name="connsiteX12" fmla="*/ 1115215 w 1199201"/>
                    <a:gd name="connsiteY12" fmla="*/ 1371538 h 1892590"/>
                    <a:gd name="connsiteX13" fmla="*/ 1143736 w 1199201"/>
                    <a:gd name="connsiteY13" fmla="*/ 1437679 h 1892590"/>
                    <a:gd name="connsiteX14" fmla="*/ 1185696 w 1199201"/>
                    <a:gd name="connsiteY14" fmla="*/ 1676318 h 1892590"/>
                    <a:gd name="connsiteX15" fmla="*/ 1052946 w 1199201"/>
                    <a:gd name="connsiteY15" fmla="*/ 1575952 h 1892590"/>
                    <a:gd name="connsiteX16" fmla="*/ 1046002 w 1199201"/>
                    <a:gd name="connsiteY16" fmla="*/ 1566944 h 1892590"/>
                    <a:gd name="connsiteX17" fmla="*/ 1044940 w 1199201"/>
                    <a:gd name="connsiteY17" fmla="*/ 1570183 h 1892590"/>
                    <a:gd name="connsiteX18" fmla="*/ 1066478 w 1199201"/>
                    <a:gd name="connsiteY18" fmla="*/ 1620131 h 1892590"/>
                    <a:gd name="connsiteX19" fmla="*/ 1108439 w 1199201"/>
                    <a:gd name="connsiteY19" fmla="*/ 1858770 h 1892590"/>
                    <a:gd name="connsiteX20" fmla="*/ 928217 w 1199201"/>
                    <a:gd name="connsiteY20" fmla="*/ 1696816 h 1892590"/>
                    <a:gd name="connsiteX21" fmla="*/ 894494 w 1199201"/>
                    <a:gd name="connsiteY21" fmla="*/ 1648118 h 1892590"/>
                    <a:gd name="connsiteX22" fmla="*/ 887041 w 1199201"/>
                    <a:gd name="connsiteY22" fmla="*/ 1646821 h 1892590"/>
                    <a:gd name="connsiteX23" fmla="*/ 889089 w 1199201"/>
                    <a:gd name="connsiteY23" fmla="*/ 1651570 h 1892590"/>
                    <a:gd name="connsiteX24" fmla="*/ 931051 w 1199201"/>
                    <a:gd name="connsiteY24" fmla="*/ 1890208 h 1892590"/>
                    <a:gd name="connsiteX25" fmla="*/ 595712 w 1199201"/>
                    <a:gd name="connsiteY25" fmla="*/ 1482149 h 1892590"/>
                    <a:gd name="connsiteX26" fmla="*/ 512057 w 1199201"/>
                    <a:gd name="connsiteY26" fmla="*/ 1317202 h 1892590"/>
                    <a:gd name="connsiteX27" fmla="*/ 498416 w 1199201"/>
                    <a:gd name="connsiteY27" fmla="*/ 1300028 h 1892590"/>
                    <a:gd name="connsiteX28" fmla="*/ 417823 w 1199201"/>
                    <a:gd name="connsiteY28" fmla="*/ 1183616 h 1892590"/>
                    <a:gd name="connsiteX29" fmla="*/ 408983 w 1199201"/>
                    <a:gd name="connsiteY29" fmla="*/ 1168873 h 1892590"/>
                    <a:gd name="connsiteX30" fmla="*/ 404417 w 1199201"/>
                    <a:gd name="connsiteY30" fmla="*/ 1167323 h 1892590"/>
                    <a:gd name="connsiteX31" fmla="*/ 428572 w 1199201"/>
                    <a:gd name="connsiteY31" fmla="*/ 1305834 h 1892590"/>
                    <a:gd name="connsiteX32" fmla="*/ 408701 w 1199201"/>
                    <a:gd name="connsiteY32" fmla="*/ 1634454 h 1892590"/>
                    <a:gd name="connsiteX33" fmla="*/ 207320 w 1199201"/>
                    <a:gd name="connsiteY33" fmla="*/ 1146181 h 1892590"/>
                    <a:gd name="connsiteX34" fmla="*/ 174661 w 1199201"/>
                    <a:gd name="connsiteY34" fmla="*/ 958911 h 1892590"/>
                    <a:gd name="connsiteX35" fmla="*/ 161205 w 1199201"/>
                    <a:gd name="connsiteY35" fmla="*/ 931800 h 1892590"/>
                    <a:gd name="connsiteX36" fmla="*/ 131257 w 1199201"/>
                    <a:gd name="connsiteY36" fmla="*/ 769565 h 1892590"/>
                    <a:gd name="connsiteX37" fmla="*/ 148390 w 1199201"/>
                    <a:gd name="connsiteY37" fmla="*/ 645623 h 1892590"/>
                    <a:gd name="connsiteX38" fmla="*/ 154825 w 1199201"/>
                    <a:gd name="connsiteY38" fmla="*/ 630984 h 1892590"/>
                    <a:gd name="connsiteX39" fmla="*/ 151090 w 1199201"/>
                    <a:gd name="connsiteY39" fmla="*/ 628088 h 1892590"/>
                    <a:gd name="connsiteX40" fmla="*/ 58466 w 1199201"/>
                    <a:gd name="connsiteY40" fmla="*/ 509833 h 1892590"/>
                    <a:gd name="connsiteX41" fmla="*/ 136730 w 1199201"/>
                    <a:gd name="connsiteY41" fmla="*/ 30640 h 1892590"/>
                    <a:gd name="connsiteX0" fmla="*/ 228110 w 1290581"/>
                    <a:gd name="connsiteY0" fmla="*/ 74498 h 1936448"/>
                    <a:gd name="connsiteX1" fmla="*/ 676056 w 1290581"/>
                    <a:gd name="connsiteY1" fmla="*/ 261836 h 1936448"/>
                    <a:gd name="connsiteX2" fmla="*/ 727329 w 1290581"/>
                    <a:gd name="connsiteY2" fmla="*/ 403025 h 1936448"/>
                    <a:gd name="connsiteX3" fmla="*/ 729083 w 1290581"/>
                    <a:gd name="connsiteY3" fmla="*/ 420242 h 1936448"/>
                    <a:gd name="connsiteX4" fmla="*/ 734763 w 1290581"/>
                    <a:gd name="connsiteY4" fmla="*/ 421920 h 1936448"/>
                    <a:gd name="connsiteX5" fmla="*/ 977081 w 1290581"/>
                    <a:gd name="connsiteY5" fmla="*/ 729425 h 1936448"/>
                    <a:gd name="connsiteX6" fmla="*/ 982581 w 1290581"/>
                    <a:gd name="connsiteY6" fmla="*/ 789093 h 1936448"/>
                    <a:gd name="connsiteX7" fmla="*/ 990003 w 1290581"/>
                    <a:gd name="connsiteY7" fmla="*/ 784976 h 1936448"/>
                    <a:gd name="connsiteX8" fmla="*/ 993924 w 1290581"/>
                    <a:gd name="connsiteY8" fmla="*/ 790931 h 1936448"/>
                    <a:gd name="connsiteX9" fmla="*/ 1097649 w 1290581"/>
                    <a:gd name="connsiteY9" fmla="*/ 964633 h 1936448"/>
                    <a:gd name="connsiteX10" fmla="*/ 1277770 w 1290581"/>
                    <a:gd name="connsiteY10" fmla="*/ 1458782 h 1936448"/>
                    <a:gd name="connsiteX11" fmla="*/ 1230003 w 1290581"/>
                    <a:gd name="connsiteY11" fmla="*/ 1438593 h 1936448"/>
                    <a:gd name="connsiteX12" fmla="*/ 1206595 w 1290581"/>
                    <a:gd name="connsiteY12" fmla="*/ 1415396 h 1936448"/>
                    <a:gd name="connsiteX13" fmla="*/ 1235116 w 1290581"/>
                    <a:gd name="connsiteY13" fmla="*/ 1481537 h 1936448"/>
                    <a:gd name="connsiteX14" fmla="*/ 1277076 w 1290581"/>
                    <a:gd name="connsiteY14" fmla="*/ 1720176 h 1936448"/>
                    <a:gd name="connsiteX15" fmla="*/ 1144326 w 1290581"/>
                    <a:gd name="connsiteY15" fmla="*/ 1619810 h 1936448"/>
                    <a:gd name="connsiteX16" fmla="*/ 1137382 w 1290581"/>
                    <a:gd name="connsiteY16" fmla="*/ 1610802 h 1936448"/>
                    <a:gd name="connsiteX17" fmla="*/ 1136320 w 1290581"/>
                    <a:gd name="connsiteY17" fmla="*/ 1614041 h 1936448"/>
                    <a:gd name="connsiteX18" fmla="*/ 1157858 w 1290581"/>
                    <a:gd name="connsiteY18" fmla="*/ 1663989 h 1936448"/>
                    <a:gd name="connsiteX19" fmla="*/ 1199819 w 1290581"/>
                    <a:gd name="connsiteY19" fmla="*/ 1902628 h 1936448"/>
                    <a:gd name="connsiteX20" fmla="*/ 1019597 w 1290581"/>
                    <a:gd name="connsiteY20" fmla="*/ 1740674 h 1936448"/>
                    <a:gd name="connsiteX21" fmla="*/ 985874 w 1290581"/>
                    <a:gd name="connsiteY21" fmla="*/ 1691976 h 1936448"/>
                    <a:gd name="connsiteX22" fmla="*/ 978421 w 1290581"/>
                    <a:gd name="connsiteY22" fmla="*/ 1690679 h 1936448"/>
                    <a:gd name="connsiteX23" fmla="*/ 980469 w 1290581"/>
                    <a:gd name="connsiteY23" fmla="*/ 1695428 h 1936448"/>
                    <a:gd name="connsiteX24" fmla="*/ 1022431 w 1290581"/>
                    <a:gd name="connsiteY24" fmla="*/ 1934066 h 1936448"/>
                    <a:gd name="connsiteX25" fmla="*/ 687092 w 1290581"/>
                    <a:gd name="connsiteY25" fmla="*/ 1526007 h 1936448"/>
                    <a:gd name="connsiteX26" fmla="*/ 603437 w 1290581"/>
                    <a:gd name="connsiteY26" fmla="*/ 1361060 h 1936448"/>
                    <a:gd name="connsiteX27" fmla="*/ 589796 w 1290581"/>
                    <a:gd name="connsiteY27" fmla="*/ 1343886 h 1936448"/>
                    <a:gd name="connsiteX28" fmla="*/ 509203 w 1290581"/>
                    <a:gd name="connsiteY28" fmla="*/ 1227474 h 1936448"/>
                    <a:gd name="connsiteX29" fmla="*/ 500363 w 1290581"/>
                    <a:gd name="connsiteY29" fmla="*/ 1212731 h 1936448"/>
                    <a:gd name="connsiteX30" fmla="*/ 495797 w 1290581"/>
                    <a:gd name="connsiteY30" fmla="*/ 1211181 h 1936448"/>
                    <a:gd name="connsiteX31" fmla="*/ 519952 w 1290581"/>
                    <a:gd name="connsiteY31" fmla="*/ 1349692 h 1936448"/>
                    <a:gd name="connsiteX32" fmla="*/ 500081 w 1290581"/>
                    <a:gd name="connsiteY32" fmla="*/ 1678312 h 1936448"/>
                    <a:gd name="connsiteX33" fmla="*/ 298700 w 1290581"/>
                    <a:gd name="connsiteY33" fmla="*/ 1190039 h 1936448"/>
                    <a:gd name="connsiteX34" fmla="*/ 266041 w 1290581"/>
                    <a:gd name="connsiteY34" fmla="*/ 1002769 h 1936448"/>
                    <a:gd name="connsiteX35" fmla="*/ 252585 w 1290581"/>
                    <a:gd name="connsiteY35" fmla="*/ 975658 h 1936448"/>
                    <a:gd name="connsiteX36" fmla="*/ 222637 w 1290581"/>
                    <a:gd name="connsiteY36" fmla="*/ 813423 h 1936448"/>
                    <a:gd name="connsiteX37" fmla="*/ 239770 w 1290581"/>
                    <a:gd name="connsiteY37" fmla="*/ 689481 h 1936448"/>
                    <a:gd name="connsiteX38" fmla="*/ 246205 w 1290581"/>
                    <a:gd name="connsiteY38" fmla="*/ 674842 h 1936448"/>
                    <a:gd name="connsiteX39" fmla="*/ 242470 w 1290581"/>
                    <a:gd name="connsiteY39" fmla="*/ 671946 h 1936448"/>
                    <a:gd name="connsiteX40" fmla="*/ 149846 w 1290581"/>
                    <a:gd name="connsiteY40" fmla="*/ 553691 h 1936448"/>
                    <a:gd name="connsiteX41" fmla="*/ 228110 w 1290581"/>
                    <a:gd name="connsiteY41" fmla="*/ 74498 h 1936448"/>
                    <a:gd name="connsiteX0" fmla="*/ 343573 w 1199816"/>
                    <a:gd name="connsiteY0" fmla="*/ 116142 h 1701180"/>
                    <a:gd name="connsiteX1" fmla="*/ 585291 w 1199816"/>
                    <a:gd name="connsiteY1" fmla="*/ 26568 h 1701180"/>
                    <a:gd name="connsiteX2" fmla="*/ 636564 w 1199816"/>
                    <a:gd name="connsiteY2" fmla="*/ 167757 h 1701180"/>
                    <a:gd name="connsiteX3" fmla="*/ 638318 w 1199816"/>
                    <a:gd name="connsiteY3" fmla="*/ 184974 h 1701180"/>
                    <a:gd name="connsiteX4" fmla="*/ 643998 w 1199816"/>
                    <a:gd name="connsiteY4" fmla="*/ 186652 h 1701180"/>
                    <a:gd name="connsiteX5" fmla="*/ 886316 w 1199816"/>
                    <a:gd name="connsiteY5" fmla="*/ 494157 h 1701180"/>
                    <a:gd name="connsiteX6" fmla="*/ 891816 w 1199816"/>
                    <a:gd name="connsiteY6" fmla="*/ 553825 h 1701180"/>
                    <a:gd name="connsiteX7" fmla="*/ 899238 w 1199816"/>
                    <a:gd name="connsiteY7" fmla="*/ 549708 h 1701180"/>
                    <a:gd name="connsiteX8" fmla="*/ 903159 w 1199816"/>
                    <a:gd name="connsiteY8" fmla="*/ 555663 h 1701180"/>
                    <a:gd name="connsiteX9" fmla="*/ 1006884 w 1199816"/>
                    <a:gd name="connsiteY9" fmla="*/ 729365 h 1701180"/>
                    <a:gd name="connsiteX10" fmla="*/ 1187005 w 1199816"/>
                    <a:gd name="connsiteY10" fmla="*/ 1223514 h 1701180"/>
                    <a:gd name="connsiteX11" fmla="*/ 1139238 w 1199816"/>
                    <a:gd name="connsiteY11" fmla="*/ 1203325 h 1701180"/>
                    <a:gd name="connsiteX12" fmla="*/ 1115830 w 1199816"/>
                    <a:gd name="connsiteY12" fmla="*/ 1180128 h 1701180"/>
                    <a:gd name="connsiteX13" fmla="*/ 1144351 w 1199816"/>
                    <a:gd name="connsiteY13" fmla="*/ 1246269 h 1701180"/>
                    <a:gd name="connsiteX14" fmla="*/ 1186311 w 1199816"/>
                    <a:gd name="connsiteY14" fmla="*/ 1484908 h 1701180"/>
                    <a:gd name="connsiteX15" fmla="*/ 1053561 w 1199816"/>
                    <a:gd name="connsiteY15" fmla="*/ 1384542 h 1701180"/>
                    <a:gd name="connsiteX16" fmla="*/ 1046617 w 1199816"/>
                    <a:gd name="connsiteY16" fmla="*/ 1375534 h 1701180"/>
                    <a:gd name="connsiteX17" fmla="*/ 1045555 w 1199816"/>
                    <a:gd name="connsiteY17" fmla="*/ 1378773 h 1701180"/>
                    <a:gd name="connsiteX18" fmla="*/ 1067093 w 1199816"/>
                    <a:gd name="connsiteY18" fmla="*/ 1428721 h 1701180"/>
                    <a:gd name="connsiteX19" fmla="*/ 1109054 w 1199816"/>
                    <a:gd name="connsiteY19" fmla="*/ 1667360 h 1701180"/>
                    <a:gd name="connsiteX20" fmla="*/ 928832 w 1199816"/>
                    <a:gd name="connsiteY20" fmla="*/ 1505406 h 1701180"/>
                    <a:gd name="connsiteX21" fmla="*/ 895109 w 1199816"/>
                    <a:gd name="connsiteY21" fmla="*/ 1456708 h 1701180"/>
                    <a:gd name="connsiteX22" fmla="*/ 887656 w 1199816"/>
                    <a:gd name="connsiteY22" fmla="*/ 1455411 h 1701180"/>
                    <a:gd name="connsiteX23" fmla="*/ 889704 w 1199816"/>
                    <a:gd name="connsiteY23" fmla="*/ 1460160 h 1701180"/>
                    <a:gd name="connsiteX24" fmla="*/ 931666 w 1199816"/>
                    <a:gd name="connsiteY24" fmla="*/ 1698798 h 1701180"/>
                    <a:gd name="connsiteX25" fmla="*/ 596327 w 1199816"/>
                    <a:gd name="connsiteY25" fmla="*/ 1290739 h 1701180"/>
                    <a:gd name="connsiteX26" fmla="*/ 512672 w 1199816"/>
                    <a:gd name="connsiteY26" fmla="*/ 1125792 h 1701180"/>
                    <a:gd name="connsiteX27" fmla="*/ 499031 w 1199816"/>
                    <a:gd name="connsiteY27" fmla="*/ 1108618 h 1701180"/>
                    <a:gd name="connsiteX28" fmla="*/ 418438 w 1199816"/>
                    <a:gd name="connsiteY28" fmla="*/ 992206 h 1701180"/>
                    <a:gd name="connsiteX29" fmla="*/ 409598 w 1199816"/>
                    <a:gd name="connsiteY29" fmla="*/ 977463 h 1701180"/>
                    <a:gd name="connsiteX30" fmla="*/ 405032 w 1199816"/>
                    <a:gd name="connsiteY30" fmla="*/ 975913 h 1701180"/>
                    <a:gd name="connsiteX31" fmla="*/ 429187 w 1199816"/>
                    <a:gd name="connsiteY31" fmla="*/ 1114424 h 1701180"/>
                    <a:gd name="connsiteX32" fmla="*/ 409316 w 1199816"/>
                    <a:gd name="connsiteY32" fmla="*/ 1443044 h 1701180"/>
                    <a:gd name="connsiteX33" fmla="*/ 207935 w 1199816"/>
                    <a:gd name="connsiteY33" fmla="*/ 954771 h 1701180"/>
                    <a:gd name="connsiteX34" fmla="*/ 175276 w 1199816"/>
                    <a:gd name="connsiteY34" fmla="*/ 767501 h 1701180"/>
                    <a:gd name="connsiteX35" fmla="*/ 161820 w 1199816"/>
                    <a:gd name="connsiteY35" fmla="*/ 740390 h 1701180"/>
                    <a:gd name="connsiteX36" fmla="*/ 131872 w 1199816"/>
                    <a:gd name="connsiteY36" fmla="*/ 578155 h 1701180"/>
                    <a:gd name="connsiteX37" fmla="*/ 149005 w 1199816"/>
                    <a:gd name="connsiteY37" fmla="*/ 454213 h 1701180"/>
                    <a:gd name="connsiteX38" fmla="*/ 155440 w 1199816"/>
                    <a:gd name="connsiteY38" fmla="*/ 439574 h 1701180"/>
                    <a:gd name="connsiteX39" fmla="*/ 151705 w 1199816"/>
                    <a:gd name="connsiteY39" fmla="*/ 436678 h 1701180"/>
                    <a:gd name="connsiteX40" fmla="*/ 59081 w 1199816"/>
                    <a:gd name="connsiteY40" fmla="*/ 318423 h 1701180"/>
                    <a:gd name="connsiteX41" fmla="*/ 343573 w 1199816"/>
                    <a:gd name="connsiteY41" fmla="*/ 116142 h 1701180"/>
                    <a:gd name="connsiteX0" fmla="*/ 306046 w 1162289"/>
                    <a:gd name="connsiteY0" fmla="*/ 90505 h 1675543"/>
                    <a:gd name="connsiteX1" fmla="*/ 547764 w 1162289"/>
                    <a:gd name="connsiteY1" fmla="*/ 931 h 1675543"/>
                    <a:gd name="connsiteX2" fmla="*/ 599037 w 1162289"/>
                    <a:gd name="connsiteY2" fmla="*/ 142120 h 1675543"/>
                    <a:gd name="connsiteX3" fmla="*/ 600791 w 1162289"/>
                    <a:gd name="connsiteY3" fmla="*/ 159337 h 1675543"/>
                    <a:gd name="connsiteX4" fmla="*/ 606471 w 1162289"/>
                    <a:gd name="connsiteY4" fmla="*/ 161015 h 1675543"/>
                    <a:gd name="connsiteX5" fmla="*/ 848789 w 1162289"/>
                    <a:gd name="connsiteY5" fmla="*/ 468520 h 1675543"/>
                    <a:gd name="connsiteX6" fmla="*/ 854289 w 1162289"/>
                    <a:gd name="connsiteY6" fmla="*/ 528188 h 1675543"/>
                    <a:gd name="connsiteX7" fmla="*/ 861711 w 1162289"/>
                    <a:gd name="connsiteY7" fmla="*/ 524071 h 1675543"/>
                    <a:gd name="connsiteX8" fmla="*/ 865632 w 1162289"/>
                    <a:gd name="connsiteY8" fmla="*/ 530026 h 1675543"/>
                    <a:gd name="connsiteX9" fmla="*/ 969357 w 1162289"/>
                    <a:gd name="connsiteY9" fmla="*/ 703728 h 1675543"/>
                    <a:gd name="connsiteX10" fmla="*/ 1149478 w 1162289"/>
                    <a:gd name="connsiteY10" fmla="*/ 1197877 h 1675543"/>
                    <a:gd name="connsiteX11" fmla="*/ 1101711 w 1162289"/>
                    <a:gd name="connsiteY11" fmla="*/ 1177688 h 1675543"/>
                    <a:gd name="connsiteX12" fmla="*/ 1078303 w 1162289"/>
                    <a:gd name="connsiteY12" fmla="*/ 1154491 h 1675543"/>
                    <a:gd name="connsiteX13" fmla="*/ 1106824 w 1162289"/>
                    <a:gd name="connsiteY13" fmla="*/ 1220632 h 1675543"/>
                    <a:gd name="connsiteX14" fmla="*/ 1148784 w 1162289"/>
                    <a:gd name="connsiteY14" fmla="*/ 1459271 h 1675543"/>
                    <a:gd name="connsiteX15" fmla="*/ 1016034 w 1162289"/>
                    <a:gd name="connsiteY15" fmla="*/ 1358905 h 1675543"/>
                    <a:gd name="connsiteX16" fmla="*/ 1009090 w 1162289"/>
                    <a:gd name="connsiteY16" fmla="*/ 1349897 h 1675543"/>
                    <a:gd name="connsiteX17" fmla="*/ 1008028 w 1162289"/>
                    <a:gd name="connsiteY17" fmla="*/ 1353136 h 1675543"/>
                    <a:gd name="connsiteX18" fmla="*/ 1029566 w 1162289"/>
                    <a:gd name="connsiteY18" fmla="*/ 1403084 h 1675543"/>
                    <a:gd name="connsiteX19" fmla="*/ 1071527 w 1162289"/>
                    <a:gd name="connsiteY19" fmla="*/ 1641723 h 1675543"/>
                    <a:gd name="connsiteX20" fmla="*/ 891305 w 1162289"/>
                    <a:gd name="connsiteY20" fmla="*/ 1479769 h 1675543"/>
                    <a:gd name="connsiteX21" fmla="*/ 857582 w 1162289"/>
                    <a:gd name="connsiteY21" fmla="*/ 1431071 h 1675543"/>
                    <a:gd name="connsiteX22" fmla="*/ 850129 w 1162289"/>
                    <a:gd name="connsiteY22" fmla="*/ 1429774 h 1675543"/>
                    <a:gd name="connsiteX23" fmla="*/ 852177 w 1162289"/>
                    <a:gd name="connsiteY23" fmla="*/ 1434523 h 1675543"/>
                    <a:gd name="connsiteX24" fmla="*/ 894139 w 1162289"/>
                    <a:gd name="connsiteY24" fmla="*/ 1673161 h 1675543"/>
                    <a:gd name="connsiteX25" fmla="*/ 558800 w 1162289"/>
                    <a:gd name="connsiteY25" fmla="*/ 1265102 h 1675543"/>
                    <a:gd name="connsiteX26" fmla="*/ 475145 w 1162289"/>
                    <a:gd name="connsiteY26" fmla="*/ 1100155 h 1675543"/>
                    <a:gd name="connsiteX27" fmla="*/ 461504 w 1162289"/>
                    <a:gd name="connsiteY27" fmla="*/ 1082981 h 1675543"/>
                    <a:gd name="connsiteX28" fmla="*/ 380911 w 1162289"/>
                    <a:gd name="connsiteY28" fmla="*/ 966569 h 1675543"/>
                    <a:gd name="connsiteX29" fmla="*/ 372071 w 1162289"/>
                    <a:gd name="connsiteY29" fmla="*/ 951826 h 1675543"/>
                    <a:gd name="connsiteX30" fmla="*/ 367505 w 1162289"/>
                    <a:gd name="connsiteY30" fmla="*/ 950276 h 1675543"/>
                    <a:gd name="connsiteX31" fmla="*/ 391660 w 1162289"/>
                    <a:gd name="connsiteY31" fmla="*/ 1088787 h 1675543"/>
                    <a:gd name="connsiteX32" fmla="*/ 371789 w 1162289"/>
                    <a:gd name="connsiteY32" fmla="*/ 1417407 h 1675543"/>
                    <a:gd name="connsiteX33" fmla="*/ 170408 w 1162289"/>
                    <a:gd name="connsiteY33" fmla="*/ 929134 h 1675543"/>
                    <a:gd name="connsiteX34" fmla="*/ 137749 w 1162289"/>
                    <a:gd name="connsiteY34" fmla="*/ 741864 h 1675543"/>
                    <a:gd name="connsiteX35" fmla="*/ 124293 w 1162289"/>
                    <a:gd name="connsiteY35" fmla="*/ 714753 h 1675543"/>
                    <a:gd name="connsiteX36" fmla="*/ 94345 w 1162289"/>
                    <a:gd name="connsiteY36" fmla="*/ 552518 h 1675543"/>
                    <a:gd name="connsiteX37" fmla="*/ 111478 w 1162289"/>
                    <a:gd name="connsiteY37" fmla="*/ 428576 h 1675543"/>
                    <a:gd name="connsiteX38" fmla="*/ 117913 w 1162289"/>
                    <a:gd name="connsiteY38" fmla="*/ 413937 h 1675543"/>
                    <a:gd name="connsiteX39" fmla="*/ 114178 w 1162289"/>
                    <a:gd name="connsiteY39" fmla="*/ 411041 h 1675543"/>
                    <a:gd name="connsiteX40" fmla="*/ 21554 w 1162289"/>
                    <a:gd name="connsiteY40" fmla="*/ 292786 h 1675543"/>
                    <a:gd name="connsiteX41" fmla="*/ 306046 w 1162289"/>
                    <a:gd name="connsiteY41" fmla="*/ 90505 h 1675543"/>
                    <a:gd name="connsiteX0" fmla="*/ 325996 w 1161124"/>
                    <a:gd name="connsiteY0" fmla="*/ 33595 h 1690908"/>
                    <a:gd name="connsiteX1" fmla="*/ 546599 w 1161124"/>
                    <a:gd name="connsiteY1" fmla="*/ 16296 h 1690908"/>
                    <a:gd name="connsiteX2" fmla="*/ 597872 w 1161124"/>
                    <a:gd name="connsiteY2" fmla="*/ 157485 h 1690908"/>
                    <a:gd name="connsiteX3" fmla="*/ 599626 w 1161124"/>
                    <a:gd name="connsiteY3" fmla="*/ 174702 h 1690908"/>
                    <a:gd name="connsiteX4" fmla="*/ 605306 w 1161124"/>
                    <a:gd name="connsiteY4" fmla="*/ 176380 h 1690908"/>
                    <a:gd name="connsiteX5" fmla="*/ 847624 w 1161124"/>
                    <a:gd name="connsiteY5" fmla="*/ 483885 h 1690908"/>
                    <a:gd name="connsiteX6" fmla="*/ 853124 w 1161124"/>
                    <a:gd name="connsiteY6" fmla="*/ 543553 h 1690908"/>
                    <a:gd name="connsiteX7" fmla="*/ 860546 w 1161124"/>
                    <a:gd name="connsiteY7" fmla="*/ 539436 h 1690908"/>
                    <a:gd name="connsiteX8" fmla="*/ 864467 w 1161124"/>
                    <a:gd name="connsiteY8" fmla="*/ 545391 h 1690908"/>
                    <a:gd name="connsiteX9" fmla="*/ 968192 w 1161124"/>
                    <a:gd name="connsiteY9" fmla="*/ 719093 h 1690908"/>
                    <a:gd name="connsiteX10" fmla="*/ 1148313 w 1161124"/>
                    <a:gd name="connsiteY10" fmla="*/ 1213242 h 1690908"/>
                    <a:gd name="connsiteX11" fmla="*/ 1100546 w 1161124"/>
                    <a:gd name="connsiteY11" fmla="*/ 1193053 h 1690908"/>
                    <a:gd name="connsiteX12" fmla="*/ 1077138 w 1161124"/>
                    <a:gd name="connsiteY12" fmla="*/ 1169856 h 1690908"/>
                    <a:gd name="connsiteX13" fmla="*/ 1105659 w 1161124"/>
                    <a:gd name="connsiteY13" fmla="*/ 1235997 h 1690908"/>
                    <a:gd name="connsiteX14" fmla="*/ 1147619 w 1161124"/>
                    <a:gd name="connsiteY14" fmla="*/ 1474636 h 1690908"/>
                    <a:gd name="connsiteX15" fmla="*/ 1014869 w 1161124"/>
                    <a:gd name="connsiteY15" fmla="*/ 1374270 h 1690908"/>
                    <a:gd name="connsiteX16" fmla="*/ 1007925 w 1161124"/>
                    <a:gd name="connsiteY16" fmla="*/ 1365262 h 1690908"/>
                    <a:gd name="connsiteX17" fmla="*/ 1006863 w 1161124"/>
                    <a:gd name="connsiteY17" fmla="*/ 1368501 h 1690908"/>
                    <a:gd name="connsiteX18" fmla="*/ 1028401 w 1161124"/>
                    <a:gd name="connsiteY18" fmla="*/ 1418449 h 1690908"/>
                    <a:gd name="connsiteX19" fmla="*/ 1070362 w 1161124"/>
                    <a:gd name="connsiteY19" fmla="*/ 1657088 h 1690908"/>
                    <a:gd name="connsiteX20" fmla="*/ 890140 w 1161124"/>
                    <a:gd name="connsiteY20" fmla="*/ 1495134 h 1690908"/>
                    <a:gd name="connsiteX21" fmla="*/ 856417 w 1161124"/>
                    <a:gd name="connsiteY21" fmla="*/ 1446436 h 1690908"/>
                    <a:gd name="connsiteX22" fmla="*/ 848964 w 1161124"/>
                    <a:gd name="connsiteY22" fmla="*/ 1445139 h 1690908"/>
                    <a:gd name="connsiteX23" fmla="*/ 851012 w 1161124"/>
                    <a:gd name="connsiteY23" fmla="*/ 1449888 h 1690908"/>
                    <a:gd name="connsiteX24" fmla="*/ 892974 w 1161124"/>
                    <a:gd name="connsiteY24" fmla="*/ 1688526 h 1690908"/>
                    <a:gd name="connsiteX25" fmla="*/ 557635 w 1161124"/>
                    <a:gd name="connsiteY25" fmla="*/ 1280467 h 1690908"/>
                    <a:gd name="connsiteX26" fmla="*/ 473980 w 1161124"/>
                    <a:gd name="connsiteY26" fmla="*/ 1115520 h 1690908"/>
                    <a:gd name="connsiteX27" fmla="*/ 460339 w 1161124"/>
                    <a:gd name="connsiteY27" fmla="*/ 1098346 h 1690908"/>
                    <a:gd name="connsiteX28" fmla="*/ 379746 w 1161124"/>
                    <a:gd name="connsiteY28" fmla="*/ 981934 h 1690908"/>
                    <a:gd name="connsiteX29" fmla="*/ 370906 w 1161124"/>
                    <a:gd name="connsiteY29" fmla="*/ 967191 h 1690908"/>
                    <a:gd name="connsiteX30" fmla="*/ 366340 w 1161124"/>
                    <a:gd name="connsiteY30" fmla="*/ 965641 h 1690908"/>
                    <a:gd name="connsiteX31" fmla="*/ 390495 w 1161124"/>
                    <a:gd name="connsiteY31" fmla="*/ 1104152 h 1690908"/>
                    <a:gd name="connsiteX32" fmla="*/ 370624 w 1161124"/>
                    <a:gd name="connsiteY32" fmla="*/ 1432772 h 1690908"/>
                    <a:gd name="connsiteX33" fmla="*/ 169243 w 1161124"/>
                    <a:gd name="connsiteY33" fmla="*/ 944499 h 1690908"/>
                    <a:gd name="connsiteX34" fmla="*/ 136584 w 1161124"/>
                    <a:gd name="connsiteY34" fmla="*/ 757229 h 1690908"/>
                    <a:gd name="connsiteX35" fmla="*/ 123128 w 1161124"/>
                    <a:gd name="connsiteY35" fmla="*/ 730118 h 1690908"/>
                    <a:gd name="connsiteX36" fmla="*/ 93180 w 1161124"/>
                    <a:gd name="connsiteY36" fmla="*/ 567883 h 1690908"/>
                    <a:gd name="connsiteX37" fmla="*/ 110313 w 1161124"/>
                    <a:gd name="connsiteY37" fmla="*/ 443941 h 1690908"/>
                    <a:gd name="connsiteX38" fmla="*/ 116748 w 1161124"/>
                    <a:gd name="connsiteY38" fmla="*/ 429302 h 1690908"/>
                    <a:gd name="connsiteX39" fmla="*/ 113013 w 1161124"/>
                    <a:gd name="connsiteY39" fmla="*/ 426406 h 1690908"/>
                    <a:gd name="connsiteX40" fmla="*/ 20389 w 1161124"/>
                    <a:gd name="connsiteY40" fmla="*/ 308151 h 1690908"/>
                    <a:gd name="connsiteX41" fmla="*/ 325996 w 1161124"/>
                    <a:gd name="connsiteY41" fmla="*/ 33595 h 1690908"/>
                    <a:gd name="connsiteX0" fmla="*/ 329851 w 1164979"/>
                    <a:gd name="connsiteY0" fmla="*/ 47598 h 1704911"/>
                    <a:gd name="connsiteX1" fmla="*/ 550454 w 1164979"/>
                    <a:gd name="connsiteY1" fmla="*/ 30299 h 1704911"/>
                    <a:gd name="connsiteX2" fmla="*/ 601727 w 1164979"/>
                    <a:gd name="connsiteY2" fmla="*/ 171488 h 1704911"/>
                    <a:gd name="connsiteX3" fmla="*/ 603481 w 1164979"/>
                    <a:gd name="connsiteY3" fmla="*/ 188705 h 1704911"/>
                    <a:gd name="connsiteX4" fmla="*/ 609161 w 1164979"/>
                    <a:gd name="connsiteY4" fmla="*/ 190383 h 1704911"/>
                    <a:gd name="connsiteX5" fmla="*/ 851479 w 1164979"/>
                    <a:gd name="connsiteY5" fmla="*/ 497888 h 1704911"/>
                    <a:gd name="connsiteX6" fmla="*/ 856979 w 1164979"/>
                    <a:gd name="connsiteY6" fmla="*/ 557556 h 1704911"/>
                    <a:gd name="connsiteX7" fmla="*/ 864401 w 1164979"/>
                    <a:gd name="connsiteY7" fmla="*/ 553439 h 1704911"/>
                    <a:gd name="connsiteX8" fmla="*/ 868322 w 1164979"/>
                    <a:gd name="connsiteY8" fmla="*/ 559394 h 1704911"/>
                    <a:gd name="connsiteX9" fmla="*/ 972047 w 1164979"/>
                    <a:gd name="connsiteY9" fmla="*/ 733096 h 1704911"/>
                    <a:gd name="connsiteX10" fmla="*/ 1152168 w 1164979"/>
                    <a:gd name="connsiteY10" fmla="*/ 1227245 h 1704911"/>
                    <a:gd name="connsiteX11" fmla="*/ 1104401 w 1164979"/>
                    <a:gd name="connsiteY11" fmla="*/ 1207056 h 1704911"/>
                    <a:gd name="connsiteX12" fmla="*/ 1080993 w 1164979"/>
                    <a:gd name="connsiteY12" fmla="*/ 1183859 h 1704911"/>
                    <a:gd name="connsiteX13" fmla="*/ 1109514 w 1164979"/>
                    <a:gd name="connsiteY13" fmla="*/ 1250000 h 1704911"/>
                    <a:gd name="connsiteX14" fmla="*/ 1151474 w 1164979"/>
                    <a:gd name="connsiteY14" fmla="*/ 1488639 h 1704911"/>
                    <a:gd name="connsiteX15" fmla="*/ 1018724 w 1164979"/>
                    <a:gd name="connsiteY15" fmla="*/ 1388273 h 1704911"/>
                    <a:gd name="connsiteX16" fmla="*/ 1011780 w 1164979"/>
                    <a:gd name="connsiteY16" fmla="*/ 1379265 h 1704911"/>
                    <a:gd name="connsiteX17" fmla="*/ 1010718 w 1164979"/>
                    <a:gd name="connsiteY17" fmla="*/ 1382504 h 1704911"/>
                    <a:gd name="connsiteX18" fmla="*/ 1032256 w 1164979"/>
                    <a:gd name="connsiteY18" fmla="*/ 1432452 h 1704911"/>
                    <a:gd name="connsiteX19" fmla="*/ 1074217 w 1164979"/>
                    <a:gd name="connsiteY19" fmla="*/ 1671091 h 1704911"/>
                    <a:gd name="connsiteX20" fmla="*/ 893995 w 1164979"/>
                    <a:gd name="connsiteY20" fmla="*/ 1509137 h 1704911"/>
                    <a:gd name="connsiteX21" fmla="*/ 860272 w 1164979"/>
                    <a:gd name="connsiteY21" fmla="*/ 1460439 h 1704911"/>
                    <a:gd name="connsiteX22" fmla="*/ 852819 w 1164979"/>
                    <a:gd name="connsiteY22" fmla="*/ 1459142 h 1704911"/>
                    <a:gd name="connsiteX23" fmla="*/ 854867 w 1164979"/>
                    <a:gd name="connsiteY23" fmla="*/ 1463891 h 1704911"/>
                    <a:gd name="connsiteX24" fmla="*/ 896829 w 1164979"/>
                    <a:gd name="connsiteY24" fmla="*/ 1702529 h 1704911"/>
                    <a:gd name="connsiteX25" fmla="*/ 561490 w 1164979"/>
                    <a:gd name="connsiteY25" fmla="*/ 1294470 h 1704911"/>
                    <a:gd name="connsiteX26" fmla="*/ 477835 w 1164979"/>
                    <a:gd name="connsiteY26" fmla="*/ 1129523 h 1704911"/>
                    <a:gd name="connsiteX27" fmla="*/ 464194 w 1164979"/>
                    <a:gd name="connsiteY27" fmla="*/ 1112349 h 1704911"/>
                    <a:gd name="connsiteX28" fmla="*/ 383601 w 1164979"/>
                    <a:gd name="connsiteY28" fmla="*/ 995937 h 1704911"/>
                    <a:gd name="connsiteX29" fmla="*/ 374761 w 1164979"/>
                    <a:gd name="connsiteY29" fmla="*/ 981194 h 1704911"/>
                    <a:gd name="connsiteX30" fmla="*/ 370195 w 1164979"/>
                    <a:gd name="connsiteY30" fmla="*/ 979644 h 1704911"/>
                    <a:gd name="connsiteX31" fmla="*/ 394350 w 1164979"/>
                    <a:gd name="connsiteY31" fmla="*/ 1118155 h 1704911"/>
                    <a:gd name="connsiteX32" fmla="*/ 374479 w 1164979"/>
                    <a:gd name="connsiteY32" fmla="*/ 1446775 h 1704911"/>
                    <a:gd name="connsiteX33" fmla="*/ 173098 w 1164979"/>
                    <a:gd name="connsiteY33" fmla="*/ 958502 h 1704911"/>
                    <a:gd name="connsiteX34" fmla="*/ 140439 w 1164979"/>
                    <a:gd name="connsiteY34" fmla="*/ 771232 h 1704911"/>
                    <a:gd name="connsiteX35" fmla="*/ 126983 w 1164979"/>
                    <a:gd name="connsiteY35" fmla="*/ 744121 h 1704911"/>
                    <a:gd name="connsiteX36" fmla="*/ 97035 w 1164979"/>
                    <a:gd name="connsiteY36" fmla="*/ 581886 h 1704911"/>
                    <a:gd name="connsiteX37" fmla="*/ 114168 w 1164979"/>
                    <a:gd name="connsiteY37" fmla="*/ 457944 h 1704911"/>
                    <a:gd name="connsiteX38" fmla="*/ 120603 w 1164979"/>
                    <a:gd name="connsiteY38" fmla="*/ 443305 h 1704911"/>
                    <a:gd name="connsiteX39" fmla="*/ 116868 w 1164979"/>
                    <a:gd name="connsiteY39" fmla="*/ 440409 h 1704911"/>
                    <a:gd name="connsiteX40" fmla="*/ 24244 w 1164979"/>
                    <a:gd name="connsiteY40" fmla="*/ 322154 h 1704911"/>
                    <a:gd name="connsiteX41" fmla="*/ 329851 w 1164979"/>
                    <a:gd name="connsiteY41" fmla="*/ 47598 h 1704911"/>
                    <a:gd name="connsiteX0" fmla="*/ 316459 w 1151587"/>
                    <a:gd name="connsiteY0" fmla="*/ 47598 h 1704911"/>
                    <a:gd name="connsiteX1" fmla="*/ 537062 w 1151587"/>
                    <a:gd name="connsiteY1" fmla="*/ 30299 h 1704911"/>
                    <a:gd name="connsiteX2" fmla="*/ 588335 w 1151587"/>
                    <a:gd name="connsiteY2" fmla="*/ 171488 h 1704911"/>
                    <a:gd name="connsiteX3" fmla="*/ 590089 w 1151587"/>
                    <a:gd name="connsiteY3" fmla="*/ 188705 h 1704911"/>
                    <a:gd name="connsiteX4" fmla="*/ 595769 w 1151587"/>
                    <a:gd name="connsiteY4" fmla="*/ 190383 h 1704911"/>
                    <a:gd name="connsiteX5" fmla="*/ 838087 w 1151587"/>
                    <a:gd name="connsiteY5" fmla="*/ 497888 h 1704911"/>
                    <a:gd name="connsiteX6" fmla="*/ 843587 w 1151587"/>
                    <a:gd name="connsiteY6" fmla="*/ 557556 h 1704911"/>
                    <a:gd name="connsiteX7" fmla="*/ 851009 w 1151587"/>
                    <a:gd name="connsiteY7" fmla="*/ 553439 h 1704911"/>
                    <a:gd name="connsiteX8" fmla="*/ 854930 w 1151587"/>
                    <a:gd name="connsiteY8" fmla="*/ 559394 h 1704911"/>
                    <a:gd name="connsiteX9" fmla="*/ 958655 w 1151587"/>
                    <a:gd name="connsiteY9" fmla="*/ 733096 h 1704911"/>
                    <a:gd name="connsiteX10" fmla="*/ 1138776 w 1151587"/>
                    <a:gd name="connsiteY10" fmla="*/ 1227245 h 1704911"/>
                    <a:gd name="connsiteX11" fmla="*/ 1091009 w 1151587"/>
                    <a:gd name="connsiteY11" fmla="*/ 1207056 h 1704911"/>
                    <a:gd name="connsiteX12" fmla="*/ 1067601 w 1151587"/>
                    <a:gd name="connsiteY12" fmla="*/ 1183859 h 1704911"/>
                    <a:gd name="connsiteX13" fmla="*/ 1096122 w 1151587"/>
                    <a:gd name="connsiteY13" fmla="*/ 1250000 h 1704911"/>
                    <a:gd name="connsiteX14" fmla="*/ 1138082 w 1151587"/>
                    <a:gd name="connsiteY14" fmla="*/ 1488639 h 1704911"/>
                    <a:gd name="connsiteX15" fmla="*/ 1005332 w 1151587"/>
                    <a:gd name="connsiteY15" fmla="*/ 1388273 h 1704911"/>
                    <a:gd name="connsiteX16" fmla="*/ 998388 w 1151587"/>
                    <a:gd name="connsiteY16" fmla="*/ 1379265 h 1704911"/>
                    <a:gd name="connsiteX17" fmla="*/ 997326 w 1151587"/>
                    <a:gd name="connsiteY17" fmla="*/ 1382504 h 1704911"/>
                    <a:gd name="connsiteX18" fmla="*/ 1018864 w 1151587"/>
                    <a:gd name="connsiteY18" fmla="*/ 1432452 h 1704911"/>
                    <a:gd name="connsiteX19" fmla="*/ 1060825 w 1151587"/>
                    <a:gd name="connsiteY19" fmla="*/ 1671091 h 1704911"/>
                    <a:gd name="connsiteX20" fmla="*/ 880603 w 1151587"/>
                    <a:gd name="connsiteY20" fmla="*/ 1509137 h 1704911"/>
                    <a:gd name="connsiteX21" fmla="*/ 846880 w 1151587"/>
                    <a:gd name="connsiteY21" fmla="*/ 1460439 h 1704911"/>
                    <a:gd name="connsiteX22" fmla="*/ 839427 w 1151587"/>
                    <a:gd name="connsiteY22" fmla="*/ 1459142 h 1704911"/>
                    <a:gd name="connsiteX23" fmla="*/ 841475 w 1151587"/>
                    <a:gd name="connsiteY23" fmla="*/ 1463891 h 1704911"/>
                    <a:gd name="connsiteX24" fmla="*/ 883437 w 1151587"/>
                    <a:gd name="connsiteY24" fmla="*/ 1702529 h 1704911"/>
                    <a:gd name="connsiteX25" fmla="*/ 548098 w 1151587"/>
                    <a:gd name="connsiteY25" fmla="*/ 1294470 h 1704911"/>
                    <a:gd name="connsiteX26" fmla="*/ 464443 w 1151587"/>
                    <a:gd name="connsiteY26" fmla="*/ 1129523 h 1704911"/>
                    <a:gd name="connsiteX27" fmla="*/ 450802 w 1151587"/>
                    <a:gd name="connsiteY27" fmla="*/ 1112349 h 1704911"/>
                    <a:gd name="connsiteX28" fmla="*/ 370209 w 1151587"/>
                    <a:gd name="connsiteY28" fmla="*/ 995937 h 1704911"/>
                    <a:gd name="connsiteX29" fmla="*/ 361369 w 1151587"/>
                    <a:gd name="connsiteY29" fmla="*/ 981194 h 1704911"/>
                    <a:gd name="connsiteX30" fmla="*/ 356803 w 1151587"/>
                    <a:gd name="connsiteY30" fmla="*/ 979644 h 1704911"/>
                    <a:gd name="connsiteX31" fmla="*/ 380958 w 1151587"/>
                    <a:gd name="connsiteY31" fmla="*/ 1118155 h 1704911"/>
                    <a:gd name="connsiteX32" fmla="*/ 361087 w 1151587"/>
                    <a:gd name="connsiteY32" fmla="*/ 1446775 h 1704911"/>
                    <a:gd name="connsiteX33" fmla="*/ 159706 w 1151587"/>
                    <a:gd name="connsiteY33" fmla="*/ 958502 h 1704911"/>
                    <a:gd name="connsiteX34" fmla="*/ 127047 w 1151587"/>
                    <a:gd name="connsiteY34" fmla="*/ 771232 h 1704911"/>
                    <a:gd name="connsiteX35" fmla="*/ 113591 w 1151587"/>
                    <a:gd name="connsiteY35" fmla="*/ 744121 h 1704911"/>
                    <a:gd name="connsiteX36" fmla="*/ 83643 w 1151587"/>
                    <a:gd name="connsiteY36" fmla="*/ 581886 h 1704911"/>
                    <a:gd name="connsiteX37" fmla="*/ 100776 w 1151587"/>
                    <a:gd name="connsiteY37" fmla="*/ 457944 h 1704911"/>
                    <a:gd name="connsiteX38" fmla="*/ 107211 w 1151587"/>
                    <a:gd name="connsiteY38" fmla="*/ 443305 h 1704911"/>
                    <a:gd name="connsiteX39" fmla="*/ 103476 w 1151587"/>
                    <a:gd name="connsiteY39" fmla="*/ 440409 h 1704911"/>
                    <a:gd name="connsiteX40" fmla="*/ 10852 w 1151587"/>
                    <a:gd name="connsiteY40" fmla="*/ 322154 h 1704911"/>
                    <a:gd name="connsiteX41" fmla="*/ 316459 w 1151587"/>
                    <a:gd name="connsiteY41" fmla="*/ 47598 h 1704911"/>
                    <a:gd name="connsiteX0" fmla="*/ 232816 w 1067944"/>
                    <a:gd name="connsiteY0" fmla="*/ 30232 h 1687545"/>
                    <a:gd name="connsiteX1" fmla="*/ 453419 w 1067944"/>
                    <a:gd name="connsiteY1" fmla="*/ 12933 h 1687545"/>
                    <a:gd name="connsiteX2" fmla="*/ 504692 w 1067944"/>
                    <a:gd name="connsiteY2" fmla="*/ 154122 h 1687545"/>
                    <a:gd name="connsiteX3" fmla="*/ 506446 w 1067944"/>
                    <a:gd name="connsiteY3" fmla="*/ 171339 h 1687545"/>
                    <a:gd name="connsiteX4" fmla="*/ 512126 w 1067944"/>
                    <a:gd name="connsiteY4" fmla="*/ 173017 h 1687545"/>
                    <a:gd name="connsiteX5" fmla="*/ 754444 w 1067944"/>
                    <a:gd name="connsiteY5" fmla="*/ 480522 h 1687545"/>
                    <a:gd name="connsiteX6" fmla="*/ 759944 w 1067944"/>
                    <a:gd name="connsiteY6" fmla="*/ 540190 h 1687545"/>
                    <a:gd name="connsiteX7" fmla="*/ 767366 w 1067944"/>
                    <a:gd name="connsiteY7" fmla="*/ 536073 h 1687545"/>
                    <a:gd name="connsiteX8" fmla="*/ 771287 w 1067944"/>
                    <a:gd name="connsiteY8" fmla="*/ 542028 h 1687545"/>
                    <a:gd name="connsiteX9" fmla="*/ 875012 w 1067944"/>
                    <a:gd name="connsiteY9" fmla="*/ 715730 h 1687545"/>
                    <a:gd name="connsiteX10" fmla="*/ 1055133 w 1067944"/>
                    <a:gd name="connsiteY10" fmla="*/ 1209879 h 1687545"/>
                    <a:gd name="connsiteX11" fmla="*/ 1007366 w 1067944"/>
                    <a:gd name="connsiteY11" fmla="*/ 1189690 h 1687545"/>
                    <a:gd name="connsiteX12" fmla="*/ 983958 w 1067944"/>
                    <a:gd name="connsiteY12" fmla="*/ 1166493 h 1687545"/>
                    <a:gd name="connsiteX13" fmla="*/ 1012479 w 1067944"/>
                    <a:gd name="connsiteY13" fmla="*/ 1232634 h 1687545"/>
                    <a:gd name="connsiteX14" fmla="*/ 1054439 w 1067944"/>
                    <a:gd name="connsiteY14" fmla="*/ 1471273 h 1687545"/>
                    <a:gd name="connsiteX15" fmla="*/ 921689 w 1067944"/>
                    <a:gd name="connsiteY15" fmla="*/ 1370907 h 1687545"/>
                    <a:gd name="connsiteX16" fmla="*/ 914745 w 1067944"/>
                    <a:gd name="connsiteY16" fmla="*/ 1361899 h 1687545"/>
                    <a:gd name="connsiteX17" fmla="*/ 913683 w 1067944"/>
                    <a:gd name="connsiteY17" fmla="*/ 1365138 h 1687545"/>
                    <a:gd name="connsiteX18" fmla="*/ 935221 w 1067944"/>
                    <a:gd name="connsiteY18" fmla="*/ 1415086 h 1687545"/>
                    <a:gd name="connsiteX19" fmla="*/ 977182 w 1067944"/>
                    <a:gd name="connsiteY19" fmla="*/ 1653725 h 1687545"/>
                    <a:gd name="connsiteX20" fmla="*/ 796960 w 1067944"/>
                    <a:gd name="connsiteY20" fmla="*/ 1491771 h 1687545"/>
                    <a:gd name="connsiteX21" fmla="*/ 763237 w 1067944"/>
                    <a:gd name="connsiteY21" fmla="*/ 1443073 h 1687545"/>
                    <a:gd name="connsiteX22" fmla="*/ 755784 w 1067944"/>
                    <a:gd name="connsiteY22" fmla="*/ 1441776 h 1687545"/>
                    <a:gd name="connsiteX23" fmla="*/ 757832 w 1067944"/>
                    <a:gd name="connsiteY23" fmla="*/ 1446525 h 1687545"/>
                    <a:gd name="connsiteX24" fmla="*/ 799794 w 1067944"/>
                    <a:gd name="connsiteY24" fmla="*/ 1685163 h 1687545"/>
                    <a:gd name="connsiteX25" fmla="*/ 464455 w 1067944"/>
                    <a:gd name="connsiteY25" fmla="*/ 1277104 h 1687545"/>
                    <a:gd name="connsiteX26" fmla="*/ 380800 w 1067944"/>
                    <a:gd name="connsiteY26" fmla="*/ 1112157 h 1687545"/>
                    <a:gd name="connsiteX27" fmla="*/ 367159 w 1067944"/>
                    <a:gd name="connsiteY27" fmla="*/ 1094983 h 1687545"/>
                    <a:gd name="connsiteX28" fmla="*/ 286566 w 1067944"/>
                    <a:gd name="connsiteY28" fmla="*/ 978571 h 1687545"/>
                    <a:gd name="connsiteX29" fmla="*/ 277726 w 1067944"/>
                    <a:gd name="connsiteY29" fmla="*/ 963828 h 1687545"/>
                    <a:gd name="connsiteX30" fmla="*/ 273160 w 1067944"/>
                    <a:gd name="connsiteY30" fmla="*/ 962278 h 1687545"/>
                    <a:gd name="connsiteX31" fmla="*/ 297315 w 1067944"/>
                    <a:gd name="connsiteY31" fmla="*/ 1100789 h 1687545"/>
                    <a:gd name="connsiteX32" fmla="*/ 277444 w 1067944"/>
                    <a:gd name="connsiteY32" fmla="*/ 1429409 h 1687545"/>
                    <a:gd name="connsiteX33" fmla="*/ 76063 w 1067944"/>
                    <a:gd name="connsiteY33" fmla="*/ 941136 h 1687545"/>
                    <a:gd name="connsiteX34" fmla="*/ 43404 w 1067944"/>
                    <a:gd name="connsiteY34" fmla="*/ 753866 h 1687545"/>
                    <a:gd name="connsiteX35" fmla="*/ 29948 w 1067944"/>
                    <a:gd name="connsiteY35" fmla="*/ 726755 h 1687545"/>
                    <a:gd name="connsiteX36" fmla="*/ 0 w 1067944"/>
                    <a:gd name="connsiteY36" fmla="*/ 564520 h 1687545"/>
                    <a:gd name="connsiteX37" fmla="*/ 17133 w 1067944"/>
                    <a:gd name="connsiteY37" fmla="*/ 440578 h 1687545"/>
                    <a:gd name="connsiteX38" fmla="*/ 23568 w 1067944"/>
                    <a:gd name="connsiteY38" fmla="*/ 425939 h 1687545"/>
                    <a:gd name="connsiteX39" fmla="*/ 19833 w 1067944"/>
                    <a:gd name="connsiteY39" fmla="*/ 423043 h 1687545"/>
                    <a:gd name="connsiteX40" fmla="*/ 54704 w 1067944"/>
                    <a:gd name="connsiteY40" fmla="*/ 223290 h 1687545"/>
                    <a:gd name="connsiteX41" fmla="*/ 232816 w 1067944"/>
                    <a:gd name="connsiteY41" fmla="*/ 30232 h 1687545"/>
                    <a:gd name="connsiteX0" fmla="*/ 232816 w 1067944"/>
                    <a:gd name="connsiteY0" fmla="*/ 7742 h 1665055"/>
                    <a:gd name="connsiteX1" fmla="*/ 349111 w 1067944"/>
                    <a:gd name="connsiteY1" fmla="*/ 47170 h 1665055"/>
                    <a:gd name="connsiteX2" fmla="*/ 504692 w 1067944"/>
                    <a:gd name="connsiteY2" fmla="*/ 131632 h 1665055"/>
                    <a:gd name="connsiteX3" fmla="*/ 506446 w 1067944"/>
                    <a:gd name="connsiteY3" fmla="*/ 148849 h 1665055"/>
                    <a:gd name="connsiteX4" fmla="*/ 512126 w 1067944"/>
                    <a:gd name="connsiteY4" fmla="*/ 150527 h 1665055"/>
                    <a:gd name="connsiteX5" fmla="*/ 754444 w 1067944"/>
                    <a:gd name="connsiteY5" fmla="*/ 458032 h 1665055"/>
                    <a:gd name="connsiteX6" fmla="*/ 759944 w 1067944"/>
                    <a:gd name="connsiteY6" fmla="*/ 517700 h 1665055"/>
                    <a:gd name="connsiteX7" fmla="*/ 767366 w 1067944"/>
                    <a:gd name="connsiteY7" fmla="*/ 513583 h 1665055"/>
                    <a:gd name="connsiteX8" fmla="*/ 771287 w 1067944"/>
                    <a:gd name="connsiteY8" fmla="*/ 519538 h 1665055"/>
                    <a:gd name="connsiteX9" fmla="*/ 875012 w 1067944"/>
                    <a:gd name="connsiteY9" fmla="*/ 693240 h 1665055"/>
                    <a:gd name="connsiteX10" fmla="*/ 1055133 w 1067944"/>
                    <a:gd name="connsiteY10" fmla="*/ 1187389 h 1665055"/>
                    <a:gd name="connsiteX11" fmla="*/ 1007366 w 1067944"/>
                    <a:gd name="connsiteY11" fmla="*/ 1167200 h 1665055"/>
                    <a:gd name="connsiteX12" fmla="*/ 983958 w 1067944"/>
                    <a:gd name="connsiteY12" fmla="*/ 1144003 h 1665055"/>
                    <a:gd name="connsiteX13" fmla="*/ 1012479 w 1067944"/>
                    <a:gd name="connsiteY13" fmla="*/ 1210144 h 1665055"/>
                    <a:gd name="connsiteX14" fmla="*/ 1054439 w 1067944"/>
                    <a:gd name="connsiteY14" fmla="*/ 1448783 h 1665055"/>
                    <a:gd name="connsiteX15" fmla="*/ 921689 w 1067944"/>
                    <a:gd name="connsiteY15" fmla="*/ 1348417 h 1665055"/>
                    <a:gd name="connsiteX16" fmla="*/ 914745 w 1067944"/>
                    <a:gd name="connsiteY16" fmla="*/ 1339409 h 1665055"/>
                    <a:gd name="connsiteX17" fmla="*/ 913683 w 1067944"/>
                    <a:gd name="connsiteY17" fmla="*/ 1342648 h 1665055"/>
                    <a:gd name="connsiteX18" fmla="*/ 935221 w 1067944"/>
                    <a:gd name="connsiteY18" fmla="*/ 1392596 h 1665055"/>
                    <a:gd name="connsiteX19" fmla="*/ 977182 w 1067944"/>
                    <a:gd name="connsiteY19" fmla="*/ 1631235 h 1665055"/>
                    <a:gd name="connsiteX20" fmla="*/ 796960 w 1067944"/>
                    <a:gd name="connsiteY20" fmla="*/ 1469281 h 1665055"/>
                    <a:gd name="connsiteX21" fmla="*/ 763237 w 1067944"/>
                    <a:gd name="connsiteY21" fmla="*/ 1420583 h 1665055"/>
                    <a:gd name="connsiteX22" fmla="*/ 755784 w 1067944"/>
                    <a:gd name="connsiteY22" fmla="*/ 1419286 h 1665055"/>
                    <a:gd name="connsiteX23" fmla="*/ 757832 w 1067944"/>
                    <a:gd name="connsiteY23" fmla="*/ 1424035 h 1665055"/>
                    <a:gd name="connsiteX24" fmla="*/ 799794 w 1067944"/>
                    <a:gd name="connsiteY24" fmla="*/ 1662673 h 1665055"/>
                    <a:gd name="connsiteX25" fmla="*/ 464455 w 1067944"/>
                    <a:gd name="connsiteY25" fmla="*/ 1254614 h 1665055"/>
                    <a:gd name="connsiteX26" fmla="*/ 380800 w 1067944"/>
                    <a:gd name="connsiteY26" fmla="*/ 1089667 h 1665055"/>
                    <a:gd name="connsiteX27" fmla="*/ 367159 w 1067944"/>
                    <a:gd name="connsiteY27" fmla="*/ 1072493 h 1665055"/>
                    <a:gd name="connsiteX28" fmla="*/ 286566 w 1067944"/>
                    <a:gd name="connsiteY28" fmla="*/ 956081 h 1665055"/>
                    <a:gd name="connsiteX29" fmla="*/ 277726 w 1067944"/>
                    <a:gd name="connsiteY29" fmla="*/ 941338 h 1665055"/>
                    <a:gd name="connsiteX30" fmla="*/ 273160 w 1067944"/>
                    <a:gd name="connsiteY30" fmla="*/ 939788 h 1665055"/>
                    <a:gd name="connsiteX31" fmla="*/ 297315 w 1067944"/>
                    <a:gd name="connsiteY31" fmla="*/ 1078299 h 1665055"/>
                    <a:gd name="connsiteX32" fmla="*/ 277444 w 1067944"/>
                    <a:gd name="connsiteY32" fmla="*/ 1406919 h 1665055"/>
                    <a:gd name="connsiteX33" fmla="*/ 76063 w 1067944"/>
                    <a:gd name="connsiteY33" fmla="*/ 918646 h 1665055"/>
                    <a:gd name="connsiteX34" fmla="*/ 43404 w 1067944"/>
                    <a:gd name="connsiteY34" fmla="*/ 731376 h 1665055"/>
                    <a:gd name="connsiteX35" fmla="*/ 29948 w 1067944"/>
                    <a:gd name="connsiteY35" fmla="*/ 704265 h 1665055"/>
                    <a:gd name="connsiteX36" fmla="*/ 0 w 1067944"/>
                    <a:gd name="connsiteY36" fmla="*/ 542030 h 1665055"/>
                    <a:gd name="connsiteX37" fmla="*/ 17133 w 1067944"/>
                    <a:gd name="connsiteY37" fmla="*/ 418088 h 1665055"/>
                    <a:gd name="connsiteX38" fmla="*/ 23568 w 1067944"/>
                    <a:gd name="connsiteY38" fmla="*/ 403449 h 1665055"/>
                    <a:gd name="connsiteX39" fmla="*/ 19833 w 1067944"/>
                    <a:gd name="connsiteY39" fmla="*/ 400553 h 1665055"/>
                    <a:gd name="connsiteX40" fmla="*/ 54704 w 1067944"/>
                    <a:gd name="connsiteY40" fmla="*/ 200800 h 1665055"/>
                    <a:gd name="connsiteX41" fmla="*/ 232816 w 1067944"/>
                    <a:gd name="connsiteY41" fmla="*/ 7742 h 1665055"/>
                    <a:gd name="connsiteX0" fmla="*/ 54704 w 1067944"/>
                    <a:gd name="connsiteY0" fmla="*/ 155343 h 1619598"/>
                    <a:gd name="connsiteX1" fmla="*/ 349111 w 1067944"/>
                    <a:gd name="connsiteY1" fmla="*/ 1713 h 1619598"/>
                    <a:gd name="connsiteX2" fmla="*/ 504692 w 1067944"/>
                    <a:gd name="connsiteY2" fmla="*/ 86175 h 1619598"/>
                    <a:gd name="connsiteX3" fmla="*/ 506446 w 1067944"/>
                    <a:gd name="connsiteY3" fmla="*/ 103392 h 1619598"/>
                    <a:gd name="connsiteX4" fmla="*/ 512126 w 1067944"/>
                    <a:gd name="connsiteY4" fmla="*/ 105070 h 1619598"/>
                    <a:gd name="connsiteX5" fmla="*/ 754444 w 1067944"/>
                    <a:gd name="connsiteY5" fmla="*/ 412575 h 1619598"/>
                    <a:gd name="connsiteX6" fmla="*/ 759944 w 1067944"/>
                    <a:gd name="connsiteY6" fmla="*/ 472243 h 1619598"/>
                    <a:gd name="connsiteX7" fmla="*/ 767366 w 1067944"/>
                    <a:gd name="connsiteY7" fmla="*/ 468126 h 1619598"/>
                    <a:gd name="connsiteX8" fmla="*/ 771287 w 1067944"/>
                    <a:gd name="connsiteY8" fmla="*/ 474081 h 1619598"/>
                    <a:gd name="connsiteX9" fmla="*/ 875012 w 1067944"/>
                    <a:gd name="connsiteY9" fmla="*/ 647783 h 1619598"/>
                    <a:gd name="connsiteX10" fmla="*/ 1055133 w 1067944"/>
                    <a:gd name="connsiteY10" fmla="*/ 1141932 h 1619598"/>
                    <a:gd name="connsiteX11" fmla="*/ 1007366 w 1067944"/>
                    <a:gd name="connsiteY11" fmla="*/ 1121743 h 1619598"/>
                    <a:gd name="connsiteX12" fmla="*/ 983958 w 1067944"/>
                    <a:gd name="connsiteY12" fmla="*/ 1098546 h 1619598"/>
                    <a:gd name="connsiteX13" fmla="*/ 1012479 w 1067944"/>
                    <a:gd name="connsiteY13" fmla="*/ 1164687 h 1619598"/>
                    <a:gd name="connsiteX14" fmla="*/ 1054439 w 1067944"/>
                    <a:gd name="connsiteY14" fmla="*/ 1403326 h 1619598"/>
                    <a:gd name="connsiteX15" fmla="*/ 921689 w 1067944"/>
                    <a:gd name="connsiteY15" fmla="*/ 1302960 h 1619598"/>
                    <a:gd name="connsiteX16" fmla="*/ 914745 w 1067944"/>
                    <a:gd name="connsiteY16" fmla="*/ 1293952 h 1619598"/>
                    <a:gd name="connsiteX17" fmla="*/ 913683 w 1067944"/>
                    <a:gd name="connsiteY17" fmla="*/ 1297191 h 1619598"/>
                    <a:gd name="connsiteX18" fmla="*/ 935221 w 1067944"/>
                    <a:gd name="connsiteY18" fmla="*/ 1347139 h 1619598"/>
                    <a:gd name="connsiteX19" fmla="*/ 977182 w 1067944"/>
                    <a:gd name="connsiteY19" fmla="*/ 1585778 h 1619598"/>
                    <a:gd name="connsiteX20" fmla="*/ 796960 w 1067944"/>
                    <a:gd name="connsiteY20" fmla="*/ 1423824 h 1619598"/>
                    <a:gd name="connsiteX21" fmla="*/ 763237 w 1067944"/>
                    <a:gd name="connsiteY21" fmla="*/ 1375126 h 1619598"/>
                    <a:gd name="connsiteX22" fmla="*/ 755784 w 1067944"/>
                    <a:gd name="connsiteY22" fmla="*/ 1373829 h 1619598"/>
                    <a:gd name="connsiteX23" fmla="*/ 757832 w 1067944"/>
                    <a:gd name="connsiteY23" fmla="*/ 1378578 h 1619598"/>
                    <a:gd name="connsiteX24" fmla="*/ 799794 w 1067944"/>
                    <a:gd name="connsiteY24" fmla="*/ 1617216 h 1619598"/>
                    <a:gd name="connsiteX25" fmla="*/ 464455 w 1067944"/>
                    <a:gd name="connsiteY25" fmla="*/ 1209157 h 1619598"/>
                    <a:gd name="connsiteX26" fmla="*/ 380800 w 1067944"/>
                    <a:gd name="connsiteY26" fmla="*/ 1044210 h 1619598"/>
                    <a:gd name="connsiteX27" fmla="*/ 367159 w 1067944"/>
                    <a:gd name="connsiteY27" fmla="*/ 1027036 h 1619598"/>
                    <a:gd name="connsiteX28" fmla="*/ 286566 w 1067944"/>
                    <a:gd name="connsiteY28" fmla="*/ 910624 h 1619598"/>
                    <a:gd name="connsiteX29" fmla="*/ 277726 w 1067944"/>
                    <a:gd name="connsiteY29" fmla="*/ 895881 h 1619598"/>
                    <a:gd name="connsiteX30" fmla="*/ 273160 w 1067944"/>
                    <a:gd name="connsiteY30" fmla="*/ 894331 h 1619598"/>
                    <a:gd name="connsiteX31" fmla="*/ 297315 w 1067944"/>
                    <a:gd name="connsiteY31" fmla="*/ 1032842 h 1619598"/>
                    <a:gd name="connsiteX32" fmla="*/ 277444 w 1067944"/>
                    <a:gd name="connsiteY32" fmla="*/ 1361462 h 1619598"/>
                    <a:gd name="connsiteX33" fmla="*/ 76063 w 1067944"/>
                    <a:gd name="connsiteY33" fmla="*/ 873189 h 1619598"/>
                    <a:gd name="connsiteX34" fmla="*/ 43404 w 1067944"/>
                    <a:gd name="connsiteY34" fmla="*/ 685919 h 1619598"/>
                    <a:gd name="connsiteX35" fmla="*/ 29948 w 1067944"/>
                    <a:gd name="connsiteY35" fmla="*/ 658808 h 1619598"/>
                    <a:gd name="connsiteX36" fmla="*/ 0 w 1067944"/>
                    <a:gd name="connsiteY36" fmla="*/ 496573 h 1619598"/>
                    <a:gd name="connsiteX37" fmla="*/ 17133 w 1067944"/>
                    <a:gd name="connsiteY37" fmla="*/ 372631 h 1619598"/>
                    <a:gd name="connsiteX38" fmla="*/ 23568 w 1067944"/>
                    <a:gd name="connsiteY38" fmla="*/ 357992 h 1619598"/>
                    <a:gd name="connsiteX39" fmla="*/ 19833 w 1067944"/>
                    <a:gd name="connsiteY39" fmla="*/ 355096 h 1619598"/>
                    <a:gd name="connsiteX40" fmla="*/ 54704 w 1067944"/>
                    <a:gd name="connsiteY40" fmla="*/ 155343 h 1619598"/>
                    <a:gd name="connsiteX0" fmla="*/ 112386 w 1125626"/>
                    <a:gd name="connsiteY0" fmla="*/ 155343 h 1619598"/>
                    <a:gd name="connsiteX1" fmla="*/ 406793 w 1125626"/>
                    <a:gd name="connsiteY1" fmla="*/ 1713 h 1619598"/>
                    <a:gd name="connsiteX2" fmla="*/ 562374 w 1125626"/>
                    <a:gd name="connsiteY2" fmla="*/ 86175 h 1619598"/>
                    <a:gd name="connsiteX3" fmla="*/ 564128 w 1125626"/>
                    <a:gd name="connsiteY3" fmla="*/ 103392 h 1619598"/>
                    <a:gd name="connsiteX4" fmla="*/ 569808 w 1125626"/>
                    <a:gd name="connsiteY4" fmla="*/ 105070 h 1619598"/>
                    <a:gd name="connsiteX5" fmla="*/ 812126 w 1125626"/>
                    <a:gd name="connsiteY5" fmla="*/ 412575 h 1619598"/>
                    <a:gd name="connsiteX6" fmla="*/ 817626 w 1125626"/>
                    <a:gd name="connsiteY6" fmla="*/ 472243 h 1619598"/>
                    <a:gd name="connsiteX7" fmla="*/ 825048 w 1125626"/>
                    <a:gd name="connsiteY7" fmla="*/ 468126 h 1619598"/>
                    <a:gd name="connsiteX8" fmla="*/ 828969 w 1125626"/>
                    <a:gd name="connsiteY8" fmla="*/ 474081 h 1619598"/>
                    <a:gd name="connsiteX9" fmla="*/ 932694 w 1125626"/>
                    <a:gd name="connsiteY9" fmla="*/ 647783 h 1619598"/>
                    <a:gd name="connsiteX10" fmla="*/ 1112815 w 1125626"/>
                    <a:gd name="connsiteY10" fmla="*/ 1141932 h 1619598"/>
                    <a:gd name="connsiteX11" fmla="*/ 1065048 w 1125626"/>
                    <a:gd name="connsiteY11" fmla="*/ 1121743 h 1619598"/>
                    <a:gd name="connsiteX12" fmla="*/ 1041640 w 1125626"/>
                    <a:gd name="connsiteY12" fmla="*/ 1098546 h 1619598"/>
                    <a:gd name="connsiteX13" fmla="*/ 1070161 w 1125626"/>
                    <a:gd name="connsiteY13" fmla="*/ 1164687 h 1619598"/>
                    <a:gd name="connsiteX14" fmla="*/ 1112121 w 1125626"/>
                    <a:gd name="connsiteY14" fmla="*/ 1403326 h 1619598"/>
                    <a:gd name="connsiteX15" fmla="*/ 979371 w 1125626"/>
                    <a:gd name="connsiteY15" fmla="*/ 1302960 h 1619598"/>
                    <a:gd name="connsiteX16" fmla="*/ 972427 w 1125626"/>
                    <a:gd name="connsiteY16" fmla="*/ 1293952 h 1619598"/>
                    <a:gd name="connsiteX17" fmla="*/ 971365 w 1125626"/>
                    <a:gd name="connsiteY17" fmla="*/ 1297191 h 1619598"/>
                    <a:gd name="connsiteX18" fmla="*/ 992903 w 1125626"/>
                    <a:gd name="connsiteY18" fmla="*/ 1347139 h 1619598"/>
                    <a:gd name="connsiteX19" fmla="*/ 1034864 w 1125626"/>
                    <a:gd name="connsiteY19" fmla="*/ 1585778 h 1619598"/>
                    <a:gd name="connsiteX20" fmla="*/ 854642 w 1125626"/>
                    <a:gd name="connsiteY20" fmla="*/ 1423824 h 1619598"/>
                    <a:gd name="connsiteX21" fmla="*/ 820919 w 1125626"/>
                    <a:gd name="connsiteY21" fmla="*/ 1375126 h 1619598"/>
                    <a:gd name="connsiteX22" fmla="*/ 813466 w 1125626"/>
                    <a:gd name="connsiteY22" fmla="*/ 1373829 h 1619598"/>
                    <a:gd name="connsiteX23" fmla="*/ 815514 w 1125626"/>
                    <a:gd name="connsiteY23" fmla="*/ 1378578 h 1619598"/>
                    <a:gd name="connsiteX24" fmla="*/ 857476 w 1125626"/>
                    <a:gd name="connsiteY24" fmla="*/ 1617216 h 1619598"/>
                    <a:gd name="connsiteX25" fmla="*/ 522137 w 1125626"/>
                    <a:gd name="connsiteY25" fmla="*/ 1209157 h 1619598"/>
                    <a:gd name="connsiteX26" fmla="*/ 438482 w 1125626"/>
                    <a:gd name="connsiteY26" fmla="*/ 1044210 h 1619598"/>
                    <a:gd name="connsiteX27" fmla="*/ 424841 w 1125626"/>
                    <a:gd name="connsiteY27" fmla="*/ 1027036 h 1619598"/>
                    <a:gd name="connsiteX28" fmla="*/ 344248 w 1125626"/>
                    <a:gd name="connsiteY28" fmla="*/ 910624 h 1619598"/>
                    <a:gd name="connsiteX29" fmla="*/ 335408 w 1125626"/>
                    <a:gd name="connsiteY29" fmla="*/ 895881 h 1619598"/>
                    <a:gd name="connsiteX30" fmla="*/ 330842 w 1125626"/>
                    <a:gd name="connsiteY30" fmla="*/ 894331 h 1619598"/>
                    <a:gd name="connsiteX31" fmla="*/ 354997 w 1125626"/>
                    <a:gd name="connsiteY31" fmla="*/ 1032842 h 1619598"/>
                    <a:gd name="connsiteX32" fmla="*/ 335126 w 1125626"/>
                    <a:gd name="connsiteY32" fmla="*/ 1361462 h 1619598"/>
                    <a:gd name="connsiteX33" fmla="*/ 133745 w 1125626"/>
                    <a:gd name="connsiteY33" fmla="*/ 873189 h 1619598"/>
                    <a:gd name="connsiteX34" fmla="*/ 101086 w 1125626"/>
                    <a:gd name="connsiteY34" fmla="*/ 685919 h 1619598"/>
                    <a:gd name="connsiteX35" fmla="*/ 87630 w 1125626"/>
                    <a:gd name="connsiteY35" fmla="*/ 658808 h 1619598"/>
                    <a:gd name="connsiteX36" fmla="*/ 57682 w 1125626"/>
                    <a:gd name="connsiteY36" fmla="*/ 496573 h 1619598"/>
                    <a:gd name="connsiteX37" fmla="*/ 74815 w 1125626"/>
                    <a:gd name="connsiteY37" fmla="*/ 372631 h 1619598"/>
                    <a:gd name="connsiteX38" fmla="*/ 81250 w 1125626"/>
                    <a:gd name="connsiteY38" fmla="*/ 357992 h 1619598"/>
                    <a:gd name="connsiteX39" fmla="*/ 4919 w 1125626"/>
                    <a:gd name="connsiteY39" fmla="*/ 248675 h 1619598"/>
                    <a:gd name="connsiteX40" fmla="*/ 112386 w 1125626"/>
                    <a:gd name="connsiteY40" fmla="*/ 155343 h 1619598"/>
                    <a:gd name="connsiteX0" fmla="*/ 0 w 1120707"/>
                    <a:gd name="connsiteY0" fmla="*/ 253392 h 1624315"/>
                    <a:gd name="connsiteX1" fmla="*/ 401874 w 1120707"/>
                    <a:gd name="connsiteY1" fmla="*/ 6430 h 1624315"/>
                    <a:gd name="connsiteX2" fmla="*/ 557455 w 1120707"/>
                    <a:gd name="connsiteY2" fmla="*/ 90892 h 1624315"/>
                    <a:gd name="connsiteX3" fmla="*/ 559209 w 1120707"/>
                    <a:gd name="connsiteY3" fmla="*/ 108109 h 1624315"/>
                    <a:gd name="connsiteX4" fmla="*/ 564889 w 1120707"/>
                    <a:gd name="connsiteY4" fmla="*/ 109787 h 1624315"/>
                    <a:gd name="connsiteX5" fmla="*/ 807207 w 1120707"/>
                    <a:gd name="connsiteY5" fmla="*/ 417292 h 1624315"/>
                    <a:gd name="connsiteX6" fmla="*/ 812707 w 1120707"/>
                    <a:gd name="connsiteY6" fmla="*/ 476960 h 1624315"/>
                    <a:gd name="connsiteX7" fmla="*/ 820129 w 1120707"/>
                    <a:gd name="connsiteY7" fmla="*/ 472843 h 1624315"/>
                    <a:gd name="connsiteX8" fmla="*/ 824050 w 1120707"/>
                    <a:gd name="connsiteY8" fmla="*/ 478798 h 1624315"/>
                    <a:gd name="connsiteX9" fmla="*/ 927775 w 1120707"/>
                    <a:gd name="connsiteY9" fmla="*/ 652500 h 1624315"/>
                    <a:gd name="connsiteX10" fmla="*/ 1107896 w 1120707"/>
                    <a:gd name="connsiteY10" fmla="*/ 1146649 h 1624315"/>
                    <a:gd name="connsiteX11" fmla="*/ 1060129 w 1120707"/>
                    <a:gd name="connsiteY11" fmla="*/ 1126460 h 1624315"/>
                    <a:gd name="connsiteX12" fmla="*/ 1036721 w 1120707"/>
                    <a:gd name="connsiteY12" fmla="*/ 1103263 h 1624315"/>
                    <a:gd name="connsiteX13" fmla="*/ 1065242 w 1120707"/>
                    <a:gd name="connsiteY13" fmla="*/ 1169404 h 1624315"/>
                    <a:gd name="connsiteX14" fmla="*/ 1107202 w 1120707"/>
                    <a:gd name="connsiteY14" fmla="*/ 1408043 h 1624315"/>
                    <a:gd name="connsiteX15" fmla="*/ 974452 w 1120707"/>
                    <a:gd name="connsiteY15" fmla="*/ 1307677 h 1624315"/>
                    <a:gd name="connsiteX16" fmla="*/ 967508 w 1120707"/>
                    <a:gd name="connsiteY16" fmla="*/ 1298669 h 1624315"/>
                    <a:gd name="connsiteX17" fmla="*/ 966446 w 1120707"/>
                    <a:gd name="connsiteY17" fmla="*/ 1301908 h 1624315"/>
                    <a:gd name="connsiteX18" fmla="*/ 987984 w 1120707"/>
                    <a:gd name="connsiteY18" fmla="*/ 1351856 h 1624315"/>
                    <a:gd name="connsiteX19" fmla="*/ 1029945 w 1120707"/>
                    <a:gd name="connsiteY19" fmla="*/ 1590495 h 1624315"/>
                    <a:gd name="connsiteX20" fmla="*/ 849723 w 1120707"/>
                    <a:gd name="connsiteY20" fmla="*/ 1428541 h 1624315"/>
                    <a:gd name="connsiteX21" fmla="*/ 816000 w 1120707"/>
                    <a:gd name="connsiteY21" fmla="*/ 1379843 h 1624315"/>
                    <a:gd name="connsiteX22" fmla="*/ 808547 w 1120707"/>
                    <a:gd name="connsiteY22" fmla="*/ 1378546 h 1624315"/>
                    <a:gd name="connsiteX23" fmla="*/ 810595 w 1120707"/>
                    <a:gd name="connsiteY23" fmla="*/ 1383295 h 1624315"/>
                    <a:gd name="connsiteX24" fmla="*/ 852557 w 1120707"/>
                    <a:gd name="connsiteY24" fmla="*/ 1621933 h 1624315"/>
                    <a:gd name="connsiteX25" fmla="*/ 517218 w 1120707"/>
                    <a:gd name="connsiteY25" fmla="*/ 1213874 h 1624315"/>
                    <a:gd name="connsiteX26" fmla="*/ 433563 w 1120707"/>
                    <a:gd name="connsiteY26" fmla="*/ 1048927 h 1624315"/>
                    <a:gd name="connsiteX27" fmla="*/ 419922 w 1120707"/>
                    <a:gd name="connsiteY27" fmla="*/ 1031753 h 1624315"/>
                    <a:gd name="connsiteX28" fmla="*/ 339329 w 1120707"/>
                    <a:gd name="connsiteY28" fmla="*/ 915341 h 1624315"/>
                    <a:gd name="connsiteX29" fmla="*/ 330489 w 1120707"/>
                    <a:gd name="connsiteY29" fmla="*/ 900598 h 1624315"/>
                    <a:gd name="connsiteX30" fmla="*/ 325923 w 1120707"/>
                    <a:gd name="connsiteY30" fmla="*/ 899048 h 1624315"/>
                    <a:gd name="connsiteX31" fmla="*/ 350078 w 1120707"/>
                    <a:gd name="connsiteY31" fmla="*/ 1037559 h 1624315"/>
                    <a:gd name="connsiteX32" fmla="*/ 330207 w 1120707"/>
                    <a:gd name="connsiteY32" fmla="*/ 1366179 h 1624315"/>
                    <a:gd name="connsiteX33" fmla="*/ 128826 w 1120707"/>
                    <a:gd name="connsiteY33" fmla="*/ 877906 h 1624315"/>
                    <a:gd name="connsiteX34" fmla="*/ 96167 w 1120707"/>
                    <a:gd name="connsiteY34" fmla="*/ 690636 h 1624315"/>
                    <a:gd name="connsiteX35" fmla="*/ 82711 w 1120707"/>
                    <a:gd name="connsiteY35" fmla="*/ 663525 h 1624315"/>
                    <a:gd name="connsiteX36" fmla="*/ 52763 w 1120707"/>
                    <a:gd name="connsiteY36" fmla="*/ 501290 h 1624315"/>
                    <a:gd name="connsiteX37" fmla="*/ 69896 w 1120707"/>
                    <a:gd name="connsiteY37" fmla="*/ 377348 h 1624315"/>
                    <a:gd name="connsiteX38" fmla="*/ 76331 w 1120707"/>
                    <a:gd name="connsiteY38" fmla="*/ 362709 h 1624315"/>
                    <a:gd name="connsiteX39" fmla="*/ 0 w 1120707"/>
                    <a:gd name="connsiteY39" fmla="*/ 253392 h 1624315"/>
                    <a:gd name="connsiteX0" fmla="*/ 0 w 1120707"/>
                    <a:gd name="connsiteY0" fmla="*/ 162500 h 1533423"/>
                    <a:gd name="connsiteX1" fmla="*/ 557455 w 1120707"/>
                    <a:gd name="connsiteY1" fmla="*/ 0 h 1533423"/>
                    <a:gd name="connsiteX2" fmla="*/ 559209 w 1120707"/>
                    <a:gd name="connsiteY2" fmla="*/ 17217 h 1533423"/>
                    <a:gd name="connsiteX3" fmla="*/ 564889 w 1120707"/>
                    <a:gd name="connsiteY3" fmla="*/ 18895 h 1533423"/>
                    <a:gd name="connsiteX4" fmla="*/ 807207 w 1120707"/>
                    <a:gd name="connsiteY4" fmla="*/ 326400 h 1533423"/>
                    <a:gd name="connsiteX5" fmla="*/ 812707 w 1120707"/>
                    <a:gd name="connsiteY5" fmla="*/ 386068 h 1533423"/>
                    <a:gd name="connsiteX6" fmla="*/ 820129 w 1120707"/>
                    <a:gd name="connsiteY6" fmla="*/ 381951 h 1533423"/>
                    <a:gd name="connsiteX7" fmla="*/ 824050 w 1120707"/>
                    <a:gd name="connsiteY7" fmla="*/ 387906 h 1533423"/>
                    <a:gd name="connsiteX8" fmla="*/ 927775 w 1120707"/>
                    <a:gd name="connsiteY8" fmla="*/ 561608 h 1533423"/>
                    <a:gd name="connsiteX9" fmla="*/ 1107896 w 1120707"/>
                    <a:gd name="connsiteY9" fmla="*/ 1055757 h 1533423"/>
                    <a:gd name="connsiteX10" fmla="*/ 1060129 w 1120707"/>
                    <a:gd name="connsiteY10" fmla="*/ 1035568 h 1533423"/>
                    <a:gd name="connsiteX11" fmla="*/ 1036721 w 1120707"/>
                    <a:gd name="connsiteY11" fmla="*/ 1012371 h 1533423"/>
                    <a:gd name="connsiteX12" fmla="*/ 1065242 w 1120707"/>
                    <a:gd name="connsiteY12" fmla="*/ 1078512 h 1533423"/>
                    <a:gd name="connsiteX13" fmla="*/ 1107202 w 1120707"/>
                    <a:gd name="connsiteY13" fmla="*/ 1317151 h 1533423"/>
                    <a:gd name="connsiteX14" fmla="*/ 974452 w 1120707"/>
                    <a:gd name="connsiteY14" fmla="*/ 1216785 h 1533423"/>
                    <a:gd name="connsiteX15" fmla="*/ 967508 w 1120707"/>
                    <a:gd name="connsiteY15" fmla="*/ 1207777 h 1533423"/>
                    <a:gd name="connsiteX16" fmla="*/ 966446 w 1120707"/>
                    <a:gd name="connsiteY16" fmla="*/ 1211016 h 1533423"/>
                    <a:gd name="connsiteX17" fmla="*/ 987984 w 1120707"/>
                    <a:gd name="connsiteY17" fmla="*/ 1260964 h 1533423"/>
                    <a:gd name="connsiteX18" fmla="*/ 1029945 w 1120707"/>
                    <a:gd name="connsiteY18" fmla="*/ 1499603 h 1533423"/>
                    <a:gd name="connsiteX19" fmla="*/ 849723 w 1120707"/>
                    <a:gd name="connsiteY19" fmla="*/ 1337649 h 1533423"/>
                    <a:gd name="connsiteX20" fmla="*/ 816000 w 1120707"/>
                    <a:gd name="connsiteY20" fmla="*/ 1288951 h 1533423"/>
                    <a:gd name="connsiteX21" fmla="*/ 808547 w 1120707"/>
                    <a:gd name="connsiteY21" fmla="*/ 1287654 h 1533423"/>
                    <a:gd name="connsiteX22" fmla="*/ 810595 w 1120707"/>
                    <a:gd name="connsiteY22" fmla="*/ 1292403 h 1533423"/>
                    <a:gd name="connsiteX23" fmla="*/ 852557 w 1120707"/>
                    <a:gd name="connsiteY23" fmla="*/ 1531041 h 1533423"/>
                    <a:gd name="connsiteX24" fmla="*/ 517218 w 1120707"/>
                    <a:gd name="connsiteY24" fmla="*/ 1122982 h 1533423"/>
                    <a:gd name="connsiteX25" fmla="*/ 433563 w 1120707"/>
                    <a:gd name="connsiteY25" fmla="*/ 958035 h 1533423"/>
                    <a:gd name="connsiteX26" fmla="*/ 419922 w 1120707"/>
                    <a:gd name="connsiteY26" fmla="*/ 940861 h 1533423"/>
                    <a:gd name="connsiteX27" fmla="*/ 339329 w 1120707"/>
                    <a:gd name="connsiteY27" fmla="*/ 824449 h 1533423"/>
                    <a:gd name="connsiteX28" fmla="*/ 330489 w 1120707"/>
                    <a:gd name="connsiteY28" fmla="*/ 809706 h 1533423"/>
                    <a:gd name="connsiteX29" fmla="*/ 325923 w 1120707"/>
                    <a:gd name="connsiteY29" fmla="*/ 808156 h 1533423"/>
                    <a:gd name="connsiteX30" fmla="*/ 350078 w 1120707"/>
                    <a:gd name="connsiteY30" fmla="*/ 946667 h 1533423"/>
                    <a:gd name="connsiteX31" fmla="*/ 330207 w 1120707"/>
                    <a:gd name="connsiteY31" fmla="*/ 1275287 h 1533423"/>
                    <a:gd name="connsiteX32" fmla="*/ 128826 w 1120707"/>
                    <a:gd name="connsiteY32" fmla="*/ 787014 h 1533423"/>
                    <a:gd name="connsiteX33" fmla="*/ 96167 w 1120707"/>
                    <a:gd name="connsiteY33" fmla="*/ 599744 h 1533423"/>
                    <a:gd name="connsiteX34" fmla="*/ 82711 w 1120707"/>
                    <a:gd name="connsiteY34" fmla="*/ 572633 h 1533423"/>
                    <a:gd name="connsiteX35" fmla="*/ 52763 w 1120707"/>
                    <a:gd name="connsiteY35" fmla="*/ 410398 h 1533423"/>
                    <a:gd name="connsiteX36" fmla="*/ 69896 w 1120707"/>
                    <a:gd name="connsiteY36" fmla="*/ 286456 h 1533423"/>
                    <a:gd name="connsiteX37" fmla="*/ 76331 w 1120707"/>
                    <a:gd name="connsiteY37" fmla="*/ 271817 h 1533423"/>
                    <a:gd name="connsiteX38" fmla="*/ 0 w 1120707"/>
                    <a:gd name="connsiteY38" fmla="*/ 162500 h 1533423"/>
                    <a:gd name="connsiteX0" fmla="*/ 23568 w 1067944"/>
                    <a:gd name="connsiteY0" fmla="*/ 271817 h 1533423"/>
                    <a:gd name="connsiteX1" fmla="*/ 504692 w 1067944"/>
                    <a:gd name="connsiteY1" fmla="*/ 0 h 1533423"/>
                    <a:gd name="connsiteX2" fmla="*/ 506446 w 1067944"/>
                    <a:gd name="connsiteY2" fmla="*/ 17217 h 1533423"/>
                    <a:gd name="connsiteX3" fmla="*/ 512126 w 1067944"/>
                    <a:gd name="connsiteY3" fmla="*/ 18895 h 1533423"/>
                    <a:gd name="connsiteX4" fmla="*/ 754444 w 1067944"/>
                    <a:gd name="connsiteY4" fmla="*/ 326400 h 1533423"/>
                    <a:gd name="connsiteX5" fmla="*/ 759944 w 1067944"/>
                    <a:gd name="connsiteY5" fmla="*/ 386068 h 1533423"/>
                    <a:gd name="connsiteX6" fmla="*/ 767366 w 1067944"/>
                    <a:gd name="connsiteY6" fmla="*/ 381951 h 1533423"/>
                    <a:gd name="connsiteX7" fmla="*/ 771287 w 1067944"/>
                    <a:gd name="connsiteY7" fmla="*/ 387906 h 1533423"/>
                    <a:gd name="connsiteX8" fmla="*/ 875012 w 1067944"/>
                    <a:gd name="connsiteY8" fmla="*/ 561608 h 1533423"/>
                    <a:gd name="connsiteX9" fmla="*/ 1055133 w 1067944"/>
                    <a:gd name="connsiteY9" fmla="*/ 1055757 h 1533423"/>
                    <a:gd name="connsiteX10" fmla="*/ 1007366 w 1067944"/>
                    <a:gd name="connsiteY10" fmla="*/ 1035568 h 1533423"/>
                    <a:gd name="connsiteX11" fmla="*/ 983958 w 1067944"/>
                    <a:gd name="connsiteY11" fmla="*/ 1012371 h 1533423"/>
                    <a:gd name="connsiteX12" fmla="*/ 1012479 w 1067944"/>
                    <a:gd name="connsiteY12" fmla="*/ 1078512 h 1533423"/>
                    <a:gd name="connsiteX13" fmla="*/ 1054439 w 1067944"/>
                    <a:gd name="connsiteY13" fmla="*/ 1317151 h 1533423"/>
                    <a:gd name="connsiteX14" fmla="*/ 921689 w 1067944"/>
                    <a:gd name="connsiteY14" fmla="*/ 1216785 h 1533423"/>
                    <a:gd name="connsiteX15" fmla="*/ 914745 w 1067944"/>
                    <a:gd name="connsiteY15" fmla="*/ 1207777 h 1533423"/>
                    <a:gd name="connsiteX16" fmla="*/ 913683 w 1067944"/>
                    <a:gd name="connsiteY16" fmla="*/ 1211016 h 1533423"/>
                    <a:gd name="connsiteX17" fmla="*/ 935221 w 1067944"/>
                    <a:gd name="connsiteY17" fmla="*/ 1260964 h 1533423"/>
                    <a:gd name="connsiteX18" fmla="*/ 977182 w 1067944"/>
                    <a:gd name="connsiteY18" fmla="*/ 1499603 h 1533423"/>
                    <a:gd name="connsiteX19" fmla="*/ 796960 w 1067944"/>
                    <a:gd name="connsiteY19" fmla="*/ 1337649 h 1533423"/>
                    <a:gd name="connsiteX20" fmla="*/ 763237 w 1067944"/>
                    <a:gd name="connsiteY20" fmla="*/ 1288951 h 1533423"/>
                    <a:gd name="connsiteX21" fmla="*/ 755784 w 1067944"/>
                    <a:gd name="connsiteY21" fmla="*/ 1287654 h 1533423"/>
                    <a:gd name="connsiteX22" fmla="*/ 757832 w 1067944"/>
                    <a:gd name="connsiteY22" fmla="*/ 1292403 h 1533423"/>
                    <a:gd name="connsiteX23" fmla="*/ 799794 w 1067944"/>
                    <a:gd name="connsiteY23" fmla="*/ 1531041 h 1533423"/>
                    <a:gd name="connsiteX24" fmla="*/ 464455 w 1067944"/>
                    <a:gd name="connsiteY24" fmla="*/ 1122982 h 1533423"/>
                    <a:gd name="connsiteX25" fmla="*/ 380800 w 1067944"/>
                    <a:gd name="connsiteY25" fmla="*/ 958035 h 1533423"/>
                    <a:gd name="connsiteX26" fmla="*/ 367159 w 1067944"/>
                    <a:gd name="connsiteY26" fmla="*/ 940861 h 1533423"/>
                    <a:gd name="connsiteX27" fmla="*/ 286566 w 1067944"/>
                    <a:gd name="connsiteY27" fmla="*/ 824449 h 1533423"/>
                    <a:gd name="connsiteX28" fmla="*/ 277726 w 1067944"/>
                    <a:gd name="connsiteY28" fmla="*/ 809706 h 1533423"/>
                    <a:gd name="connsiteX29" fmla="*/ 273160 w 1067944"/>
                    <a:gd name="connsiteY29" fmla="*/ 808156 h 1533423"/>
                    <a:gd name="connsiteX30" fmla="*/ 297315 w 1067944"/>
                    <a:gd name="connsiteY30" fmla="*/ 946667 h 1533423"/>
                    <a:gd name="connsiteX31" fmla="*/ 277444 w 1067944"/>
                    <a:gd name="connsiteY31" fmla="*/ 1275287 h 1533423"/>
                    <a:gd name="connsiteX32" fmla="*/ 76063 w 1067944"/>
                    <a:gd name="connsiteY32" fmla="*/ 787014 h 1533423"/>
                    <a:gd name="connsiteX33" fmla="*/ 43404 w 1067944"/>
                    <a:gd name="connsiteY33" fmla="*/ 599744 h 1533423"/>
                    <a:gd name="connsiteX34" fmla="*/ 29948 w 1067944"/>
                    <a:gd name="connsiteY34" fmla="*/ 572633 h 1533423"/>
                    <a:gd name="connsiteX35" fmla="*/ 0 w 1067944"/>
                    <a:gd name="connsiteY35" fmla="*/ 410398 h 1533423"/>
                    <a:gd name="connsiteX36" fmla="*/ 17133 w 1067944"/>
                    <a:gd name="connsiteY36" fmla="*/ 286456 h 1533423"/>
                    <a:gd name="connsiteX37" fmla="*/ 23568 w 1067944"/>
                    <a:gd name="connsiteY37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324795 h 1586401"/>
                    <a:gd name="connsiteX1" fmla="*/ 205745 w 1067944"/>
                    <a:gd name="connsiteY1" fmla="*/ 69389 h 1586401"/>
                    <a:gd name="connsiteX2" fmla="*/ 504692 w 1067944"/>
                    <a:gd name="connsiteY2" fmla="*/ 52978 h 1586401"/>
                    <a:gd name="connsiteX3" fmla="*/ 506446 w 1067944"/>
                    <a:gd name="connsiteY3" fmla="*/ 70195 h 1586401"/>
                    <a:gd name="connsiteX4" fmla="*/ 512126 w 1067944"/>
                    <a:gd name="connsiteY4" fmla="*/ 71873 h 1586401"/>
                    <a:gd name="connsiteX5" fmla="*/ 754444 w 1067944"/>
                    <a:gd name="connsiteY5" fmla="*/ 379378 h 1586401"/>
                    <a:gd name="connsiteX6" fmla="*/ 759944 w 1067944"/>
                    <a:gd name="connsiteY6" fmla="*/ 439046 h 1586401"/>
                    <a:gd name="connsiteX7" fmla="*/ 767366 w 1067944"/>
                    <a:gd name="connsiteY7" fmla="*/ 434929 h 1586401"/>
                    <a:gd name="connsiteX8" fmla="*/ 771287 w 1067944"/>
                    <a:gd name="connsiteY8" fmla="*/ 440884 h 1586401"/>
                    <a:gd name="connsiteX9" fmla="*/ 875012 w 1067944"/>
                    <a:gd name="connsiteY9" fmla="*/ 614586 h 1586401"/>
                    <a:gd name="connsiteX10" fmla="*/ 1055133 w 1067944"/>
                    <a:gd name="connsiteY10" fmla="*/ 1108735 h 1586401"/>
                    <a:gd name="connsiteX11" fmla="*/ 1007366 w 1067944"/>
                    <a:gd name="connsiteY11" fmla="*/ 1088546 h 1586401"/>
                    <a:gd name="connsiteX12" fmla="*/ 983958 w 1067944"/>
                    <a:gd name="connsiteY12" fmla="*/ 1065349 h 1586401"/>
                    <a:gd name="connsiteX13" fmla="*/ 1012479 w 1067944"/>
                    <a:gd name="connsiteY13" fmla="*/ 1131490 h 1586401"/>
                    <a:gd name="connsiteX14" fmla="*/ 1054439 w 1067944"/>
                    <a:gd name="connsiteY14" fmla="*/ 1370129 h 1586401"/>
                    <a:gd name="connsiteX15" fmla="*/ 921689 w 1067944"/>
                    <a:gd name="connsiteY15" fmla="*/ 1269763 h 1586401"/>
                    <a:gd name="connsiteX16" fmla="*/ 914745 w 1067944"/>
                    <a:gd name="connsiteY16" fmla="*/ 1260755 h 1586401"/>
                    <a:gd name="connsiteX17" fmla="*/ 913683 w 1067944"/>
                    <a:gd name="connsiteY17" fmla="*/ 1263994 h 1586401"/>
                    <a:gd name="connsiteX18" fmla="*/ 935221 w 1067944"/>
                    <a:gd name="connsiteY18" fmla="*/ 1313942 h 1586401"/>
                    <a:gd name="connsiteX19" fmla="*/ 977182 w 1067944"/>
                    <a:gd name="connsiteY19" fmla="*/ 1552581 h 1586401"/>
                    <a:gd name="connsiteX20" fmla="*/ 796960 w 1067944"/>
                    <a:gd name="connsiteY20" fmla="*/ 1390627 h 1586401"/>
                    <a:gd name="connsiteX21" fmla="*/ 763237 w 1067944"/>
                    <a:gd name="connsiteY21" fmla="*/ 1341929 h 1586401"/>
                    <a:gd name="connsiteX22" fmla="*/ 755784 w 1067944"/>
                    <a:gd name="connsiteY22" fmla="*/ 1340632 h 1586401"/>
                    <a:gd name="connsiteX23" fmla="*/ 757832 w 1067944"/>
                    <a:gd name="connsiteY23" fmla="*/ 1345381 h 1586401"/>
                    <a:gd name="connsiteX24" fmla="*/ 799794 w 1067944"/>
                    <a:gd name="connsiteY24" fmla="*/ 1584019 h 1586401"/>
                    <a:gd name="connsiteX25" fmla="*/ 464455 w 1067944"/>
                    <a:gd name="connsiteY25" fmla="*/ 1175960 h 1586401"/>
                    <a:gd name="connsiteX26" fmla="*/ 380800 w 1067944"/>
                    <a:gd name="connsiteY26" fmla="*/ 1011013 h 1586401"/>
                    <a:gd name="connsiteX27" fmla="*/ 367159 w 1067944"/>
                    <a:gd name="connsiteY27" fmla="*/ 993839 h 1586401"/>
                    <a:gd name="connsiteX28" fmla="*/ 286566 w 1067944"/>
                    <a:gd name="connsiteY28" fmla="*/ 877427 h 1586401"/>
                    <a:gd name="connsiteX29" fmla="*/ 277726 w 1067944"/>
                    <a:gd name="connsiteY29" fmla="*/ 862684 h 1586401"/>
                    <a:gd name="connsiteX30" fmla="*/ 273160 w 1067944"/>
                    <a:gd name="connsiteY30" fmla="*/ 861134 h 1586401"/>
                    <a:gd name="connsiteX31" fmla="*/ 297315 w 1067944"/>
                    <a:gd name="connsiteY31" fmla="*/ 999645 h 1586401"/>
                    <a:gd name="connsiteX32" fmla="*/ 277444 w 1067944"/>
                    <a:gd name="connsiteY32" fmla="*/ 1328265 h 1586401"/>
                    <a:gd name="connsiteX33" fmla="*/ 76063 w 1067944"/>
                    <a:gd name="connsiteY33" fmla="*/ 839992 h 1586401"/>
                    <a:gd name="connsiteX34" fmla="*/ 43404 w 1067944"/>
                    <a:gd name="connsiteY34" fmla="*/ 652722 h 1586401"/>
                    <a:gd name="connsiteX35" fmla="*/ 29948 w 1067944"/>
                    <a:gd name="connsiteY35" fmla="*/ 625611 h 1586401"/>
                    <a:gd name="connsiteX36" fmla="*/ 0 w 1067944"/>
                    <a:gd name="connsiteY36" fmla="*/ 463376 h 1586401"/>
                    <a:gd name="connsiteX37" fmla="*/ 17133 w 1067944"/>
                    <a:gd name="connsiteY37" fmla="*/ 339434 h 1586401"/>
                    <a:gd name="connsiteX38" fmla="*/ 23568 w 1067944"/>
                    <a:gd name="connsiteY38" fmla="*/ 324795 h 1586401"/>
                    <a:gd name="connsiteX0" fmla="*/ 33076 w 1077452"/>
                    <a:gd name="connsiteY0" fmla="*/ 324795 h 1586401"/>
                    <a:gd name="connsiteX1" fmla="*/ 215253 w 1077452"/>
                    <a:gd name="connsiteY1" fmla="*/ 69389 h 1586401"/>
                    <a:gd name="connsiteX2" fmla="*/ 514200 w 1077452"/>
                    <a:gd name="connsiteY2" fmla="*/ 52978 h 1586401"/>
                    <a:gd name="connsiteX3" fmla="*/ 515954 w 1077452"/>
                    <a:gd name="connsiteY3" fmla="*/ 70195 h 1586401"/>
                    <a:gd name="connsiteX4" fmla="*/ 521634 w 1077452"/>
                    <a:gd name="connsiteY4" fmla="*/ 71873 h 1586401"/>
                    <a:gd name="connsiteX5" fmla="*/ 763952 w 1077452"/>
                    <a:gd name="connsiteY5" fmla="*/ 379378 h 1586401"/>
                    <a:gd name="connsiteX6" fmla="*/ 769452 w 1077452"/>
                    <a:gd name="connsiteY6" fmla="*/ 439046 h 1586401"/>
                    <a:gd name="connsiteX7" fmla="*/ 776874 w 1077452"/>
                    <a:gd name="connsiteY7" fmla="*/ 434929 h 1586401"/>
                    <a:gd name="connsiteX8" fmla="*/ 780795 w 1077452"/>
                    <a:gd name="connsiteY8" fmla="*/ 440884 h 1586401"/>
                    <a:gd name="connsiteX9" fmla="*/ 884520 w 1077452"/>
                    <a:gd name="connsiteY9" fmla="*/ 614586 h 1586401"/>
                    <a:gd name="connsiteX10" fmla="*/ 1064641 w 1077452"/>
                    <a:gd name="connsiteY10" fmla="*/ 1108735 h 1586401"/>
                    <a:gd name="connsiteX11" fmla="*/ 1016874 w 1077452"/>
                    <a:gd name="connsiteY11" fmla="*/ 1088546 h 1586401"/>
                    <a:gd name="connsiteX12" fmla="*/ 993466 w 1077452"/>
                    <a:gd name="connsiteY12" fmla="*/ 1065349 h 1586401"/>
                    <a:gd name="connsiteX13" fmla="*/ 1021987 w 1077452"/>
                    <a:gd name="connsiteY13" fmla="*/ 1131490 h 1586401"/>
                    <a:gd name="connsiteX14" fmla="*/ 1063947 w 1077452"/>
                    <a:gd name="connsiteY14" fmla="*/ 1370129 h 1586401"/>
                    <a:gd name="connsiteX15" fmla="*/ 931197 w 1077452"/>
                    <a:gd name="connsiteY15" fmla="*/ 1269763 h 1586401"/>
                    <a:gd name="connsiteX16" fmla="*/ 924253 w 1077452"/>
                    <a:gd name="connsiteY16" fmla="*/ 1260755 h 1586401"/>
                    <a:gd name="connsiteX17" fmla="*/ 923191 w 1077452"/>
                    <a:gd name="connsiteY17" fmla="*/ 1263994 h 1586401"/>
                    <a:gd name="connsiteX18" fmla="*/ 944729 w 1077452"/>
                    <a:gd name="connsiteY18" fmla="*/ 1313942 h 1586401"/>
                    <a:gd name="connsiteX19" fmla="*/ 986690 w 1077452"/>
                    <a:gd name="connsiteY19" fmla="*/ 1552581 h 1586401"/>
                    <a:gd name="connsiteX20" fmla="*/ 806468 w 1077452"/>
                    <a:gd name="connsiteY20" fmla="*/ 1390627 h 1586401"/>
                    <a:gd name="connsiteX21" fmla="*/ 772745 w 1077452"/>
                    <a:gd name="connsiteY21" fmla="*/ 1341929 h 1586401"/>
                    <a:gd name="connsiteX22" fmla="*/ 765292 w 1077452"/>
                    <a:gd name="connsiteY22" fmla="*/ 1340632 h 1586401"/>
                    <a:gd name="connsiteX23" fmla="*/ 767340 w 1077452"/>
                    <a:gd name="connsiteY23" fmla="*/ 1345381 h 1586401"/>
                    <a:gd name="connsiteX24" fmla="*/ 809302 w 1077452"/>
                    <a:gd name="connsiteY24" fmla="*/ 1584019 h 1586401"/>
                    <a:gd name="connsiteX25" fmla="*/ 473963 w 1077452"/>
                    <a:gd name="connsiteY25" fmla="*/ 1175960 h 1586401"/>
                    <a:gd name="connsiteX26" fmla="*/ 390308 w 1077452"/>
                    <a:gd name="connsiteY26" fmla="*/ 1011013 h 1586401"/>
                    <a:gd name="connsiteX27" fmla="*/ 376667 w 1077452"/>
                    <a:gd name="connsiteY27" fmla="*/ 993839 h 1586401"/>
                    <a:gd name="connsiteX28" fmla="*/ 296074 w 1077452"/>
                    <a:gd name="connsiteY28" fmla="*/ 877427 h 1586401"/>
                    <a:gd name="connsiteX29" fmla="*/ 287234 w 1077452"/>
                    <a:gd name="connsiteY29" fmla="*/ 862684 h 1586401"/>
                    <a:gd name="connsiteX30" fmla="*/ 282668 w 1077452"/>
                    <a:gd name="connsiteY30" fmla="*/ 861134 h 1586401"/>
                    <a:gd name="connsiteX31" fmla="*/ 306823 w 1077452"/>
                    <a:gd name="connsiteY31" fmla="*/ 999645 h 1586401"/>
                    <a:gd name="connsiteX32" fmla="*/ 286952 w 1077452"/>
                    <a:gd name="connsiteY32" fmla="*/ 1328265 h 1586401"/>
                    <a:gd name="connsiteX33" fmla="*/ 85571 w 1077452"/>
                    <a:gd name="connsiteY33" fmla="*/ 839992 h 1586401"/>
                    <a:gd name="connsiteX34" fmla="*/ 52912 w 1077452"/>
                    <a:gd name="connsiteY34" fmla="*/ 652722 h 1586401"/>
                    <a:gd name="connsiteX35" fmla="*/ 39456 w 1077452"/>
                    <a:gd name="connsiteY35" fmla="*/ 625611 h 1586401"/>
                    <a:gd name="connsiteX36" fmla="*/ 9508 w 1077452"/>
                    <a:gd name="connsiteY36" fmla="*/ 463376 h 1586401"/>
                    <a:gd name="connsiteX37" fmla="*/ 26641 w 1077452"/>
                    <a:gd name="connsiteY37" fmla="*/ 339434 h 1586401"/>
                    <a:gd name="connsiteX38" fmla="*/ 33076 w 1077452"/>
                    <a:gd name="connsiteY38" fmla="*/ 324795 h 1586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077452" h="1586401">
                      <a:moveTo>
                        <a:pt x="33076" y="324795"/>
                      </a:moveTo>
                      <a:cubicBezTo>
                        <a:pt x="119407" y="270315"/>
                        <a:pt x="-191331" y="237248"/>
                        <a:pt x="215253" y="69389"/>
                      </a:cubicBezTo>
                      <a:cubicBezTo>
                        <a:pt x="444548" y="-79541"/>
                        <a:pt x="414551" y="58448"/>
                        <a:pt x="514200" y="52978"/>
                      </a:cubicBezTo>
                      <a:lnTo>
                        <a:pt x="515954" y="70195"/>
                      </a:lnTo>
                      <a:lnTo>
                        <a:pt x="521634" y="71873"/>
                      </a:lnTo>
                      <a:cubicBezTo>
                        <a:pt x="644208" y="120958"/>
                        <a:pt x="737300" y="236933"/>
                        <a:pt x="763952" y="379378"/>
                      </a:cubicBezTo>
                      <a:lnTo>
                        <a:pt x="769452" y="439046"/>
                      </a:lnTo>
                      <a:lnTo>
                        <a:pt x="776874" y="434929"/>
                      </a:lnTo>
                      <a:lnTo>
                        <a:pt x="780795" y="440884"/>
                      </a:lnTo>
                      <a:cubicBezTo>
                        <a:pt x="814576" y="493219"/>
                        <a:pt x="849730" y="551861"/>
                        <a:pt x="884520" y="614586"/>
                      </a:cubicBezTo>
                      <a:cubicBezTo>
                        <a:pt x="1023680" y="865488"/>
                        <a:pt x="1104322" y="1086726"/>
                        <a:pt x="1064641" y="1108735"/>
                      </a:cubicBezTo>
                      <a:cubicBezTo>
                        <a:pt x="1054720" y="1114237"/>
                        <a:pt x="1038219" y="1106767"/>
                        <a:pt x="1016874" y="1088546"/>
                      </a:cubicBezTo>
                      <a:lnTo>
                        <a:pt x="993466" y="1065349"/>
                      </a:lnTo>
                      <a:lnTo>
                        <a:pt x="1021987" y="1131490"/>
                      </a:lnTo>
                      <a:cubicBezTo>
                        <a:pt x="1074029" y="1260644"/>
                        <a:pt x="1092724" y="1354168"/>
                        <a:pt x="1063947" y="1370129"/>
                      </a:cubicBezTo>
                      <a:cubicBezTo>
                        <a:pt x="1040926" y="1382897"/>
                        <a:pt x="991882" y="1343608"/>
                        <a:pt x="931197" y="1269763"/>
                      </a:cubicBezTo>
                      <a:lnTo>
                        <a:pt x="924253" y="1260755"/>
                      </a:lnTo>
                      <a:lnTo>
                        <a:pt x="923191" y="1263994"/>
                      </a:lnTo>
                      <a:lnTo>
                        <a:pt x="944729" y="1313942"/>
                      </a:lnTo>
                      <a:cubicBezTo>
                        <a:pt x="996772" y="1443096"/>
                        <a:pt x="1015467" y="1536620"/>
                        <a:pt x="986690" y="1552581"/>
                      </a:cubicBezTo>
                      <a:cubicBezTo>
                        <a:pt x="957914" y="1568541"/>
                        <a:pt x="888475" y="1503162"/>
                        <a:pt x="806468" y="1390627"/>
                      </a:cubicBezTo>
                      <a:lnTo>
                        <a:pt x="772745" y="1341929"/>
                      </a:lnTo>
                      <a:lnTo>
                        <a:pt x="765292" y="1340632"/>
                      </a:lnTo>
                      <a:lnTo>
                        <a:pt x="767340" y="1345381"/>
                      </a:lnTo>
                      <a:cubicBezTo>
                        <a:pt x="819383" y="1474535"/>
                        <a:pt x="838078" y="1568058"/>
                        <a:pt x="809302" y="1584019"/>
                      </a:cubicBezTo>
                      <a:cubicBezTo>
                        <a:pt x="763258" y="1609556"/>
                        <a:pt x="613122" y="1426862"/>
                        <a:pt x="473963" y="1175960"/>
                      </a:cubicBezTo>
                      <a:lnTo>
                        <a:pt x="390308" y="1011013"/>
                      </a:lnTo>
                      <a:lnTo>
                        <a:pt x="376667" y="993839"/>
                      </a:lnTo>
                      <a:cubicBezTo>
                        <a:pt x="349522" y="957205"/>
                        <a:pt x="322558" y="918309"/>
                        <a:pt x="296074" y="877427"/>
                      </a:cubicBezTo>
                      <a:lnTo>
                        <a:pt x="287234" y="862684"/>
                      </a:lnTo>
                      <a:lnTo>
                        <a:pt x="282668" y="861134"/>
                      </a:lnTo>
                      <a:lnTo>
                        <a:pt x="306823" y="999645"/>
                      </a:lnTo>
                      <a:cubicBezTo>
                        <a:pt x="331480" y="1185029"/>
                        <a:pt x="325575" y="1320045"/>
                        <a:pt x="286952" y="1328265"/>
                      </a:cubicBezTo>
                      <a:cubicBezTo>
                        <a:pt x="235455" y="1339225"/>
                        <a:pt x="145293" y="1120617"/>
                        <a:pt x="85571" y="839992"/>
                      </a:cubicBezTo>
                      <a:lnTo>
                        <a:pt x="52912" y="652722"/>
                      </a:lnTo>
                      <a:lnTo>
                        <a:pt x="39456" y="625611"/>
                      </a:lnTo>
                      <a:cubicBezTo>
                        <a:pt x="20172" y="575746"/>
                        <a:pt x="9508" y="520923"/>
                        <a:pt x="9508" y="463376"/>
                      </a:cubicBezTo>
                      <a:cubicBezTo>
                        <a:pt x="9508" y="420215"/>
                        <a:pt x="15506" y="378587"/>
                        <a:pt x="26641" y="339434"/>
                      </a:cubicBezTo>
                      <a:lnTo>
                        <a:pt x="33076" y="324795"/>
                      </a:lnTo>
                      <a:close/>
                    </a:path>
                  </a:pathLst>
                </a:custGeom>
                <a:solidFill>
                  <a:srgbClr val="FFC4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 dirty="0"/>
                </a:p>
              </p:txBody>
            </p:sp>
          </p:grpSp>
          <p:sp>
            <p:nvSpPr>
              <p:cNvPr id="244" name="Szabadkézi sokszög 243"/>
              <p:cNvSpPr/>
              <p:nvPr/>
            </p:nvSpPr>
            <p:spPr>
              <a:xfrm>
                <a:off x="1045594" y="2496489"/>
                <a:ext cx="1053191" cy="1382548"/>
              </a:xfrm>
              <a:custGeom>
                <a:avLst/>
                <a:gdLst>
                  <a:gd name="connsiteX0" fmla="*/ 929662 w 1859325"/>
                  <a:gd name="connsiteY0" fmla="*/ 1119694 h 2440734"/>
                  <a:gd name="connsiteX1" fmla="*/ 1675190 w 1859325"/>
                  <a:gd name="connsiteY1" fmla="*/ 1313156 h 2440734"/>
                  <a:gd name="connsiteX2" fmla="*/ 1690897 w 1859325"/>
                  <a:gd name="connsiteY2" fmla="*/ 1323983 h 2440734"/>
                  <a:gd name="connsiteX3" fmla="*/ 1690897 w 1859325"/>
                  <a:gd name="connsiteY3" fmla="*/ 2236444 h 2440734"/>
                  <a:gd name="connsiteX4" fmla="*/ 1690897 w 1859325"/>
                  <a:gd name="connsiteY4" fmla="*/ 2236445 h 2440734"/>
                  <a:gd name="connsiteX5" fmla="*/ 1690897 w 1859325"/>
                  <a:gd name="connsiteY5" fmla="*/ 2239386 h 2440734"/>
                  <a:gd name="connsiteX6" fmla="*/ 1687791 w 1859325"/>
                  <a:gd name="connsiteY6" fmla="*/ 2238586 h 2440734"/>
                  <a:gd name="connsiteX7" fmla="*/ 1687790 w 1859325"/>
                  <a:gd name="connsiteY7" fmla="*/ 2238587 h 2440734"/>
                  <a:gd name="connsiteX8" fmla="*/ 1675190 w 1859325"/>
                  <a:gd name="connsiteY8" fmla="*/ 2247272 h 2440734"/>
                  <a:gd name="connsiteX9" fmla="*/ 929662 w 1859325"/>
                  <a:gd name="connsiteY9" fmla="*/ 2440734 h 2440734"/>
                  <a:gd name="connsiteX10" fmla="*/ 184134 w 1859325"/>
                  <a:gd name="connsiteY10" fmla="*/ 2247272 h 2440734"/>
                  <a:gd name="connsiteX11" fmla="*/ 171534 w 1859325"/>
                  <a:gd name="connsiteY11" fmla="*/ 2238587 h 2440734"/>
                  <a:gd name="connsiteX12" fmla="*/ 171533 w 1859325"/>
                  <a:gd name="connsiteY12" fmla="*/ 2238586 h 2440734"/>
                  <a:gd name="connsiteX13" fmla="*/ 168429 w 1859325"/>
                  <a:gd name="connsiteY13" fmla="*/ 2239386 h 2440734"/>
                  <a:gd name="connsiteX14" fmla="*/ 168429 w 1859325"/>
                  <a:gd name="connsiteY14" fmla="*/ 2236447 h 2440734"/>
                  <a:gd name="connsiteX15" fmla="*/ 168429 w 1859325"/>
                  <a:gd name="connsiteY15" fmla="*/ 2236446 h 2440734"/>
                  <a:gd name="connsiteX16" fmla="*/ 168429 w 1859325"/>
                  <a:gd name="connsiteY16" fmla="*/ 1323982 h 2440734"/>
                  <a:gd name="connsiteX17" fmla="*/ 184134 w 1859325"/>
                  <a:gd name="connsiteY17" fmla="*/ 1313156 h 2440734"/>
                  <a:gd name="connsiteX18" fmla="*/ 929662 w 1859325"/>
                  <a:gd name="connsiteY18" fmla="*/ 1119694 h 2440734"/>
                  <a:gd name="connsiteX19" fmla="*/ 329393 w 1859325"/>
                  <a:gd name="connsiteY19" fmla="*/ 0 h 2440734"/>
                  <a:gd name="connsiteX20" fmla="*/ 1529930 w 1859325"/>
                  <a:gd name="connsiteY20" fmla="*/ 0 h 2440734"/>
                  <a:gd name="connsiteX21" fmla="*/ 1577443 w 1859325"/>
                  <a:gd name="connsiteY21" fmla="*/ 12568 h 2440734"/>
                  <a:gd name="connsiteX22" fmla="*/ 1859325 w 1859325"/>
                  <a:gd name="connsiteY22" fmla="*/ 381480 h 2440734"/>
                  <a:gd name="connsiteX23" fmla="*/ 1859325 w 1859325"/>
                  <a:gd name="connsiteY23" fmla="*/ 580179 h 2440734"/>
                  <a:gd name="connsiteX24" fmla="*/ 1728965 w 1859325"/>
                  <a:gd name="connsiteY24" fmla="*/ 860482 h 2440734"/>
                  <a:gd name="connsiteX25" fmla="*/ 1690897 w 1859325"/>
                  <a:gd name="connsiteY25" fmla="*/ 888455 h 2440734"/>
                  <a:gd name="connsiteX26" fmla="*/ 1690897 w 1859325"/>
                  <a:gd name="connsiteY26" fmla="*/ 1323982 h 2440734"/>
                  <a:gd name="connsiteX27" fmla="*/ 1675190 w 1859325"/>
                  <a:gd name="connsiteY27" fmla="*/ 1313155 h 2440734"/>
                  <a:gd name="connsiteX28" fmla="*/ 929662 w 1859325"/>
                  <a:gd name="connsiteY28" fmla="*/ 1119693 h 2440734"/>
                  <a:gd name="connsiteX29" fmla="*/ 184134 w 1859325"/>
                  <a:gd name="connsiteY29" fmla="*/ 1313155 h 2440734"/>
                  <a:gd name="connsiteX30" fmla="*/ 168429 w 1859325"/>
                  <a:gd name="connsiteY30" fmla="*/ 1323981 h 2440734"/>
                  <a:gd name="connsiteX31" fmla="*/ 168429 w 1859325"/>
                  <a:gd name="connsiteY31" fmla="*/ 888455 h 2440734"/>
                  <a:gd name="connsiteX32" fmla="*/ 130361 w 1859325"/>
                  <a:gd name="connsiteY32" fmla="*/ 860482 h 2440734"/>
                  <a:gd name="connsiteX33" fmla="*/ 0 w 1859325"/>
                  <a:gd name="connsiteY33" fmla="*/ 580179 h 2440734"/>
                  <a:gd name="connsiteX34" fmla="*/ 0 w 1859325"/>
                  <a:gd name="connsiteY34" fmla="*/ 381480 h 2440734"/>
                  <a:gd name="connsiteX35" fmla="*/ 281881 w 1859325"/>
                  <a:gd name="connsiteY35" fmla="*/ 12568 h 2440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859325" h="2440734">
                    <a:moveTo>
                      <a:pt x="929662" y="1119694"/>
                    </a:moveTo>
                    <a:cubicBezTo>
                      <a:pt x="1220809" y="1119694"/>
                      <a:pt x="1484393" y="1193625"/>
                      <a:pt x="1675190" y="1313156"/>
                    </a:cubicBezTo>
                    <a:lnTo>
                      <a:pt x="1690897" y="1323983"/>
                    </a:lnTo>
                    <a:lnTo>
                      <a:pt x="1690897" y="2236444"/>
                    </a:lnTo>
                    <a:lnTo>
                      <a:pt x="1690897" y="2236445"/>
                    </a:lnTo>
                    <a:lnTo>
                      <a:pt x="1690897" y="2239386"/>
                    </a:lnTo>
                    <a:lnTo>
                      <a:pt x="1687791" y="2238586"/>
                    </a:lnTo>
                    <a:lnTo>
                      <a:pt x="1687790" y="2238587"/>
                    </a:lnTo>
                    <a:lnTo>
                      <a:pt x="1675190" y="2247272"/>
                    </a:lnTo>
                    <a:cubicBezTo>
                      <a:pt x="1484393" y="2366803"/>
                      <a:pt x="1220809" y="2440734"/>
                      <a:pt x="929662" y="2440734"/>
                    </a:cubicBezTo>
                    <a:cubicBezTo>
                      <a:pt x="638515" y="2440734"/>
                      <a:pt x="374931" y="2366803"/>
                      <a:pt x="184134" y="2247272"/>
                    </a:cubicBezTo>
                    <a:lnTo>
                      <a:pt x="171534" y="2238587"/>
                    </a:lnTo>
                    <a:lnTo>
                      <a:pt x="171533" y="2238586"/>
                    </a:lnTo>
                    <a:lnTo>
                      <a:pt x="168429" y="2239386"/>
                    </a:lnTo>
                    <a:lnTo>
                      <a:pt x="168429" y="2236447"/>
                    </a:lnTo>
                    <a:lnTo>
                      <a:pt x="168429" y="2236446"/>
                    </a:lnTo>
                    <a:lnTo>
                      <a:pt x="168429" y="1323982"/>
                    </a:lnTo>
                    <a:lnTo>
                      <a:pt x="184134" y="1313156"/>
                    </a:lnTo>
                    <a:cubicBezTo>
                      <a:pt x="374931" y="1193625"/>
                      <a:pt x="638515" y="1119694"/>
                      <a:pt x="929662" y="1119694"/>
                    </a:cubicBezTo>
                    <a:close/>
                    <a:moveTo>
                      <a:pt x="329393" y="0"/>
                    </a:moveTo>
                    <a:lnTo>
                      <a:pt x="1529930" y="0"/>
                    </a:lnTo>
                    <a:lnTo>
                      <a:pt x="1577443" y="12568"/>
                    </a:lnTo>
                    <a:cubicBezTo>
                      <a:pt x="1742517" y="70542"/>
                      <a:pt x="1859325" y="213862"/>
                      <a:pt x="1859325" y="381480"/>
                    </a:cubicBezTo>
                    <a:lnTo>
                      <a:pt x="1859325" y="580179"/>
                    </a:lnTo>
                    <a:cubicBezTo>
                      <a:pt x="1859325" y="689644"/>
                      <a:pt x="1809509" y="788746"/>
                      <a:pt x="1728965" y="860482"/>
                    </a:cubicBezTo>
                    <a:lnTo>
                      <a:pt x="1690897" y="888455"/>
                    </a:lnTo>
                    <a:lnTo>
                      <a:pt x="1690897" y="1323982"/>
                    </a:lnTo>
                    <a:lnTo>
                      <a:pt x="1675190" y="1313155"/>
                    </a:lnTo>
                    <a:cubicBezTo>
                      <a:pt x="1484393" y="1193624"/>
                      <a:pt x="1220809" y="1119693"/>
                      <a:pt x="929662" y="1119693"/>
                    </a:cubicBezTo>
                    <a:cubicBezTo>
                      <a:pt x="638515" y="1119693"/>
                      <a:pt x="374931" y="1193624"/>
                      <a:pt x="184134" y="1313155"/>
                    </a:cubicBezTo>
                    <a:lnTo>
                      <a:pt x="168429" y="1323981"/>
                    </a:lnTo>
                    <a:lnTo>
                      <a:pt x="168429" y="888455"/>
                    </a:lnTo>
                    <a:lnTo>
                      <a:pt x="130361" y="860482"/>
                    </a:lnTo>
                    <a:cubicBezTo>
                      <a:pt x="49818" y="788746"/>
                      <a:pt x="0" y="689644"/>
                      <a:pt x="0" y="580179"/>
                    </a:cubicBezTo>
                    <a:lnTo>
                      <a:pt x="0" y="381480"/>
                    </a:lnTo>
                    <a:cubicBezTo>
                      <a:pt x="0" y="213862"/>
                      <a:pt x="116807" y="70542"/>
                      <a:pt x="281881" y="1256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BF3F"/>
                  </a:gs>
                  <a:gs pos="100000">
                    <a:srgbClr val="F79735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58" name="Ellipszis 205"/>
              <p:cNvSpPr/>
              <p:nvPr/>
            </p:nvSpPr>
            <p:spPr>
              <a:xfrm flipH="1">
                <a:off x="1028526" y="1330942"/>
                <a:ext cx="1137643" cy="483737"/>
              </a:xfrm>
              <a:custGeom>
                <a:avLst/>
                <a:gdLst>
                  <a:gd name="connsiteX0" fmla="*/ 0 w 1250441"/>
                  <a:gd name="connsiteY0" fmla="*/ 559985 h 1119970"/>
                  <a:gd name="connsiteX1" fmla="*/ 625221 w 1250441"/>
                  <a:gd name="connsiteY1" fmla="*/ 0 h 1119970"/>
                  <a:gd name="connsiteX2" fmla="*/ 1250442 w 1250441"/>
                  <a:gd name="connsiteY2" fmla="*/ 559985 h 1119970"/>
                  <a:gd name="connsiteX3" fmla="*/ 625221 w 1250441"/>
                  <a:gd name="connsiteY3" fmla="*/ 1119970 h 1119970"/>
                  <a:gd name="connsiteX4" fmla="*/ 0 w 1250441"/>
                  <a:gd name="connsiteY4" fmla="*/ 559985 h 1119970"/>
                  <a:gd name="connsiteX0" fmla="*/ 0 w 1250442"/>
                  <a:gd name="connsiteY0" fmla="*/ 559985 h 629983"/>
                  <a:gd name="connsiteX1" fmla="*/ 625221 w 1250442"/>
                  <a:gd name="connsiteY1" fmla="*/ 0 h 629983"/>
                  <a:gd name="connsiteX2" fmla="*/ 1250442 w 1250442"/>
                  <a:gd name="connsiteY2" fmla="*/ 559985 h 629983"/>
                  <a:gd name="connsiteX3" fmla="*/ 0 w 1250442"/>
                  <a:gd name="connsiteY3" fmla="*/ 559985 h 629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442" h="629983">
                    <a:moveTo>
                      <a:pt x="0" y="559985"/>
                    </a:moveTo>
                    <a:cubicBezTo>
                      <a:pt x="0" y="250714"/>
                      <a:pt x="279921" y="0"/>
                      <a:pt x="625221" y="0"/>
                    </a:cubicBezTo>
                    <a:cubicBezTo>
                      <a:pt x="970521" y="0"/>
                      <a:pt x="1250442" y="250714"/>
                      <a:pt x="1250442" y="559985"/>
                    </a:cubicBezTo>
                    <a:cubicBezTo>
                      <a:pt x="1146239" y="653316"/>
                      <a:pt x="104203" y="653316"/>
                      <a:pt x="0" y="559985"/>
                    </a:cubicBezTo>
                    <a:close/>
                  </a:path>
                </a:pathLst>
              </a:custGeom>
              <a:solidFill>
                <a:srgbClr val="EBC69D">
                  <a:alpha val="4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59" name="Ellipszis 205"/>
              <p:cNvSpPr/>
              <p:nvPr/>
            </p:nvSpPr>
            <p:spPr>
              <a:xfrm flipH="1">
                <a:off x="1028526" y="1648356"/>
                <a:ext cx="1137643" cy="166819"/>
              </a:xfrm>
              <a:custGeom>
                <a:avLst/>
                <a:gdLst>
                  <a:gd name="connsiteX0" fmla="*/ 0 w 1250441"/>
                  <a:gd name="connsiteY0" fmla="*/ 559985 h 1119970"/>
                  <a:gd name="connsiteX1" fmla="*/ 625221 w 1250441"/>
                  <a:gd name="connsiteY1" fmla="*/ 0 h 1119970"/>
                  <a:gd name="connsiteX2" fmla="*/ 1250442 w 1250441"/>
                  <a:gd name="connsiteY2" fmla="*/ 559985 h 1119970"/>
                  <a:gd name="connsiteX3" fmla="*/ 625221 w 1250441"/>
                  <a:gd name="connsiteY3" fmla="*/ 1119970 h 1119970"/>
                  <a:gd name="connsiteX4" fmla="*/ 0 w 1250441"/>
                  <a:gd name="connsiteY4" fmla="*/ 559985 h 1119970"/>
                  <a:gd name="connsiteX0" fmla="*/ 0 w 1250442"/>
                  <a:gd name="connsiteY0" fmla="*/ 559985 h 629983"/>
                  <a:gd name="connsiteX1" fmla="*/ 625221 w 1250442"/>
                  <a:gd name="connsiteY1" fmla="*/ 0 h 629983"/>
                  <a:gd name="connsiteX2" fmla="*/ 1250442 w 1250442"/>
                  <a:gd name="connsiteY2" fmla="*/ 559985 h 629983"/>
                  <a:gd name="connsiteX3" fmla="*/ 0 w 1250442"/>
                  <a:gd name="connsiteY3" fmla="*/ 559985 h 629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442" h="629983">
                    <a:moveTo>
                      <a:pt x="0" y="559985"/>
                    </a:moveTo>
                    <a:cubicBezTo>
                      <a:pt x="0" y="250714"/>
                      <a:pt x="279921" y="0"/>
                      <a:pt x="625221" y="0"/>
                    </a:cubicBezTo>
                    <a:cubicBezTo>
                      <a:pt x="970521" y="0"/>
                      <a:pt x="1250442" y="250714"/>
                      <a:pt x="1250442" y="559985"/>
                    </a:cubicBezTo>
                    <a:cubicBezTo>
                      <a:pt x="1146239" y="653316"/>
                      <a:pt x="104203" y="653316"/>
                      <a:pt x="0" y="559985"/>
                    </a:cubicBezTo>
                    <a:close/>
                  </a:path>
                </a:pathLst>
              </a:custGeom>
              <a:solidFill>
                <a:srgbClr val="EBC69D">
                  <a:alpha val="4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60" name="Ív 259"/>
              <p:cNvSpPr/>
              <p:nvPr/>
            </p:nvSpPr>
            <p:spPr>
              <a:xfrm rot="1015858">
                <a:off x="1542786" y="2145229"/>
                <a:ext cx="226225" cy="377923"/>
              </a:xfrm>
              <a:prstGeom prst="arc">
                <a:avLst/>
              </a:prstGeom>
              <a:ln w="12700">
                <a:solidFill>
                  <a:srgbClr val="FFB12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61" name="Ív 260"/>
              <p:cNvSpPr/>
              <p:nvPr/>
            </p:nvSpPr>
            <p:spPr>
              <a:xfrm rot="20584142" flipH="1">
                <a:off x="1382840" y="2139850"/>
                <a:ext cx="226225" cy="377923"/>
              </a:xfrm>
              <a:prstGeom prst="arc">
                <a:avLst/>
              </a:prstGeom>
              <a:ln w="12700">
                <a:solidFill>
                  <a:srgbClr val="FFC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56" name="Szabadkézi sokszög 255"/>
              <p:cNvSpPr/>
              <p:nvPr/>
            </p:nvSpPr>
            <p:spPr>
              <a:xfrm rot="21027276" flipH="1" flipV="1">
                <a:off x="1731073" y="2607349"/>
                <a:ext cx="598693" cy="1483011"/>
              </a:xfrm>
              <a:custGeom>
                <a:avLst/>
                <a:gdLst>
                  <a:gd name="connsiteX0" fmla="*/ 100032 w 592842"/>
                  <a:gd name="connsiteY0" fmla="*/ 1465659 h 1467045"/>
                  <a:gd name="connsiteX1" fmla="*/ 1154 w 592842"/>
                  <a:gd name="connsiteY1" fmla="*/ 1210397 h 1467045"/>
                  <a:gd name="connsiteX2" fmla="*/ 34789 w 592842"/>
                  <a:gd name="connsiteY2" fmla="*/ 556939 h 1467045"/>
                  <a:gd name="connsiteX3" fmla="*/ 47677 w 592842"/>
                  <a:gd name="connsiteY3" fmla="*/ 551098 h 1467045"/>
                  <a:gd name="connsiteX4" fmla="*/ 61520 w 592842"/>
                  <a:gd name="connsiteY4" fmla="*/ 525605 h 1467045"/>
                  <a:gd name="connsiteX5" fmla="*/ 281499 w 592842"/>
                  <a:gd name="connsiteY5" fmla="*/ 201517 h 1467045"/>
                  <a:gd name="connsiteX6" fmla="*/ 543118 w 592842"/>
                  <a:gd name="connsiteY6" fmla="*/ 29515 h 1467045"/>
                  <a:gd name="connsiteX7" fmla="*/ 431111 w 592842"/>
                  <a:gd name="connsiteY7" fmla="*/ 444529 h 1467045"/>
                  <a:gd name="connsiteX8" fmla="*/ 368915 w 592842"/>
                  <a:gd name="connsiteY8" fmla="*/ 554552 h 1467045"/>
                  <a:gd name="connsiteX9" fmla="*/ 382897 w 592842"/>
                  <a:gd name="connsiteY9" fmla="*/ 554756 h 1467045"/>
                  <a:gd name="connsiteX10" fmla="*/ 285756 w 592842"/>
                  <a:gd name="connsiteY10" fmla="*/ 1274550 h 1467045"/>
                  <a:gd name="connsiteX11" fmla="*/ 100032 w 592842"/>
                  <a:gd name="connsiteY11" fmla="*/ 1465659 h 1467045"/>
                  <a:gd name="connsiteX0" fmla="*/ 100032 w 544042"/>
                  <a:gd name="connsiteY0" fmla="*/ 1464145 h 1465531"/>
                  <a:gd name="connsiteX1" fmla="*/ 1154 w 544042"/>
                  <a:gd name="connsiteY1" fmla="*/ 1208883 h 1465531"/>
                  <a:gd name="connsiteX2" fmla="*/ 34789 w 544042"/>
                  <a:gd name="connsiteY2" fmla="*/ 555425 h 1465531"/>
                  <a:gd name="connsiteX3" fmla="*/ 47677 w 544042"/>
                  <a:gd name="connsiteY3" fmla="*/ 549584 h 1465531"/>
                  <a:gd name="connsiteX4" fmla="*/ 61520 w 544042"/>
                  <a:gd name="connsiteY4" fmla="*/ 524091 h 1465531"/>
                  <a:gd name="connsiteX5" fmla="*/ 281499 w 544042"/>
                  <a:gd name="connsiteY5" fmla="*/ 200003 h 1465531"/>
                  <a:gd name="connsiteX6" fmla="*/ 543118 w 544042"/>
                  <a:gd name="connsiteY6" fmla="*/ 28001 h 1465531"/>
                  <a:gd name="connsiteX7" fmla="*/ 368915 w 544042"/>
                  <a:gd name="connsiteY7" fmla="*/ 553038 h 1465531"/>
                  <a:gd name="connsiteX8" fmla="*/ 382897 w 544042"/>
                  <a:gd name="connsiteY8" fmla="*/ 553242 h 1465531"/>
                  <a:gd name="connsiteX9" fmla="*/ 285756 w 544042"/>
                  <a:gd name="connsiteY9" fmla="*/ 1273036 h 1465531"/>
                  <a:gd name="connsiteX10" fmla="*/ 100032 w 544042"/>
                  <a:gd name="connsiteY10" fmla="*/ 1464145 h 1465531"/>
                  <a:gd name="connsiteX0" fmla="*/ 100032 w 592787"/>
                  <a:gd name="connsiteY0" fmla="*/ 1485518 h 1486904"/>
                  <a:gd name="connsiteX1" fmla="*/ 1154 w 592787"/>
                  <a:gd name="connsiteY1" fmla="*/ 1230256 h 1486904"/>
                  <a:gd name="connsiteX2" fmla="*/ 34789 w 592787"/>
                  <a:gd name="connsiteY2" fmla="*/ 576798 h 1486904"/>
                  <a:gd name="connsiteX3" fmla="*/ 47677 w 592787"/>
                  <a:gd name="connsiteY3" fmla="*/ 570957 h 1486904"/>
                  <a:gd name="connsiteX4" fmla="*/ 61520 w 592787"/>
                  <a:gd name="connsiteY4" fmla="*/ 545464 h 1486904"/>
                  <a:gd name="connsiteX5" fmla="*/ 281499 w 592787"/>
                  <a:gd name="connsiteY5" fmla="*/ 221376 h 1486904"/>
                  <a:gd name="connsiteX6" fmla="*/ 543118 w 592787"/>
                  <a:gd name="connsiteY6" fmla="*/ 49374 h 1486904"/>
                  <a:gd name="connsiteX7" fmla="*/ 368915 w 592787"/>
                  <a:gd name="connsiteY7" fmla="*/ 574411 h 1486904"/>
                  <a:gd name="connsiteX8" fmla="*/ 382897 w 592787"/>
                  <a:gd name="connsiteY8" fmla="*/ 574615 h 1486904"/>
                  <a:gd name="connsiteX9" fmla="*/ 285756 w 592787"/>
                  <a:gd name="connsiteY9" fmla="*/ 1294409 h 1486904"/>
                  <a:gd name="connsiteX10" fmla="*/ 100032 w 592787"/>
                  <a:gd name="connsiteY10" fmla="*/ 1485518 h 1486904"/>
                  <a:gd name="connsiteX0" fmla="*/ 100032 w 592787"/>
                  <a:gd name="connsiteY0" fmla="*/ 1436186 h 1437572"/>
                  <a:gd name="connsiteX1" fmla="*/ 1154 w 592787"/>
                  <a:gd name="connsiteY1" fmla="*/ 1180924 h 1437572"/>
                  <a:gd name="connsiteX2" fmla="*/ 34789 w 592787"/>
                  <a:gd name="connsiteY2" fmla="*/ 527466 h 1437572"/>
                  <a:gd name="connsiteX3" fmla="*/ 47677 w 592787"/>
                  <a:gd name="connsiteY3" fmla="*/ 521625 h 1437572"/>
                  <a:gd name="connsiteX4" fmla="*/ 61520 w 592787"/>
                  <a:gd name="connsiteY4" fmla="*/ 496132 h 1437572"/>
                  <a:gd name="connsiteX5" fmla="*/ 543118 w 592787"/>
                  <a:gd name="connsiteY5" fmla="*/ 42 h 1437572"/>
                  <a:gd name="connsiteX6" fmla="*/ 368915 w 592787"/>
                  <a:gd name="connsiteY6" fmla="*/ 525079 h 1437572"/>
                  <a:gd name="connsiteX7" fmla="*/ 382897 w 592787"/>
                  <a:gd name="connsiteY7" fmla="*/ 525283 h 1437572"/>
                  <a:gd name="connsiteX8" fmla="*/ 285756 w 592787"/>
                  <a:gd name="connsiteY8" fmla="*/ 1245077 h 1437572"/>
                  <a:gd name="connsiteX9" fmla="*/ 100032 w 592787"/>
                  <a:gd name="connsiteY9" fmla="*/ 1436186 h 1437572"/>
                  <a:gd name="connsiteX0" fmla="*/ 100032 w 617639"/>
                  <a:gd name="connsiteY0" fmla="*/ 1466813 h 1468199"/>
                  <a:gd name="connsiteX1" fmla="*/ 1154 w 617639"/>
                  <a:gd name="connsiteY1" fmla="*/ 1211551 h 1468199"/>
                  <a:gd name="connsiteX2" fmla="*/ 34789 w 617639"/>
                  <a:gd name="connsiteY2" fmla="*/ 558093 h 1468199"/>
                  <a:gd name="connsiteX3" fmla="*/ 47677 w 617639"/>
                  <a:gd name="connsiteY3" fmla="*/ 552252 h 1468199"/>
                  <a:gd name="connsiteX4" fmla="*/ 61520 w 617639"/>
                  <a:gd name="connsiteY4" fmla="*/ 526759 h 1468199"/>
                  <a:gd name="connsiteX5" fmla="*/ 543118 w 617639"/>
                  <a:gd name="connsiteY5" fmla="*/ 30669 h 1468199"/>
                  <a:gd name="connsiteX6" fmla="*/ 368915 w 617639"/>
                  <a:gd name="connsiteY6" fmla="*/ 555706 h 1468199"/>
                  <a:gd name="connsiteX7" fmla="*/ 382897 w 617639"/>
                  <a:gd name="connsiteY7" fmla="*/ 555910 h 1468199"/>
                  <a:gd name="connsiteX8" fmla="*/ 285756 w 617639"/>
                  <a:gd name="connsiteY8" fmla="*/ 1275704 h 1468199"/>
                  <a:gd name="connsiteX9" fmla="*/ 100032 w 617639"/>
                  <a:gd name="connsiteY9" fmla="*/ 1466813 h 1468199"/>
                  <a:gd name="connsiteX0" fmla="*/ 100032 w 590938"/>
                  <a:gd name="connsiteY0" fmla="*/ 1500280 h 1501666"/>
                  <a:gd name="connsiteX1" fmla="*/ 1154 w 590938"/>
                  <a:gd name="connsiteY1" fmla="*/ 1245018 h 1501666"/>
                  <a:gd name="connsiteX2" fmla="*/ 34789 w 590938"/>
                  <a:gd name="connsiteY2" fmla="*/ 591560 h 1501666"/>
                  <a:gd name="connsiteX3" fmla="*/ 47677 w 590938"/>
                  <a:gd name="connsiteY3" fmla="*/ 585719 h 1501666"/>
                  <a:gd name="connsiteX4" fmla="*/ 61520 w 590938"/>
                  <a:gd name="connsiteY4" fmla="*/ 560226 h 1501666"/>
                  <a:gd name="connsiteX5" fmla="*/ 511901 w 590938"/>
                  <a:gd name="connsiteY5" fmla="*/ 29214 h 1501666"/>
                  <a:gd name="connsiteX6" fmla="*/ 368915 w 590938"/>
                  <a:gd name="connsiteY6" fmla="*/ 589173 h 1501666"/>
                  <a:gd name="connsiteX7" fmla="*/ 382897 w 590938"/>
                  <a:gd name="connsiteY7" fmla="*/ 589377 h 1501666"/>
                  <a:gd name="connsiteX8" fmla="*/ 285756 w 590938"/>
                  <a:gd name="connsiteY8" fmla="*/ 1309171 h 1501666"/>
                  <a:gd name="connsiteX9" fmla="*/ 100032 w 590938"/>
                  <a:gd name="connsiteY9" fmla="*/ 1500280 h 1501666"/>
                  <a:gd name="connsiteX0" fmla="*/ 100032 w 574417"/>
                  <a:gd name="connsiteY0" fmla="*/ 1492562 h 1493948"/>
                  <a:gd name="connsiteX1" fmla="*/ 1154 w 574417"/>
                  <a:gd name="connsiteY1" fmla="*/ 1237300 h 1493948"/>
                  <a:gd name="connsiteX2" fmla="*/ 34789 w 574417"/>
                  <a:gd name="connsiteY2" fmla="*/ 583842 h 1493948"/>
                  <a:gd name="connsiteX3" fmla="*/ 47677 w 574417"/>
                  <a:gd name="connsiteY3" fmla="*/ 578001 h 1493948"/>
                  <a:gd name="connsiteX4" fmla="*/ 61520 w 574417"/>
                  <a:gd name="connsiteY4" fmla="*/ 552508 h 1493948"/>
                  <a:gd name="connsiteX5" fmla="*/ 511901 w 574417"/>
                  <a:gd name="connsiteY5" fmla="*/ 21496 h 1493948"/>
                  <a:gd name="connsiteX6" fmla="*/ 368915 w 574417"/>
                  <a:gd name="connsiteY6" fmla="*/ 581455 h 1493948"/>
                  <a:gd name="connsiteX7" fmla="*/ 382897 w 574417"/>
                  <a:gd name="connsiteY7" fmla="*/ 581659 h 1493948"/>
                  <a:gd name="connsiteX8" fmla="*/ 285756 w 574417"/>
                  <a:gd name="connsiteY8" fmla="*/ 1301453 h 1493948"/>
                  <a:gd name="connsiteX9" fmla="*/ 100032 w 574417"/>
                  <a:gd name="connsiteY9" fmla="*/ 1492562 h 1493948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50606"/>
                  <a:gd name="connsiteY0" fmla="*/ 1483067 h 1484453"/>
                  <a:gd name="connsiteX1" fmla="*/ 1154 w 550606"/>
                  <a:gd name="connsiteY1" fmla="*/ 1227805 h 1484453"/>
                  <a:gd name="connsiteX2" fmla="*/ 34789 w 550606"/>
                  <a:gd name="connsiteY2" fmla="*/ 574347 h 1484453"/>
                  <a:gd name="connsiteX3" fmla="*/ 47677 w 550606"/>
                  <a:gd name="connsiteY3" fmla="*/ 568506 h 1484453"/>
                  <a:gd name="connsiteX4" fmla="*/ 511901 w 550606"/>
                  <a:gd name="connsiteY4" fmla="*/ 12001 h 1484453"/>
                  <a:gd name="connsiteX5" fmla="*/ 368915 w 550606"/>
                  <a:gd name="connsiteY5" fmla="*/ 571960 h 1484453"/>
                  <a:gd name="connsiteX6" fmla="*/ 382897 w 550606"/>
                  <a:gd name="connsiteY6" fmla="*/ 572164 h 1484453"/>
                  <a:gd name="connsiteX7" fmla="*/ 285756 w 550606"/>
                  <a:gd name="connsiteY7" fmla="*/ 1291958 h 1484453"/>
                  <a:gd name="connsiteX8" fmla="*/ 100032 w 550606"/>
                  <a:gd name="connsiteY8" fmla="*/ 1483067 h 1484453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393965 w 561674"/>
                  <a:gd name="connsiteY5" fmla="*/ 569441 h 1481730"/>
                  <a:gd name="connsiteX6" fmla="*/ 296824 w 561674"/>
                  <a:gd name="connsiteY6" fmla="*/ 1289235 h 1481730"/>
                  <a:gd name="connsiteX7" fmla="*/ 111100 w 561674"/>
                  <a:gd name="connsiteY7" fmla="*/ 1480344 h 1481730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296824 w 561674"/>
                  <a:gd name="connsiteY5" fmla="*/ 1289235 h 1481730"/>
                  <a:gd name="connsiteX6" fmla="*/ 111100 w 561674"/>
                  <a:gd name="connsiteY6" fmla="*/ 1480344 h 1481730"/>
                  <a:gd name="connsiteX0" fmla="*/ 111100 w 598694"/>
                  <a:gd name="connsiteY0" fmla="*/ 1481623 h 1483009"/>
                  <a:gd name="connsiteX1" fmla="*/ 12222 w 598694"/>
                  <a:gd name="connsiteY1" fmla="*/ 1226361 h 1483009"/>
                  <a:gd name="connsiteX2" fmla="*/ 58745 w 598694"/>
                  <a:gd name="connsiteY2" fmla="*/ 567062 h 1483009"/>
                  <a:gd name="connsiteX3" fmla="*/ 522969 w 598694"/>
                  <a:gd name="connsiteY3" fmla="*/ 10557 h 1483009"/>
                  <a:gd name="connsiteX4" fmla="*/ 379983 w 598694"/>
                  <a:gd name="connsiteY4" fmla="*/ 570516 h 1483009"/>
                  <a:gd name="connsiteX5" fmla="*/ 296824 w 598694"/>
                  <a:gd name="connsiteY5" fmla="*/ 1290514 h 1483009"/>
                  <a:gd name="connsiteX6" fmla="*/ 111100 w 598694"/>
                  <a:gd name="connsiteY6" fmla="*/ 1481623 h 148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8694" h="1483009">
                    <a:moveTo>
                      <a:pt x="111100" y="1481623"/>
                    </a:moveTo>
                    <a:cubicBezTo>
                      <a:pt x="63667" y="1470931"/>
                      <a:pt x="20948" y="1378788"/>
                      <a:pt x="12222" y="1226361"/>
                    </a:cubicBezTo>
                    <a:cubicBezTo>
                      <a:pt x="3496" y="1073934"/>
                      <a:pt x="-26380" y="769696"/>
                      <a:pt x="58745" y="567062"/>
                    </a:cubicBezTo>
                    <a:cubicBezTo>
                      <a:pt x="143870" y="364428"/>
                      <a:pt x="299474" y="-73366"/>
                      <a:pt x="522969" y="10557"/>
                    </a:cubicBezTo>
                    <a:cubicBezTo>
                      <a:pt x="746464" y="94480"/>
                      <a:pt x="406686" y="482976"/>
                      <a:pt x="379983" y="570516"/>
                    </a:cubicBezTo>
                    <a:lnTo>
                      <a:pt x="296824" y="1290514"/>
                    </a:lnTo>
                    <a:cubicBezTo>
                      <a:pt x="249680" y="1442331"/>
                      <a:pt x="158534" y="1492315"/>
                      <a:pt x="111100" y="1481623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318" name="Csoportba foglalás 317"/>
            <p:cNvGrpSpPr/>
            <p:nvPr/>
          </p:nvGrpSpPr>
          <p:grpSpPr>
            <a:xfrm>
              <a:off x="1966549" y="2342203"/>
              <a:ext cx="105620" cy="46128"/>
              <a:chOff x="3546125" y="4051738"/>
              <a:chExt cx="1293890" cy="384884"/>
            </a:xfrm>
          </p:grpSpPr>
          <p:grpSp>
            <p:nvGrpSpPr>
              <p:cNvPr id="319" name="Csoportba foglalás 318"/>
              <p:cNvGrpSpPr/>
              <p:nvPr/>
            </p:nvGrpSpPr>
            <p:grpSpPr>
              <a:xfrm>
                <a:off x="3546794" y="4051738"/>
                <a:ext cx="1293221" cy="162763"/>
                <a:chOff x="3656613" y="3545963"/>
                <a:chExt cx="1971677" cy="894493"/>
              </a:xfrm>
            </p:grpSpPr>
            <p:sp>
              <p:nvSpPr>
                <p:cNvPr id="323" name="Háromszög 18"/>
                <p:cNvSpPr/>
                <p:nvPr/>
              </p:nvSpPr>
              <p:spPr>
                <a:xfrm>
                  <a:off x="4619000" y="3545963"/>
                  <a:ext cx="1009290" cy="894493"/>
                </a:xfrm>
                <a:custGeom>
                  <a:avLst/>
                  <a:gdLst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2842045 h 2842045"/>
                    <a:gd name="connsiteX1" fmla="*/ 780108 w 2975353"/>
                    <a:gd name="connsiteY1" fmla="*/ 0 h 2842045"/>
                    <a:gd name="connsiteX2" fmla="*/ 2975353 w 2975353"/>
                    <a:gd name="connsiteY2" fmla="*/ 2842045 h 2842045"/>
                    <a:gd name="connsiteX3" fmla="*/ 0 w 2975353"/>
                    <a:gd name="connsiteY3" fmla="*/ 2842045 h 2842045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5353" h="2366499">
                      <a:moveTo>
                        <a:pt x="0" y="2366499"/>
                      </a:moveTo>
                      <a:cubicBezTo>
                        <a:pt x="70850" y="1561895"/>
                        <a:pt x="-189" y="43597"/>
                        <a:pt x="764342" y="351"/>
                      </a:cubicBezTo>
                      <a:cubicBezTo>
                        <a:pt x="1669512" y="-25175"/>
                        <a:pt x="2243605" y="1345578"/>
                        <a:pt x="2975353" y="2366499"/>
                      </a:cubicBezTo>
                      <a:lnTo>
                        <a:pt x="0" y="2366499"/>
                      </a:ln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24" name="Háromszög 18"/>
                <p:cNvSpPr/>
                <p:nvPr/>
              </p:nvSpPr>
              <p:spPr>
                <a:xfrm flipH="1">
                  <a:off x="3656613" y="3545963"/>
                  <a:ext cx="1009290" cy="894493"/>
                </a:xfrm>
                <a:custGeom>
                  <a:avLst/>
                  <a:gdLst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2842045 h 2842045"/>
                    <a:gd name="connsiteX1" fmla="*/ 780108 w 2975353"/>
                    <a:gd name="connsiteY1" fmla="*/ 0 h 2842045"/>
                    <a:gd name="connsiteX2" fmla="*/ 2975353 w 2975353"/>
                    <a:gd name="connsiteY2" fmla="*/ 2842045 h 2842045"/>
                    <a:gd name="connsiteX3" fmla="*/ 0 w 2975353"/>
                    <a:gd name="connsiteY3" fmla="*/ 2842045 h 2842045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5353" h="2366499">
                      <a:moveTo>
                        <a:pt x="0" y="2366499"/>
                      </a:moveTo>
                      <a:cubicBezTo>
                        <a:pt x="70850" y="1561895"/>
                        <a:pt x="-189" y="43597"/>
                        <a:pt x="764342" y="351"/>
                      </a:cubicBezTo>
                      <a:cubicBezTo>
                        <a:pt x="1669512" y="-25175"/>
                        <a:pt x="2243605" y="1345578"/>
                        <a:pt x="2975353" y="2366499"/>
                      </a:cubicBezTo>
                      <a:lnTo>
                        <a:pt x="0" y="2366499"/>
                      </a:ln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320" name="Csoportba foglalás 319"/>
              <p:cNvGrpSpPr/>
              <p:nvPr/>
            </p:nvGrpSpPr>
            <p:grpSpPr>
              <a:xfrm>
                <a:off x="3546125" y="4179938"/>
                <a:ext cx="1293293" cy="256684"/>
                <a:chOff x="3672247" y="4346449"/>
                <a:chExt cx="1950111" cy="637887"/>
              </a:xfrm>
            </p:grpSpPr>
            <p:sp>
              <p:nvSpPr>
                <p:cNvPr id="321" name="Szabadkézi sokszög 320"/>
                <p:cNvSpPr/>
                <p:nvPr/>
              </p:nvSpPr>
              <p:spPr>
                <a:xfrm flipH="1">
                  <a:off x="3672247" y="4346449"/>
                  <a:ext cx="986240" cy="637887"/>
                </a:xfrm>
                <a:custGeom>
                  <a:avLst/>
                  <a:gdLst>
                    <a:gd name="connsiteX0" fmla="*/ 0 w 936812"/>
                    <a:gd name="connsiteY0" fmla="*/ 0 h 1385047"/>
                    <a:gd name="connsiteX1" fmla="*/ 936812 w 936812"/>
                    <a:gd name="connsiteY1" fmla="*/ 0 h 1385047"/>
                    <a:gd name="connsiteX2" fmla="*/ 0 w 936812"/>
                    <a:gd name="connsiteY2" fmla="*/ 1385047 h 1385047"/>
                    <a:gd name="connsiteX3" fmla="*/ 0 w 936812"/>
                    <a:gd name="connsiteY3" fmla="*/ 0 h 138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812" h="1385047">
                      <a:moveTo>
                        <a:pt x="0" y="0"/>
                      </a:moveTo>
                      <a:lnTo>
                        <a:pt x="936812" y="0"/>
                      </a:lnTo>
                      <a:cubicBezTo>
                        <a:pt x="936812" y="764940"/>
                        <a:pt x="517387" y="1385047"/>
                        <a:pt x="0" y="138504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891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22" name="Szabadkézi sokszög 321"/>
                <p:cNvSpPr/>
                <p:nvPr/>
              </p:nvSpPr>
              <p:spPr>
                <a:xfrm>
                  <a:off x="4658493" y="4401792"/>
                  <a:ext cx="963865" cy="527180"/>
                </a:xfrm>
                <a:custGeom>
                  <a:avLst/>
                  <a:gdLst>
                    <a:gd name="connsiteX0" fmla="*/ 0 w 936812"/>
                    <a:gd name="connsiteY0" fmla="*/ 0 h 1385047"/>
                    <a:gd name="connsiteX1" fmla="*/ 936812 w 936812"/>
                    <a:gd name="connsiteY1" fmla="*/ 0 h 1385047"/>
                    <a:gd name="connsiteX2" fmla="*/ 0 w 936812"/>
                    <a:gd name="connsiteY2" fmla="*/ 1385047 h 1385047"/>
                    <a:gd name="connsiteX3" fmla="*/ 0 w 936812"/>
                    <a:gd name="connsiteY3" fmla="*/ 0 h 138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812" h="1385047">
                      <a:moveTo>
                        <a:pt x="0" y="0"/>
                      </a:moveTo>
                      <a:lnTo>
                        <a:pt x="936812" y="0"/>
                      </a:lnTo>
                      <a:cubicBezTo>
                        <a:pt x="936812" y="764940"/>
                        <a:pt x="517387" y="1385047"/>
                        <a:pt x="0" y="138504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891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grpSp>
        <p:nvGrpSpPr>
          <p:cNvPr id="473" name="Csoportba foglalás 472"/>
          <p:cNvGrpSpPr/>
          <p:nvPr/>
        </p:nvGrpSpPr>
        <p:grpSpPr>
          <a:xfrm flipH="1">
            <a:off x="2108721" y="3001192"/>
            <a:ext cx="1114216" cy="2628000"/>
            <a:chOff x="1623752" y="1871455"/>
            <a:chExt cx="1114216" cy="2628000"/>
          </a:xfrm>
        </p:grpSpPr>
        <p:grpSp>
          <p:nvGrpSpPr>
            <p:cNvPr id="474" name="Csoportba foglalás 473"/>
            <p:cNvGrpSpPr>
              <a:grpSpLocks noChangeAspect="1"/>
            </p:cNvGrpSpPr>
            <p:nvPr/>
          </p:nvGrpSpPr>
          <p:grpSpPr>
            <a:xfrm flipH="1">
              <a:off x="1623752" y="1871455"/>
              <a:ext cx="1114216" cy="2628000"/>
              <a:chOff x="124899" y="1316627"/>
              <a:chExt cx="2243695" cy="5292011"/>
            </a:xfrm>
          </p:grpSpPr>
          <p:sp>
            <p:nvSpPr>
              <p:cNvPr id="482" name="Ellipszis 205"/>
              <p:cNvSpPr/>
              <p:nvPr/>
            </p:nvSpPr>
            <p:spPr>
              <a:xfrm flipH="1">
                <a:off x="850877" y="1316627"/>
                <a:ext cx="1517717" cy="2459321"/>
              </a:xfrm>
              <a:custGeom>
                <a:avLst/>
                <a:gdLst>
                  <a:gd name="connsiteX0" fmla="*/ 0 w 5462179"/>
                  <a:gd name="connsiteY0" fmla="*/ 2591153 h 5182305"/>
                  <a:gd name="connsiteX1" fmla="*/ 2731090 w 5462179"/>
                  <a:gd name="connsiteY1" fmla="*/ 0 h 5182305"/>
                  <a:gd name="connsiteX2" fmla="*/ 5462180 w 5462179"/>
                  <a:gd name="connsiteY2" fmla="*/ 2591153 h 5182305"/>
                  <a:gd name="connsiteX3" fmla="*/ 2731090 w 5462179"/>
                  <a:gd name="connsiteY3" fmla="*/ 5182306 h 5182305"/>
                  <a:gd name="connsiteX4" fmla="*/ 0 w 5462179"/>
                  <a:gd name="connsiteY4" fmla="*/ 2591153 h 5182305"/>
                  <a:gd name="connsiteX0" fmla="*/ 3658 w 5465838"/>
                  <a:gd name="connsiteY0" fmla="*/ 2621696 h 5243392"/>
                  <a:gd name="connsiteX1" fmla="*/ 2734748 w 5465838"/>
                  <a:gd name="connsiteY1" fmla="*/ 30543 h 5243392"/>
                  <a:gd name="connsiteX2" fmla="*/ 5465838 w 5465838"/>
                  <a:gd name="connsiteY2" fmla="*/ 2621696 h 5243392"/>
                  <a:gd name="connsiteX3" fmla="*/ 2734748 w 5465838"/>
                  <a:gd name="connsiteY3" fmla="*/ 5212849 h 5243392"/>
                  <a:gd name="connsiteX4" fmla="*/ 3658 w 5465838"/>
                  <a:gd name="connsiteY4" fmla="*/ 2621696 h 5243392"/>
                  <a:gd name="connsiteX0" fmla="*/ 3658 w 5526352"/>
                  <a:gd name="connsiteY0" fmla="*/ 2621696 h 5271920"/>
                  <a:gd name="connsiteX1" fmla="*/ 2734748 w 5526352"/>
                  <a:gd name="connsiteY1" fmla="*/ 30543 h 5271920"/>
                  <a:gd name="connsiteX2" fmla="*/ 5465838 w 5526352"/>
                  <a:gd name="connsiteY2" fmla="*/ 2621696 h 5271920"/>
                  <a:gd name="connsiteX3" fmla="*/ 2734748 w 5526352"/>
                  <a:gd name="connsiteY3" fmla="*/ 5212849 h 5271920"/>
                  <a:gd name="connsiteX4" fmla="*/ 3658 w 5526352"/>
                  <a:gd name="connsiteY4" fmla="*/ 2621696 h 5271920"/>
                  <a:gd name="connsiteX0" fmla="*/ 3658 w 5526352"/>
                  <a:gd name="connsiteY0" fmla="*/ 2633837 h 5284061"/>
                  <a:gd name="connsiteX1" fmla="*/ 2734748 w 5526352"/>
                  <a:gd name="connsiteY1" fmla="*/ 42684 h 5284061"/>
                  <a:gd name="connsiteX2" fmla="*/ 5465838 w 5526352"/>
                  <a:gd name="connsiteY2" fmla="*/ 2633837 h 5284061"/>
                  <a:gd name="connsiteX3" fmla="*/ 2734748 w 5526352"/>
                  <a:gd name="connsiteY3" fmla="*/ 5224990 h 5284061"/>
                  <a:gd name="connsiteX4" fmla="*/ 3658 w 5526352"/>
                  <a:gd name="connsiteY4" fmla="*/ 2633837 h 5284061"/>
                  <a:gd name="connsiteX0" fmla="*/ 2631 w 5821149"/>
                  <a:gd name="connsiteY0" fmla="*/ 2633837 h 5284061"/>
                  <a:gd name="connsiteX1" fmla="*/ 2733721 w 5821149"/>
                  <a:gd name="connsiteY1" fmla="*/ 42684 h 5284061"/>
                  <a:gd name="connsiteX2" fmla="*/ 5778710 w 5821149"/>
                  <a:gd name="connsiteY2" fmla="*/ 2633837 h 5284061"/>
                  <a:gd name="connsiteX3" fmla="*/ 2733721 w 5821149"/>
                  <a:gd name="connsiteY3" fmla="*/ 5224990 h 5284061"/>
                  <a:gd name="connsiteX4" fmla="*/ 2631 w 5821149"/>
                  <a:gd name="connsiteY4" fmla="*/ 2633837 h 5284061"/>
                  <a:gd name="connsiteX0" fmla="*/ 2631 w 5780970"/>
                  <a:gd name="connsiteY0" fmla="*/ 2633837 h 5276759"/>
                  <a:gd name="connsiteX1" fmla="*/ 2733721 w 5780970"/>
                  <a:gd name="connsiteY1" fmla="*/ 42684 h 5276759"/>
                  <a:gd name="connsiteX2" fmla="*/ 5778710 w 5780970"/>
                  <a:gd name="connsiteY2" fmla="*/ 2633837 h 5276759"/>
                  <a:gd name="connsiteX3" fmla="*/ 2733721 w 5780970"/>
                  <a:gd name="connsiteY3" fmla="*/ 5224990 h 5276759"/>
                  <a:gd name="connsiteX4" fmla="*/ 2631 w 5780970"/>
                  <a:gd name="connsiteY4" fmla="*/ 2633837 h 5276759"/>
                  <a:gd name="connsiteX0" fmla="*/ 2631 w 5778776"/>
                  <a:gd name="connsiteY0" fmla="*/ 2629587 h 5272509"/>
                  <a:gd name="connsiteX1" fmla="*/ 2733721 w 5778776"/>
                  <a:gd name="connsiteY1" fmla="*/ 38434 h 5272509"/>
                  <a:gd name="connsiteX2" fmla="*/ 5778710 w 5778776"/>
                  <a:gd name="connsiteY2" fmla="*/ 2629587 h 5272509"/>
                  <a:gd name="connsiteX3" fmla="*/ 2733721 w 5778776"/>
                  <a:gd name="connsiteY3" fmla="*/ 5220740 h 5272509"/>
                  <a:gd name="connsiteX4" fmla="*/ 2631 w 5778776"/>
                  <a:gd name="connsiteY4" fmla="*/ 2629587 h 5272509"/>
                  <a:gd name="connsiteX0" fmla="*/ 2631 w 5832841"/>
                  <a:gd name="connsiteY0" fmla="*/ 323895 h 2945591"/>
                  <a:gd name="connsiteX1" fmla="*/ 5778710 w 5832841"/>
                  <a:gd name="connsiteY1" fmla="*/ 323895 h 2945591"/>
                  <a:gd name="connsiteX2" fmla="*/ 2733721 w 5832841"/>
                  <a:gd name="connsiteY2" fmla="*/ 2915048 h 2945591"/>
                  <a:gd name="connsiteX3" fmla="*/ 2631 w 5832841"/>
                  <a:gd name="connsiteY3" fmla="*/ 323895 h 2945591"/>
                  <a:gd name="connsiteX0" fmla="*/ 72865 w 5903075"/>
                  <a:gd name="connsiteY0" fmla="*/ 323895 h 2915048"/>
                  <a:gd name="connsiteX1" fmla="*/ 5848944 w 5903075"/>
                  <a:gd name="connsiteY1" fmla="*/ 323895 h 2915048"/>
                  <a:gd name="connsiteX2" fmla="*/ 2803955 w 5903075"/>
                  <a:gd name="connsiteY2" fmla="*/ 2915048 h 2915048"/>
                  <a:gd name="connsiteX3" fmla="*/ 72865 w 5903075"/>
                  <a:gd name="connsiteY3" fmla="*/ 323895 h 2915048"/>
                  <a:gd name="connsiteX0" fmla="*/ 83388 w 5920845"/>
                  <a:gd name="connsiteY0" fmla="*/ 323895 h 2915048"/>
                  <a:gd name="connsiteX1" fmla="*/ 5859467 w 5920845"/>
                  <a:gd name="connsiteY1" fmla="*/ 323895 h 2915048"/>
                  <a:gd name="connsiteX2" fmla="*/ 2814478 w 5920845"/>
                  <a:gd name="connsiteY2" fmla="*/ 2915048 h 2915048"/>
                  <a:gd name="connsiteX3" fmla="*/ 83388 w 5920845"/>
                  <a:gd name="connsiteY3" fmla="*/ 323895 h 2915048"/>
                  <a:gd name="connsiteX0" fmla="*/ 58418 w 5553346"/>
                  <a:gd name="connsiteY0" fmla="*/ 355675 h 2946856"/>
                  <a:gd name="connsiteX1" fmla="*/ 5493303 w 5553346"/>
                  <a:gd name="connsiteY1" fmla="*/ 301084 h 2946856"/>
                  <a:gd name="connsiteX2" fmla="*/ 2789508 w 5553346"/>
                  <a:gd name="connsiteY2" fmla="*/ 2946828 h 2946856"/>
                  <a:gd name="connsiteX3" fmla="*/ 58418 w 5553346"/>
                  <a:gd name="connsiteY3" fmla="*/ 355675 h 2946856"/>
                  <a:gd name="connsiteX0" fmla="*/ 211 w 5435283"/>
                  <a:gd name="connsiteY0" fmla="*/ 2872471 h 5463660"/>
                  <a:gd name="connsiteX1" fmla="*/ 2868427 w 5435283"/>
                  <a:gd name="connsiteY1" fmla="*/ 26 h 5463660"/>
                  <a:gd name="connsiteX2" fmla="*/ 5435096 w 5435283"/>
                  <a:gd name="connsiteY2" fmla="*/ 2817880 h 5463660"/>
                  <a:gd name="connsiteX3" fmla="*/ 2731301 w 5435283"/>
                  <a:gd name="connsiteY3" fmla="*/ 5463624 h 5463660"/>
                  <a:gd name="connsiteX4" fmla="*/ 211 w 5435283"/>
                  <a:gd name="connsiteY4" fmla="*/ 2872471 h 5463660"/>
                  <a:gd name="connsiteX0" fmla="*/ 211 w 5513492"/>
                  <a:gd name="connsiteY0" fmla="*/ 2933993 h 5525182"/>
                  <a:gd name="connsiteX1" fmla="*/ 2868427 w 5513492"/>
                  <a:gd name="connsiteY1" fmla="*/ 61548 h 5525182"/>
                  <a:gd name="connsiteX2" fmla="*/ 4724522 w 5513492"/>
                  <a:gd name="connsiteY2" fmla="*/ 1044187 h 5525182"/>
                  <a:gd name="connsiteX3" fmla="*/ 5435096 w 5513492"/>
                  <a:gd name="connsiteY3" fmla="*/ 2879402 h 5525182"/>
                  <a:gd name="connsiteX4" fmla="*/ 2731301 w 5513492"/>
                  <a:gd name="connsiteY4" fmla="*/ 5525146 h 5525182"/>
                  <a:gd name="connsiteX5" fmla="*/ 211 w 5513492"/>
                  <a:gd name="connsiteY5" fmla="*/ 2933993 h 5525182"/>
                  <a:gd name="connsiteX0" fmla="*/ 9 w 5513290"/>
                  <a:gd name="connsiteY0" fmla="*/ 2731475 h 5322663"/>
                  <a:gd name="connsiteX1" fmla="*/ 2759043 w 5513290"/>
                  <a:gd name="connsiteY1" fmla="*/ 77394 h 5322663"/>
                  <a:gd name="connsiteX2" fmla="*/ 4724320 w 5513290"/>
                  <a:gd name="connsiteY2" fmla="*/ 841669 h 5322663"/>
                  <a:gd name="connsiteX3" fmla="*/ 5434894 w 5513290"/>
                  <a:gd name="connsiteY3" fmla="*/ 2676884 h 5322663"/>
                  <a:gd name="connsiteX4" fmla="*/ 2731099 w 5513290"/>
                  <a:gd name="connsiteY4" fmla="*/ 5322628 h 5322663"/>
                  <a:gd name="connsiteX5" fmla="*/ 9 w 5513290"/>
                  <a:gd name="connsiteY5" fmla="*/ 2731475 h 5322663"/>
                  <a:gd name="connsiteX0" fmla="*/ 9 w 5513290"/>
                  <a:gd name="connsiteY0" fmla="*/ 2654743 h 5245931"/>
                  <a:gd name="connsiteX1" fmla="*/ 2759043 w 5513290"/>
                  <a:gd name="connsiteY1" fmla="*/ 662 h 5245931"/>
                  <a:gd name="connsiteX2" fmla="*/ 4724320 w 5513290"/>
                  <a:gd name="connsiteY2" fmla="*/ 764937 h 5245931"/>
                  <a:gd name="connsiteX3" fmla="*/ 5434894 w 5513290"/>
                  <a:gd name="connsiteY3" fmla="*/ 2600152 h 5245931"/>
                  <a:gd name="connsiteX4" fmla="*/ 2731099 w 5513290"/>
                  <a:gd name="connsiteY4" fmla="*/ 5245896 h 5245931"/>
                  <a:gd name="connsiteX5" fmla="*/ 9 w 5513290"/>
                  <a:gd name="connsiteY5" fmla="*/ 2654743 h 5245931"/>
                  <a:gd name="connsiteX0" fmla="*/ 170 w 5513451"/>
                  <a:gd name="connsiteY0" fmla="*/ 2668364 h 5259552"/>
                  <a:gd name="connsiteX1" fmla="*/ 2854739 w 5513451"/>
                  <a:gd name="connsiteY1" fmla="*/ 635 h 5259552"/>
                  <a:gd name="connsiteX2" fmla="*/ 4724481 w 5513451"/>
                  <a:gd name="connsiteY2" fmla="*/ 778558 h 5259552"/>
                  <a:gd name="connsiteX3" fmla="*/ 5435055 w 5513451"/>
                  <a:gd name="connsiteY3" fmla="*/ 2613773 h 5259552"/>
                  <a:gd name="connsiteX4" fmla="*/ 2731260 w 5513451"/>
                  <a:gd name="connsiteY4" fmla="*/ 5259517 h 5259552"/>
                  <a:gd name="connsiteX5" fmla="*/ 170 w 5513451"/>
                  <a:gd name="connsiteY5" fmla="*/ 2668364 h 5259552"/>
                  <a:gd name="connsiteX0" fmla="*/ 56242 w 5569523"/>
                  <a:gd name="connsiteY0" fmla="*/ 2668364 h 5259550"/>
                  <a:gd name="connsiteX1" fmla="*/ 1095658 w 5569523"/>
                  <a:gd name="connsiteY1" fmla="*/ 737615 h 5259550"/>
                  <a:gd name="connsiteX2" fmla="*/ 2910811 w 5569523"/>
                  <a:gd name="connsiteY2" fmla="*/ 635 h 5259550"/>
                  <a:gd name="connsiteX3" fmla="*/ 4780553 w 5569523"/>
                  <a:gd name="connsiteY3" fmla="*/ 778558 h 5259550"/>
                  <a:gd name="connsiteX4" fmla="*/ 5491127 w 5569523"/>
                  <a:gd name="connsiteY4" fmla="*/ 2613773 h 5259550"/>
                  <a:gd name="connsiteX5" fmla="*/ 2787332 w 5569523"/>
                  <a:gd name="connsiteY5" fmla="*/ 5259517 h 5259550"/>
                  <a:gd name="connsiteX6" fmla="*/ 56242 w 5569523"/>
                  <a:gd name="connsiteY6" fmla="*/ 2668364 h 5259550"/>
                  <a:gd name="connsiteX0" fmla="*/ 16368 w 5529649"/>
                  <a:gd name="connsiteY0" fmla="*/ 2668364 h 5469767"/>
                  <a:gd name="connsiteX1" fmla="*/ 1055784 w 5529649"/>
                  <a:gd name="connsiteY1" fmla="*/ 737615 h 5469767"/>
                  <a:gd name="connsiteX2" fmla="*/ 2870937 w 5529649"/>
                  <a:gd name="connsiteY2" fmla="*/ 635 h 5469767"/>
                  <a:gd name="connsiteX3" fmla="*/ 4740679 w 5529649"/>
                  <a:gd name="connsiteY3" fmla="*/ 778558 h 5469767"/>
                  <a:gd name="connsiteX4" fmla="*/ 5451253 w 5529649"/>
                  <a:gd name="connsiteY4" fmla="*/ 2613773 h 5469767"/>
                  <a:gd name="connsiteX5" fmla="*/ 2747458 w 5529649"/>
                  <a:gd name="connsiteY5" fmla="*/ 5259517 h 5469767"/>
                  <a:gd name="connsiteX6" fmla="*/ 591760 w 5529649"/>
                  <a:gd name="connsiteY6" fmla="*/ 5009364 h 5469767"/>
                  <a:gd name="connsiteX7" fmla="*/ 16368 w 5529649"/>
                  <a:gd name="connsiteY7" fmla="*/ 2668364 h 5469767"/>
                  <a:gd name="connsiteX0" fmla="*/ 16368 w 5825668"/>
                  <a:gd name="connsiteY0" fmla="*/ 2668364 h 5313317"/>
                  <a:gd name="connsiteX1" fmla="*/ 1055784 w 5825668"/>
                  <a:gd name="connsiteY1" fmla="*/ 737615 h 5313317"/>
                  <a:gd name="connsiteX2" fmla="*/ 2870937 w 5825668"/>
                  <a:gd name="connsiteY2" fmla="*/ 635 h 5313317"/>
                  <a:gd name="connsiteX3" fmla="*/ 4740679 w 5825668"/>
                  <a:gd name="connsiteY3" fmla="*/ 778558 h 5313317"/>
                  <a:gd name="connsiteX4" fmla="*/ 5451253 w 5825668"/>
                  <a:gd name="connsiteY4" fmla="*/ 2613773 h 5313317"/>
                  <a:gd name="connsiteX5" fmla="*/ 5682375 w 5825668"/>
                  <a:gd name="connsiteY5" fmla="*/ 4777353 h 5313317"/>
                  <a:gd name="connsiteX6" fmla="*/ 2747458 w 5825668"/>
                  <a:gd name="connsiteY6" fmla="*/ 5259517 h 5313317"/>
                  <a:gd name="connsiteX7" fmla="*/ 591760 w 5825668"/>
                  <a:gd name="connsiteY7" fmla="*/ 5009364 h 5313317"/>
                  <a:gd name="connsiteX8" fmla="*/ 16368 w 5825668"/>
                  <a:gd name="connsiteY8" fmla="*/ 2668364 h 5313317"/>
                  <a:gd name="connsiteX0" fmla="*/ 5588 w 5814888"/>
                  <a:gd name="connsiteY0" fmla="*/ 2668364 h 5313317"/>
                  <a:gd name="connsiteX1" fmla="*/ 812992 w 5814888"/>
                  <a:gd name="connsiteY1" fmla="*/ 770949 h 5313317"/>
                  <a:gd name="connsiteX2" fmla="*/ 2860157 w 5814888"/>
                  <a:gd name="connsiteY2" fmla="*/ 635 h 5313317"/>
                  <a:gd name="connsiteX3" fmla="*/ 4729899 w 5814888"/>
                  <a:gd name="connsiteY3" fmla="*/ 778558 h 5313317"/>
                  <a:gd name="connsiteX4" fmla="*/ 5440473 w 5814888"/>
                  <a:gd name="connsiteY4" fmla="*/ 2613773 h 5313317"/>
                  <a:gd name="connsiteX5" fmla="*/ 5671595 w 5814888"/>
                  <a:gd name="connsiteY5" fmla="*/ 4777353 h 5313317"/>
                  <a:gd name="connsiteX6" fmla="*/ 2736678 w 5814888"/>
                  <a:gd name="connsiteY6" fmla="*/ 5259517 h 5313317"/>
                  <a:gd name="connsiteX7" fmla="*/ 580980 w 5814888"/>
                  <a:gd name="connsiteY7" fmla="*/ 5009364 h 5313317"/>
                  <a:gd name="connsiteX8" fmla="*/ 5588 w 5814888"/>
                  <a:gd name="connsiteY8" fmla="*/ 2668364 h 5313317"/>
                  <a:gd name="connsiteX0" fmla="*/ 5588 w 5814888"/>
                  <a:gd name="connsiteY0" fmla="*/ 2579696 h 5224649"/>
                  <a:gd name="connsiteX1" fmla="*/ 812992 w 5814888"/>
                  <a:gd name="connsiteY1" fmla="*/ 682281 h 5224649"/>
                  <a:gd name="connsiteX2" fmla="*/ 2723680 w 5814888"/>
                  <a:gd name="connsiteY2" fmla="*/ 856 h 5224649"/>
                  <a:gd name="connsiteX3" fmla="*/ 4729899 w 5814888"/>
                  <a:gd name="connsiteY3" fmla="*/ 689890 h 5224649"/>
                  <a:gd name="connsiteX4" fmla="*/ 5440473 w 5814888"/>
                  <a:gd name="connsiteY4" fmla="*/ 2525105 h 5224649"/>
                  <a:gd name="connsiteX5" fmla="*/ 5671595 w 5814888"/>
                  <a:gd name="connsiteY5" fmla="*/ 4688685 h 5224649"/>
                  <a:gd name="connsiteX6" fmla="*/ 2736678 w 5814888"/>
                  <a:gd name="connsiteY6" fmla="*/ 5170849 h 5224649"/>
                  <a:gd name="connsiteX7" fmla="*/ 580980 w 5814888"/>
                  <a:gd name="connsiteY7" fmla="*/ 4920696 h 5224649"/>
                  <a:gd name="connsiteX8" fmla="*/ 5588 w 5814888"/>
                  <a:gd name="connsiteY8" fmla="*/ 2579696 h 5224649"/>
                  <a:gd name="connsiteX0" fmla="*/ 5588 w 5801518"/>
                  <a:gd name="connsiteY0" fmla="*/ 2579696 h 5224649"/>
                  <a:gd name="connsiteX1" fmla="*/ 812992 w 5801518"/>
                  <a:gd name="connsiteY1" fmla="*/ 682281 h 5224649"/>
                  <a:gd name="connsiteX2" fmla="*/ 2723680 w 5801518"/>
                  <a:gd name="connsiteY2" fmla="*/ 856 h 5224649"/>
                  <a:gd name="connsiteX3" fmla="*/ 4729899 w 5801518"/>
                  <a:gd name="connsiteY3" fmla="*/ 689890 h 5224649"/>
                  <a:gd name="connsiteX4" fmla="*/ 5331291 w 5801518"/>
                  <a:gd name="connsiteY4" fmla="*/ 2558438 h 5224649"/>
                  <a:gd name="connsiteX5" fmla="*/ 5671595 w 5801518"/>
                  <a:gd name="connsiteY5" fmla="*/ 4688685 h 5224649"/>
                  <a:gd name="connsiteX6" fmla="*/ 2736678 w 5801518"/>
                  <a:gd name="connsiteY6" fmla="*/ 5170849 h 5224649"/>
                  <a:gd name="connsiteX7" fmla="*/ 580980 w 5801518"/>
                  <a:gd name="connsiteY7" fmla="*/ 4920696 h 5224649"/>
                  <a:gd name="connsiteX8" fmla="*/ 5588 w 5801518"/>
                  <a:gd name="connsiteY8" fmla="*/ 2579696 h 5224649"/>
                  <a:gd name="connsiteX0" fmla="*/ 5588 w 6293186"/>
                  <a:gd name="connsiteY0" fmla="*/ 2579696 h 5227733"/>
                  <a:gd name="connsiteX1" fmla="*/ 812992 w 6293186"/>
                  <a:gd name="connsiteY1" fmla="*/ 682281 h 5227733"/>
                  <a:gd name="connsiteX2" fmla="*/ 2723680 w 6293186"/>
                  <a:gd name="connsiteY2" fmla="*/ 856 h 5227733"/>
                  <a:gd name="connsiteX3" fmla="*/ 4729899 w 6293186"/>
                  <a:gd name="connsiteY3" fmla="*/ 689890 h 5227733"/>
                  <a:gd name="connsiteX4" fmla="*/ 5331291 w 6293186"/>
                  <a:gd name="connsiteY4" fmla="*/ 2558438 h 5227733"/>
                  <a:gd name="connsiteX5" fmla="*/ 6203858 w 6293186"/>
                  <a:gd name="connsiteY5" fmla="*/ 4644241 h 5227733"/>
                  <a:gd name="connsiteX6" fmla="*/ 2736678 w 6293186"/>
                  <a:gd name="connsiteY6" fmla="*/ 5170849 h 5227733"/>
                  <a:gd name="connsiteX7" fmla="*/ 580980 w 6293186"/>
                  <a:gd name="connsiteY7" fmla="*/ 4920696 h 5227733"/>
                  <a:gd name="connsiteX8" fmla="*/ 5588 w 6293186"/>
                  <a:gd name="connsiteY8" fmla="*/ 2579696 h 5227733"/>
                  <a:gd name="connsiteX0" fmla="*/ 6344 w 6293942"/>
                  <a:gd name="connsiteY0" fmla="*/ 2579696 h 5355619"/>
                  <a:gd name="connsiteX1" fmla="*/ 813748 w 6293942"/>
                  <a:gd name="connsiteY1" fmla="*/ 682281 h 5355619"/>
                  <a:gd name="connsiteX2" fmla="*/ 2724436 w 6293942"/>
                  <a:gd name="connsiteY2" fmla="*/ 856 h 5355619"/>
                  <a:gd name="connsiteX3" fmla="*/ 4730655 w 6293942"/>
                  <a:gd name="connsiteY3" fmla="*/ 689890 h 5355619"/>
                  <a:gd name="connsiteX4" fmla="*/ 5332047 w 6293942"/>
                  <a:gd name="connsiteY4" fmla="*/ 2558438 h 5355619"/>
                  <a:gd name="connsiteX5" fmla="*/ 6204614 w 6293942"/>
                  <a:gd name="connsiteY5" fmla="*/ 4644241 h 5355619"/>
                  <a:gd name="connsiteX6" fmla="*/ 2737434 w 6293942"/>
                  <a:gd name="connsiteY6" fmla="*/ 5170849 h 5355619"/>
                  <a:gd name="connsiteX7" fmla="*/ 1182237 w 6293942"/>
                  <a:gd name="connsiteY7" fmla="*/ 5131805 h 5355619"/>
                  <a:gd name="connsiteX8" fmla="*/ 6344 w 6293942"/>
                  <a:gd name="connsiteY8" fmla="*/ 2579696 h 5355619"/>
                  <a:gd name="connsiteX0" fmla="*/ 6344 w 6293942"/>
                  <a:gd name="connsiteY0" fmla="*/ 2579696 h 5351923"/>
                  <a:gd name="connsiteX1" fmla="*/ 813748 w 6293942"/>
                  <a:gd name="connsiteY1" fmla="*/ 682281 h 5351923"/>
                  <a:gd name="connsiteX2" fmla="*/ 2724436 w 6293942"/>
                  <a:gd name="connsiteY2" fmla="*/ 856 h 5351923"/>
                  <a:gd name="connsiteX3" fmla="*/ 4730655 w 6293942"/>
                  <a:gd name="connsiteY3" fmla="*/ 689890 h 5351923"/>
                  <a:gd name="connsiteX4" fmla="*/ 5332047 w 6293942"/>
                  <a:gd name="connsiteY4" fmla="*/ 2558438 h 5351923"/>
                  <a:gd name="connsiteX5" fmla="*/ 6204614 w 6293942"/>
                  <a:gd name="connsiteY5" fmla="*/ 4644241 h 5351923"/>
                  <a:gd name="connsiteX6" fmla="*/ 3569947 w 6293942"/>
                  <a:gd name="connsiteY6" fmla="*/ 5159739 h 5351923"/>
                  <a:gd name="connsiteX7" fmla="*/ 1182237 w 6293942"/>
                  <a:gd name="connsiteY7" fmla="*/ 5131805 h 5351923"/>
                  <a:gd name="connsiteX8" fmla="*/ 6344 w 6293942"/>
                  <a:gd name="connsiteY8" fmla="*/ 2579696 h 5351923"/>
                  <a:gd name="connsiteX0" fmla="*/ 6344 w 5562859"/>
                  <a:gd name="connsiteY0" fmla="*/ 2579696 h 5351923"/>
                  <a:gd name="connsiteX1" fmla="*/ 813748 w 5562859"/>
                  <a:gd name="connsiteY1" fmla="*/ 682281 h 5351923"/>
                  <a:gd name="connsiteX2" fmla="*/ 2724436 w 5562859"/>
                  <a:gd name="connsiteY2" fmla="*/ 856 h 5351923"/>
                  <a:gd name="connsiteX3" fmla="*/ 4730655 w 5562859"/>
                  <a:gd name="connsiteY3" fmla="*/ 689890 h 5351923"/>
                  <a:gd name="connsiteX4" fmla="*/ 5332047 w 5562859"/>
                  <a:gd name="connsiteY4" fmla="*/ 2558438 h 5351923"/>
                  <a:gd name="connsiteX5" fmla="*/ 5340692 w 5562859"/>
                  <a:gd name="connsiteY5" fmla="*/ 4764253 h 5351923"/>
                  <a:gd name="connsiteX6" fmla="*/ 3569947 w 5562859"/>
                  <a:gd name="connsiteY6" fmla="*/ 5159739 h 5351923"/>
                  <a:gd name="connsiteX7" fmla="*/ 1182237 w 5562859"/>
                  <a:gd name="connsiteY7" fmla="*/ 5131805 h 5351923"/>
                  <a:gd name="connsiteX8" fmla="*/ 6344 w 5562859"/>
                  <a:gd name="connsiteY8" fmla="*/ 2579696 h 5351923"/>
                  <a:gd name="connsiteX0" fmla="*/ 218699 w 5775214"/>
                  <a:gd name="connsiteY0" fmla="*/ 2579696 h 5372484"/>
                  <a:gd name="connsiteX1" fmla="*/ 1026103 w 5775214"/>
                  <a:gd name="connsiteY1" fmla="*/ 682281 h 5372484"/>
                  <a:gd name="connsiteX2" fmla="*/ 2936791 w 5775214"/>
                  <a:gd name="connsiteY2" fmla="*/ 856 h 5372484"/>
                  <a:gd name="connsiteX3" fmla="*/ 4943010 w 5775214"/>
                  <a:gd name="connsiteY3" fmla="*/ 689890 h 5372484"/>
                  <a:gd name="connsiteX4" fmla="*/ 5544402 w 5775214"/>
                  <a:gd name="connsiteY4" fmla="*/ 2558438 h 5372484"/>
                  <a:gd name="connsiteX5" fmla="*/ 5553047 w 5775214"/>
                  <a:gd name="connsiteY5" fmla="*/ 4764253 h 5372484"/>
                  <a:gd name="connsiteX6" fmla="*/ 3782302 w 5775214"/>
                  <a:gd name="connsiteY6" fmla="*/ 5159739 h 5372484"/>
                  <a:gd name="connsiteX7" fmla="*/ 242690 w 5775214"/>
                  <a:gd name="connsiteY7" fmla="*/ 5161807 h 5372484"/>
                  <a:gd name="connsiteX8" fmla="*/ 218699 w 5775214"/>
                  <a:gd name="connsiteY8" fmla="*/ 2579696 h 5372484"/>
                  <a:gd name="connsiteX0" fmla="*/ 218699 w 5548859"/>
                  <a:gd name="connsiteY0" fmla="*/ 2579696 h 5406506"/>
                  <a:gd name="connsiteX1" fmla="*/ 1026103 w 5548859"/>
                  <a:gd name="connsiteY1" fmla="*/ 682281 h 5406506"/>
                  <a:gd name="connsiteX2" fmla="*/ 2936791 w 5548859"/>
                  <a:gd name="connsiteY2" fmla="*/ 856 h 5406506"/>
                  <a:gd name="connsiteX3" fmla="*/ 4943010 w 5548859"/>
                  <a:gd name="connsiteY3" fmla="*/ 689890 h 5406506"/>
                  <a:gd name="connsiteX4" fmla="*/ 5544402 w 5548859"/>
                  <a:gd name="connsiteY4" fmla="*/ 2558438 h 5406506"/>
                  <a:gd name="connsiteX5" fmla="*/ 5073088 w 5548859"/>
                  <a:gd name="connsiteY5" fmla="*/ 5244301 h 5406506"/>
                  <a:gd name="connsiteX6" fmla="*/ 3782302 w 5548859"/>
                  <a:gd name="connsiteY6" fmla="*/ 5159739 h 5406506"/>
                  <a:gd name="connsiteX7" fmla="*/ 242690 w 5548859"/>
                  <a:gd name="connsiteY7" fmla="*/ 5161807 h 5406506"/>
                  <a:gd name="connsiteX8" fmla="*/ 218699 w 5548859"/>
                  <a:gd name="connsiteY8" fmla="*/ 2579696 h 5406506"/>
                  <a:gd name="connsiteX0" fmla="*/ 7272 w 5337432"/>
                  <a:gd name="connsiteY0" fmla="*/ 2579696 h 5406506"/>
                  <a:gd name="connsiteX1" fmla="*/ 814676 w 5337432"/>
                  <a:gd name="connsiteY1" fmla="*/ 682281 h 5406506"/>
                  <a:gd name="connsiteX2" fmla="*/ 2725364 w 5337432"/>
                  <a:gd name="connsiteY2" fmla="*/ 856 h 5406506"/>
                  <a:gd name="connsiteX3" fmla="*/ 4731583 w 5337432"/>
                  <a:gd name="connsiteY3" fmla="*/ 689890 h 5406506"/>
                  <a:gd name="connsiteX4" fmla="*/ 5332975 w 5337432"/>
                  <a:gd name="connsiteY4" fmla="*/ 2558438 h 5406506"/>
                  <a:gd name="connsiteX5" fmla="*/ 4861661 w 5337432"/>
                  <a:gd name="connsiteY5" fmla="*/ 5244301 h 5406506"/>
                  <a:gd name="connsiteX6" fmla="*/ 3570875 w 5337432"/>
                  <a:gd name="connsiteY6" fmla="*/ 5159739 h 5406506"/>
                  <a:gd name="connsiteX7" fmla="*/ 559216 w 5337432"/>
                  <a:gd name="connsiteY7" fmla="*/ 5071797 h 5406506"/>
                  <a:gd name="connsiteX8" fmla="*/ 7272 w 5337432"/>
                  <a:gd name="connsiteY8" fmla="*/ 2579696 h 5406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7432" h="5406506">
                    <a:moveTo>
                      <a:pt x="7272" y="2579696"/>
                    </a:moveTo>
                    <a:cubicBezTo>
                      <a:pt x="49849" y="1848110"/>
                      <a:pt x="338915" y="1126902"/>
                      <a:pt x="814676" y="682281"/>
                    </a:cubicBezTo>
                    <a:cubicBezTo>
                      <a:pt x="1290437" y="237660"/>
                      <a:pt x="2131687" y="19053"/>
                      <a:pt x="2725364" y="856"/>
                    </a:cubicBezTo>
                    <a:cubicBezTo>
                      <a:pt x="3524122" y="-16136"/>
                      <a:pt x="4303805" y="220248"/>
                      <a:pt x="4731583" y="689890"/>
                    </a:cubicBezTo>
                    <a:cubicBezTo>
                      <a:pt x="5159361" y="1159532"/>
                      <a:pt x="5311295" y="1799369"/>
                      <a:pt x="5332975" y="2558438"/>
                    </a:cubicBezTo>
                    <a:cubicBezTo>
                      <a:pt x="5354655" y="3317507"/>
                      <a:pt x="5312293" y="4803344"/>
                      <a:pt x="4861661" y="5244301"/>
                    </a:cubicBezTo>
                    <a:cubicBezTo>
                      <a:pt x="4411029" y="5685258"/>
                      <a:pt x="4407938" y="5078478"/>
                      <a:pt x="3570875" y="5159739"/>
                    </a:cubicBezTo>
                    <a:cubicBezTo>
                      <a:pt x="2733812" y="5241000"/>
                      <a:pt x="1014398" y="5503656"/>
                      <a:pt x="559216" y="5071797"/>
                    </a:cubicBezTo>
                    <a:cubicBezTo>
                      <a:pt x="104034" y="4639938"/>
                      <a:pt x="-35305" y="3311282"/>
                      <a:pt x="7272" y="2579696"/>
                    </a:cubicBezTo>
                    <a:close/>
                  </a:path>
                </a:pathLst>
              </a:custGeom>
              <a:solidFill>
                <a:srgbClr val="EBC6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83" name="Szabadkézi sokszög 482"/>
              <p:cNvSpPr>
                <a:spLocks noChangeAspect="1"/>
              </p:cNvSpPr>
              <p:nvPr/>
            </p:nvSpPr>
            <p:spPr>
              <a:xfrm rot="5400000">
                <a:off x="499483" y="3882804"/>
                <a:ext cx="2147507" cy="1268693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gradFill flip="none" rotWithShape="1">
                <a:gsLst>
                  <a:gs pos="41000">
                    <a:srgbClr val="FFBF3F"/>
                  </a:gs>
                  <a:gs pos="87000">
                    <a:srgbClr val="F79735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84" name="Ellipszis 205"/>
              <p:cNvSpPr/>
              <p:nvPr/>
            </p:nvSpPr>
            <p:spPr>
              <a:xfrm flipH="1">
                <a:off x="959621" y="1333509"/>
                <a:ext cx="1250439" cy="1433603"/>
              </a:xfrm>
              <a:prstGeom prst="ellipse">
                <a:avLst/>
              </a:prstGeom>
              <a:solidFill>
                <a:srgbClr val="9595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grpSp>
            <p:nvGrpSpPr>
              <p:cNvPr id="485" name="Csoportba foglalás 484"/>
              <p:cNvGrpSpPr>
                <a:grpSpLocks noChangeAspect="1"/>
              </p:cNvGrpSpPr>
              <p:nvPr/>
            </p:nvGrpSpPr>
            <p:grpSpPr>
              <a:xfrm>
                <a:off x="996075" y="1333511"/>
                <a:ext cx="1147208" cy="1330959"/>
                <a:chOff x="4586506" y="1682103"/>
                <a:chExt cx="2948972" cy="3421254"/>
              </a:xfrm>
            </p:grpSpPr>
            <p:grpSp>
              <p:nvGrpSpPr>
                <p:cNvPr id="504" name="Csoportba foglalás 503"/>
                <p:cNvGrpSpPr/>
                <p:nvPr/>
              </p:nvGrpSpPr>
              <p:grpSpPr>
                <a:xfrm>
                  <a:off x="4586506" y="1682103"/>
                  <a:ext cx="2948972" cy="2772001"/>
                  <a:chOff x="1439700" y="1528447"/>
                  <a:chExt cx="2948972" cy="2772001"/>
                </a:xfrm>
              </p:grpSpPr>
              <p:sp>
                <p:nvSpPr>
                  <p:cNvPr id="552" name="Szabadkézi sokszög 551"/>
                  <p:cNvSpPr/>
                  <p:nvPr/>
                </p:nvSpPr>
                <p:spPr>
                  <a:xfrm>
                    <a:off x="2912673" y="1528447"/>
                    <a:ext cx="1475999" cy="2772000"/>
                  </a:xfrm>
                  <a:custGeom>
                    <a:avLst/>
                    <a:gdLst>
                      <a:gd name="connsiteX0" fmla="*/ 0 w 1507929"/>
                      <a:gd name="connsiteY0" fmla="*/ 0 h 2731004"/>
                      <a:gd name="connsiteX1" fmla="*/ 136601 w 1507929"/>
                      <a:gd name="connsiteY1" fmla="*/ 6170 h 2731004"/>
                      <a:gd name="connsiteX2" fmla="*/ 1507929 w 1507929"/>
                      <a:gd name="connsiteY2" fmla="*/ 1365502 h 2731004"/>
                      <a:gd name="connsiteX3" fmla="*/ 136601 w 1507929"/>
                      <a:gd name="connsiteY3" fmla="*/ 2724834 h 2731004"/>
                      <a:gd name="connsiteX4" fmla="*/ 0 w 1507929"/>
                      <a:gd name="connsiteY4" fmla="*/ 2731004 h 2731004"/>
                      <a:gd name="connsiteX5" fmla="*/ 0 w 1507929"/>
                      <a:gd name="connsiteY5" fmla="*/ 0 h 2731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7929" h="2731004">
                        <a:moveTo>
                          <a:pt x="0" y="0"/>
                        </a:moveTo>
                        <a:lnTo>
                          <a:pt x="136601" y="6170"/>
                        </a:lnTo>
                        <a:cubicBezTo>
                          <a:pt x="906856" y="76143"/>
                          <a:pt x="1507929" y="658033"/>
                          <a:pt x="1507929" y="1365502"/>
                        </a:cubicBezTo>
                        <a:cubicBezTo>
                          <a:pt x="1507929" y="2072972"/>
                          <a:pt x="906856" y="2654861"/>
                          <a:pt x="136601" y="2724834"/>
                        </a:cubicBezTo>
                        <a:lnTo>
                          <a:pt x="0" y="27310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53" name="Szabadkézi sokszög 552"/>
                  <p:cNvSpPr/>
                  <p:nvPr/>
                </p:nvSpPr>
                <p:spPr>
                  <a:xfrm>
                    <a:off x="1439700" y="1528450"/>
                    <a:ext cx="1475999" cy="2771998"/>
                  </a:xfrm>
                  <a:custGeom>
                    <a:avLst/>
                    <a:gdLst>
                      <a:gd name="connsiteX0" fmla="*/ 1527507 w 1547085"/>
                      <a:gd name="connsiteY0" fmla="*/ 0 h 2732772"/>
                      <a:gd name="connsiteX1" fmla="*/ 1547085 w 1547085"/>
                      <a:gd name="connsiteY1" fmla="*/ 884 h 2732772"/>
                      <a:gd name="connsiteX2" fmla="*/ 1547085 w 1547085"/>
                      <a:gd name="connsiteY2" fmla="*/ 2731888 h 2732772"/>
                      <a:gd name="connsiteX3" fmla="*/ 1527507 w 1547085"/>
                      <a:gd name="connsiteY3" fmla="*/ 2732772 h 2732772"/>
                      <a:gd name="connsiteX4" fmla="*/ 0 w 1547085"/>
                      <a:gd name="connsiteY4" fmla="*/ 1366386 h 2732772"/>
                      <a:gd name="connsiteX5" fmla="*/ 1527507 w 1547085"/>
                      <a:gd name="connsiteY5" fmla="*/ 0 h 2732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47085" h="2732772">
                        <a:moveTo>
                          <a:pt x="1527507" y="0"/>
                        </a:moveTo>
                        <a:lnTo>
                          <a:pt x="1547085" y="884"/>
                        </a:lnTo>
                        <a:lnTo>
                          <a:pt x="1547085" y="2731888"/>
                        </a:lnTo>
                        <a:lnTo>
                          <a:pt x="1527507" y="2732772"/>
                        </a:lnTo>
                        <a:cubicBezTo>
                          <a:pt x="683888" y="2732772"/>
                          <a:pt x="0" y="2121020"/>
                          <a:pt x="0" y="1366386"/>
                        </a:cubicBezTo>
                        <a:cubicBezTo>
                          <a:pt x="0" y="611752"/>
                          <a:pt x="683888" y="0"/>
                          <a:pt x="1527507" y="0"/>
                        </a:cubicBezTo>
                        <a:close/>
                      </a:path>
                    </a:pathLst>
                  </a:custGeom>
                  <a:solidFill>
                    <a:srgbClr val="95959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505" name="Ellipszis 504"/>
                <p:cNvSpPr/>
                <p:nvPr/>
              </p:nvSpPr>
              <p:spPr>
                <a:xfrm>
                  <a:off x="6938334" y="3674689"/>
                  <a:ext cx="340232" cy="304391"/>
                </a:xfrm>
                <a:prstGeom prst="ellipse">
                  <a:avLst/>
                </a:prstGeom>
                <a:solidFill>
                  <a:srgbClr val="FFC04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06" name="Szabadkézi sokszög 505"/>
                <p:cNvSpPr/>
                <p:nvPr/>
              </p:nvSpPr>
              <p:spPr>
                <a:xfrm flipH="1">
                  <a:off x="6068928" y="2907020"/>
                  <a:ext cx="10484" cy="1269158"/>
                </a:xfrm>
                <a:custGeom>
                  <a:avLst/>
                  <a:gdLst>
                    <a:gd name="connsiteX0" fmla="*/ 15567 w 15567"/>
                    <a:gd name="connsiteY0" fmla="*/ 0 h 1989582"/>
                    <a:gd name="connsiteX1" fmla="*/ 0 w 15567"/>
                    <a:gd name="connsiteY1" fmla="*/ 0 h 1989582"/>
                    <a:gd name="connsiteX2" fmla="*/ 0 w 15567"/>
                    <a:gd name="connsiteY2" fmla="*/ 1989582 h 1989582"/>
                    <a:gd name="connsiteX3" fmla="*/ 15567 w 15567"/>
                    <a:gd name="connsiteY3" fmla="*/ 1989582 h 1989582"/>
                    <a:gd name="connsiteX4" fmla="*/ 15567 w 15567"/>
                    <a:gd name="connsiteY4" fmla="*/ 0 h 1989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67" h="1989582">
                      <a:moveTo>
                        <a:pt x="15567" y="0"/>
                      </a:moveTo>
                      <a:lnTo>
                        <a:pt x="0" y="0"/>
                      </a:lnTo>
                      <a:lnTo>
                        <a:pt x="0" y="1989582"/>
                      </a:lnTo>
                      <a:lnTo>
                        <a:pt x="15567" y="1989582"/>
                      </a:lnTo>
                      <a:lnTo>
                        <a:pt x="15567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07" name="Szabadkézi sokszög 506"/>
                <p:cNvSpPr/>
                <p:nvPr/>
              </p:nvSpPr>
              <p:spPr>
                <a:xfrm flipH="1">
                  <a:off x="5136758" y="3616709"/>
                  <a:ext cx="70631" cy="6257"/>
                </a:xfrm>
                <a:custGeom>
                  <a:avLst/>
                  <a:gdLst>
                    <a:gd name="connsiteX0" fmla="*/ 104871 w 104871"/>
                    <a:gd name="connsiteY0" fmla="*/ 0 h 9808"/>
                    <a:gd name="connsiteX1" fmla="*/ 12591 w 104871"/>
                    <a:gd name="connsiteY1" fmla="*/ 6906 h 9808"/>
                    <a:gd name="connsiteX2" fmla="*/ 0 w 104871"/>
                    <a:gd name="connsiteY2" fmla="*/ 9808 h 9808"/>
                    <a:gd name="connsiteX3" fmla="*/ 104871 w 104871"/>
                    <a:gd name="connsiteY3" fmla="*/ 0 h 9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871" h="9808">
                      <a:moveTo>
                        <a:pt x="104871" y="0"/>
                      </a:moveTo>
                      <a:lnTo>
                        <a:pt x="12591" y="6906"/>
                      </a:lnTo>
                      <a:lnTo>
                        <a:pt x="0" y="9808"/>
                      </a:lnTo>
                      <a:lnTo>
                        <a:pt x="104871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08" name="Ellipszis 507"/>
                <p:cNvSpPr/>
                <p:nvPr/>
              </p:nvSpPr>
              <p:spPr>
                <a:xfrm>
                  <a:off x="4879337" y="3678393"/>
                  <a:ext cx="340232" cy="304391"/>
                </a:xfrm>
                <a:prstGeom prst="ellipse">
                  <a:avLst/>
                </a:prstGeom>
                <a:solidFill>
                  <a:srgbClr val="FFC5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09" name="Szabadkézi sokszög 508"/>
                <p:cNvSpPr/>
                <p:nvPr/>
              </p:nvSpPr>
              <p:spPr>
                <a:xfrm flipH="1">
                  <a:off x="5207388" y="3622966"/>
                  <a:ext cx="20767" cy="4533"/>
                </a:xfrm>
                <a:custGeom>
                  <a:avLst/>
                  <a:gdLst>
                    <a:gd name="connsiteX0" fmla="*/ 30834 w 30834"/>
                    <a:gd name="connsiteY0" fmla="*/ 0 h 7106"/>
                    <a:gd name="connsiteX1" fmla="*/ 21261 w 30834"/>
                    <a:gd name="connsiteY1" fmla="*/ 895 h 7106"/>
                    <a:gd name="connsiteX2" fmla="*/ 0 w 30834"/>
                    <a:gd name="connsiteY2" fmla="*/ 7106 h 7106"/>
                    <a:gd name="connsiteX3" fmla="*/ 30834 w 30834"/>
                    <a:gd name="connsiteY3" fmla="*/ 0 h 7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834" h="7106">
                      <a:moveTo>
                        <a:pt x="30834" y="0"/>
                      </a:moveTo>
                      <a:lnTo>
                        <a:pt x="21261" y="895"/>
                      </a:lnTo>
                      <a:lnTo>
                        <a:pt x="0" y="7106"/>
                      </a:lnTo>
                      <a:lnTo>
                        <a:pt x="30834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510" name="Csoportba foglalás 509"/>
                <p:cNvGrpSpPr/>
                <p:nvPr/>
              </p:nvGrpSpPr>
              <p:grpSpPr>
                <a:xfrm flipH="1">
                  <a:off x="4765656" y="2907020"/>
                  <a:ext cx="2627512" cy="1621224"/>
                  <a:chOff x="3169654" y="2158253"/>
                  <a:chExt cx="3901257" cy="2541494"/>
                </a:xfrm>
              </p:grpSpPr>
              <p:sp>
                <p:nvSpPr>
                  <p:cNvPr id="550" name="Szabadkézi sokszög 549"/>
                  <p:cNvSpPr/>
                  <p:nvPr/>
                </p:nvSpPr>
                <p:spPr>
                  <a:xfrm>
                    <a:off x="5121089" y="2158253"/>
                    <a:ext cx="1949822" cy="2541494"/>
                  </a:xfrm>
                  <a:custGeom>
                    <a:avLst/>
                    <a:gdLst>
                      <a:gd name="connsiteX0" fmla="*/ 0 w 936812"/>
                      <a:gd name="connsiteY0" fmla="*/ 0 h 1385047"/>
                      <a:gd name="connsiteX1" fmla="*/ 936812 w 936812"/>
                      <a:gd name="connsiteY1" fmla="*/ 0 h 1385047"/>
                      <a:gd name="connsiteX2" fmla="*/ 0 w 936812"/>
                      <a:gd name="connsiteY2" fmla="*/ 1385047 h 1385047"/>
                      <a:gd name="connsiteX3" fmla="*/ 0 w 936812"/>
                      <a:gd name="connsiteY3" fmla="*/ 0 h 13850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6812" h="1385047">
                        <a:moveTo>
                          <a:pt x="0" y="0"/>
                        </a:moveTo>
                        <a:lnTo>
                          <a:pt x="936812" y="0"/>
                        </a:lnTo>
                        <a:cubicBezTo>
                          <a:pt x="936812" y="764940"/>
                          <a:pt x="517387" y="1385047"/>
                          <a:pt x="0" y="138504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51" name="Szabadkézi sokszög 550"/>
                  <p:cNvSpPr/>
                  <p:nvPr/>
                </p:nvSpPr>
                <p:spPr>
                  <a:xfrm flipH="1">
                    <a:off x="3169654" y="2158253"/>
                    <a:ext cx="1949822" cy="2541494"/>
                  </a:xfrm>
                  <a:custGeom>
                    <a:avLst/>
                    <a:gdLst>
                      <a:gd name="connsiteX0" fmla="*/ 0 w 936812"/>
                      <a:gd name="connsiteY0" fmla="*/ 0 h 1385047"/>
                      <a:gd name="connsiteX1" fmla="*/ 936812 w 936812"/>
                      <a:gd name="connsiteY1" fmla="*/ 0 h 1385047"/>
                      <a:gd name="connsiteX2" fmla="*/ 0 w 936812"/>
                      <a:gd name="connsiteY2" fmla="*/ 1385047 h 1385047"/>
                      <a:gd name="connsiteX3" fmla="*/ 0 w 936812"/>
                      <a:gd name="connsiteY3" fmla="*/ 0 h 13850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6812" h="1385047">
                        <a:moveTo>
                          <a:pt x="0" y="0"/>
                        </a:moveTo>
                        <a:lnTo>
                          <a:pt x="936812" y="0"/>
                        </a:lnTo>
                        <a:cubicBezTo>
                          <a:pt x="936812" y="764940"/>
                          <a:pt x="517387" y="1385047"/>
                          <a:pt x="0" y="138504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45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511" name="Szabadkézi sokszög 510"/>
                <p:cNvSpPr/>
                <p:nvPr/>
              </p:nvSpPr>
              <p:spPr>
                <a:xfrm flipH="1">
                  <a:off x="5228155" y="3627499"/>
                  <a:ext cx="44614" cy="12343"/>
                </a:xfrm>
                <a:custGeom>
                  <a:avLst/>
                  <a:gdLst>
                    <a:gd name="connsiteX0" fmla="*/ 66242 w 66242"/>
                    <a:gd name="connsiteY0" fmla="*/ 0 h 19349"/>
                    <a:gd name="connsiteX1" fmla="*/ 23671 w 66242"/>
                    <a:gd name="connsiteY1" fmla="*/ 9810 h 19349"/>
                    <a:gd name="connsiteX2" fmla="*/ 0 w 66242"/>
                    <a:gd name="connsiteY2" fmla="*/ 19349 h 19349"/>
                    <a:gd name="connsiteX3" fmla="*/ 66242 w 66242"/>
                    <a:gd name="connsiteY3" fmla="*/ 0 h 19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242" h="19349">
                      <a:moveTo>
                        <a:pt x="66242" y="0"/>
                      </a:moveTo>
                      <a:lnTo>
                        <a:pt x="23671" y="9810"/>
                      </a:lnTo>
                      <a:lnTo>
                        <a:pt x="0" y="19349"/>
                      </a:lnTo>
                      <a:lnTo>
                        <a:pt x="66242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12" name="Szabadkézi sokszög 511"/>
                <p:cNvSpPr/>
                <p:nvPr/>
              </p:nvSpPr>
              <p:spPr>
                <a:xfrm flipH="1">
                  <a:off x="5272770" y="3639842"/>
                  <a:ext cx="20840" cy="7954"/>
                </a:xfrm>
                <a:custGeom>
                  <a:avLst/>
                  <a:gdLst>
                    <a:gd name="connsiteX0" fmla="*/ 30943 w 30943"/>
                    <a:gd name="connsiteY0" fmla="*/ 0 h 12469"/>
                    <a:gd name="connsiteX1" fmla="*/ 14568 w 30943"/>
                    <a:gd name="connsiteY1" fmla="*/ 4783 h 12469"/>
                    <a:gd name="connsiteX2" fmla="*/ 0 w 30943"/>
                    <a:gd name="connsiteY2" fmla="*/ 12469 h 12469"/>
                    <a:gd name="connsiteX3" fmla="*/ 30943 w 30943"/>
                    <a:gd name="connsiteY3" fmla="*/ 0 h 12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943" h="12469">
                      <a:moveTo>
                        <a:pt x="30943" y="0"/>
                      </a:moveTo>
                      <a:lnTo>
                        <a:pt x="14568" y="4783"/>
                      </a:lnTo>
                      <a:lnTo>
                        <a:pt x="0" y="12469"/>
                      </a:lnTo>
                      <a:lnTo>
                        <a:pt x="30943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13" name="Szabadkézi sokszög 512"/>
                <p:cNvSpPr/>
                <p:nvPr/>
              </p:nvSpPr>
              <p:spPr>
                <a:xfrm flipH="1">
                  <a:off x="5293610" y="3647796"/>
                  <a:ext cx="38553" cy="19265"/>
                </a:xfrm>
                <a:custGeom>
                  <a:avLst/>
                  <a:gdLst>
                    <a:gd name="connsiteX0" fmla="*/ 57243 w 57243"/>
                    <a:gd name="connsiteY0" fmla="*/ 0 h 30201"/>
                    <a:gd name="connsiteX1" fmla="*/ 34038 w 57243"/>
                    <a:gd name="connsiteY1" fmla="*/ 9351 h 30201"/>
                    <a:gd name="connsiteX2" fmla="*/ 0 w 57243"/>
                    <a:gd name="connsiteY2" fmla="*/ 30201 h 30201"/>
                    <a:gd name="connsiteX3" fmla="*/ 57243 w 57243"/>
                    <a:gd name="connsiteY3" fmla="*/ 0 h 30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243" h="30201">
                      <a:moveTo>
                        <a:pt x="57243" y="0"/>
                      </a:moveTo>
                      <a:lnTo>
                        <a:pt x="34038" y="9351"/>
                      </a:lnTo>
                      <a:lnTo>
                        <a:pt x="0" y="30201"/>
                      </a:lnTo>
                      <a:lnTo>
                        <a:pt x="57243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14" name="Szabadkézi sokszög 513"/>
                <p:cNvSpPr/>
                <p:nvPr/>
              </p:nvSpPr>
              <p:spPr>
                <a:xfrm flipH="1">
                  <a:off x="5332163" y="3667061"/>
                  <a:ext cx="16198" cy="9398"/>
                </a:xfrm>
                <a:custGeom>
                  <a:avLst/>
                  <a:gdLst>
                    <a:gd name="connsiteX0" fmla="*/ 24050 w 24050"/>
                    <a:gd name="connsiteY0" fmla="*/ 0 h 14732"/>
                    <a:gd name="connsiteX1" fmla="*/ 6197 w 24050"/>
                    <a:gd name="connsiteY1" fmla="*/ 9419 h 14732"/>
                    <a:gd name="connsiteX2" fmla="*/ 0 w 24050"/>
                    <a:gd name="connsiteY2" fmla="*/ 14732 h 14732"/>
                    <a:gd name="connsiteX3" fmla="*/ 24050 w 24050"/>
                    <a:gd name="connsiteY3" fmla="*/ 0 h 14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050" h="14732">
                      <a:moveTo>
                        <a:pt x="24050" y="0"/>
                      </a:moveTo>
                      <a:lnTo>
                        <a:pt x="6197" y="9419"/>
                      </a:lnTo>
                      <a:lnTo>
                        <a:pt x="0" y="14732"/>
                      </a:lnTo>
                      <a:lnTo>
                        <a:pt x="24050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16" name="Szabadkézi sokszög 515"/>
                <p:cNvSpPr/>
                <p:nvPr/>
              </p:nvSpPr>
              <p:spPr>
                <a:xfrm flipH="1">
                  <a:off x="5348361" y="3676458"/>
                  <a:ext cx="44219" cy="35905"/>
                </a:xfrm>
                <a:custGeom>
                  <a:avLst/>
                  <a:gdLst>
                    <a:gd name="connsiteX0" fmla="*/ 65655 w 65655"/>
                    <a:gd name="connsiteY0" fmla="*/ 0 h 56286"/>
                    <a:gd name="connsiteX1" fmla="*/ 55941 w 65655"/>
                    <a:gd name="connsiteY1" fmla="*/ 5950 h 56286"/>
                    <a:gd name="connsiteX2" fmla="*/ 0 w 65655"/>
                    <a:gd name="connsiteY2" fmla="*/ 56286 h 56286"/>
                    <a:gd name="connsiteX3" fmla="*/ 65655 w 65655"/>
                    <a:gd name="connsiteY3" fmla="*/ 0 h 5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655" h="56286">
                      <a:moveTo>
                        <a:pt x="65655" y="0"/>
                      </a:moveTo>
                      <a:lnTo>
                        <a:pt x="55941" y="5950"/>
                      </a:lnTo>
                      <a:lnTo>
                        <a:pt x="0" y="56286"/>
                      </a:lnTo>
                      <a:lnTo>
                        <a:pt x="65655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517" name="Csoportba foglalás 516"/>
                <p:cNvGrpSpPr/>
                <p:nvPr/>
              </p:nvGrpSpPr>
              <p:grpSpPr>
                <a:xfrm>
                  <a:off x="5926641" y="3131633"/>
                  <a:ext cx="285553" cy="760461"/>
                  <a:chOff x="4635389" y="4442242"/>
                  <a:chExt cx="464659" cy="692270"/>
                </a:xfrm>
              </p:grpSpPr>
              <p:sp>
                <p:nvSpPr>
                  <p:cNvPr id="548" name="Szabadkézi sokszög 547"/>
                  <p:cNvSpPr/>
                  <p:nvPr/>
                </p:nvSpPr>
                <p:spPr>
                  <a:xfrm>
                    <a:off x="4864514" y="4442242"/>
                    <a:ext cx="235534" cy="692269"/>
                  </a:xfrm>
                  <a:custGeom>
                    <a:avLst/>
                    <a:gdLst>
                      <a:gd name="connsiteX0" fmla="*/ 0 w 560090"/>
                      <a:gd name="connsiteY0" fmla="*/ 0 h 1216152"/>
                      <a:gd name="connsiteX1" fmla="*/ 228600 w 560090"/>
                      <a:gd name="connsiteY1" fmla="*/ 0 h 1216152"/>
                      <a:gd name="connsiteX2" fmla="*/ 406902 w 560090"/>
                      <a:gd name="connsiteY2" fmla="*/ 948564 h 1216152"/>
                      <a:gd name="connsiteX3" fmla="*/ 406902 w 560090"/>
                      <a:gd name="connsiteY3" fmla="*/ 948565 h 1216152"/>
                      <a:gd name="connsiteX4" fmla="*/ 426179 w 560090"/>
                      <a:gd name="connsiteY4" fmla="*/ 953909 h 1216152"/>
                      <a:gd name="connsiteX5" fmla="*/ 560090 w 560090"/>
                      <a:gd name="connsiteY5" fmla="*/ 1062534 h 1216152"/>
                      <a:gd name="connsiteX6" fmla="*/ 482008 w 560090"/>
                      <a:gd name="connsiteY6" fmla="*/ 1148424 h 1216152"/>
                      <a:gd name="connsiteX7" fmla="*/ 447138 w 560090"/>
                      <a:gd name="connsiteY7" fmla="*/ 1162624 h 1216152"/>
                      <a:gd name="connsiteX8" fmla="*/ 447138 w 560090"/>
                      <a:gd name="connsiteY8" fmla="*/ 1162623 h 1216152"/>
                      <a:gd name="connsiteX9" fmla="*/ 426179 w 560090"/>
                      <a:gd name="connsiteY9" fmla="*/ 1171158 h 1216152"/>
                      <a:gd name="connsiteX10" fmla="*/ 102890 w 560090"/>
                      <a:gd name="connsiteY10" fmla="*/ 1216152 h 1216152"/>
                      <a:gd name="connsiteX11" fmla="*/ 0 w 560090"/>
                      <a:gd name="connsiteY11" fmla="*/ 1216152 h 1216152"/>
                      <a:gd name="connsiteX12" fmla="*/ 0 w 560090"/>
                      <a:gd name="connsiteY12" fmla="*/ 1211910 h 1216152"/>
                      <a:gd name="connsiteX13" fmla="*/ 0 w 560090"/>
                      <a:gd name="connsiteY13" fmla="*/ 913156 h 12161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60090" h="1216152">
                        <a:moveTo>
                          <a:pt x="0" y="0"/>
                        </a:moveTo>
                        <a:lnTo>
                          <a:pt x="228600" y="0"/>
                        </a:lnTo>
                        <a:lnTo>
                          <a:pt x="406902" y="948564"/>
                        </a:lnTo>
                        <a:lnTo>
                          <a:pt x="406902" y="948565"/>
                        </a:lnTo>
                        <a:lnTo>
                          <a:pt x="426179" y="953909"/>
                        </a:lnTo>
                        <a:cubicBezTo>
                          <a:pt x="508916" y="981709"/>
                          <a:pt x="560090" y="1020114"/>
                          <a:pt x="560090" y="1062534"/>
                        </a:cubicBezTo>
                        <a:cubicBezTo>
                          <a:pt x="560090" y="1094350"/>
                          <a:pt x="531305" y="1123906"/>
                          <a:pt x="482008" y="1148424"/>
                        </a:cubicBezTo>
                        <a:lnTo>
                          <a:pt x="447138" y="1162624"/>
                        </a:lnTo>
                        <a:lnTo>
                          <a:pt x="447138" y="1162623"/>
                        </a:lnTo>
                        <a:lnTo>
                          <a:pt x="426179" y="1171158"/>
                        </a:lnTo>
                        <a:cubicBezTo>
                          <a:pt x="343443" y="1198958"/>
                          <a:pt x="229143" y="1216152"/>
                          <a:pt x="102890" y="1216152"/>
                        </a:cubicBezTo>
                        <a:lnTo>
                          <a:pt x="0" y="1216152"/>
                        </a:lnTo>
                        <a:lnTo>
                          <a:pt x="0" y="1211910"/>
                        </a:lnTo>
                        <a:lnTo>
                          <a:pt x="0" y="913156"/>
                        </a:lnTo>
                        <a:close/>
                      </a:path>
                    </a:pathLst>
                  </a:custGeom>
                  <a:solidFill>
                    <a:srgbClr val="FF9A3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dirty="0"/>
                  </a:p>
                </p:txBody>
              </p:sp>
              <p:sp>
                <p:nvSpPr>
                  <p:cNvPr id="549" name="Szabadkézi sokszög 548"/>
                  <p:cNvSpPr/>
                  <p:nvPr/>
                </p:nvSpPr>
                <p:spPr>
                  <a:xfrm flipH="1">
                    <a:off x="4635389" y="4442243"/>
                    <a:ext cx="235534" cy="692269"/>
                  </a:xfrm>
                  <a:custGeom>
                    <a:avLst/>
                    <a:gdLst>
                      <a:gd name="connsiteX0" fmla="*/ 0 w 560090"/>
                      <a:gd name="connsiteY0" fmla="*/ 0 h 1216152"/>
                      <a:gd name="connsiteX1" fmla="*/ 228600 w 560090"/>
                      <a:gd name="connsiteY1" fmla="*/ 0 h 1216152"/>
                      <a:gd name="connsiteX2" fmla="*/ 406902 w 560090"/>
                      <a:gd name="connsiteY2" fmla="*/ 948564 h 1216152"/>
                      <a:gd name="connsiteX3" fmla="*/ 406902 w 560090"/>
                      <a:gd name="connsiteY3" fmla="*/ 948565 h 1216152"/>
                      <a:gd name="connsiteX4" fmla="*/ 426179 w 560090"/>
                      <a:gd name="connsiteY4" fmla="*/ 953909 h 1216152"/>
                      <a:gd name="connsiteX5" fmla="*/ 560090 w 560090"/>
                      <a:gd name="connsiteY5" fmla="*/ 1062534 h 1216152"/>
                      <a:gd name="connsiteX6" fmla="*/ 482008 w 560090"/>
                      <a:gd name="connsiteY6" fmla="*/ 1148424 h 1216152"/>
                      <a:gd name="connsiteX7" fmla="*/ 447138 w 560090"/>
                      <a:gd name="connsiteY7" fmla="*/ 1162624 h 1216152"/>
                      <a:gd name="connsiteX8" fmla="*/ 447138 w 560090"/>
                      <a:gd name="connsiteY8" fmla="*/ 1162623 h 1216152"/>
                      <a:gd name="connsiteX9" fmla="*/ 426179 w 560090"/>
                      <a:gd name="connsiteY9" fmla="*/ 1171158 h 1216152"/>
                      <a:gd name="connsiteX10" fmla="*/ 102890 w 560090"/>
                      <a:gd name="connsiteY10" fmla="*/ 1216152 h 1216152"/>
                      <a:gd name="connsiteX11" fmla="*/ 0 w 560090"/>
                      <a:gd name="connsiteY11" fmla="*/ 1216152 h 1216152"/>
                      <a:gd name="connsiteX12" fmla="*/ 0 w 560090"/>
                      <a:gd name="connsiteY12" fmla="*/ 1211910 h 1216152"/>
                      <a:gd name="connsiteX13" fmla="*/ 0 w 560090"/>
                      <a:gd name="connsiteY13" fmla="*/ 913156 h 12161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60090" h="1216152">
                        <a:moveTo>
                          <a:pt x="0" y="0"/>
                        </a:moveTo>
                        <a:lnTo>
                          <a:pt x="228600" y="0"/>
                        </a:lnTo>
                        <a:lnTo>
                          <a:pt x="406902" y="948564"/>
                        </a:lnTo>
                        <a:lnTo>
                          <a:pt x="406902" y="948565"/>
                        </a:lnTo>
                        <a:lnTo>
                          <a:pt x="426179" y="953909"/>
                        </a:lnTo>
                        <a:cubicBezTo>
                          <a:pt x="508916" y="981709"/>
                          <a:pt x="560090" y="1020114"/>
                          <a:pt x="560090" y="1062534"/>
                        </a:cubicBezTo>
                        <a:cubicBezTo>
                          <a:pt x="560090" y="1094350"/>
                          <a:pt x="531305" y="1123906"/>
                          <a:pt x="482008" y="1148424"/>
                        </a:cubicBezTo>
                        <a:lnTo>
                          <a:pt x="447138" y="1162624"/>
                        </a:lnTo>
                        <a:lnTo>
                          <a:pt x="447138" y="1162623"/>
                        </a:lnTo>
                        <a:lnTo>
                          <a:pt x="426179" y="1171158"/>
                        </a:lnTo>
                        <a:cubicBezTo>
                          <a:pt x="343443" y="1198958"/>
                          <a:pt x="229143" y="1216152"/>
                          <a:pt x="102890" y="1216152"/>
                        </a:cubicBezTo>
                        <a:lnTo>
                          <a:pt x="0" y="1216152"/>
                        </a:lnTo>
                        <a:lnTo>
                          <a:pt x="0" y="1211910"/>
                        </a:lnTo>
                        <a:lnTo>
                          <a:pt x="0" y="913156"/>
                        </a:lnTo>
                        <a:close/>
                      </a:path>
                    </a:pathLst>
                  </a:custGeom>
                  <a:solidFill>
                    <a:srgbClr val="FFB45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dirty="0"/>
                  </a:p>
                </p:txBody>
              </p:sp>
            </p:grpSp>
            <p:grpSp>
              <p:nvGrpSpPr>
                <p:cNvPr id="518" name="Csoportba foglalás 517"/>
                <p:cNvGrpSpPr/>
                <p:nvPr/>
              </p:nvGrpSpPr>
              <p:grpSpPr>
                <a:xfrm>
                  <a:off x="5136722" y="3073902"/>
                  <a:ext cx="547823" cy="470403"/>
                  <a:chOff x="4493581" y="2506367"/>
                  <a:chExt cx="813392" cy="737420"/>
                </a:xfrm>
              </p:grpSpPr>
              <p:sp>
                <p:nvSpPr>
                  <p:cNvPr id="540" name="Ellipszis 539"/>
                  <p:cNvSpPr/>
                  <p:nvPr/>
                </p:nvSpPr>
                <p:spPr>
                  <a:xfrm>
                    <a:off x="4502539" y="2595201"/>
                    <a:ext cx="789793" cy="648586"/>
                  </a:xfrm>
                  <a:prstGeom prst="ellipse">
                    <a:avLst/>
                  </a:prstGeom>
                  <a:solidFill>
                    <a:srgbClr val="F4914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grpSp>
                <p:nvGrpSpPr>
                  <p:cNvPr id="541" name="Csoportba foglalás 540"/>
                  <p:cNvGrpSpPr/>
                  <p:nvPr/>
                </p:nvGrpSpPr>
                <p:grpSpPr>
                  <a:xfrm>
                    <a:off x="4493581" y="2506367"/>
                    <a:ext cx="813392" cy="622936"/>
                    <a:chOff x="4493581" y="2506367"/>
                    <a:chExt cx="813392" cy="622936"/>
                  </a:xfrm>
                </p:grpSpPr>
                <p:sp>
                  <p:nvSpPr>
                    <p:cNvPr id="542" name="Ellipszis 541"/>
                    <p:cNvSpPr/>
                    <p:nvPr/>
                  </p:nvSpPr>
                  <p:spPr>
                    <a:xfrm rot="5400000">
                      <a:off x="4617808" y="2451940"/>
                      <a:ext cx="564935" cy="789792"/>
                    </a:xfrm>
                    <a:prstGeom prst="ellipse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543" name="Ellipszis 542"/>
                    <p:cNvSpPr/>
                    <p:nvPr/>
                  </p:nvSpPr>
                  <p:spPr>
                    <a:xfrm rot="16200000">
                      <a:off x="4658753" y="2641497"/>
                      <a:ext cx="460452" cy="515160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accent6">
                            <a:lumMod val="50000"/>
                          </a:schemeClr>
                        </a:gs>
                        <a:gs pos="30000">
                          <a:srgbClr val="00B050"/>
                        </a:gs>
                        <a:gs pos="77942">
                          <a:schemeClr val="accent1">
                            <a:lumMod val="50000"/>
                          </a:schemeClr>
                        </a:gs>
                        <a:gs pos="26000">
                          <a:schemeClr val="accent6">
                            <a:lumMod val="50000"/>
                          </a:schemeClr>
                        </a:gs>
                        <a:gs pos="16000">
                          <a:schemeClr val="tx1"/>
                        </a:gs>
                        <a:gs pos="90612">
                          <a:schemeClr val="accent5">
                            <a:lumMod val="50000"/>
                          </a:schemeClr>
                        </a:gs>
                        <a:gs pos="100000">
                          <a:schemeClr val="accent6">
                            <a:lumMod val="5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544" name="Ellipszis 543"/>
                    <p:cNvSpPr/>
                    <p:nvPr/>
                  </p:nvSpPr>
                  <p:spPr>
                    <a:xfrm>
                      <a:off x="5083728" y="2844489"/>
                      <a:ext cx="98791" cy="956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545" name="Szabadkézi sokszög 544"/>
                    <p:cNvSpPr/>
                    <p:nvPr/>
                  </p:nvSpPr>
                  <p:spPr>
                    <a:xfrm rot="5400000">
                      <a:off x="4731982" y="2418187"/>
                      <a:ext cx="336585" cy="789793"/>
                    </a:xfrm>
                    <a:custGeom>
                      <a:avLst/>
                      <a:gdLst>
                        <a:gd name="connsiteX0" fmla="*/ 409807 w 488321"/>
                        <a:gd name="connsiteY0" fmla="*/ 0 h 813392"/>
                        <a:gd name="connsiteX1" fmla="*/ 488321 w 488321"/>
                        <a:gd name="connsiteY1" fmla="*/ 7856 h 813392"/>
                        <a:gd name="connsiteX2" fmla="*/ 484236 w 488321"/>
                        <a:gd name="connsiteY2" fmla="*/ 8264 h 813392"/>
                        <a:gd name="connsiteX3" fmla="*/ 157019 w 488321"/>
                        <a:gd name="connsiteY3" fmla="*/ 406697 h 813392"/>
                        <a:gd name="connsiteX4" fmla="*/ 484236 w 488321"/>
                        <a:gd name="connsiteY4" fmla="*/ 805130 h 813392"/>
                        <a:gd name="connsiteX5" fmla="*/ 488312 w 488321"/>
                        <a:gd name="connsiteY5" fmla="*/ 805538 h 813392"/>
                        <a:gd name="connsiteX6" fmla="*/ 409807 w 488321"/>
                        <a:gd name="connsiteY6" fmla="*/ 813392 h 813392"/>
                        <a:gd name="connsiteX7" fmla="*/ 0 w 488321"/>
                        <a:gd name="connsiteY7" fmla="*/ 406696 h 813392"/>
                        <a:gd name="connsiteX8" fmla="*/ 409807 w 488321"/>
                        <a:gd name="connsiteY8" fmla="*/ 0 h 813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8321" h="813392">
                          <a:moveTo>
                            <a:pt x="409807" y="0"/>
                          </a:moveTo>
                          <a:lnTo>
                            <a:pt x="488321" y="7856"/>
                          </a:lnTo>
                          <a:lnTo>
                            <a:pt x="484236" y="8264"/>
                          </a:lnTo>
                          <a:cubicBezTo>
                            <a:pt x="297494" y="46187"/>
                            <a:pt x="157019" y="210162"/>
                            <a:pt x="157019" y="406697"/>
                          </a:cubicBezTo>
                          <a:cubicBezTo>
                            <a:pt x="157019" y="603233"/>
                            <a:pt x="297494" y="767208"/>
                            <a:pt x="484236" y="805130"/>
                          </a:cubicBezTo>
                          <a:lnTo>
                            <a:pt x="488312" y="805538"/>
                          </a:lnTo>
                          <a:lnTo>
                            <a:pt x="409807" y="813392"/>
                          </a:lnTo>
                          <a:cubicBezTo>
                            <a:pt x="183477" y="813392"/>
                            <a:pt x="0" y="631308"/>
                            <a:pt x="0" y="406696"/>
                          </a:cubicBezTo>
                          <a:cubicBezTo>
                            <a:pt x="0" y="182084"/>
                            <a:pt x="183477" y="0"/>
                            <a:pt x="409807" y="0"/>
                          </a:cubicBezTo>
                          <a:close/>
                        </a:path>
                      </a:pathLst>
                    </a:custGeom>
                    <a:solidFill>
                      <a:srgbClr val="F46C1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546" name="Szabadkézi sokszög 545"/>
                    <p:cNvSpPr/>
                    <p:nvPr/>
                  </p:nvSpPr>
                  <p:spPr>
                    <a:xfrm rot="16200000">
                      <a:off x="4656116" y="2343832"/>
                      <a:ext cx="488321" cy="813392"/>
                    </a:xfrm>
                    <a:custGeom>
                      <a:avLst/>
                      <a:gdLst>
                        <a:gd name="connsiteX0" fmla="*/ 78514 w 488321"/>
                        <a:gd name="connsiteY0" fmla="*/ 0 h 813392"/>
                        <a:gd name="connsiteX1" fmla="*/ 488321 w 488321"/>
                        <a:gd name="connsiteY1" fmla="*/ 406696 h 813392"/>
                        <a:gd name="connsiteX2" fmla="*/ 78514 w 488321"/>
                        <a:gd name="connsiteY2" fmla="*/ 813392 h 813392"/>
                        <a:gd name="connsiteX3" fmla="*/ 0 w 488321"/>
                        <a:gd name="connsiteY3" fmla="*/ 805537 h 813392"/>
                        <a:gd name="connsiteX4" fmla="*/ 4085 w 488321"/>
                        <a:gd name="connsiteY4" fmla="*/ 805128 h 813392"/>
                        <a:gd name="connsiteX5" fmla="*/ 331302 w 488321"/>
                        <a:gd name="connsiteY5" fmla="*/ 406695 h 813392"/>
                        <a:gd name="connsiteX6" fmla="*/ 4085 w 488321"/>
                        <a:gd name="connsiteY6" fmla="*/ 8262 h 813392"/>
                        <a:gd name="connsiteX7" fmla="*/ 9 w 488321"/>
                        <a:gd name="connsiteY7" fmla="*/ 7855 h 813392"/>
                        <a:gd name="connsiteX8" fmla="*/ 78514 w 488321"/>
                        <a:gd name="connsiteY8" fmla="*/ 0 h 813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8321" h="813392">
                          <a:moveTo>
                            <a:pt x="78514" y="0"/>
                          </a:moveTo>
                          <a:cubicBezTo>
                            <a:pt x="304844" y="0"/>
                            <a:pt x="488321" y="182084"/>
                            <a:pt x="488321" y="406696"/>
                          </a:cubicBezTo>
                          <a:cubicBezTo>
                            <a:pt x="488321" y="631308"/>
                            <a:pt x="304844" y="813392"/>
                            <a:pt x="78514" y="813392"/>
                          </a:cubicBezTo>
                          <a:lnTo>
                            <a:pt x="0" y="805537"/>
                          </a:lnTo>
                          <a:lnTo>
                            <a:pt x="4085" y="805128"/>
                          </a:lnTo>
                          <a:cubicBezTo>
                            <a:pt x="190827" y="767206"/>
                            <a:pt x="331302" y="603231"/>
                            <a:pt x="331302" y="406695"/>
                          </a:cubicBezTo>
                          <a:cubicBezTo>
                            <a:pt x="331302" y="210160"/>
                            <a:pt x="190827" y="46185"/>
                            <a:pt x="4085" y="8262"/>
                          </a:cubicBezTo>
                          <a:lnTo>
                            <a:pt x="9" y="7855"/>
                          </a:lnTo>
                          <a:lnTo>
                            <a:pt x="78514" y="0"/>
                          </a:lnTo>
                          <a:close/>
                        </a:path>
                      </a:pathLst>
                    </a:custGeom>
                    <a:solidFill>
                      <a:srgbClr val="F27D2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547" name="Ellipszis 546"/>
                    <p:cNvSpPr/>
                    <p:nvPr/>
                  </p:nvSpPr>
                  <p:spPr>
                    <a:xfrm>
                      <a:off x="4977692" y="2916033"/>
                      <a:ext cx="72000" cy="7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</p:grpSp>
            <p:grpSp>
              <p:nvGrpSpPr>
                <p:cNvPr id="519" name="Csoportba foglalás 518"/>
                <p:cNvGrpSpPr/>
                <p:nvPr/>
              </p:nvGrpSpPr>
              <p:grpSpPr>
                <a:xfrm>
                  <a:off x="6420936" y="3094632"/>
                  <a:ext cx="547823" cy="465097"/>
                  <a:chOff x="4493581" y="2506367"/>
                  <a:chExt cx="813392" cy="729103"/>
                </a:xfrm>
              </p:grpSpPr>
              <p:sp>
                <p:nvSpPr>
                  <p:cNvPr id="532" name="Ellipszis 531"/>
                  <p:cNvSpPr/>
                  <p:nvPr/>
                </p:nvSpPr>
                <p:spPr>
                  <a:xfrm>
                    <a:off x="4512149" y="2555214"/>
                    <a:ext cx="789793" cy="680256"/>
                  </a:xfrm>
                  <a:prstGeom prst="ellipse">
                    <a:avLst/>
                  </a:prstGeom>
                  <a:solidFill>
                    <a:srgbClr val="F4914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grpSp>
                <p:nvGrpSpPr>
                  <p:cNvPr id="533" name="Csoportba foglalás 532"/>
                  <p:cNvGrpSpPr/>
                  <p:nvPr/>
                </p:nvGrpSpPr>
                <p:grpSpPr>
                  <a:xfrm>
                    <a:off x="4493581" y="2506367"/>
                    <a:ext cx="813392" cy="622936"/>
                    <a:chOff x="4493581" y="2506367"/>
                    <a:chExt cx="813392" cy="622936"/>
                  </a:xfrm>
                </p:grpSpPr>
                <p:sp>
                  <p:nvSpPr>
                    <p:cNvPr id="534" name="Ellipszis 533"/>
                    <p:cNvSpPr/>
                    <p:nvPr/>
                  </p:nvSpPr>
                  <p:spPr>
                    <a:xfrm rot="5400000">
                      <a:off x="4617808" y="2451940"/>
                      <a:ext cx="564935" cy="789792"/>
                    </a:xfrm>
                    <a:prstGeom prst="ellipse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535" name="Ellipszis 534"/>
                    <p:cNvSpPr/>
                    <p:nvPr/>
                  </p:nvSpPr>
                  <p:spPr>
                    <a:xfrm rot="16200000">
                      <a:off x="4658753" y="2641497"/>
                      <a:ext cx="460452" cy="515160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accent6">
                            <a:lumMod val="50000"/>
                          </a:schemeClr>
                        </a:gs>
                        <a:gs pos="30000">
                          <a:srgbClr val="00B050"/>
                        </a:gs>
                        <a:gs pos="77942">
                          <a:schemeClr val="accent1">
                            <a:lumMod val="50000"/>
                          </a:schemeClr>
                        </a:gs>
                        <a:gs pos="26000">
                          <a:schemeClr val="accent6">
                            <a:lumMod val="50000"/>
                          </a:schemeClr>
                        </a:gs>
                        <a:gs pos="16000">
                          <a:schemeClr val="tx1"/>
                        </a:gs>
                        <a:gs pos="90612">
                          <a:schemeClr val="accent5">
                            <a:lumMod val="50000"/>
                          </a:schemeClr>
                        </a:gs>
                        <a:gs pos="100000">
                          <a:schemeClr val="accent6">
                            <a:lumMod val="5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536" name="Ellipszis 535"/>
                    <p:cNvSpPr/>
                    <p:nvPr/>
                  </p:nvSpPr>
                  <p:spPr>
                    <a:xfrm>
                      <a:off x="5083728" y="2844489"/>
                      <a:ext cx="98791" cy="956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537" name="Szabadkézi sokszög 536"/>
                    <p:cNvSpPr/>
                    <p:nvPr/>
                  </p:nvSpPr>
                  <p:spPr>
                    <a:xfrm rot="5400000">
                      <a:off x="4731982" y="2418187"/>
                      <a:ext cx="336585" cy="789793"/>
                    </a:xfrm>
                    <a:custGeom>
                      <a:avLst/>
                      <a:gdLst>
                        <a:gd name="connsiteX0" fmla="*/ 409807 w 488321"/>
                        <a:gd name="connsiteY0" fmla="*/ 0 h 813392"/>
                        <a:gd name="connsiteX1" fmla="*/ 488321 w 488321"/>
                        <a:gd name="connsiteY1" fmla="*/ 7856 h 813392"/>
                        <a:gd name="connsiteX2" fmla="*/ 484236 w 488321"/>
                        <a:gd name="connsiteY2" fmla="*/ 8264 h 813392"/>
                        <a:gd name="connsiteX3" fmla="*/ 157019 w 488321"/>
                        <a:gd name="connsiteY3" fmla="*/ 406697 h 813392"/>
                        <a:gd name="connsiteX4" fmla="*/ 484236 w 488321"/>
                        <a:gd name="connsiteY4" fmla="*/ 805130 h 813392"/>
                        <a:gd name="connsiteX5" fmla="*/ 488312 w 488321"/>
                        <a:gd name="connsiteY5" fmla="*/ 805538 h 813392"/>
                        <a:gd name="connsiteX6" fmla="*/ 409807 w 488321"/>
                        <a:gd name="connsiteY6" fmla="*/ 813392 h 813392"/>
                        <a:gd name="connsiteX7" fmla="*/ 0 w 488321"/>
                        <a:gd name="connsiteY7" fmla="*/ 406696 h 813392"/>
                        <a:gd name="connsiteX8" fmla="*/ 409807 w 488321"/>
                        <a:gd name="connsiteY8" fmla="*/ 0 h 813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8321" h="813392">
                          <a:moveTo>
                            <a:pt x="409807" y="0"/>
                          </a:moveTo>
                          <a:lnTo>
                            <a:pt x="488321" y="7856"/>
                          </a:lnTo>
                          <a:lnTo>
                            <a:pt x="484236" y="8264"/>
                          </a:lnTo>
                          <a:cubicBezTo>
                            <a:pt x="297494" y="46187"/>
                            <a:pt x="157019" y="210162"/>
                            <a:pt x="157019" y="406697"/>
                          </a:cubicBezTo>
                          <a:cubicBezTo>
                            <a:pt x="157019" y="603233"/>
                            <a:pt x="297494" y="767208"/>
                            <a:pt x="484236" y="805130"/>
                          </a:cubicBezTo>
                          <a:lnTo>
                            <a:pt x="488312" y="805538"/>
                          </a:lnTo>
                          <a:lnTo>
                            <a:pt x="409807" y="813392"/>
                          </a:lnTo>
                          <a:cubicBezTo>
                            <a:pt x="183477" y="813392"/>
                            <a:pt x="0" y="631308"/>
                            <a:pt x="0" y="406696"/>
                          </a:cubicBezTo>
                          <a:cubicBezTo>
                            <a:pt x="0" y="182084"/>
                            <a:pt x="183477" y="0"/>
                            <a:pt x="409807" y="0"/>
                          </a:cubicBezTo>
                          <a:close/>
                        </a:path>
                      </a:pathLst>
                    </a:custGeom>
                    <a:solidFill>
                      <a:srgbClr val="F46C1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538" name="Szabadkézi sokszög 537"/>
                    <p:cNvSpPr/>
                    <p:nvPr/>
                  </p:nvSpPr>
                  <p:spPr>
                    <a:xfrm rot="16200000">
                      <a:off x="4656116" y="2343832"/>
                      <a:ext cx="488321" cy="813392"/>
                    </a:xfrm>
                    <a:custGeom>
                      <a:avLst/>
                      <a:gdLst>
                        <a:gd name="connsiteX0" fmla="*/ 78514 w 488321"/>
                        <a:gd name="connsiteY0" fmla="*/ 0 h 813392"/>
                        <a:gd name="connsiteX1" fmla="*/ 488321 w 488321"/>
                        <a:gd name="connsiteY1" fmla="*/ 406696 h 813392"/>
                        <a:gd name="connsiteX2" fmla="*/ 78514 w 488321"/>
                        <a:gd name="connsiteY2" fmla="*/ 813392 h 813392"/>
                        <a:gd name="connsiteX3" fmla="*/ 0 w 488321"/>
                        <a:gd name="connsiteY3" fmla="*/ 805537 h 813392"/>
                        <a:gd name="connsiteX4" fmla="*/ 4085 w 488321"/>
                        <a:gd name="connsiteY4" fmla="*/ 805128 h 813392"/>
                        <a:gd name="connsiteX5" fmla="*/ 331302 w 488321"/>
                        <a:gd name="connsiteY5" fmla="*/ 406695 h 813392"/>
                        <a:gd name="connsiteX6" fmla="*/ 4085 w 488321"/>
                        <a:gd name="connsiteY6" fmla="*/ 8262 h 813392"/>
                        <a:gd name="connsiteX7" fmla="*/ 9 w 488321"/>
                        <a:gd name="connsiteY7" fmla="*/ 7855 h 813392"/>
                        <a:gd name="connsiteX8" fmla="*/ 78514 w 488321"/>
                        <a:gd name="connsiteY8" fmla="*/ 0 h 813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8321" h="813392">
                          <a:moveTo>
                            <a:pt x="78514" y="0"/>
                          </a:moveTo>
                          <a:cubicBezTo>
                            <a:pt x="304844" y="0"/>
                            <a:pt x="488321" y="182084"/>
                            <a:pt x="488321" y="406696"/>
                          </a:cubicBezTo>
                          <a:cubicBezTo>
                            <a:pt x="488321" y="631308"/>
                            <a:pt x="304844" y="813392"/>
                            <a:pt x="78514" y="813392"/>
                          </a:cubicBezTo>
                          <a:lnTo>
                            <a:pt x="0" y="805537"/>
                          </a:lnTo>
                          <a:lnTo>
                            <a:pt x="4085" y="805128"/>
                          </a:lnTo>
                          <a:cubicBezTo>
                            <a:pt x="190827" y="767206"/>
                            <a:pt x="331302" y="603231"/>
                            <a:pt x="331302" y="406695"/>
                          </a:cubicBezTo>
                          <a:cubicBezTo>
                            <a:pt x="331302" y="210160"/>
                            <a:pt x="190827" y="46185"/>
                            <a:pt x="4085" y="8262"/>
                          </a:cubicBezTo>
                          <a:lnTo>
                            <a:pt x="9" y="7855"/>
                          </a:lnTo>
                          <a:lnTo>
                            <a:pt x="78514" y="0"/>
                          </a:lnTo>
                          <a:close/>
                        </a:path>
                      </a:pathLst>
                    </a:custGeom>
                    <a:solidFill>
                      <a:srgbClr val="F27D2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539" name="Ellipszis 538"/>
                    <p:cNvSpPr/>
                    <p:nvPr/>
                  </p:nvSpPr>
                  <p:spPr>
                    <a:xfrm>
                      <a:off x="4977692" y="2916033"/>
                      <a:ext cx="72000" cy="7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</p:grpSp>
            <p:sp>
              <p:nvSpPr>
                <p:cNvPr id="520" name="Ellipszis 519"/>
                <p:cNvSpPr/>
                <p:nvPr/>
              </p:nvSpPr>
              <p:spPr>
                <a:xfrm>
                  <a:off x="6746991" y="3627832"/>
                  <a:ext cx="340233" cy="304391"/>
                </a:xfrm>
                <a:prstGeom prst="ellipse">
                  <a:avLst/>
                </a:prstGeom>
                <a:solidFill>
                  <a:srgbClr val="FFB1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21" name="Szabadkézi sokszög 520"/>
                <p:cNvSpPr/>
                <p:nvPr/>
              </p:nvSpPr>
              <p:spPr>
                <a:xfrm rot="1132413" flipH="1">
                  <a:off x="6473716" y="2982578"/>
                  <a:ext cx="651456" cy="200780"/>
                </a:xfrm>
                <a:custGeom>
                  <a:avLst/>
                  <a:gdLst>
                    <a:gd name="connsiteX0" fmla="*/ 1399896 w 2279250"/>
                    <a:gd name="connsiteY0" fmla="*/ 69905 h 549294"/>
                    <a:gd name="connsiteX1" fmla="*/ 1755590 w 2279250"/>
                    <a:gd name="connsiteY1" fmla="*/ 209825 h 549294"/>
                    <a:gd name="connsiteX2" fmla="*/ 1756066 w 2279250"/>
                    <a:gd name="connsiteY2" fmla="*/ 210038 h 549294"/>
                    <a:gd name="connsiteX3" fmla="*/ 1756067 w 2279250"/>
                    <a:gd name="connsiteY3" fmla="*/ 210038 h 549294"/>
                    <a:gd name="connsiteX4" fmla="*/ 1908236 w 2279250"/>
                    <a:gd name="connsiteY4" fmla="*/ 277996 h 549294"/>
                    <a:gd name="connsiteX5" fmla="*/ 2278157 w 2279250"/>
                    <a:gd name="connsiteY5" fmla="*/ 527379 h 549294"/>
                    <a:gd name="connsiteX6" fmla="*/ 1310823 w 2279250"/>
                    <a:gd name="connsiteY6" fmla="*/ 315508 h 549294"/>
                    <a:gd name="connsiteX7" fmla="*/ 1160909 w 2279250"/>
                    <a:gd name="connsiteY7" fmla="*/ 258852 h 549294"/>
                    <a:gd name="connsiteX8" fmla="*/ 1160908 w 2279250"/>
                    <a:gd name="connsiteY8" fmla="*/ 258852 h 549294"/>
                    <a:gd name="connsiteX9" fmla="*/ 1160905 w 2279250"/>
                    <a:gd name="connsiteY9" fmla="*/ 258851 h 549294"/>
                    <a:gd name="connsiteX10" fmla="*/ 981610 w 2279250"/>
                    <a:gd name="connsiteY10" fmla="*/ 261257 h 549294"/>
                    <a:gd name="connsiteX11" fmla="*/ 0 w 2279250"/>
                    <a:gd name="connsiteY11" fmla="*/ 130628 h 549294"/>
                    <a:gd name="connsiteX12" fmla="*/ 599522 w 2279250"/>
                    <a:gd name="connsiteY12" fmla="*/ 10264 h 549294"/>
                    <a:gd name="connsiteX13" fmla="*/ 611812 w 2279250"/>
                    <a:gd name="connsiteY13" fmla="*/ 9755 h 549294"/>
                    <a:gd name="connsiteX14" fmla="*/ 611815 w 2279250"/>
                    <a:gd name="connsiteY14" fmla="*/ 9757 h 549294"/>
                    <a:gd name="connsiteX15" fmla="*/ 783780 w 2279250"/>
                    <a:gd name="connsiteY15" fmla="*/ 2654 h 549294"/>
                    <a:gd name="connsiteX16" fmla="*/ 981609 w 2279250"/>
                    <a:gd name="connsiteY16" fmla="*/ 0 h 549294"/>
                    <a:gd name="connsiteX17" fmla="*/ 1179438 w 2279250"/>
                    <a:gd name="connsiteY17" fmla="*/ 2655 h 549294"/>
                    <a:gd name="connsiteX18" fmla="*/ 1209711 w 2279250"/>
                    <a:gd name="connsiteY18" fmla="*/ 3905 h 549294"/>
                    <a:gd name="connsiteX19" fmla="*/ 1213016 w 2279250"/>
                    <a:gd name="connsiteY19" fmla="*/ 4951 h 549294"/>
                    <a:gd name="connsiteX20" fmla="*/ 1399896 w 2279250"/>
                    <a:gd name="connsiteY20" fmla="*/ 69905 h 549294"/>
                    <a:gd name="connsiteX0" fmla="*/ 1863715 w 2743069"/>
                    <a:gd name="connsiteY0" fmla="*/ 69905 h 549294"/>
                    <a:gd name="connsiteX1" fmla="*/ 2219409 w 2743069"/>
                    <a:gd name="connsiteY1" fmla="*/ 209825 h 549294"/>
                    <a:gd name="connsiteX2" fmla="*/ 2219885 w 2743069"/>
                    <a:gd name="connsiteY2" fmla="*/ 210038 h 549294"/>
                    <a:gd name="connsiteX3" fmla="*/ 2219886 w 2743069"/>
                    <a:gd name="connsiteY3" fmla="*/ 210038 h 549294"/>
                    <a:gd name="connsiteX4" fmla="*/ 2372055 w 2743069"/>
                    <a:gd name="connsiteY4" fmla="*/ 277996 h 549294"/>
                    <a:gd name="connsiteX5" fmla="*/ 2741976 w 2743069"/>
                    <a:gd name="connsiteY5" fmla="*/ 527379 h 549294"/>
                    <a:gd name="connsiteX6" fmla="*/ 1774642 w 2743069"/>
                    <a:gd name="connsiteY6" fmla="*/ 315508 h 549294"/>
                    <a:gd name="connsiteX7" fmla="*/ 1624728 w 2743069"/>
                    <a:gd name="connsiteY7" fmla="*/ 258852 h 549294"/>
                    <a:gd name="connsiteX8" fmla="*/ 1624727 w 2743069"/>
                    <a:gd name="connsiteY8" fmla="*/ 258852 h 549294"/>
                    <a:gd name="connsiteX9" fmla="*/ 1624724 w 2743069"/>
                    <a:gd name="connsiteY9" fmla="*/ 258851 h 549294"/>
                    <a:gd name="connsiteX10" fmla="*/ 1445429 w 2743069"/>
                    <a:gd name="connsiteY10" fmla="*/ 261257 h 549294"/>
                    <a:gd name="connsiteX11" fmla="*/ -1 w 2743069"/>
                    <a:gd name="connsiteY11" fmla="*/ 96750 h 549294"/>
                    <a:gd name="connsiteX12" fmla="*/ 1063341 w 2743069"/>
                    <a:gd name="connsiteY12" fmla="*/ 10264 h 549294"/>
                    <a:gd name="connsiteX13" fmla="*/ 1075631 w 2743069"/>
                    <a:gd name="connsiteY13" fmla="*/ 9755 h 549294"/>
                    <a:gd name="connsiteX14" fmla="*/ 1075634 w 2743069"/>
                    <a:gd name="connsiteY14" fmla="*/ 9757 h 549294"/>
                    <a:gd name="connsiteX15" fmla="*/ 1247599 w 2743069"/>
                    <a:gd name="connsiteY15" fmla="*/ 2654 h 549294"/>
                    <a:gd name="connsiteX16" fmla="*/ 1445428 w 2743069"/>
                    <a:gd name="connsiteY16" fmla="*/ 0 h 549294"/>
                    <a:gd name="connsiteX17" fmla="*/ 1643257 w 2743069"/>
                    <a:gd name="connsiteY17" fmla="*/ 2655 h 549294"/>
                    <a:gd name="connsiteX18" fmla="*/ 1673530 w 2743069"/>
                    <a:gd name="connsiteY18" fmla="*/ 3905 h 549294"/>
                    <a:gd name="connsiteX19" fmla="*/ 1676835 w 2743069"/>
                    <a:gd name="connsiteY19" fmla="*/ 4951 h 549294"/>
                    <a:gd name="connsiteX20" fmla="*/ 1863715 w 2743069"/>
                    <a:gd name="connsiteY20" fmla="*/ 69905 h 549294"/>
                    <a:gd name="connsiteX0" fmla="*/ 1863715 w 2516820"/>
                    <a:gd name="connsiteY0" fmla="*/ 69905 h 470630"/>
                    <a:gd name="connsiteX1" fmla="*/ 2219409 w 2516820"/>
                    <a:gd name="connsiteY1" fmla="*/ 209825 h 470630"/>
                    <a:gd name="connsiteX2" fmla="*/ 2219885 w 2516820"/>
                    <a:gd name="connsiteY2" fmla="*/ 210038 h 470630"/>
                    <a:gd name="connsiteX3" fmla="*/ 2219886 w 2516820"/>
                    <a:gd name="connsiteY3" fmla="*/ 210038 h 470630"/>
                    <a:gd name="connsiteX4" fmla="*/ 2372055 w 2516820"/>
                    <a:gd name="connsiteY4" fmla="*/ 277996 h 470630"/>
                    <a:gd name="connsiteX5" fmla="*/ 2471577 w 2516820"/>
                    <a:gd name="connsiteY5" fmla="*/ 427453 h 470630"/>
                    <a:gd name="connsiteX6" fmla="*/ 1774642 w 2516820"/>
                    <a:gd name="connsiteY6" fmla="*/ 315508 h 470630"/>
                    <a:gd name="connsiteX7" fmla="*/ 1624728 w 2516820"/>
                    <a:gd name="connsiteY7" fmla="*/ 258852 h 470630"/>
                    <a:gd name="connsiteX8" fmla="*/ 1624727 w 2516820"/>
                    <a:gd name="connsiteY8" fmla="*/ 258852 h 470630"/>
                    <a:gd name="connsiteX9" fmla="*/ 1624724 w 2516820"/>
                    <a:gd name="connsiteY9" fmla="*/ 258851 h 470630"/>
                    <a:gd name="connsiteX10" fmla="*/ 1445429 w 2516820"/>
                    <a:gd name="connsiteY10" fmla="*/ 261257 h 470630"/>
                    <a:gd name="connsiteX11" fmla="*/ -1 w 2516820"/>
                    <a:gd name="connsiteY11" fmla="*/ 96750 h 470630"/>
                    <a:gd name="connsiteX12" fmla="*/ 1063341 w 2516820"/>
                    <a:gd name="connsiteY12" fmla="*/ 10264 h 470630"/>
                    <a:gd name="connsiteX13" fmla="*/ 1075631 w 2516820"/>
                    <a:gd name="connsiteY13" fmla="*/ 9755 h 470630"/>
                    <a:gd name="connsiteX14" fmla="*/ 1075634 w 2516820"/>
                    <a:gd name="connsiteY14" fmla="*/ 9757 h 470630"/>
                    <a:gd name="connsiteX15" fmla="*/ 1247599 w 2516820"/>
                    <a:gd name="connsiteY15" fmla="*/ 2654 h 470630"/>
                    <a:gd name="connsiteX16" fmla="*/ 1445428 w 2516820"/>
                    <a:gd name="connsiteY16" fmla="*/ 0 h 470630"/>
                    <a:gd name="connsiteX17" fmla="*/ 1643257 w 2516820"/>
                    <a:gd name="connsiteY17" fmla="*/ 2655 h 470630"/>
                    <a:gd name="connsiteX18" fmla="*/ 1673530 w 2516820"/>
                    <a:gd name="connsiteY18" fmla="*/ 3905 h 470630"/>
                    <a:gd name="connsiteX19" fmla="*/ 1676835 w 2516820"/>
                    <a:gd name="connsiteY19" fmla="*/ 4951 h 470630"/>
                    <a:gd name="connsiteX20" fmla="*/ 1863715 w 2516820"/>
                    <a:gd name="connsiteY20" fmla="*/ 69905 h 470630"/>
                    <a:gd name="connsiteX0" fmla="*/ 1863715 w 2546988"/>
                    <a:gd name="connsiteY0" fmla="*/ 69905 h 450160"/>
                    <a:gd name="connsiteX1" fmla="*/ 2219409 w 2546988"/>
                    <a:gd name="connsiteY1" fmla="*/ 209825 h 450160"/>
                    <a:gd name="connsiteX2" fmla="*/ 2219885 w 2546988"/>
                    <a:gd name="connsiteY2" fmla="*/ 210038 h 450160"/>
                    <a:gd name="connsiteX3" fmla="*/ 2219886 w 2546988"/>
                    <a:gd name="connsiteY3" fmla="*/ 210038 h 450160"/>
                    <a:gd name="connsiteX4" fmla="*/ 2372055 w 2546988"/>
                    <a:gd name="connsiteY4" fmla="*/ 277996 h 450160"/>
                    <a:gd name="connsiteX5" fmla="*/ 2471577 w 2546988"/>
                    <a:gd name="connsiteY5" fmla="*/ 427453 h 450160"/>
                    <a:gd name="connsiteX6" fmla="*/ 1774642 w 2546988"/>
                    <a:gd name="connsiteY6" fmla="*/ 315508 h 450160"/>
                    <a:gd name="connsiteX7" fmla="*/ 1624728 w 2546988"/>
                    <a:gd name="connsiteY7" fmla="*/ 258852 h 450160"/>
                    <a:gd name="connsiteX8" fmla="*/ 1624727 w 2546988"/>
                    <a:gd name="connsiteY8" fmla="*/ 258852 h 450160"/>
                    <a:gd name="connsiteX9" fmla="*/ 1624724 w 2546988"/>
                    <a:gd name="connsiteY9" fmla="*/ 258851 h 450160"/>
                    <a:gd name="connsiteX10" fmla="*/ 1445429 w 2546988"/>
                    <a:gd name="connsiteY10" fmla="*/ 261257 h 450160"/>
                    <a:gd name="connsiteX11" fmla="*/ -1 w 2546988"/>
                    <a:gd name="connsiteY11" fmla="*/ 96750 h 450160"/>
                    <a:gd name="connsiteX12" fmla="*/ 1063341 w 2546988"/>
                    <a:gd name="connsiteY12" fmla="*/ 10264 h 450160"/>
                    <a:gd name="connsiteX13" fmla="*/ 1075631 w 2546988"/>
                    <a:gd name="connsiteY13" fmla="*/ 9755 h 450160"/>
                    <a:gd name="connsiteX14" fmla="*/ 1075634 w 2546988"/>
                    <a:gd name="connsiteY14" fmla="*/ 9757 h 450160"/>
                    <a:gd name="connsiteX15" fmla="*/ 1247599 w 2546988"/>
                    <a:gd name="connsiteY15" fmla="*/ 2654 h 450160"/>
                    <a:gd name="connsiteX16" fmla="*/ 1445428 w 2546988"/>
                    <a:gd name="connsiteY16" fmla="*/ 0 h 450160"/>
                    <a:gd name="connsiteX17" fmla="*/ 1643257 w 2546988"/>
                    <a:gd name="connsiteY17" fmla="*/ 2655 h 450160"/>
                    <a:gd name="connsiteX18" fmla="*/ 1673530 w 2546988"/>
                    <a:gd name="connsiteY18" fmla="*/ 3905 h 450160"/>
                    <a:gd name="connsiteX19" fmla="*/ 1676835 w 2546988"/>
                    <a:gd name="connsiteY19" fmla="*/ 4951 h 450160"/>
                    <a:gd name="connsiteX20" fmla="*/ 1863715 w 2546988"/>
                    <a:gd name="connsiteY20" fmla="*/ 69905 h 450160"/>
                    <a:gd name="connsiteX0" fmla="*/ 1863715 w 2567056"/>
                    <a:gd name="connsiteY0" fmla="*/ 69905 h 502806"/>
                    <a:gd name="connsiteX1" fmla="*/ 2219409 w 2567056"/>
                    <a:gd name="connsiteY1" fmla="*/ 209825 h 502806"/>
                    <a:gd name="connsiteX2" fmla="*/ 2219885 w 2567056"/>
                    <a:gd name="connsiteY2" fmla="*/ 210038 h 502806"/>
                    <a:gd name="connsiteX3" fmla="*/ 2219886 w 2567056"/>
                    <a:gd name="connsiteY3" fmla="*/ 210038 h 502806"/>
                    <a:gd name="connsiteX4" fmla="*/ 2372055 w 2567056"/>
                    <a:gd name="connsiteY4" fmla="*/ 277996 h 502806"/>
                    <a:gd name="connsiteX5" fmla="*/ 2504799 w 2567056"/>
                    <a:gd name="connsiteY5" fmla="*/ 496015 h 502806"/>
                    <a:gd name="connsiteX6" fmla="*/ 1774642 w 2567056"/>
                    <a:gd name="connsiteY6" fmla="*/ 315508 h 502806"/>
                    <a:gd name="connsiteX7" fmla="*/ 1624728 w 2567056"/>
                    <a:gd name="connsiteY7" fmla="*/ 258852 h 502806"/>
                    <a:gd name="connsiteX8" fmla="*/ 1624727 w 2567056"/>
                    <a:gd name="connsiteY8" fmla="*/ 258852 h 502806"/>
                    <a:gd name="connsiteX9" fmla="*/ 1624724 w 2567056"/>
                    <a:gd name="connsiteY9" fmla="*/ 258851 h 502806"/>
                    <a:gd name="connsiteX10" fmla="*/ 1445429 w 2567056"/>
                    <a:gd name="connsiteY10" fmla="*/ 261257 h 502806"/>
                    <a:gd name="connsiteX11" fmla="*/ -1 w 2567056"/>
                    <a:gd name="connsiteY11" fmla="*/ 96750 h 502806"/>
                    <a:gd name="connsiteX12" fmla="*/ 1063341 w 2567056"/>
                    <a:gd name="connsiteY12" fmla="*/ 10264 h 502806"/>
                    <a:gd name="connsiteX13" fmla="*/ 1075631 w 2567056"/>
                    <a:gd name="connsiteY13" fmla="*/ 9755 h 502806"/>
                    <a:gd name="connsiteX14" fmla="*/ 1075634 w 2567056"/>
                    <a:gd name="connsiteY14" fmla="*/ 9757 h 502806"/>
                    <a:gd name="connsiteX15" fmla="*/ 1247599 w 2567056"/>
                    <a:gd name="connsiteY15" fmla="*/ 2654 h 502806"/>
                    <a:gd name="connsiteX16" fmla="*/ 1445428 w 2567056"/>
                    <a:gd name="connsiteY16" fmla="*/ 0 h 502806"/>
                    <a:gd name="connsiteX17" fmla="*/ 1643257 w 2567056"/>
                    <a:gd name="connsiteY17" fmla="*/ 2655 h 502806"/>
                    <a:gd name="connsiteX18" fmla="*/ 1673530 w 2567056"/>
                    <a:gd name="connsiteY18" fmla="*/ 3905 h 502806"/>
                    <a:gd name="connsiteX19" fmla="*/ 1676835 w 2567056"/>
                    <a:gd name="connsiteY19" fmla="*/ 4951 h 502806"/>
                    <a:gd name="connsiteX20" fmla="*/ 1863715 w 2567056"/>
                    <a:gd name="connsiteY20" fmla="*/ 69905 h 502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567056" h="502806">
                      <a:moveTo>
                        <a:pt x="1863715" y="69905"/>
                      </a:moveTo>
                      <a:cubicBezTo>
                        <a:pt x="1991127" y="116113"/>
                        <a:pt x="2111261" y="163571"/>
                        <a:pt x="2219409" y="209825"/>
                      </a:cubicBezTo>
                      <a:lnTo>
                        <a:pt x="2219885" y="210038"/>
                      </a:lnTo>
                      <a:lnTo>
                        <a:pt x="2219886" y="210038"/>
                      </a:lnTo>
                      <a:lnTo>
                        <a:pt x="2372055" y="277996"/>
                      </a:lnTo>
                      <a:cubicBezTo>
                        <a:pt x="2609516" y="389088"/>
                        <a:pt x="2598758" y="468378"/>
                        <a:pt x="2504799" y="496015"/>
                      </a:cubicBezTo>
                      <a:cubicBezTo>
                        <a:pt x="2435586" y="516373"/>
                        <a:pt x="2284289" y="500343"/>
                        <a:pt x="1774642" y="315508"/>
                      </a:cubicBezTo>
                      <a:lnTo>
                        <a:pt x="1624728" y="258852"/>
                      </a:lnTo>
                      <a:lnTo>
                        <a:pt x="1624727" y="258852"/>
                      </a:lnTo>
                      <a:cubicBezTo>
                        <a:pt x="1624726" y="258852"/>
                        <a:pt x="1624725" y="258851"/>
                        <a:pt x="1624724" y="258851"/>
                      </a:cubicBezTo>
                      <a:lnTo>
                        <a:pt x="1445429" y="261257"/>
                      </a:lnTo>
                      <a:cubicBezTo>
                        <a:pt x="903299" y="261257"/>
                        <a:pt x="-1" y="168894"/>
                        <a:pt x="-1" y="96750"/>
                      </a:cubicBezTo>
                      <a:cubicBezTo>
                        <a:pt x="-2" y="42641"/>
                        <a:pt x="711027" y="30094"/>
                        <a:pt x="1063341" y="10264"/>
                      </a:cubicBezTo>
                      <a:lnTo>
                        <a:pt x="1075631" y="9755"/>
                      </a:lnTo>
                      <a:cubicBezTo>
                        <a:pt x="1075632" y="9756"/>
                        <a:pt x="1075633" y="9756"/>
                        <a:pt x="1075634" y="9757"/>
                      </a:cubicBezTo>
                      <a:lnTo>
                        <a:pt x="1247599" y="2654"/>
                      </a:lnTo>
                      <a:cubicBezTo>
                        <a:pt x="1311500" y="914"/>
                        <a:pt x="1377661" y="0"/>
                        <a:pt x="1445428" y="0"/>
                      </a:cubicBezTo>
                      <a:cubicBezTo>
                        <a:pt x="1513194" y="0"/>
                        <a:pt x="1579357" y="914"/>
                        <a:pt x="1643257" y="2655"/>
                      </a:cubicBezTo>
                      <a:lnTo>
                        <a:pt x="1673530" y="3905"/>
                      </a:lnTo>
                      <a:lnTo>
                        <a:pt x="1676835" y="4951"/>
                      </a:lnTo>
                      <a:cubicBezTo>
                        <a:pt x="1737500" y="25102"/>
                        <a:pt x="1800010" y="46800"/>
                        <a:pt x="1863715" y="6990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22" name="Szabadkézi sokszög 521"/>
                <p:cNvSpPr/>
                <p:nvPr/>
              </p:nvSpPr>
              <p:spPr>
                <a:xfrm>
                  <a:off x="6069563" y="4150827"/>
                  <a:ext cx="284869" cy="384180"/>
                </a:xfrm>
                <a:custGeom>
                  <a:avLst/>
                  <a:gdLst>
                    <a:gd name="connsiteX0" fmla="*/ 404692 w 404692"/>
                    <a:gd name="connsiteY0" fmla="*/ 0 h 539998"/>
                    <a:gd name="connsiteX1" fmla="*/ 404692 w 404692"/>
                    <a:gd name="connsiteY1" fmla="*/ 493302 h 539998"/>
                    <a:gd name="connsiteX2" fmla="*/ 392629 w 404692"/>
                    <a:gd name="connsiteY2" fmla="*/ 496693 h 539998"/>
                    <a:gd name="connsiteX3" fmla="*/ 199030 w 404692"/>
                    <a:gd name="connsiteY3" fmla="*/ 528995 h 539998"/>
                    <a:gd name="connsiteX4" fmla="*/ 328 w 404692"/>
                    <a:gd name="connsiteY4" fmla="*/ 539963 h 539998"/>
                    <a:gd name="connsiteX5" fmla="*/ 328 w 404692"/>
                    <a:gd name="connsiteY5" fmla="*/ 539998 h 539998"/>
                    <a:gd name="connsiteX6" fmla="*/ 8 w 404692"/>
                    <a:gd name="connsiteY6" fmla="*/ 539981 h 539998"/>
                    <a:gd name="connsiteX7" fmla="*/ 0 w 404692"/>
                    <a:gd name="connsiteY7" fmla="*/ 539982 h 539998"/>
                    <a:gd name="connsiteX8" fmla="*/ 0 w 404692"/>
                    <a:gd name="connsiteY8" fmla="*/ 39821 h 539998"/>
                    <a:gd name="connsiteX9" fmla="*/ 10 w 404692"/>
                    <a:gd name="connsiteY9" fmla="*/ 39821 h 539998"/>
                    <a:gd name="connsiteX10" fmla="*/ 179457 w 404692"/>
                    <a:gd name="connsiteY10" fmla="*/ 32091 h 539998"/>
                    <a:gd name="connsiteX11" fmla="*/ 373645 w 404692"/>
                    <a:gd name="connsiteY11" fmla="*/ 6810 h 539998"/>
                    <a:gd name="connsiteX12" fmla="*/ 404692 w 404692"/>
                    <a:gd name="connsiteY12" fmla="*/ 0 h 539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04692" h="539998">
                      <a:moveTo>
                        <a:pt x="404692" y="0"/>
                      </a:moveTo>
                      <a:lnTo>
                        <a:pt x="404692" y="493302"/>
                      </a:lnTo>
                      <a:lnTo>
                        <a:pt x="392629" y="496693"/>
                      </a:lnTo>
                      <a:cubicBezTo>
                        <a:pt x="329165" y="510891"/>
                        <a:pt x="264577" y="521717"/>
                        <a:pt x="199030" y="528995"/>
                      </a:cubicBezTo>
                      <a:lnTo>
                        <a:pt x="328" y="539963"/>
                      </a:lnTo>
                      <a:lnTo>
                        <a:pt x="328" y="539998"/>
                      </a:lnTo>
                      <a:lnTo>
                        <a:pt x="8" y="539981"/>
                      </a:lnTo>
                      <a:lnTo>
                        <a:pt x="0" y="539982"/>
                      </a:lnTo>
                      <a:lnTo>
                        <a:pt x="0" y="39821"/>
                      </a:lnTo>
                      <a:lnTo>
                        <a:pt x="10" y="39821"/>
                      </a:lnTo>
                      <a:lnTo>
                        <a:pt x="179457" y="32091"/>
                      </a:lnTo>
                      <a:cubicBezTo>
                        <a:pt x="245204" y="26395"/>
                        <a:pt x="309988" y="17922"/>
                        <a:pt x="373645" y="6810"/>
                      </a:cubicBezTo>
                      <a:lnTo>
                        <a:pt x="404692" y="0"/>
                      </a:lnTo>
                      <a:close/>
                    </a:path>
                  </a:pathLst>
                </a:custGeom>
                <a:solidFill>
                  <a:srgbClr val="FFC04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25" name="Szabadkézi sokszög 524"/>
                <p:cNvSpPr/>
                <p:nvPr/>
              </p:nvSpPr>
              <p:spPr>
                <a:xfrm>
                  <a:off x="5799148" y="4174881"/>
                  <a:ext cx="315200" cy="359574"/>
                </a:xfrm>
                <a:custGeom>
                  <a:avLst/>
                  <a:gdLst>
                    <a:gd name="connsiteX0" fmla="*/ 0 w 404692"/>
                    <a:gd name="connsiteY0" fmla="*/ 0 h 540000"/>
                    <a:gd name="connsiteX1" fmla="*/ 31047 w 404692"/>
                    <a:gd name="connsiteY1" fmla="*/ 6810 h 540000"/>
                    <a:gd name="connsiteX2" fmla="*/ 225235 w 404692"/>
                    <a:gd name="connsiteY2" fmla="*/ 32091 h 540000"/>
                    <a:gd name="connsiteX3" fmla="*/ 404692 w 404692"/>
                    <a:gd name="connsiteY3" fmla="*/ 39822 h 540000"/>
                    <a:gd name="connsiteX4" fmla="*/ 404692 w 404692"/>
                    <a:gd name="connsiteY4" fmla="*/ 539983 h 540000"/>
                    <a:gd name="connsiteX5" fmla="*/ 404364 w 404692"/>
                    <a:gd name="connsiteY5" fmla="*/ 540000 h 540000"/>
                    <a:gd name="connsiteX6" fmla="*/ 404364 w 404692"/>
                    <a:gd name="connsiteY6" fmla="*/ 539963 h 540000"/>
                    <a:gd name="connsiteX7" fmla="*/ 205662 w 404692"/>
                    <a:gd name="connsiteY7" fmla="*/ 528995 h 540000"/>
                    <a:gd name="connsiteX8" fmla="*/ 12063 w 404692"/>
                    <a:gd name="connsiteY8" fmla="*/ 496693 h 540000"/>
                    <a:gd name="connsiteX9" fmla="*/ 0 w 404692"/>
                    <a:gd name="connsiteY9" fmla="*/ 493303 h 540000"/>
                    <a:gd name="connsiteX10" fmla="*/ 0 w 404692"/>
                    <a:gd name="connsiteY10" fmla="*/ 0 h 5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4692" h="540000">
                      <a:moveTo>
                        <a:pt x="0" y="0"/>
                      </a:moveTo>
                      <a:lnTo>
                        <a:pt x="31047" y="6810"/>
                      </a:lnTo>
                      <a:cubicBezTo>
                        <a:pt x="94704" y="17922"/>
                        <a:pt x="159488" y="26395"/>
                        <a:pt x="225235" y="32091"/>
                      </a:cubicBezTo>
                      <a:lnTo>
                        <a:pt x="404692" y="39822"/>
                      </a:lnTo>
                      <a:lnTo>
                        <a:pt x="404692" y="539983"/>
                      </a:lnTo>
                      <a:lnTo>
                        <a:pt x="404364" y="540000"/>
                      </a:lnTo>
                      <a:lnTo>
                        <a:pt x="404364" y="539963"/>
                      </a:lnTo>
                      <a:lnTo>
                        <a:pt x="205662" y="528995"/>
                      </a:lnTo>
                      <a:cubicBezTo>
                        <a:pt x="140115" y="521717"/>
                        <a:pt x="75528" y="510891"/>
                        <a:pt x="12063" y="496693"/>
                      </a:cubicBezTo>
                      <a:lnTo>
                        <a:pt x="0" y="49330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5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26" name="Ellipszis 525"/>
                <p:cNvSpPr/>
                <p:nvPr/>
              </p:nvSpPr>
              <p:spPr>
                <a:xfrm>
                  <a:off x="6397304" y="3630655"/>
                  <a:ext cx="24246" cy="22964"/>
                </a:xfrm>
                <a:prstGeom prst="ellipse">
                  <a:avLst/>
                </a:prstGeom>
                <a:solidFill>
                  <a:srgbClr val="F27D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27" name="Szabadkézi sokszög 526"/>
                <p:cNvSpPr/>
                <p:nvPr/>
              </p:nvSpPr>
              <p:spPr>
                <a:xfrm rot="20467587">
                  <a:off x="4985468" y="2958745"/>
                  <a:ext cx="651455" cy="195375"/>
                </a:xfrm>
                <a:custGeom>
                  <a:avLst/>
                  <a:gdLst>
                    <a:gd name="connsiteX0" fmla="*/ 1399896 w 2279250"/>
                    <a:gd name="connsiteY0" fmla="*/ 69905 h 549294"/>
                    <a:gd name="connsiteX1" fmla="*/ 1755590 w 2279250"/>
                    <a:gd name="connsiteY1" fmla="*/ 209825 h 549294"/>
                    <a:gd name="connsiteX2" fmla="*/ 1756066 w 2279250"/>
                    <a:gd name="connsiteY2" fmla="*/ 210038 h 549294"/>
                    <a:gd name="connsiteX3" fmla="*/ 1756067 w 2279250"/>
                    <a:gd name="connsiteY3" fmla="*/ 210038 h 549294"/>
                    <a:gd name="connsiteX4" fmla="*/ 1908236 w 2279250"/>
                    <a:gd name="connsiteY4" fmla="*/ 277996 h 549294"/>
                    <a:gd name="connsiteX5" fmla="*/ 2278157 w 2279250"/>
                    <a:gd name="connsiteY5" fmla="*/ 527379 h 549294"/>
                    <a:gd name="connsiteX6" fmla="*/ 1310823 w 2279250"/>
                    <a:gd name="connsiteY6" fmla="*/ 315508 h 549294"/>
                    <a:gd name="connsiteX7" fmla="*/ 1160909 w 2279250"/>
                    <a:gd name="connsiteY7" fmla="*/ 258852 h 549294"/>
                    <a:gd name="connsiteX8" fmla="*/ 1160908 w 2279250"/>
                    <a:gd name="connsiteY8" fmla="*/ 258852 h 549294"/>
                    <a:gd name="connsiteX9" fmla="*/ 1160905 w 2279250"/>
                    <a:gd name="connsiteY9" fmla="*/ 258851 h 549294"/>
                    <a:gd name="connsiteX10" fmla="*/ 981610 w 2279250"/>
                    <a:gd name="connsiteY10" fmla="*/ 261257 h 549294"/>
                    <a:gd name="connsiteX11" fmla="*/ 0 w 2279250"/>
                    <a:gd name="connsiteY11" fmla="*/ 130628 h 549294"/>
                    <a:gd name="connsiteX12" fmla="*/ 599522 w 2279250"/>
                    <a:gd name="connsiteY12" fmla="*/ 10264 h 549294"/>
                    <a:gd name="connsiteX13" fmla="*/ 611812 w 2279250"/>
                    <a:gd name="connsiteY13" fmla="*/ 9755 h 549294"/>
                    <a:gd name="connsiteX14" fmla="*/ 611815 w 2279250"/>
                    <a:gd name="connsiteY14" fmla="*/ 9757 h 549294"/>
                    <a:gd name="connsiteX15" fmla="*/ 783780 w 2279250"/>
                    <a:gd name="connsiteY15" fmla="*/ 2654 h 549294"/>
                    <a:gd name="connsiteX16" fmla="*/ 981609 w 2279250"/>
                    <a:gd name="connsiteY16" fmla="*/ 0 h 549294"/>
                    <a:gd name="connsiteX17" fmla="*/ 1179438 w 2279250"/>
                    <a:gd name="connsiteY17" fmla="*/ 2655 h 549294"/>
                    <a:gd name="connsiteX18" fmla="*/ 1209711 w 2279250"/>
                    <a:gd name="connsiteY18" fmla="*/ 3905 h 549294"/>
                    <a:gd name="connsiteX19" fmla="*/ 1213016 w 2279250"/>
                    <a:gd name="connsiteY19" fmla="*/ 4951 h 549294"/>
                    <a:gd name="connsiteX20" fmla="*/ 1399896 w 2279250"/>
                    <a:gd name="connsiteY20" fmla="*/ 69905 h 549294"/>
                    <a:gd name="connsiteX0" fmla="*/ 1863715 w 2743069"/>
                    <a:gd name="connsiteY0" fmla="*/ 69905 h 549294"/>
                    <a:gd name="connsiteX1" fmla="*/ 2219409 w 2743069"/>
                    <a:gd name="connsiteY1" fmla="*/ 209825 h 549294"/>
                    <a:gd name="connsiteX2" fmla="*/ 2219885 w 2743069"/>
                    <a:gd name="connsiteY2" fmla="*/ 210038 h 549294"/>
                    <a:gd name="connsiteX3" fmla="*/ 2219886 w 2743069"/>
                    <a:gd name="connsiteY3" fmla="*/ 210038 h 549294"/>
                    <a:gd name="connsiteX4" fmla="*/ 2372055 w 2743069"/>
                    <a:gd name="connsiteY4" fmla="*/ 277996 h 549294"/>
                    <a:gd name="connsiteX5" fmla="*/ 2741976 w 2743069"/>
                    <a:gd name="connsiteY5" fmla="*/ 527379 h 549294"/>
                    <a:gd name="connsiteX6" fmla="*/ 1774642 w 2743069"/>
                    <a:gd name="connsiteY6" fmla="*/ 315508 h 549294"/>
                    <a:gd name="connsiteX7" fmla="*/ 1624728 w 2743069"/>
                    <a:gd name="connsiteY7" fmla="*/ 258852 h 549294"/>
                    <a:gd name="connsiteX8" fmla="*/ 1624727 w 2743069"/>
                    <a:gd name="connsiteY8" fmla="*/ 258852 h 549294"/>
                    <a:gd name="connsiteX9" fmla="*/ 1624724 w 2743069"/>
                    <a:gd name="connsiteY9" fmla="*/ 258851 h 549294"/>
                    <a:gd name="connsiteX10" fmla="*/ 1445429 w 2743069"/>
                    <a:gd name="connsiteY10" fmla="*/ 261257 h 549294"/>
                    <a:gd name="connsiteX11" fmla="*/ -1 w 2743069"/>
                    <a:gd name="connsiteY11" fmla="*/ 96750 h 549294"/>
                    <a:gd name="connsiteX12" fmla="*/ 1063341 w 2743069"/>
                    <a:gd name="connsiteY12" fmla="*/ 10264 h 549294"/>
                    <a:gd name="connsiteX13" fmla="*/ 1075631 w 2743069"/>
                    <a:gd name="connsiteY13" fmla="*/ 9755 h 549294"/>
                    <a:gd name="connsiteX14" fmla="*/ 1075634 w 2743069"/>
                    <a:gd name="connsiteY14" fmla="*/ 9757 h 549294"/>
                    <a:gd name="connsiteX15" fmla="*/ 1247599 w 2743069"/>
                    <a:gd name="connsiteY15" fmla="*/ 2654 h 549294"/>
                    <a:gd name="connsiteX16" fmla="*/ 1445428 w 2743069"/>
                    <a:gd name="connsiteY16" fmla="*/ 0 h 549294"/>
                    <a:gd name="connsiteX17" fmla="*/ 1643257 w 2743069"/>
                    <a:gd name="connsiteY17" fmla="*/ 2655 h 549294"/>
                    <a:gd name="connsiteX18" fmla="*/ 1673530 w 2743069"/>
                    <a:gd name="connsiteY18" fmla="*/ 3905 h 549294"/>
                    <a:gd name="connsiteX19" fmla="*/ 1676835 w 2743069"/>
                    <a:gd name="connsiteY19" fmla="*/ 4951 h 549294"/>
                    <a:gd name="connsiteX20" fmla="*/ 1863715 w 2743069"/>
                    <a:gd name="connsiteY20" fmla="*/ 69905 h 549294"/>
                    <a:gd name="connsiteX0" fmla="*/ 1863715 w 2516820"/>
                    <a:gd name="connsiteY0" fmla="*/ 69905 h 470630"/>
                    <a:gd name="connsiteX1" fmla="*/ 2219409 w 2516820"/>
                    <a:gd name="connsiteY1" fmla="*/ 209825 h 470630"/>
                    <a:gd name="connsiteX2" fmla="*/ 2219885 w 2516820"/>
                    <a:gd name="connsiteY2" fmla="*/ 210038 h 470630"/>
                    <a:gd name="connsiteX3" fmla="*/ 2219886 w 2516820"/>
                    <a:gd name="connsiteY3" fmla="*/ 210038 h 470630"/>
                    <a:gd name="connsiteX4" fmla="*/ 2372055 w 2516820"/>
                    <a:gd name="connsiteY4" fmla="*/ 277996 h 470630"/>
                    <a:gd name="connsiteX5" fmla="*/ 2471577 w 2516820"/>
                    <a:gd name="connsiteY5" fmla="*/ 427453 h 470630"/>
                    <a:gd name="connsiteX6" fmla="*/ 1774642 w 2516820"/>
                    <a:gd name="connsiteY6" fmla="*/ 315508 h 470630"/>
                    <a:gd name="connsiteX7" fmla="*/ 1624728 w 2516820"/>
                    <a:gd name="connsiteY7" fmla="*/ 258852 h 470630"/>
                    <a:gd name="connsiteX8" fmla="*/ 1624727 w 2516820"/>
                    <a:gd name="connsiteY8" fmla="*/ 258852 h 470630"/>
                    <a:gd name="connsiteX9" fmla="*/ 1624724 w 2516820"/>
                    <a:gd name="connsiteY9" fmla="*/ 258851 h 470630"/>
                    <a:gd name="connsiteX10" fmla="*/ 1445429 w 2516820"/>
                    <a:gd name="connsiteY10" fmla="*/ 261257 h 470630"/>
                    <a:gd name="connsiteX11" fmla="*/ -1 w 2516820"/>
                    <a:gd name="connsiteY11" fmla="*/ 96750 h 470630"/>
                    <a:gd name="connsiteX12" fmla="*/ 1063341 w 2516820"/>
                    <a:gd name="connsiteY12" fmla="*/ 10264 h 470630"/>
                    <a:gd name="connsiteX13" fmla="*/ 1075631 w 2516820"/>
                    <a:gd name="connsiteY13" fmla="*/ 9755 h 470630"/>
                    <a:gd name="connsiteX14" fmla="*/ 1075634 w 2516820"/>
                    <a:gd name="connsiteY14" fmla="*/ 9757 h 470630"/>
                    <a:gd name="connsiteX15" fmla="*/ 1247599 w 2516820"/>
                    <a:gd name="connsiteY15" fmla="*/ 2654 h 470630"/>
                    <a:gd name="connsiteX16" fmla="*/ 1445428 w 2516820"/>
                    <a:gd name="connsiteY16" fmla="*/ 0 h 470630"/>
                    <a:gd name="connsiteX17" fmla="*/ 1643257 w 2516820"/>
                    <a:gd name="connsiteY17" fmla="*/ 2655 h 470630"/>
                    <a:gd name="connsiteX18" fmla="*/ 1673530 w 2516820"/>
                    <a:gd name="connsiteY18" fmla="*/ 3905 h 470630"/>
                    <a:gd name="connsiteX19" fmla="*/ 1676835 w 2516820"/>
                    <a:gd name="connsiteY19" fmla="*/ 4951 h 470630"/>
                    <a:gd name="connsiteX20" fmla="*/ 1863715 w 2516820"/>
                    <a:gd name="connsiteY20" fmla="*/ 69905 h 470630"/>
                    <a:gd name="connsiteX0" fmla="*/ 1863715 w 2546988"/>
                    <a:gd name="connsiteY0" fmla="*/ 69905 h 450160"/>
                    <a:gd name="connsiteX1" fmla="*/ 2219409 w 2546988"/>
                    <a:gd name="connsiteY1" fmla="*/ 209825 h 450160"/>
                    <a:gd name="connsiteX2" fmla="*/ 2219885 w 2546988"/>
                    <a:gd name="connsiteY2" fmla="*/ 210038 h 450160"/>
                    <a:gd name="connsiteX3" fmla="*/ 2219886 w 2546988"/>
                    <a:gd name="connsiteY3" fmla="*/ 210038 h 450160"/>
                    <a:gd name="connsiteX4" fmla="*/ 2372055 w 2546988"/>
                    <a:gd name="connsiteY4" fmla="*/ 277996 h 450160"/>
                    <a:gd name="connsiteX5" fmla="*/ 2471577 w 2546988"/>
                    <a:gd name="connsiteY5" fmla="*/ 427453 h 450160"/>
                    <a:gd name="connsiteX6" fmla="*/ 1774642 w 2546988"/>
                    <a:gd name="connsiteY6" fmla="*/ 315508 h 450160"/>
                    <a:gd name="connsiteX7" fmla="*/ 1624728 w 2546988"/>
                    <a:gd name="connsiteY7" fmla="*/ 258852 h 450160"/>
                    <a:gd name="connsiteX8" fmla="*/ 1624727 w 2546988"/>
                    <a:gd name="connsiteY8" fmla="*/ 258852 h 450160"/>
                    <a:gd name="connsiteX9" fmla="*/ 1624724 w 2546988"/>
                    <a:gd name="connsiteY9" fmla="*/ 258851 h 450160"/>
                    <a:gd name="connsiteX10" fmla="*/ 1445429 w 2546988"/>
                    <a:gd name="connsiteY10" fmla="*/ 261257 h 450160"/>
                    <a:gd name="connsiteX11" fmla="*/ -1 w 2546988"/>
                    <a:gd name="connsiteY11" fmla="*/ 96750 h 450160"/>
                    <a:gd name="connsiteX12" fmla="*/ 1063341 w 2546988"/>
                    <a:gd name="connsiteY12" fmla="*/ 10264 h 450160"/>
                    <a:gd name="connsiteX13" fmla="*/ 1075631 w 2546988"/>
                    <a:gd name="connsiteY13" fmla="*/ 9755 h 450160"/>
                    <a:gd name="connsiteX14" fmla="*/ 1075634 w 2546988"/>
                    <a:gd name="connsiteY14" fmla="*/ 9757 h 450160"/>
                    <a:gd name="connsiteX15" fmla="*/ 1247599 w 2546988"/>
                    <a:gd name="connsiteY15" fmla="*/ 2654 h 450160"/>
                    <a:gd name="connsiteX16" fmla="*/ 1445428 w 2546988"/>
                    <a:gd name="connsiteY16" fmla="*/ 0 h 450160"/>
                    <a:gd name="connsiteX17" fmla="*/ 1643257 w 2546988"/>
                    <a:gd name="connsiteY17" fmla="*/ 2655 h 450160"/>
                    <a:gd name="connsiteX18" fmla="*/ 1673530 w 2546988"/>
                    <a:gd name="connsiteY18" fmla="*/ 3905 h 450160"/>
                    <a:gd name="connsiteX19" fmla="*/ 1676835 w 2546988"/>
                    <a:gd name="connsiteY19" fmla="*/ 4951 h 450160"/>
                    <a:gd name="connsiteX20" fmla="*/ 1863715 w 2546988"/>
                    <a:gd name="connsiteY20" fmla="*/ 69905 h 450160"/>
                    <a:gd name="connsiteX0" fmla="*/ 1863715 w 2567056"/>
                    <a:gd name="connsiteY0" fmla="*/ 69905 h 502806"/>
                    <a:gd name="connsiteX1" fmla="*/ 2219409 w 2567056"/>
                    <a:gd name="connsiteY1" fmla="*/ 209825 h 502806"/>
                    <a:gd name="connsiteX2" fmla="*/ 2219885 w 2567056"/>
                    <a:gd name="connsiteY2" fmla="*/ 210038 h 502806"/>
                    <a:gd name="connsiteX3" fmla="*/ 2219886 w 2567056"/>
                    <a:gd name="connsiteY3" fmla="*/ 210038 h 502806"/>
                    <a:gd name="connsiteX4" fmla="*/ 2372055 w 2567056"/>
                    <a:gd name="connsiteY4" fmla="*/ 277996 h 502806"/>
                    <a:gd name="connsiteX5" fmla="*/ 2504799 w 2567056"/>
                    <a:gd name="connsiteY5" fmla="*/ 496015 h 502806"/>
                    <a:gd name="connsiteX6" fmla="*/ 1774642 w 2567056"/>
                    <a:gd name="connsiteY6" fmla="*/ 315508 h 502806"/>
                    <a:gd name="connsiteX7" fmla="*/ 1624728 w 2567056"/>
                    <a:gd name="connsiteY7" fmla="*/ 258852 h 502806"/>
                    <a:gd name="connsiteX8" fmla="*/ 1624727 w 2567056"/>
                    <a:gd name="connsiteY8" fmla="*/ 258852 h 502806"/>
                    <a:gd name="connsiteX9" fmla="*/ 1624724 w 2567056"/>
                    <a:gd name="connsiteY9" fmla="*/ 258851 h 502806"/>
                    <a:gd name="connsiteX10" fmla="*/ 1445429 w 2567056"/>
                    <a:gd name="connsiteY10" fmla="*/ 261257 h 502806"/>
                    <a:gd name="connsiteX11" fmla="*/ -1 w 2567056"/>
                    <a:gd name="connsiteY11" fmla="*/ 96750 h 502806"/>
                    <a:gd name="connsiteX12" fmla="*/ 1063341 w 2567056"/>
                    <a:gd name="connsiteY12" fmla="*/ 10264 h 502806"/>
                    <a:gd name="connsiteX13" fmla="*/ 1075631 w 2567056"/>
                    <a:gd name="connsiteY13" fmla="*/ 9755 h 502806"/>
                    <a:gd name="connsiteX14" fmla="*/ 1075634 w 2567056"/>
                    <a:gd name="connsiteY14" fmla="*/ 9757 h 502806"/>
                    <a:gd name="connsiteX15" fmla="*/ 1247599 w 2567056"/>
                    <a:gd name="connsiteY15" fmla="*/ 2654 h 502806"/>
                    <a:gd name="connsiteX16" fmla="*/ 1445428 w 2567056"/>
                    <a:gd name="connsiteY16" fmla="*/ 0 h 502806"/>
                    <a:gd name="connsiteX17" fmla="*/ 1643257 w 2567056"/>
                    <a:gd name="connsiteY17" fmla="*/ 2655 h 502806"/>
                    <a:gd name="connsiteX18" fmla="*/ 1673530 w 2567056"/>
                    <a:gd name="connsiteY18" fmla="*/ 3905 h 502806"/>
                    <a:gd name="connsiteX19" fmla="*/ 1676835 w 2567056"/>
                    <a:gd name="connsiteY19" fmla="*/ 4951 h 502806"/>
                    <a:gd name="connsiteX20" fmla="*/ 1863715 w 2567056"/>
                    <a:gd name="connsiteY20" fmla="*/ 69905 h 502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567056" h="502806">
                      <a:moveTo>
                        <a:pt x="1863715" y="69905"/>
                      </a:moveTo>
                      <a:cubicBezTo>
                        <a:pt x="1991127" y="116113"/>
                        <a:pt x="2111261" y="163571"/>
                        <a:pt x="2219409" y="209825"/>
                      </a:cubicBezTo>
                      <a:lnTo>
                        <a:pt x="2219885" y="210038"/>
                      </a:lnTo>
                      <a:lnTo>
                        <a:pt x="2219886" y="210038"/>
                      </a:lnTo>
                      <a:lnTo>
                        <a:pt x="2372055" y="277996"/>
                      </a:lnTo>
                      <a:cubicBezTo>
                        <a:pt x="2609516" y="389088"/>
                        <a:pt x="2598758" y="468378"/>
                        <a:pt x="2504799" y="496015"/>
                      </a:cubicBezTo>
                      <a:cubicBezTo>
                        <a:pt x="2435586" y="516373"/>
                        <a:pt x="2284289" y="500343"/>
                        <a:pt x="1774642" y="315508"/>
                      </a:cubicBezTo>
                      <a:lnTo>
                        <a:pt x="1624728" y="258852"/>
                      </a:lnTo>
                      <a:lnTo>
                        <a:pt x="1624727" y="258852"/>
                      </a:lnTo>
                      <a:cubicBezTo>
                        <a:pt x="1624726" y="258852"/>
                        <a:pt x="1624725" y="258851"/>
                        <a:pt x="1624724" y="258851"/>
                      </a:cubicBezTo>
                      <a:lnTo>
                        <a:pt x="1445429" y="261257"/>
                      </a:lnTo>
                      <a:cubicBezTo>
                        <a:pt x="903299" y="261257"/>
                        <a:pt x="-1" y="168894"/>
                        <a:pt x="-1" y="96750"/>
                      </a:cubicBezTo>
                      <a:cubicBezTo>
                        <a:pt x="-2" y="42641"/>
                        <a:pt x="711027" y="30094"/>
                        <a:pt x="1063341" y="10264"/>
                      </a:cubicBezTo>
                      <a:lnTo>
                        <a:pt x="1075631" y="9755"/>
                      </a:lnTo>
                      <a:cubicBezTo>
                        <a:pt x="1075632" y="9756"/>
                        <a:pt x="1075633" y="9756"/>
                        <a:pt x="1075634" y="9757"/>
                      </a:cubicBezTo>
                      <a:lnTo>
                        <a:pt x="1247599" y="2654"/>
                      </a:lnTo>
                      <a:cubicBezTo>
                        <a:pt x="1311500" y="914"/>
                        <a:pt x="1377661" y="0"/>
                        <a:pt x="1445428" y="0"/>
                      </a:cubicBezTo>
                      <a:cubicBezTo>
                        <a:pt x="1513194" y="0"/>
                        <a:pt x="1579357" y="914"/>
                        <a:pt x="1643257" y="2655"/>
                      </a:cubicBezTo>
                      <a:lnTo>
                        <a:pt x="1673530" y="3905"/>
                      </a:lnTo>
                      <a:lnTo>
                        <a:pt x="1676835" y="4951"/>
                      </a:lnTo>
                      <a:cubicBezTo>
                        <a:pt x="1737500" y="25102"/>
                        <a:pt x="1800010" y="46800"/>
                        <a:pt x="1863715" y="6990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528" name="Csoportba foglalás 527"/>
                <p:cNvGrpSpPr/>
                <p:nvPr/>
              </p:nvGrpSpPr>
              <p:grpSpPr>
                <a:xfrm>
                  <a:off x="5797879" y="4478845"/>
                  <a:ext cx="558229" cy="624512"/>
                  <a:chOff x="5797879" y="4478845"/>
                  <a:chExt cx="558229" cy="624512"/>
                </a:xfrm>
              </p:grpSpPr>
              <p:sp>
                <p:nvSpPr>
                  <p:cNvPr id="530" name="Szabadkézi sokszög 529"/>
                  <p:cNvSpPr/>
                  <p:nvPr/>
                </p:nvSpPr>
                <p:spPr>
                  <a:xfrm>
                    <a:off x="6059344" y="4478845"/>
                    <a:ext cx="296764" cy="619579"/>
                  </a:xfrm>
                  <a:custGeom>
                    <a:avLst/>
                    <a:gdLst>
                      <a:gd name="connsiteX0" fmla="*/ 296764 w 296764"/>
                      <a:gd name="connsiteY0" fmla="*/ 0 h 619579"/>
                      <a:gd name="connsiteX1" fmla="*/ 296764 w 296764"/>
                      <a:gd name="connsiteY1" fmla="*/ 566001 h 619579"/>
                      <a:gd name="connsiteX2" fmla="*/ 287918 w 296764"/>
                      <a:gd name="connsiteY2" fmla="*/ 569892 h 619579"/>
                      <a:gd name="connsiteX3" fmla="*/ 145951 w 296764"/>
                      <a:gd name="connsiteY3" fmla="*/ 606954 h 619579"/>
                      <a:gd name="connsiteX4" fmla="*/ 241 w 296764"/>
                      <a:gd name="connsiteY4" fmla="*/ 619539 h 619579"/>
                      <a:gd name="connsiteX5" fmla="*/ 241 w 296764"/>
                      <a:gd name="connsiteY5" fmla="*/ 619579 h 619579"/>
                      <a:gd name="connsiteX6" fmla="*/ 7 w 296764"/>
                      <a:gd name="connsiteY6" fmla="*/ 619559 h 619579"/>
                      <a:gd name="connsiteX7" fmla="*/ 0 w 296764"/>
                      <a:gd name="connsiteY7" fmla="*/ 619560 h 619579"/>
                      <a:gd name="connsiteX8" fmla="*/ 0 w 296764"/>
                      <a:gd name="connsiteY8" fmla="*/ 45689 h 619579"/>
                      <a:gd name="connsiteX9" fmla="*/ 8 w 296764"/>
                      <a:gd name="connsiteY9" fmla="*/ 45690 h 619579"/>
                      <a:gd name="connsiteX10" fmla="*/ 131598 w 296764"/>
                      <a:gd name="connsiteY10" fmla="*/ 36820 h 619579"/>
                      <a:gd name="connsiteX11" fmla="*/ 273997 w 296764"/>
                      <a:gd name="connsiteY11" fmla="*/ 7813 h 619579"/>
                      <a:gd name="connsiteX12" fmla="*/ 296764 w 296764"/>
                      <a:gd name="connsiteY12" fmla="*/ 0 h 619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96764" h="619579">
                        <a:moveTo>
                          <a:pt x="296764" y="0"/>
                        </a:moveTo>
                        <a:lnTo>
                          <a:pt x="296764" y="566001"/>
                        </a:lnTo>
                        <a:lnTo>
                          <a:pt x="287918" y="569892"/>
                        </a:lnTo>
                        <a:cubicBezTo>
                          <a:pt x="241380" y="586182"/>
                          <a:pt x="194017" y="598604"/>
                          <a:pt x="145951" y="606954"/>
                        </a:cubicBezTo>
                        <a:lnTo>
                          <a:pt x="241" y="619539"/>
                        </a:lnTo>
                        <a:lnTo>
                          <a:pt x="241" y="619579"/>
                        </a:lnTo>
                        <a:lnTo>
                          <a:pt x="7" y="619559"/>
                        </a:lnTo>
                        <a:lnTo>
                          <a:pt x="0" y="619560"/>
                        </a:lnTo>
                        <a:lnTo>
                          <a:pt x="0" y="45689"/>
                        </a:lnTo>
                        <a:lnTo>
                          <a:pt x="8" y="45690"/>
                        </a:lnTo>
                        <a:lnTo>
                          <a:pt x="131598" y="36820"/>
                        </a:lnTo>
                        <a:cubicBezTo>
                          <a:pt x="179811" y="30285"/>
                          <a:pt x="227317" y="20563"/>
                          <a:pt x="273997" y="7813"/>
                        </a:cubicBezTo>
                        <a:lnTo>
                          <a:pt x="296764" y="0"/>
                        </a:lnTo>
                        <a:close/>
                      </a:path>
                    </a:pathLst>
                  </a:custGeom>
                  <a:solidFill>
                    <a:srgbClr val="FFC55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31" name="Szabadkézi sokszög 530"/>
                  <p:cNvSpPr/>
                  <p:nvPr/>
                </p:nvSpPr>
                <p:spPr>
                  <a:xfrm>
                    <a:off x="5797879" y="4483776"/>
                    <a:ext cx="296763" cy="619581"/>
                  </a:xfrm>
                  <a:custGeom>
                    <a:avLst/>
                    <a:gdLst>
                      <a:gd name="connsiteX0" fmla="*/ 0 w 296763"/>
                      <a:gd name="connsiteY0" fmla="*/ 0 h 619581"/>
                      <a:gd name="connsiteX1" fmla="*/ 22767 w 296763"/>
                      <a:gd name="connsiteY1" fmla="*/ 7813 h 619581"/>
                      <a:gd name="connsiteX2" fmla="*/ 165167 w 296763"/>
                      <a:gd name="connsiteY2" fmla="*/ 36820 h 619581"/>
                      <a:gd name="connsiteX3" fmla="*/ 296763 w 296763"/>
                      <a:gd name="connsiteY3" fmla="*/ 45690 h 619581"/>
                      <a:gd name="connsiteX4" fmla="*/ 296763 w 296763"/>
                      <a:gd name="connsiteY4" fmla="*/ 619561 h 619581"/>
                      <a:gd name="connsiteX5" fmla="*/ 296523 w 296763"/>
                      <a:gd name="connsiteY5" fmla="*/ 619581 h 619581"/>
                      <a:gd name="connsiteX6" fmla="*/ 296523 w 296763"/>
                      <a:gd name="connsiteY6" fmla="*/ 619539 h 619581"/>
                      <a:gd name="connsiteX7" fmla="*/ 150814 w 296763"/>
                      <a:gd name="connsiteY7" fmla="*/ 606954 h 619581"/>
                      <a:gd name="connsiteX8" fmla="*/ 8846 w 296763"/>
                      <a:gd name="connsiteY8" fmla="*/ 569892 h 619581"/>
                      <a:gd name="connsiteX9" fmla="*/ 0 w 296763"/>
                      <a:gd name="connsiteY9" fmla="*/ 566001 h 619581"/>
                      <a:gd name="connsiteX10" fmla="*/ 0 w 296763"/>
                      <a:gd name="connsiteY10" fmla="*/ 0 h 619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96763" h="619581">
                        <a:moveTo>
                          <a:pt x="0" y="0"/>
                        </a:moveTo>
                        <a:lnTo>
                          <a:pt x="22767" y="7813"/>
                        </a:lnTo>
                        <a:cubicBezTo>
                          <a:pt x="69447" y="20563"/>
                          <a:pt x="116954" y="30285"/>
                          <a:pt x="165167" y="36820"/>
                        </a:cubicBezTo>
                        <a:lnTo>
                          <a:pt x="296763" y="45690"/>
                        </a:lnTo>
                        <a:lnTo>
                          <a:pt x="296763" y="619561"/>
                        </a:lnTo>
                        <a:lnTo>
                          <a:pt x="296523" y="619581"/>
                        </a:lnTo>
                        <a:lnTo>
                          <a:pt x="296523" y="619539"/>
                        </a:lnTo>
                        <a:lnTo>
                          <a:pt x="150814" y="606954"/>
                        </a:lnTo>
                        <a:cubicBezTo>
                          <a:pt x="102748" y="598604"/>
                          <a:pt x="55385" y="586182"/>
                          <a:pt x="8846" y="569892"/>
                        </a:cubicBezTo>
                        <a:lnTo>
                          <a:pt x="0" y="56600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D6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529" name="Ellipszis 528"/>
                <p:cNvSpPr/>
                <p:nvPr/>
              </p:nvSpPr>
              <p:spPr>
                <a:xfrm>
                  <a:off x="5051176" y="3646514"/>
                  <a:ext cx="340232" cy="304391"/>
                </a:xfrm>
                <a:prstGeom prst="ellipse">
                  <a:avLst/>
                </a:prstGeom>
                <a:solidFill>
                  <a:srgbClr val="FFB1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486" name="Szabadkézi sokszög 485"/>
              <p:cNvSpPr>
                <a:spLocks noChangeAspect="1"/>
              </p:cNvSpPr>
              <p:nvPr/>
            </p:nvSpPr>
            <p:spPr>
              <a:xfrm rot="20305699">
                <a:off x="776475" y="5632842"/>
                <a:ext cx="927820" cy="975796"/>
              </a:xfrm>
              <a:custGeom>
                <a:avLst/>
                <a:gdLst>
                  <a:gd name="connsiteX0" fmla="*/ 457682 w 1085937"/>
                  <a:gd name="connsiteY0" fmla="*/ 0 h 966796"/>
                  <a:gd name="connsiteX1" fmla="*/ 1079973 w 1085937"/>
                  <a:gd name="connsiteY1" fmla="*/ 0 h 966796"/>
                  <a:gd name="connsiteX2" fmla="*/ 1085385 w 1085937"/>
                  <a:gd name="connsiteY2" fmla="*/ 38174 h 966796"/>
                  <a:gd name="connsiteX3" fmla="*/ 1084598 w 1085937"/>
                  <a:gd name="connsiteY3" fmla="*/ 82002 h 966796"/>
                  <a:gd name="connsiteX4" fmla="*/ 1028844 w 1085937"/>
                  <a:gd name="connsiteY4" fmla="*/ 628393 h 966796"/>
                  <a:gd name="connsiteX5" fmla="*/ 962409 w 1085937"/>
                  <a:gd name="connsiteY5" fmla="*/ 758796 h 966796"/>
                  <a:gd name="connsiteX6" fmla="*/ 954607 w 1085937"/>
                  <a:gd name="connsiteY6" fmla="*/ 762013 h 966796"/>
                  <a:gd name="connsiteX7" fmla="*/ 947098 w 1085937"/>
                  <a:gd name="connsiteY7" fmla="*/ 772505 h 966796"/>
                  <a:gd name="connsiteX8" fmla="*/ 890153 w 1085937"/>
                  <a:gd name="connsiteY8" fmla="*/ 810367 h 966796"/>
                  <a:gd name="connsiteX9" fmla="*/ 868246 w 1085937"/>
                  <a:gd name="connsiteY9" fmla="*/ 814609 h 966796"/>
                  <a:gd name="connsiteX10" fmla="*/ 860260 w 1085937"/>
                  <a:gd name="connsiteY10" fmla="*/ 820877 h 966796"/>
                  <a:gd name="connsiteX11" fmla="*/ 778664 w 1085937"/>
                  <a:gd name="connsiteY11" fmla="*/ 852024 h 966796"/>
                  <a:gd name="connsiteX12" fmla="*/ 240552 w 1085937"/>
                  <a:gd name="connsiteY12" fmla="*/ 961970 h 966796"/>
                  <a:gd name="connsiteX13" fmla="*/ 96261 w 1085937"/>
                  <a:gd name="connsiteY13" fmla="*/ 937505 h 966796"/>
                  <a:gd name="connsiteX14" fmla="*/ 90861 w 1085937"/>
                  <a:gd name="connsiteY14" fmla="*/ 931019 h 966796"/>
                  <a:gd name="connsiteX15" fmla="*/ 78605 w 1085937"/>
                  <a:gd name="connsiteY15" fmla="*/ 926986 h 966796"/>
                  <a:gd name="connsiteX16" fmla="*/ 25467 w 1085937"/>
                  <a:gd name="connsiteY16" fmla="*/ 883946 h 966796"/>
                  <a:gd name="connsiteX17" fmla="*/ 108384 w 1085937"/>
                  <a:gd name="connsiteY17" fmla="*/ 614131 h 966796"/>
                  <a:gd name="connsiteX18" fmla="*/ 539794 w 1085937"/>
                  <a:gd name="connsiteY18" fmla="*/ 301060 h 966796"/>
                  <a:gd name="connsiteX19" fmla="*/ 471147 w 1085937"/>
                  <a:gd name="connsiteY19" fmla="*/ 97006 h 966796"/>
                  <a:gd name="connsiteX20" fmla="*/ 456987 w 1085937"/>
                  <a:gd name="connsiteY20" fmla="*/ 30995 h 966796"/>
                  <a:gd name="connsiteX21" fmla="*/ 457682 w 1085937"/>
                  <a:gd name="connsiteY21" fmla="*/ 0 h 966796"/>
                  <a:gd name="connsiteX0" fmla="*/ 531873 w 1085937"/>
                  <a:gd name="connsiteY0" fmla="*/ 0 h 1983225"/>
                  <a:gd name="connsiteX1" fmla="*/ 1079973 w 1085937"/>
                  <a:gd name="connsiteY1" fmla="*/ 1016429 h 1983225"/>
                  <a:gd name="connsiteX2" fmla="*/ 1085385 w 1085937"/>
                  <a:gd name="connsiteY2" fmla="*/ 1054603 h 1983225"/>
                  <a:gd name="connsiteX3" fmla="*/ 1084598 w 1085937"/>
                  <a:gd name="connsiteY3" fmla="*/ 1098431 h 1983225"/>
                  <a:gd name="connsiteX4" fmla="*/ 1028844 w 1085937"/>
                  <a:gd name="connsiteY4" fmla="*/ 1644822 h 1983225"/>
                  <a:gd name="connsiteX5" fmla="*/ 962409 w 1085937"/>
                  <a:gd name="connsiteY5" fmla="*/ 1775225 h 1983225"/>
                  <a:gd name="connsiteX6" fmla="*/ 954607 w 1085937"/>
                  <a:gd name="connsiteY6" fmla="*/ 1778442 h 1983225"/>
                  <a:gd name="connsiteX7" fmla="*/ 947098 w 1085937"/>
                  <a:gd name="connsiteY7" fmla="*/ 1788934 h 1983225"/>
                  <a:gd name="connsiteX8" fmla="*/ 890153 w 1085937"/>
                  <a:gd name="connsiteY8" fmla="*/ 1826796 h 1983225"/>
                  <a:gd name="connsiteX9" fmla="*/ 868246 w 1085937"/>
                  <a:gd name="connsiteY9" fmla="*/ 1831038 h 1983225"/>
                  <a:gd name="connsiteX10" fmla="*/ 860260 w 1085937"/>
                  <a:gd name="connsiteY10" fmla="*/ 1837306 h 1983225"/>
                  <a:gd name="connsiteX11" fmla="*/ 778664 w 1085937"/>
                  <a:gd name="connsiteY11" fmla="*/ 1868453 h 1983225"/>
                  <a:gd name="connsiteX12" fmla="*/ 240552 w 1085937"/>
                  <a:gd name="connsiteY12" fmla="*/ 1978399 h 1983225"/>
                  <a:gd name="connsiteX13" fmla="*/ 96261 w 1085937"/>
                  <a:gd name="connsiteY13" fmla="*/ 1953934 h 1983225"/>
                  <a:gd name="connsiteX14" fmla="*/ 90861 w 1085937"/>
                  <a:gd name="connsiteY14" fmla="*/ 1947448 h 1983225"/>
                  <a:gd name="connsiteX15" fmla="*/ 78605 w 1085937"/>
                  <a:gd name="connsiteY15" fmla="*/ 1943415 h 1983225"/>
                  <a:gd name="connsiteX16" fmla="*/ 25467 w 1085937"/>
                  <a:gd name="connsiteY16" fmla="*/ 1900375 h 1983225"/>
                  <a:gd name="connsiteX17" fmla="*/ 108384 w 1085937"/>
                  <a:gd name="connsiteY17" fmla="*/ 1630560 h 1983225"/>
                  <a:gd name="connsiteX18" fmla="*/ 539794 w 1085937"/>
                  <a:gd name="connsiteY18" fmla="*/ 1317489 h 1983225"/>
                  <a:gd name="connsiteX19" fmla="*/ 471147 w 1085937"/>
                  <a:gd name="connsiteY19" fmla="*/ 1113435 h 1983225"/>
                  <a:gd name="connsiteX20" fmla="*/ 456987 w 1085937"/>
                  <a:gd name="connsiteY20" fmla="*/ 1047424 h 1983225"/>
                  <a:gd name="connsiteX21" fmla="*/ 531873 w 1085937"/>
                  <a:gd name="connsiteY21" fmla="*/ 0 h 1983225"/>
                  <a:gd name="connsiteX0" fmla="*/ 531873 w 1103231"/>
                  <a:gd name="connsiteY0" fmla="*/ 0 h 1983225"/>
                  <a:gd name="connsiteX1" fmla="*/ 1079973 w 1103231"/>
                  <a:gd name="connsiteY1" fmla="*/ 1016429 h 1983225"/>
                  <a:gd name="connsiteX2" fmla="*/ 1085385 w 1103231"/>
                  <a:gd name="connsiteY2" fmla="*/ 1054603 h 1983225"/>
                  <a:gd name="connsiteX3" fmla="*/ 1103146 w 1103231"/>
                  <a:gd name="connsiteY3" fmla="*/ 430492 h 1983225"/>
                  <a:gd name="connsiteX4" fmla="*/ 1028844 w 1103231"/>
                  <a:gd name="connsiteY4" fmla="*/ 1644822 h 1983225"/>
                  <a:gd name="connsiteX5" fmla="*/ 962409 w 1103231"/>
                  <a:gd name="connsiteY5" fmla="*/ 1775225 h 1983225"/>
                  <a:gd name="connsiteX6" fmla="*/ 954607 w 1103231"/>
                  <a:gd name="connsiteY6" fmla="*/ 1778442 h 1983225"/>
                  <a:gd name="connsiteX7" fmla="*/ 947098 w 1103231"/>
                  <a:gd name="connsiteY7" fmla="*/ 1788934 h 1983225"/>
                  <a:gd name="connsiteX8" fmla="*/ 890153 w 1103231"/>
                  <a:gd name="connsiteY8" fmla="*/ 1826796 h 1983225"/>
                  <a:gd name="connsiteX9" fmla="*/ 868246 w 1103231"/>
                  <a:gd name="connsiteY9" fmla="*/ 1831038 h 1983225"/>
                  <a:gd name="connsiteX10" fmla="*/ 860260 w 1103231"/>
                  <a:gd name="connsiteY10" fmla="*/ 1837306 h 1983225"/>
                  <a:gd name="connsiteX11" fmla="*/ 778664 w 1103231"/>
                  <a:gd name="connsiteY11" fmla="*/ 1868453 h 1983225"/>
                  <a:gd name="connsiteX12" fmla="*/ 240552 w 1103231"/>
                  <a:gd name="connsiteY12" fmla="*/ 1978399 h 1983225"/>
                  <a:gd name="connsiteX13" fmla="*/ 96261 w 1103231"/>
                  <a:gd name="connsiteY13" fmla="*/ 1953934 h 1983225"/>
                  <a:gd name="connsiteX14" fmla="*/ 90861 w 1103231"/>
                  <a:gd name="connsiteY14" fmla="*/ 1947448 h 1983225"/>
                  <a:gd name="connsiteX15" fmla="*/ 78605 w 1103231"/>
                  <a:gd name="connsiteY15" fmla="*/ 1943415 h 1983225"/>
                  <a:gd name="connsiteX16" fmla="*/ 25467 w 1103231"/>
                  <a:gd name="connsiteY16" fmla="*/ 1900375 h 1983225"/>
                  <a:gd name="connsiteX17" fmla="*/ 108384 w 1103231"/>
                  <a:gd name="connsiteY17" fmla="*/ 1630560 h 1983225"/>
                  <a:gd name="connsiteX18" fmla="*/ 539794 w 1103231"/>
                  <a:gd name="connsiteY18" fmla="*/ 1317489 h 1983225"/>
                  <a:gd name="connsiteX19" fmla="*/ 471147 w 1103231"/>
                  <a:gd name="connsiteY19" fmla="*/ 1113435 h 1983225"/>
                  <a:gd name="connsiteX20" fmla="*/ 456987 w 1103231"/>
                  <a:gd name="connsiteY20" fmla="*/ 1047424 h 1983225"/>
                  <a:gd name="connsiteX21" fmla="*/ 531873 w 1103231"/>
                  <a:gd name="connsiteY21" fmla="*/ 0 h 1983225"/>
                  <a:gd name="connsiteX0" fmla="*/ 531873 w 1094037"/>
                  <a:gd name="connsiteY0" fmla="*/ 0 h 1983225"/>
                  <a:gd name="connsiteX1" fmla="*/ 1079973 w 1094037"/>
                  <a:gd name="connsiteY1" fmla="*/ 1016429 h 1983225"/>
                  <a:gd name="connsiteX2" fmla="*/ 1085385 w 1094037"/>
                  <a:gd name="connsiteY2" fmla="*/ 1054603 h 1983225"/>
                  <a:gd name="connsiteX3" fmla="*/ 1093873 w 1094037"/>
                  <a:gd name="connsiteY3" fmla="*/ 1025829 h 1983225"/>
                  <a:gd name="connsiteX4" fmla="*/ 1028844 w 1094037"/>
                  <a:gd name="connsiteY4" fmla="*/ 1644822 h 1983225"/>
                  <a:gd name="connsiteX5" fmla="*/ 962409 w 1094037"/>
                  <a:gd name="connsiteY5" fmla="*/ 1775225 h 1983225"/>
                  <a:gd name="connsiteX6" fmla="*/ 954607 w 1094037"/>
                  <a:gd name="connsiteY6" fmla="*/ 1778442 h 1983225"/>
                  <a:gd name="connsiteX7" fmla="*/ 947098 w 1094037"/>
                  <a:gd name="connsiteY7" fmla="*/ 1788934 h 1983225"/>
                  <a:gd name="connsiteX8" fmla="*/ 890153 w 1094037"/>
                  <a:gd name="connsiteY8" fmla="*/ 1826796 h 1983225"/>
                  <a:gd name="connsiteX9" fmla="*/ 868246 w 1094037"/>
                  <a:gd name="connsiteY9" fmla="*/ 1831038 h 1983225"/>
                  <a:gd name="connsiteX10" fmla="*/ 860260 w 1094037"/>
                  <a:gd name="connsiteY10" fmla="*/ 1837306 h 1983225"/>
                  <a:gd name="connsiteX11" fmla="*/ 778664 w 1094037"/>
                  <a:gd name="connsiteY11" fmla="*/ 1868453 h 1983225"/>
                  <a:gd name="connsiteX12" fmla="*/ 240552 w 1094037"/>
                  <a:gd name="connsiteY12" fmla="*/ 1978399 h 1983225"/>
                  <a:gd name="connsiteX13" fmla="*/ 96261 w 1094037"/>
                  <a:gd name="connsiteY13" fmla="*/ 1953934 h 1983225"/>
                  <a:gd name="connsiteX14" fmla="*/ 90861 w 1094037"/>
                  <a:gd name="connsiteY14" fmla="*/ 1947448 h 1983225"/>
                  <a:gd name="connsiteX15" fmla="*/ 78605 w 1094037"/>
                  <a:gd name="connsiteY15" fmla="*/ 1943415 h 1983225"/>
                  <a:gd name="connsiteX16" fmla="*/ 25467 w 1094037"/>
                  <a:gd name="connsiteY16" fmla="*/ 1900375 h 1983225"/>
                  <a:gd name="connsiteX17" fmla="*/ 108384 w 1094037"/>
                  <a:gd name="connsiteY17" fmla="*/ 1630560 h 1983225"/>
                  <a:gd name="connsiteX18" fmla="*/ 539794 w 1094037"/>
                  <a:gd name="connsiteY18" fmla="*/ 1317489 h 1983225"/>
                  <a:gd name="connsiteX19" fmla="*/ 471147 w 1094037"/>
                  <a:gd name="connsiteY19" fmla="*/ 1113435 h 1983225"/>
                  <a:gd name="connsiteX20" fmla="*/ 456987 w 1094037"/>
                  <a:gd name="connsiteY20" fmla="*/ 1047424 h 1983225"/>
                  <a:gd name="connsiteX21" fmla="*/ 531873 w 1094037"/>
                  <a:gd name="connsiteY21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471147 w 1085385"/>
                  <a:gd name="connsiteY18" fmla="*/ 1113435 h 1983225"/>
                  <a:gd name="connsiteX19" fmla="*/ 456987 w 1085385"/>
                  <a:gd name="connsiteY19" fmla="*/ 1047424 h 1983225"/>
                  <a:gd name="connsiteX20" fmla="*/ 531873 w 1085385"/>
                  <a:gd name="connsiteY20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471147 w 1085385"/>
                  <a:gd name="connsiteY18" fmla="*/ 1113435 h 1983225"/>
                  <a:gd name="connsiteX19" fmla="*/ 531873 w 1085385"/>
                  <a:gd name="connsiteY19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531873 w 1085385"/>
                  <a:gd name="connsiteY18" fmla="*/ 0 h 1983225"/>
                  <a:gd name="connsiteX0" fmla="*/ 531873 w 1079973"/>
                  <a:gd name="connsiteY0" fmla="*/ 0 h 1983225"/>
                  <a:gd name="connsiteX1" fmla="*/ 1079973 w 1079973"/>
                  <a:gd name="connsiteY1" fmla="*/ 1016429 h 1983225"/>
                  <a:gd name="connsiteX2" fmla="*/ 1028844 w 1079973"/>
                  <a:gd name="connsiteY2" fmla="*/ 1644822 h 1983225"/>
                  <a:gd name="connsiteX3" fmla="*/ 962409 w 1079973"/>
                  <a:gd name="connsiteY3" fmla="*/ 1775225 h 1983225"/>
                  <a:gd name="connsiteX4" fmla="*/ 954607 w 1079973"/>
                  <a:gd name="connsiteY4" fmla="*/ 1778442 h 1983225"/>
                  <a:gd name="connsiteX5" fmla="*/ 947098 w 1079973"/>
                  <a:gd name="connsiteY5" fmla="*/ 1788934 h 1983225"/>
                  <a:gd name="connsiteX6" fmla="*/ 890153 w 1079973"/>
                  <a:gd name="connsiteY6" fmla="*/ 1826796 h 1983225"/>
                  <a:gd name="connsiteX7" fmla="*/ 868246 w 1079973"/>
                  <a:gd name="connsiteY7" fmla="*/ 1831038 h 1983225"/>
                  <a:gd name="connsiteX8" fmla="*/ 860260 w 1079973"/>
                  <a:gd name="connsiteY8" fmla="*/ 1837306 h 1983225"/>
                  <a:gd name="connsiteX9" fmla="*/ 778664 w 1079973"/>
                  <a:gd name="connsiteY9" fmla="*/ 1868453 h 1983225"/>
                  <a:gd name="connsiteX10" fmla="*/ 240552 w 1079973"/>
                  <a:gd name="connsiteY10" fmla="*/ 1978399 h 1983225"/>
                  <a:gd name="connsiteX11" fmla="*/ 96261 w 1079973"/>
                  <a:gd name="connsiteY11" fmla="*/ 1953934 h 1983225"/>
                  <a:gd name="connsiteX12" fmla="*/ 90861 w 1079973"/>
                  <a:gd name="connsiteY12" fmla="*/ 1947448 h 1983225"/>
                  <a:gd name="connsiteX13" fmla="*/ 78605 w 1079973"/>
                  <a:gd name="connsiteY13" fmla="*/ 1943415 h 1983225"/>
                  <a:gd name="connsiteX14" fmla="*/ 25467 w 1079973"/>
                  <a:gd name="connsiteY14" fmla="*/ 1900375 h 1983225"/>
                  <a:gd name="connsiteX15" fmla="*/ 108384 w 1079973"/>
                  <a:gd name="connsiteY15" fmla="*/ 1630560 h 1983225"/>
                  <a:gd name="connsiteX16" fmla="*/ 539794 w 1079973"/>
                  <a:gd name="connsiteY16" fmla="*/ 1317489 h 1983225"/>
                  <a:gd name="connsiteX17" fmla="*/ 531873 w 1079973"/>
                  <a:gd name="connsiteY17" fmla="*/ 0 h 1983225"/>
                  <a:gd name="connsiteX0" fmla="*/ 531873 w 1028844"/>
                  <a:gd name="connsiteY0" fmla="*/ 0 h 1983225"/>
                  <a:gd name="connsiteX1" fmla="*/ 940864 w 1028844"/>
                  <a:gd name="connsiteY1" fmla="*/ 72601 h 1983225"/>
                  <a:gd name="connsiteX2" fmla="*/ 1028844 w 1028844"/>
                  <a:gd name="connsiteY2" fmla="*/ 1644822 h 1983225"/>
                  <a:gd name="connsiteX3" fmla="*/ 962409 w 1028844"/>
                  <a:gd name="connsiteY3" fmla="*/ 1775225 h 1983225"/>
                  <a:gd name="connsiteX4" fmla="*/ 954607 w 1028844"/>
                  <a:gd name="connsiteY4" fmla="*/ 1778442 h 1983225"/>
                  <a:gd name="connsiteX5" fmla="*/ 947098 w 1028844"/>
                  <a:gd name="connsiteY5" fmla="*/ 1788934 h 1983225"/>
                  <a:gd name="connsiteX6" fmla="*/ 890153 w 1028844"/>
                  <a:gd name="connsiteY6" fmla="*/ 1826796 h 1983225"/>
                  <a:gd name="connsiteX7" fmla="*/ 868246 w 1028844"/>
                  <a:gd name="connsiteY7" fmla="*/ 1831038 h 1983225"/>
                  <a:gd name="connsiteX8" fmla="*/ 860260 w 1028844"/>
                  <a:gd name="connsiteY8" fmla="*/ 1837306 h 1983225"/>
                  <a:gd name="connsiteX9" fmla="*/ 778664 w 1028844"/>
                  <a:gd name="connsiteY9" fmla="*/ 1868453 h 1983225"/>
                  <a:gd name="connsiteX10" fmla="*/ 240552 w 1028844"/>
                  <a:gd name="connsiteY10" fmla="*/ 1978399 h 1983225"/>
                  <a:gd name="connsiteX11" fmla="*/ 96261 w 1028844"/>
                  <a:gd name="connsiteY11" fmla="*/ 1953934 h 1983225"/>
                  <a:gd name="connsiteX12" fmla="*/ 90861 w 1028844"/>
                  <a:gd name="connsiteY12" fmla="*/ 1947448 h 1983225"/>
                  <a:gd name="connsiteX13" fmla="*/ 78605 w 1028844"/>
                  <a:gd name="connsiteY13" fmla="*/ 1943415 h 1983225"/>
                  <a:gd name="connsiteX14" fmla="*/ 25467 w 1028844"/>
                  <a:gd name="connsiteY14" fmla="*/ 1900375 h 1983225"/>
                  <a:gd name="connsiteX15" fmla="*/ 108384 w 1028844"/>
                  <a:gd name="connsiteY15" fmla="*/ 1630560 h 1983225"/>
                  <a:gd name="connsiteX16" fmla="*/ 539794 w 1028844"/>
                  <a:gd name="connsiteY16" fmla="*/ 1317489 h 1983225"/>
                  <a:gd name="connsiteX17" fmla="*/ 531873 w 1028844"/>
                  <a:gd name="connsiteY17" fmla="*/ 0 h 1983225"/>
                  <a:gd name="connsiteX0" fmla="*/ 531873 w 1351137"/>
                  <a:gd name="connsiteY0" fmla="*/ 0 h 1983225"/>
                  <a:gd name="connsiteX1" fmla="*/ 1351137 w 1351137"/>
                  <a:gd name="connsiteY1" fmla="*/ 126570 h 1983225"/>
                  <a:gd name="connsiteX2" fmla="*/ 1028844 w 1351137"/>
                  <a:gd name="connsiteY2" fmla="*/ 1644822 h 1983225"/>
                  <a:gd name="connsiteX3" fmla="*/ 962409 w 1351137"/>
                  <a:gd name="connsiteY3" fmla="*/ 1775225 h 1983225"/>
                  <a:gd name="connsiteX4" fmla="*/ 954607 w 1351137"/>
                  <a:gd name="connsiteY4" fmla="*/ 1778442 h 1983225"/>
                  <a:gd name="connsiteX5" fmla="*/ 947098 w 1351137"/>
                  <a:gd name="connsiteY5" fmla="*/ 1788934 h 1983225"/>
                  <a:gd name="connsiteX6" fmla="*/ 890153 w 1351137"/>
                  <a:gd name="connsiteY6" fmla="*/ 1826796 h 1983225"/>
                  <a:gd name="connsiteX7" fmla="*/ 868246 w 1351137"/>
                  <a:gd name="connsiteY7" fmla="*/ 1831038 h 1983225"/>
                  <a:gd name="connsiteX8" fmla="*/ 860260 w 1351137"/>
                  <a:gd name="connsiteY8" fmla="*/ 1837306 h 1983225"/>
                  <a:gd name="connsiteX9" fmla="*/ 778664 w 1351137"/>
                  <a:gd name="connsiteY9" fmla="*/ 1868453 h 1983225"/>
                  <a:gd name="connsiteX10" fmla="*/ 240552 w 1351137"/>
                  <a:gd name="connsiteY10" fmla="*/ 1978399 h 1983225"/>
                  <a:gd name="connsiteX11" fmla="*/ 96261 w 1351137"/>
                  <a:gd name="connsiteY11" fmla="*/ 1953934 h 1983225"/>
                  <a:gd name="connsiteX12" fmla="*/ 90861 w 1351137"/>
                  <a:gd name="connsiteY12" fmla="*/ 1947448 h 1983225"/>
                  <a:gd name="connsiteX13" fmla="*/ 78605 w 1351137"/>
                  <a:gd name="connsiteY13" fmla="*/ 1943415 h 1983225"/>
                  <a:gd name="connsiteX14" fmla="*/ 25467 w 1351137"/>
                  <a:gd name="connsiteY14" fmla="*/ 1900375 h 1983225"/>
                  <a:gd name="connsiteX15" fmla="*/ 108384 w 1351137"/>
                  <a:gd name="connsiteY15" fmla="*/ 1630560 h 1983225"/>
                  <a:gd name="connsiteX16" fmla="*/ 539794 w 1351137"/>
                  <a:gd name="connsiteY16" fmla="*/ 1317489 h 1983225"/>
                  <a:gd name="connsiteX17" fmla="*/ 531873 w 1351137"/>
                  <a:gd name="connsiteY17" fmla="*/ 0 h 1983225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539794 w 1351137"/>
                  <a:gd name="connsiteY16" fmla="*/ 1444470 h 2110206"/>
                  <a:gd name="connsiteX17" fmla="*/ 924168 w 1351137"/>
                  <a:gd name="connsiteY17" fmla="*/ 1 h 2110206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539794 w 1351137"/>
                  <a:gd name="connsiteY16" fmla="*/ 1444470 h 2110206"/>
                  <a:gd name="connsiteX17" fmla="*/ 924168 w 1351137"/>
                  <a:gd name="connsiteY17" fmla="*/ 1 h 2110206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646427 w 1351137"/>
                  <a:gd name="connsiteY16" fmla="*/ 1293855 h 2110206"/>
                  <a:gd name="connsiteX17" fmla="*/ 924168 w 1351137"/>
                  <a:gd name="connsiteY17" fmla="*/ 1 h 2110206"/>
                  <a:gd name="connsiteX0" fmla="*/ 924168 w 1484120"/>
                  <a:gd name="connsiteY0" fmla="*/ 243802 h 2354007"/>
                  <a:gd name="connsiteX1" fmla="*/ 1484121 w 1484120"/>
                  <a:gd name="connsiteY1" fmla="*/ 1 h 2354007"/>
                  <a:gd name="connsiteX2" fmla="*/ 1028844 w 1484120"/>
                  <a:gd name="connsiteY2" fmla="*/ 2015604 h 2354007"/>
                  <a:gd name="connsiteX3" fmla="*/ 962409 w 1484120"/>
                  <a:gd name="connsiteY3" fmla="*/ 2146007 h 2354007"/>
                  <a:gd name="connsiteX4" fmla="*/ 954607 w 1484120"/>
                  <a:gd name="connsiteY4" fmla="*/ 2149224 h 2354007"/>
                  <a:gd name="connsiteX5" fmla="*/ 947098 w 1484120"/>
                  <a:gd name="connsiteY5" fmla="*/ 2159716 h 2354007"/>
                  <a:gd name="connsiteX6" fmla="*/ 890153 w 1484120"/>
                  <a:gd name="connsiteY6" fmla="*/ 2197578 h 2354007"/>
                  <a:gd name="connsiteX7" fmla="*/ 868246 w 1484120"/>
                  <a:gd name="connsiteY7" fmla="*/ 2201820 h 2354007"/>
                  <a:gd name="connsiteX8" fmla="*/ 860260 w 1484120"/>
                  <a:gd name="connsiteY8" fmla="*/ 2208088 h 2354007"/>
                  <a:gd name="connsiteX9" fmla="*/ 778664 w 1484120"/>
                  <a:gd name="connsiteY9" fmla="*/ 2239235 h 2354007"/>
                  <a:gd name="connsiteX10" fmla="*/ 240552 w 1484120"/>
                  <a:gd name="connsiteY10" fmla="*/ 2349181 h 2354007"/>
                  <a:gd name="connsiteX11" fmla="*/ 96261 w 1484120"/>
                  <a:gd name="connsiteY11" fmla="*/ 2324716 h 2354007"/>
                  <a:gd name="connsiteX12" fmla="*/ 90861 w 1484120"/>
                  <a:gd name="connsiteY12" fmla="*/ 2318230 h 2354007"/>
                  <a:gd name="connsiteX13" fmla="*/ 78605 w 1484120"/>
                  <a:gd name="connsiteY13" fmla="*/ 2314197 h 2354007"/>
                  <a:gd name="connsiteX14" fmla="*/ 25467 w 1484120"/>
                  <a:gd name="connsiteY14" fmla="*/ 2271157 h 2354007"/>
                  <a:gd name="connsiteX15" fmla="*/ 108384 w 1484120"/>
                  <a:gd name="connsiteY15" fmla="*/ 2001342 h 2354007"/>
                  <a:gd name="connsiteX16" fmla="*/ 646427 w 1484120"/>
                  <a:gd name="connsiteY16" fmla="*/ 1537656 h 2354007"/>
                  <a:gd name="connsiteX17" fmla="*/ 924168 w 1484120"/>
                  <a:gd name="connsiteY17" fmla="*/ 243802 h 2354007"/>
                  <a:gd name="connsiteX0" fmla="*/ 994601 w 1484122"/>
                  <a:gd name="connsiteY0" fmla="*/ -1 h 2869990"/>
                  <a:gd name="connsiteX1" fmla="*/ 1484121 w 1484122"/>
                  <a:gd name="connsiteY1" fmla="*/ 515984 h 2869990"/>
                  <a:gd name="connsiteX2" fmla="*/ 1028844 w 1484122"/>
                  <a:gd name="connsiteY2" fmla="*/ 2531587 h 2869990"/>
                  <a:gd name="connsiteX3" fmla="*/ 962409 w 1484122"/>
                  <a:gd name="connsiteY3" fmla="*/ 2661990 h 2869990"/>
                  <a:gd name="connsiteX4" fmla="*/ 954607 w 1484122"/>
                  <a:gd name="connsiteY4" fmla="*/ 2665207 h 2869990"/>
                  <a:gd name="connsiteX5" fmla="*/ 947098 w 1484122"/>
                  <a:gd name="connsiteY5" fmla="*/ 2675699 h 2869990"/>
                  <a:gd name="connsiteX6" fmla="*/ 890153 w 1484122"/>
                  <a:gd name="connsiteY6" fmla="*/ 2713561 h 2869990"/>
                  <a:gd name="connsiteX7" fmla="*/ 868246 w 1484122"/>
                  <a:gd name="connsiteY7" fmla="*/ 2717803 h 2869990"/>
                  <a:gd name="connsiteX8" fmla="*/ 860260 w 1484122"/>
                  <a:gd name="connsiteY8" fmla="*/ 2724071 h 2869990"/>
                  <a:gd name="connsiteX9" fmla="*/ 778664 w 1484122"/>
                  <a:gd name="connsiteY9" fmla="*/ 2755218 h 2869990"/>
                  <a:gd name="connsiteX10" fmla="*/ 240552 w 1484122"/>
                  <a:gd name="connsiteY10" fmla="*/ 2865164 h 2869990"/>
                  <a:gd name="connsiteX11" fmla="*/ 96261 w 1484122"/>
                  <a:gd name="connsiteY11" fmla="*/ 2840699 h 2869990"/>
                  <a:gd name="connsiteX12" fmla="*/ 90861 w 1484122"/>
                  <a:gd name="connsiteY12" fmla="*/ 2834213 h 2869990"/>
                  <a:gd name="connsiteX13" fmla="*/ 78605 w 1484122"/>
                  <a:gd name="connsiteY13" fmla="*/ 2830180 h 2869990"/>
                  <a:gd name="connsiteX14" fmla="*/ 25467 w 1484122"/>
                  <a:gd name="connsiteY14" fmla="*/ 2787140 h 2869990"/>
                  <a:gd name="connsiteX15" fmla="*/ 108384 w 1484122"/>
                  <a:gd name="connsiteY15" fmla="*/ 2517325 h 2869990"/>
                  <a:gd name="connsiteX16" fmla="*/ 646427 w 1484122"/>
                  <a:gd name="connsiteY16" fmla="*/ 2053639 h 2869990"/>
                  <a:gd name="connsiteX17" fmla="*/ 994601 w 1484122"/>
                  <a:gd name="connsiteY17" fmla="*/ -1 h 2869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84122" h="2869990">
                    <a:moveTo>
                      <a:pt x="994601" y="-1"/>
                    </a:moveTo>
                    <a:lnTo>
                      <a:pt x="1484121" y="515984"/>
                    </a:lnTo>
                    <a:lnTo>
                      <a:pt x="1028844" y="2531587"/>
                    </a:lnTo>
                    <a:cubicBezTo>
                      <a:pt x="1022899" y="2589854"/>
                      <a:pt x="997946" y="2635420"/>
                      <a:pt x="962409" y="2661990"/>
                    </a:cubicBezTo>
                    <a:lnTo>
                      <a:pt x="954607" y="2665207"/>
                    </a:lnTo>
                    <a:lnTo>
                      <a:pt x="947098" y="2675699"/>
                    </a:lnTo>
                    <a:cubicBezTo>
                      <a:pt x="931498" y="2692992"/>
                      <a:pt x="912357" y="2706091"/>
                      <a:pt x="890153" y="2713561"/>
                    </a:cubicBezTo>
                    <a:lnTo>
                      <a:pt x="868246" y="2717803"/>
                    </a:lnTo>
                    <a:lnTo>
                      <a:pt x="860260" y="2724071"/>
                    </a:lnTo>
                    <a:cubicBezTo>
                      <a:pt x="834942" y="2738564"/>
                      <a:pt x="807356" y="2749355"/>
                      <a:pt x="778664" y="2755218"/>
                    </a:cubicBezTo>
                    <a:lnTo>
                      <a:pt x="240552" y="2865164"/>
                    </a:lnTo>
                    <a:cubicBezTo>
                      <a:pt x="183169" y="2876890"/>
                      <a:pt x="132231" y="2866681"/>
                      <a:pt x="96261" y="2840699"/>
                    </a:cubicBezTo>
                    <a:lnTo>
                      <a:pt x="90861" y="2834213"/>
                    </a:lnTo>
                    <a:lnTo>
                      <a:pt x="78605" y="2830180"/>
                    </a:lnTo>
                    <a:cubicBezTo>
                      <a:pt x="57443" y="2820456"/>
                      <a:pt x="39226" y="2806100"/>
                      <a:pt x="25467" y="2787140"/>
                    </a:cubicBezTo>
                    <a:cubicBezTo>
                      <a:pt x="-29571" y="2711298"/>
                      <a:pt x="7553" y="2590497"/>
                      <a:pt x="108384" y="2517325"/>
                    </a:cubicBezTo>
                    <a:lnTo>
                      <a:pt x="646427" y="2053639"/>
                    </a:lnTo>
                    <a:cubicBezTo>
                      <a:pt x="909009" y="1664915"/>
                      <a:pt x="997241" y="439162"/>
                      <a:pt x="994601" y="-1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87" name="Szabadkézi sokszög 486"/>
              <p:cNvSpPr/>
              <p:nvPr/>
            </p:nvSpPr>
            <p:spPr>
              <a:xfrm rot="20305699">
                <a:off x="1150723" y="5656606"/>
                <a:ext cx="876658" cy="921986"/>
              </a:xfrm>
              <a:custGeom>
                <a:avLst/>
                <a:gdLst>
                  <a:gd name="connsiteX0" fmla="*/ 457682 w 1085937"/>
                  <a:gd name="connsiteY0" fmla="*/ 0 h 966796"/>
                  <a:gd name="connsiteX1" fmla="*/ 1079973 w 1085937"/>
                  <a:gd name="connsiteY1" fmla="*/ 0 h 966796"/>
                  <a:gd name="connsiteX2" fmla="*/ 1085385 w 1085937"/>
                  <a:gd name="connsiteY2" fmla="*/ 38174 h 966796"/>
                  <a:gd name="connsiteX3" fmla="*/ 1084598 w 1085937"/>
                  <a:gd name="connsiteY3" fmla="*/ 82002 h 966796"/>
                  <a:gd name="connsiteX4" fmla="*/ 1028844 w 1085937"/>
                  <a:gd name="connsiteY4" fmla="*/ 628393 h 966796"/>
                  <a:gd name="connsiteX5" fmla="*/ 962409 w 1085937"/>
                  <a:gd name="connsiteY5" fmla="*/ 758796 h 966796"/>
                  <a:gd name="connsiteX6" fmla="*/ 954607 w 1085937"/>
                  <a:gd name="connsiteY6" fmla="*/ 762013 h 966796"/>
                  <a:gd name="connsiteX7" fmla="*/ 947098 w 1085937"/>
                  <a:gd name="connsiteY7" fmla="*/ 772505 h 966796"/>
                  <a:gd name="connsiteX8" fmla="*/ 890153 w 1085937"/>
                  <a:gd name="connsiteY8" fmla="*/ 810367 h 966796"/>
                  <a:gd name="connsiteX9" fmla="*/ 868246 w 1085937"/>
                  <a:gd name="connsiteY9" fmla="*/ 814609 h 966796"/>
                  <a:gd name="connsiteX10" fmla="*/ 860260 w 1085937"/>
                  <a:gd name="connsiteY10" fmla="*/ 820877 h 966796"/>
                  <a:gd name="connsiteX11" fmla="*/ 778664 w 1085937"/>
                  <a:gd name="connsiteY11" fmla="*/ 852024 h 966796"/>
                  <a:gd name="connsiteX12" fmla="*/ 240552 w 1085937"/>
                  <a:gd name="connsiteY12" fmla="*/ 961970 h 966796"/>
                  <a:gd name="connsiteX13" fmla="*/ 96261 w 1085937"/>
                  <a:gd name="connsiteY13" fmla="*/ 937505 h 966796"/>
                  <a:gd name="connsiteX14" fmla="*/ 90861 w 1085937"/>
                  <a:gd name="connsiteY14" fmla="*/ 931019 h 966796"/>
                  <a:gd name="connsiteX15" fmla="*/ 78605 w 1085937"/>
                  <a:gd name="connsiteY15" fmla="*/ 926986 h 966796"/>
                  <a:gd name="connsiteX16" fmla="*/ 25467 w 1085937"/>
                  <a:gd name="connsiteY16" fmla="*/ 883946 h 966796"/>
                  <a:gd name="connsiteX17" fmla="*/ 108384 w 1085937"/>
                  <a:gd name="connsiteY17" fmla="*/ 614131 h 966796"/>
                  <a:gd name="connsiteX18" fmla="*/ 539794 w 1085937"/>
                  <a:gd name="connsiteY18" fmla="*/ 301060 h 966796"/>
                  <a:gd name="connsiteX19" fmla="*/ 471147 w 1085937"/>
                  <a:gd name="connsiteY19" fmla="*/ 97006 h 966796"/>
                  <a:gd name="connsiteX20" fmla="*/ 456987 w 1085937"/>
                  <a:gd name="connsiteY20" fmla="*/ 30995 h 966796"/>
                  <a:gd name="connsiteX21" fmla="*/ 457682 w 1085937"/>
                  <a:gd name="connsiteY21" fmla="*/ 0 h 966796"/>
                  <a:gd name="connsiteX0" fmla="*/ 531873 w 1085937"/>
                  <a:gd name="connsiteY0" fmla="*/ 0 h 1983225"/>
                  <a:gd name="connsiteX1" fmla="*/ 1079973 w 1085937"/>
                  <a:gd name="connsiteY1" fmla="*/ 1016429 h 1983225"/>
                  <a:gd name="connsiteX2" fmla="*/ 1085385 w 1085937"/>
                  <a:gd name="connsiteY2" fmla="*/ 1054603 h 1983225"/>
                  <a:gd name="connsiteX3" fmla="*/ 1084598 w 1085937"/>
                  <a:gd name="connsiteY3" fmla="*/ 1098431 h 1983225"/>
                  <a:gd name="connsiteX4" fmla="*/ 1028844 w 1085937"/>
                  <a:gd name="connsiteY4" fmla="*/ 1644822 h 1983225"/>
                  <a:gd name="connsiteX5" fmla="*/ 962409 w 1085937"/>
                  <a:gd name="connsiteY5" fmla="*/ 1775225 h 1983225"/>
                  <a:gd name="connsiteX6" fmla="*/ 954607 w 1085937"/>
                  <a:gd name="connsiteY6" fmla="*/ 1778442 h 1983225"/>
                  <a:gd name="connsiteX7" fmla="*/ 947098 w 1085937"/>
                  <a:gd name="connsiteY7" fmla="*/ 1788934 h 1983225"/>
                  <a:gd name="connsiteX8" fmla="*/ 890153 w 1085937"/>
                  <a:gd name="connsiteY8" fmla="*/ 1826796 h 1983225"/>
                  <a:gd name="connsiteX9" fmla="*/ 868246 w 1085937"/>
                  <a:gd name="connsiteY9" fmla="*/ 1831038 h 1983225"/>
                  <a:gd name="connsiteX10" fmla="*/ 860260 w 1085937"/>
                  <a:gd name="connsiteY10" fmla="*/ 1837306 h 1983225"/>
                  <a:gd name="connsiteX11" fmla="*/ 778664 w 1085937"/>
                  <a:gd name="connsiteY11" fmla="*/ 1868453 h 1983225"/>
                  <a:gd name="connsiteX12" fmla="*/ 240552 w 1085937"/>
                  <a:gd name="connsiteY12" fmla="*/ 1978399 h 1983225"/>
                  <a:gd name="connsiteX13" fmla="*/ 96261 w 1085937"/>
                  <a:gd name="connsiteY13" fmla="*/ 1953934 h 1983225"/>
                  <a:gd name="connsiteX14" fmla="*/ 90861 w 1085937"/>
                  <a:gd name="connsiteY14" fmla="*/ 1947448 h 1983225"/>
                  <a:gd name="connsiteX15" fmla="*/ 78605 w 1085937"/>
                  <a:gd name="connsiteY15" fmla="*/ 1943415 h 1983225"/>
                  <a:gd name="connsiteX16" fmla="*/ 25467 w 1085937"/>
                  <a:gd name="connsiteY16" fmla="*/ 1900375 h 1983225"/>
                  <a:gd name="connsiteX17" fmla="*/ 108384 w 1085937"/>
                  <a:gd name="connsiteY17" fmla="*/ 1630560 h 1983225"/>
                  <a:gd name="connsiteX18" fmla="*/ 539794 w 1085937"/>
                  <a:gd name="connsiteY18" fmla="*/ 1317489 h 1983225"/>
                  <a:gd name="connsiteX19" fmla="*/ 471147 w 1085937"/>
                  <a:gd name="connsiteY19" fmla="*/ 1113435 h 1983225"/>
                  <a:gd name="connsiteX20" fmla="*/ 456987 w 1085937"/>
                  <a:gd name="connsiteY20" fmla="*/ 1047424 h 1983225"/>
                  <a:gd name="connsiteX21" fmla="*/ 531873 w 1085937"/>
                  <a:gd name="connsiteY21" fmla="*/ 0 h 1983225"/>
                  <a:gd name="connsiteX0" fmla="*/ 531873 w 1103231"/>
                  <a:gd name="connsiteY0" fmla="*/ 0 h 1983225"/>
                  <a:gd name="connsiteX1" fmla="*/ 1079973 w 1103231"/>
                  <a:gd name="connsiteY1" fmla="*/ 1016429 h 1983225"/>
                  <a:gd name="connsiteX2" fmla="*/ 1085385 w 1103231"/>
                  <a:gd name="connsiteY2" fmla="*/ 1054603 h 1983225"/>
                  <a:gd name="connsiteX3" fmla="*/ 1103146 w 1103231"/>
                  <a:gd name="connsiteY3" fmla="*/ 430492 h 1983225"/>
                  <a:gd name="connsiteX4" fmla="*/ 1028844 w 1103231"/>
                  <a:gd name="connsiteY4" fmla="*/ 1644822 h 1983225"/>
                  <a:gd name="connsiteX5" fmla="*/ 962409 w 1103231"/>
                  <a:gd name="connsiteY5" fmla="*/ 1775225 h 1983225"/>
                  <a:gd name="connsiteX6" fmla="*/ 954607 w 1103231"/>
                  <a:gd name="connsiteY6" fmla="*/ 1778442 h 1983225"/>
                  <a:gd name="connsiteX7" fmla="*/ 947098 w 1103231"/>
                  <a:gd name="connsiteY7" fmla="*/ 1788934 h 1983225"/>
                  <a:gd name="connsiteX8" fmla="*/ 890153 w 1103231"/>
                  <a:gd name="connsiteY8" fmla="*/ 1826796 h 1983225"/>
                  <a:gd name="connsiteX9" fmla="*/ 868246 w 1103231"/>
                  <a:gd name="connsiteY9" fmla="*/ 1831038 h 1983225"/>
                  <a:gd name="connsiteX10" fmla="*/ 860260 w 1103231"/>
                  <a:gd name="connsiteY10" fmla="*/ 1837306 h 1983225"/>
                  <a:gd name="connsiteX11" fmla="*/ 778664 w 1103231"/>
                  <a:gd name="connsiteY11" fmla="*/ 1868453 h 1983225"/>
                  <a:gd name="connsiteX12" fmla="*/ 240552 w 1103231"/>
                  <a:gd name="connsiteY12" fmla="*/ 1978399 h 1983225"/>
                  <a:gd name="connsiteX13" fmla="*/ 96261 w 1103231"/>
                  <a:gd name="connsiteY13" fmla="*/ 1953934 h 1983225"/>
                  <a:gd name="connsiteX14" fmla="*/ 90861 w 1103231"/>
                  <a:gd name="connsiteY14" fmla="*/ 1947448 h 1983225"/>
                  <a:gd name="connsiteX15" fmla="*/ 78605 w 1103231"/>
                  <a:gd name="connsiteY15" fmla="*/ 1943415 h 1983225"/>
                  <a:gd name="connsiteX16" fmla="*/ 25467 w 1103231"/>
                  <a:gd name="connsiteY16" fmla="*/ 1900375 h 1983225"/>
                  <a:gd name="connsiteX17" fmla="*/ 108384 w 1103231"/>
                  <a:gd name="connsiteY17" fmla="*/ 1630560 h 1983225"/>
                  <a:gd name="connsiteX18" fmla="*/ 539794 w 1103231"/>
                  <a:gd name="connsiteY18" fmla="*/ 1317489 h 1983225"/>
                  <a:gd name="connsiteX19" fmla="*/ 471147 w 1103231"/>
                  <a:gd name="connsiteY19" fmla="*/ 1113435 h 1983225"/>
                  <a:gd name="connsiteX20" fmla="*/ 456987 w 1103231"/>
                  <a:gd name="connsiteY20" fmla="*/ 1047424 h 1983225"/>
                  <a:gd name="connsiteX21" fmla="*/ 531873 w 1103231"/>
                  <a:gd name="connsiteY21" fmla="*/ 0 h 1983225"/>
                  <a:gd name="connsiteX0" fmla="*/ 531873 w 1094037"/>
                  <a:gd name="connsiteY0" fmla="*/ 0 h 1983225"/>
                  <a:gd name="connsiteX1" fmla="*/ 1079973 w 1094037"/>
                  <a:gd name="connsiteY1" fmla="*/ 1016429 h 1983225"/>
                  <a:gd name="connsiteX2" fmla="*/ 1085385 w 1094037"/>
                  <a:gd name="connsiteY2" fmla="*/ 1054603 h 1983225"/>
                  <a:gd name="connsiteX3" fmla="*/ 1093873 w 1094037"/>
                  <a:gd name="connsiteY3" fmla="*/ 1025829 h 1983225"/>
                  <a:gd name="connsiteX4" fmla="*/ 1028844 w 1094037"/>
                  <a:gd name="connsiteY4" fmla="*/ 1644822 h 1983225"/>
                  <a:gd name="connsiteX5" fmla="*/ 962409 w 1094037"/>
                  <a:gd name="connsiteY5" fmla="*/ 1775225 h 1983225"/>
                  <a:gd name="connsiteX6" fmla="*/ 954607 w 1094037"/>
                  <a:gd name="connsiteY6" fmla="*/ 1778442 h 1983225"/>
                  <a:gd name="connsiteX7" fmla="*/ 947098 w 1094037"/>
                  <a:gd name="connsiteY7" fmla="*/ 1788934 h 1983225"/>
                  <a:gd name="connsiteX8" fmla="*/ 890153 w 1094037"/>
                  <a:gd name="connsiteY8" fmla="*/ 1826796 h 1983225"/>
                  <a:gd name="connsiteX9" fmla="*/ 868246 w 1094037"/>
                  <a:gd name="connsiteY9" fmla="*/ 1831038 h 1983225"/>
                  <a:gd name="connsiteX10" fmla="*/ 860260 w 1094037"/>
                  <a:gd name="connsiteY10" fmla="*/ 1837306 h 1983225"/>
                  <a:gd name="connsiteX11" fmla="*/ 778664 w 1094037"/>
                  <a:gd name="connsiteY11" fmla="*/ 1868453 h 1983225"/>
                  <a:gd name="connsiteX12" fmla="*/ 240552 w 1094037"/>
                  <a:gd name="connsiteY12" fmla="*/ 1978399 h 1983225"/>
                  <a:gd name="connsiteX13" fmla="*/ 96261 w 1094037"/>
                  <a:gd name="connsiteY13" fmla="*/ 1953934 h 1983225"/>
                  <a:gd name="connsiteX14" fmla="*/ 90861 w 1094037"/>
                  <a:gd name="connsiteY14" fmla="*/ 1947448 h 1983225"/>
                  <a:gd name="connsiteX15" fmla="*/ 78605 w 1094037"/>
                  <a:gd name="connsiteY15" fmla="*/ 1943415 h 1983225"/>
                  <a:gd name="connsiteX16" fmla="*/ 25467 w 1094037"/>
                  <a:gd name="connsiteY16" fmla="*/ 1900375 h 1983225"/>
                  <a:gd name="connsiteX17" fmla="*/ 108384 w 1094037"/>
                  <a:gd name="connsiteY17" fmla="*/ 1630560 h 1983225"/>
                  <a:gd name="connsiteX18" fmla="*/ 539794 w 1094037"/>
                  <a:gd name="connsiteY18" fmla="*/ 1317489 h 1983225"/>
                  <a:gd name="connsiteX19" fmla="*/ 471147 w 1094037"/>
                  <a:gd name="connsiteY19" fmla="*/ 1113435 h 1983225"/>
                  <a:gd name="connsiteX20" fmla="*/ 456987 w 1094037"/>
                  <a:gd name="connsiteY20" fmla="*/ 1047424 h 1983225"/>
                  <a:gd name="connsiteX21" fmla="*/ 531873 w 1094037"/>
                  <a:gd name="connsiteY21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471147 w 1085385"/>
                  <a:gd name="connsiteY18" fmla="*/ 1113435 h 1983225"/>
                  <a:gd name="connsiteX19" fmla="*/ 456987 w 1085385"/>
                  <a:gd name="connsiteY19" fmla="*/ 1047424 h 1983225"/>
                  <a:gd name="connsiteX20" fmla="*/ 531873 w 1085385"/>
                  <a:gd name="connsiteY20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471147 w 1085385"/>
                  <a:gd name="connsiteY18" fmla="*/ 1113435 h 1983225"/>
                  <a:gd name="connsiteX19" fmla="*/ 531873 w 1085385"/>
                  <a:gd name="connsiteY19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531873 w 1085385"/>
                  <a:gd name="connsiteY18" fmla="*/ 0 h 1983225"/>
                  <a:gd name="connsiteX0" fmla="*/ 531873 w 1079973"/>
                  <a:gd name="connsiteY0" fmla="*/ 0 h 1983225"/>
                  <a:gd name="connsiteX1" fmla="*/ 1079973 w 1079973"/>
                  <a:gd name="connsiteY1" fmla="*/ 1016429 h 1983225"/>
                  <a:gd name="connsiteX2" fmla="*/ 1028844 w 1079973"/>
                  <a:gd name="connsiteY2" fmla="*/ 1644822 h 1983225"/>
                  <a:gd name="connsiteX3" fmla="*/ 962409 w 1079973"/>
                  <a:gd name="connsiteY3" fmla="*/ 1775225 h 1983225"/>
                  <a:gd name="connsiteX4" fmla="*/ 954607 w 1079973"/>
                  <a:gd name="connsiteY4" fmla="*/ 1778442 h 1983225"/>
                  <a:gd name="connsiteX5" fmla="*/ 947098 w 1079973"/>
                  <a:gd name="connsiteY5" fmla="*/ 1788934 h 1983225"/>
                  <a:gd name="connsiteX6" fmla="*/ 890153 w 1079973"/>
                  <a:gd name="connsiteY6" fmla="*/ 1826796 h 1983225"/>
                  <a:gd name="connsiteX7" fmla="*/ 868246 w 1079973"/>
                  <a:gd name="connsiteY7" fmla="*/ 1831038 h 1983225"/>
                  <a:gd name="connsiteX8" fmla="*/ 860260 w 1079973"/>
                  <a:gd name="connsiteY8" fmla="*/ 1837306 h 1983225"/>
                  <a:gd name="connsiteX9" fmla="*/ 778664 w 1079973"/>
                  <a:gd name="connsiteY9" fmla="*/ 1868453 h 1983225"/>
                  <a:gd name="connsiteX10" fmla="*/ 240552 w 1079973"/>
                  <a:gd name="connsiteY10" fmla="*/ 1978399 h 1983225"/>
                  <a:gd name="connsiteX11" fmla="*/ 96261 w 1079973"/>
                  <a:gd name="connsiteY11" fmla="*/ 1953934 h 1983225"/>
                  <a:gd name="connsiteX12" fmla="*/ 90861 w 1079973"/>
                  <a:gd name="connsiteY12" fmla="*/ 1947448 h 1983225"/>
                  <a:gd name="connsiteX13" fmla="*/ 78605 w 1079973"/>
                  <a:gd name="connsiteY13" fmla="*/ 1943415 h 1983225"/>
                  <a:gd name="connsiteX14" fmla="*/ 25467 w 1079973"/>
                  <a:gd name="connsiteY14" fmla="*/ 1900375 h 1983225"/>
                  <a:gd name="connsiteX15" fmla="*/ 108384 w 1079973"/>
                  <a:gd name="connsiteY15" fmla="*/ 1630560 h 1983225"/>
                  <a:gd name="connsiteX16" fmla="*/ 539794 w 1079973"/>
                  <a:gd name="connsiteY16" fmla="*/ 1317489 h 1983225"/>
                  <a:gd name="connsiteX17" fmla="*/ 531873 w 1079973"/>
                  <a:gd name="connsiteY17" fmla="*/ 0 h 1983225"/>
                  <a:gd name="connsiteX0" fmla="*/ 531873 w 1028844"/>
                  <a:gd name="connsiteY0" fmla="*/ 0 h 1983225"/>
                  <a:gd name="connsiteX1" fmla="*/ 940864 w 1028844"/>
                  <a:gd name="connsiteY1" fmla="*/ 72601 h 1983225"/>
                  <a:gd name="connsiteX2" fmla="*/ 1028844 w 1028844"/>
                  <a:gd name="connsiteY2" fmla="*/ 1644822 h 1983225"/>
                  <a:gd name="connsiteX3" fmla="*/ 962409 w 1028844"/>
                  <a:gd name="connsiteY3" fmla="*/ 1775225 h 1983225"/>
                  <a:gd name="connsiteX4" fmla="*/ 954607 w 1028844"/>
                  <a:gd name="connsiteY4" fmla="*/ 1778442 h 1983225"/>
                  <a:gd name="connsiteX5" fmla="*/ 947098 w 1028844"/>
                  <a:gd name="connsiteY5" fmla="*/ 1788934 h 1983225"/>
                  <a:gd name="connsiteX6" fmla="*/ 890153 w 1028844"/>
                  <a:gd name="connsiteY6" fmla="*/ 1826796 h 1983225"/>
                  <a:gd name="connsiteX7" fmla="*/ 868246 w 1028844"/>
                  <a:gd name="connsiteY7" fmla="*/ 1831038 h 1983225"/>
                  <a:gd name="connsiteX8" fmla="*/ 860260 w 1028844"/>
                  <a:gd name="connsiteY8" fmla="*/ 1837306 h 1983225"/>
                  <a:gd name="connsiteX9" fmla="*/ 778664 w 1028844"/>
                  <a:gd name="connsiteY9" fmla="*/ 1868453 h 1983225"/>
                  <a:gd name="connsiteX10" fmla="*/ 240552 w 1028844"/>
                  <a:gd name="connsiteY10" fmla="*/ 1978399 h 1983225"/>
                  <a:gd name="connsiteX11" fmla="*/ 96261 w 1028844"/>
                  <a:gd name="connsiteY11" fmla="*/ 1953934 h 1983225"/>
                  <a:gd name="connsiteX12" fmla="*/ 90861 w 1028844"/>
                  <a:gd name="connsiteY12" fmla="*/ 1947448 h 1983225"/>
                  <a:gd name="connsiteX13" fmla="*/ 78605 w 1028844"/>
                  <a:gd name="connsiteY13" fmla="*/ 1943415 h 1983225"/>
                  <a:gd name="connsiteX14" fmla="*/ 25467 w 1028844"/>
                  <a:gd name="connsiteY14" fmla="*/ 1900375 h 1983225"/>
                  <a:gd name="connsiteX15" fmla="*/ 108384 w 1028844"/>
                  <a:gd name="connsiteY15" fmla="*/ 1630560 h 1983225"/>
                  <a:gd name="connsiteX16" fmla="*/ 539794 w 1028844"/>
                  <a:gd name="connsiteY16" fmla="*/ 1317489 h 1983225"/>
                  <a:gd name="connsiteX17" fmla="*/ 531873 w 1028844"/>
                  <a:gd name="connsiteY17" fmla="*/ 0 h 1983225"/>
                  <a:gd name="connsiteX0" fmla="*/ 531873 w 1351137"/>
                  <a:gd name="connsiteY0" fmla="*/ 0 h 1983225"/>
                  <a:gd name="connsiteX1" fmla="*/ 1351137 w 1351137"/>
                  <a:gd name="connsiteY1" fmla="*/ 126570 h 1983225"/>
                  <a:gd name="connsiteX2" fmla="*/ 1028844 w 1351137"/>
                  <a:gd name="connsiteY2" fmla="*/ 1644822 h 1983225"/>
                  <a:gd name="connsiteX3" fmla="*/ 962409 w 1351137"/>
                  <a:gd name="connsiteY3" fmla="*/ 1775225 h 1983225"/>
                  <a:gd name="connsiteX4" fmla="*/ 954607 w 1351137"/>
                  <a:gd name="connsiteY4" fmla="*/ 1778442 h 1983225"/>
                  <a:gd name="connsiteX5" fmla="*/ 947098 w 1351137"/>
                  <a:gd name="connsiteY5" fmla="*/ 1788934 h 1983225"/>
                  <a:gd name="connsiteX6" fmla="*/ 890153 w 1351137"/>
                  <a:gd name="connsiteY6" fmla="*/ 1826796 h 1983225"/>
                  <a:gd name="connsiteX7" fmla="*/ 868246 w 1351137"/>
                  <a:gd name="connsiteY7" fmla="*/ 1831038 h 1983225"/>
                  <a:gd name="connsiteX8" fmla="*/ 860260 w 1351137"/>
                  <a:gd name="connsiteY8" fmla="*/ 1837306 h 1983225"/>
                  <a:gd name="connsiteX9" fmla="*/ 778664 w 1351137"/>
                  <a:gd name="connsiteY9" fmla="*/ 1868453 h 1983225"/>
                  <a:gd name="connsiteX10" fmla="*/ 240552 w 1351137"/>
                  <a:gd name="connsiteY10" fmla="*/ 1978399 h 1983225"/>
                  <a:gd name="connsiteX11" fmla="*/ 96261 w 1351137"/>
                  <a:gd name="connsiteY11" fmla="*/ 1953934 h 1983225"/>
                  <a:gd name="connsiteX12" fmla="*/ 90861 w 1351137"/>
                  <a:gd name="connsiteY12" fmla="*/ 1947448 h 1983225"/>
                  <a:gd name="connsiteX13" fmla="*/ 78605 w 1351137"/>
                  <a:gd name="connsiteY13" fmla="*/ 1943415 h 1983225"/>
                  <a:gd name="connsiteX14" fmla="*/ 25467 w 1351137"/>
                  <a:gd name="connsiteY14" fmla="*/ 1900375 h 1983225"/>
                  <a:gd name="connsiteX15" fmla="*/ 108384 w 1351137"/>
                  <a:gd name="connsiteY15" fmla="*/ 1630560 h 1983225"/>
                  <a:gd name="connsiteX16" fmla="*/ 539794 w 1351137"/>
                  <a:gd name="connsiteY16" fmla="*/ 1317489 h 1983225"/>
                  <a:gd name="connsiteX17" fmla="*/ 531873 w 1351137"/>
                  <a:gd name="connsiteY17" fmla="*/ 0 h 1983225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539794 w 1351137"/>
                  <a:gd name="connsiteY16" fmla="*/ 1444470 h 2110206"/>
                  <a:gd name="connsiteX17" fmla="*/ 924168 w 1351137"/>
                  <a:gd name="connsiteY17" fmla="*/ 1 h 2110206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539794 w 1351137"/>
                  <a:gd name="connsiteY16" fmla="*/ 1444470 h 2110206"/>
                  <a:gd name="connsiteX17" fmla="*/ 924168 w 1351137"/>
                  <a:gd name="connsiteY17" fmla="*/ 1 h 2110206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646427 w 1351137"/>
                  <a:gd name="connsiteY16" fmla="*/ 1293855 h 2110206"/>
                  <a:gd name="connsiteX17" fmla="*/ 924168 w 1351137"/>
                  <a:gd name="connsiteY17" fmla="*/ 1 h 2110206"/>
                  <a:gd name="connsiteX0" fmla="*/ 924168 w 1484120"/>
                  <a:gd name="connsiteY0" fmla="*/ 243802 h 2354007"/>
                  <a:gd name="connsiteX1" fmla="*/ 1484121 w 1484120"/>
                  <a:gd name="connsiteY1" fmla="*/ 1 h 2354007"/>
                  <a:gd name="connsiteX2" fmla="*/ 1028844 w 1484120"/>
                  <a:gd name="connsiteY2" fmla="*/ 2015604 h 2354007"/>
                  <a:gd name="connsiteX3" fmla="*/ 962409 w 1484120"/>
                  <a:gd name="connsiteY3" fmla="*/ 2146007 h 2354007"/>
                  <a:gd name="connsiteX4" fmla="*/ 954607 w 1484120"/>
                  <a:gd name="connsiteY4" fmla="*/ 2149224 h 2354007"/>
                  <a:gd name="connsiteX5" fmla="*/ 947098 w 1484120"/>
                  <a:gd name="connsiteY5" fmla="*/ 2159716 h 2354007"/>
                  <a:gd name="connsiteX6" fmla="*/ 890153 w 1484120"/>
                  <a:gd name="connsiteY6" fmla="*/ 2197578 h 2354007"/>
                  <a:gd name="connsiteX7" fmla="*/ 868246 w 1484120"/>
                  <a:gd name="connsiteY7" fmla="*/ 2201820 h 2354007"/>
                  <a:gd name="connsiteX8" fmla="*/ 860260 w 1484120"/>
                  <a:gd name="connsiteY8" fmla="*/ 2208088 h 2354007"/>
                  <a:gd name="connsiteX9" fmla="*/ 778664 w 1484120"/>
                  <a:gd name="connsiteY9" fmla="*/ 2239235 h 2354007"/>
                  <a:gd name="connsiteX10" fmla="*/ 240552 w 1484120"/>
                  <a:gd name="connsiteY10" fmla="*/ 2349181 h 2354007"/>
                  <a:gd name="connsiteX11" fmla="*/ 96261 w 1484120"/>
                  <a:gd name="connsiteY11" fmla="*/ 2324716 h 2354007"/>
                  <a:gd name="connsiteX12" fmla="*/ 90861 w 1484120"/>
                  <a:gd name="connsiteY12" fmla="*/ 2318230 h 2354007"/>
                  <a:gd name="connsiteX13" fmla="*/ 78605 w 1484120"/>
                  <a:gd name="connsiteY13" fmla="*/ 2314197 h 2354007"/>
                  <a:gd name="connsiteX14" fmla="*/ 25467 w 1484120"/>
                  <a:gd name="connsiteY14" fmla="*/ 2271157 h 2354007"/>
                  <a:gd name="connsiteX15" fmla="*/ 108384 w 1484120"/>
                  <a:gd name="connsiteY15" fmla="*/ 2001342 h 2354007"/>
                  <a:gd name="connsiteX16" fmla="*/ 646427 w 1484120"/>
                  <a:gd name="connsiteY16" fmla="*/ 1537656 h 2354007"/>
                  <a:gd name="connsiteX17" fmla="*/ 924168 w 1484120"/>
                  <a:gd name="connsiteY17" fmla="*/ 243802 h 2354007"/>
                  <a:gd name="connsiteX0" fmla="*/ 994601 w 1484122"/>
                  <a:gd name="connsiteY0" fmla="*/ -1 h 2869990"/>
                  <a:gd name="connsiteX1" fmla="*/ 1484121 w 1484122"/>
                  <a:gd name="connsiteY1" fmla="*/ 515984 h 2869990"/>
                  <a:gd name="connsiteX2" fmla="*/ 1028844 w 1484122"/>
                  <a:gd name="connsiteY2" fmla="*/ 2531587 h 2869990"/>
                  <a:gd name="connsiteX3" fmla="*/ 962409 w 1484122"/>
                  <a:gd name="connsiteY3" fmla="*/ 2661990 h 2869990"/>
                  <a:gd name="connsiteX4" fmla="*/ 954607 w 1484122"/>
                  <a:gd name="connsiteY4" fmla="*/ 2665207 h 2869990"/>
                  <a:gd name="connsiteX5" fmla="*/ 947098 w 1484122"/>
                  <a:gd name="connsiteY5" fmla="*/ 2675699 h 2869990"/>
                  <a:gd name="connsiteX6" fmla="*/ 890153 w 1484122"/>
                  <a:gd name="connsiteY6" fmla="*/ 2713561 h 2869990"/>
                  <a:gd name="connsiteX7" fmla="*/ 868246 w 1484122"/>
                  <a:gd name="connsiteY7" fmla="*/ 2717803 h 2869990"/>
                  <a:gd name="connsiteX8" fmla="*/ 860260 w 1484122"/>
                  <a:gd name="connsiteY8" fmla="*/ 2724071 h 2869990"/>
                  <a:gd name="connsiteX9" fmla="*/ 778664 w 1484122"/>
                  <a:gd name="connsiteY9" fmla="*/ 2755218 h 2869990"/>
                  <a:gd name="connsiteX10" fmla="*/ 240552 w 1484122"/>
                  <a:gd name="connsiteY10" fmla="*/ 2865164 h 2869990"/>
                  <a:gd name="connsiteX11" fmla="*/ 96261 w 1484122"/>
                  <a:gd name="connsiteY11" fmla="*/ 2840699 h 2869990"/>
                  <a:gd name="connsiteX12" fmla="*/ 90861 w 1484122"/>
                  <a:gd name="connsiteY12" fmla="*/ 2834213 h 2869990"/>
                  <a:gd name="connsiteX13" fmla="*/ 78605 w 1484122"/>
                  <a:gd name="connsiteY13" fmla="*/ 2830180 h 2869990"/>
                  <a:gd name="connsiteX14" fmla="*/ 25467 w 1484122"/>
                  <a:gd name="connsiteY14" fmla="*/ 2787140 h 2869990"/>
                  <a:gd name="connsiteX15" fmla="*/ 108384 w 1484122"/>
                  <a:gd name="connsiteY15" fmla="*/ 2517325 h 2869990"/>
                  <a:gd name="connsiteX16" fmla="*/ 646427 w 1484122"/>
                  <a:gd name="connsiteY16" fmla="*/ 2053639 h 2869990"/>
                  <a:gd name="connsiteX17" fmla="*/ 994601 w 1484122"/>
                  <a:gd name="connsiteY17" fmla="*/ -1 h 2869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84122" h="2869990">
                    <a:moveTo>
                      <a:pt x="994601" y="-1"/>
                    </a:moveTo>
                    <a:lnTo>
                      <a:pt x="1484121" y="515984"/>
                    </a:lnTo>
                    <a:lnTo>
                      <a:pt x="1028844" y="2531587"/>
                    </a:lnTo>
                    <a:cubicBezTo>
                      <a:pt x="1022899" y="2589854"/>
                      <a:pt x="997946" y="2635420"/>
                      <a:pt x="962409" y="2661990"/>
                    </a:cubicBezTo>
                    <a:lnTo>
                      <a:pt x="954607" y="2665207"/>
                    </a:lnTo>
                    <a:lnTo>
                      <a:pt x="947098" y="2675699"/>
                    </a:lnTo>
                    <a:cubicBezTo>
                      <a:pt x="931498" y="2692992"/>
                      <a:pt x="912357" y="2706091"/>
                      <a:pt x="890153" y="2713561"/>
                    </a:cubicBezTo>
                    <a:lnTo>
                      <a:pt x="868246" y="2717803"/>
                    </a:lnTo>
                    <a:lnTo>
                      <a:pt x="860260" y="2724071"/>
                    </a:lnTo>
                    <a:cubicBezTo>
                      <a:pt x="834942" y="2738564"/>
                      <a:pt x="807356" y="2749355"/>
                      <a:pt x="778664" y="2755218"/>
                    </a:cubicBezTo>
                    <a:lnTo>
                      <a:pt x="240552" y="2865164"/>
                    </a:lnTo>
                    <a:cubicBezTo>
                      <a:pt x="183169" y="2876890"/>
                      <a:pt x="132231" y="2866681"/>
                      <a:pt x="96261" y="2840699"/>
                    </a:cubicBezTo>
                    <a:lnTo>
                      <a:pt x="90861" y="2834213"/>
                    </a:lnTo>
                    <a:lnTo>
                      <a:pt x="78605" y="2830180"/>
                    </a:lnTo>
                    <a:cubicBezTo>
                      <a:pt x="57443" y="2820456"/>
                      <a:pt x="39226" y="2806100"/>
                      <a:pt x="25467" y="2787140"/>
                    </a:cubicBezTo>
                    <a:cubicBezTo>
                      <a:pt x="-29571" y="2711298"/>
                      <a:pt x="7553" y="2590497"/>
                      <a:pt x="108384" y="2517325"/>
                    </a:cubicBezTo>
                    <a:lnTo>
                      <a:pt x="646427" y="2053639"/>
                    </a:lnTo>
                    <a:cubicBezTo>
                      <a:pt x="909009" y="1664915"/>
                      <a:pt x="997241" y="439162"/>
                      <a:pt x="994601" y="-1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88" name="Szabadkézi sokszög 487"/>
              <p:cNvSpPr>
                <a:spLocks noChangeAspect="1"/>
              </p:cNvSpPr>
              <p:nvPr/>
            </p:nvSpPr>
            <p:spPr>
              <a:xfrm rot="16200000">
                <a:off x="1370671" y="5272189"/>
                <a:ext cx="422127" cy="1268693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89" name="Szabadkézi sokszög 488"/>
              <p:cNvSpPr>
                <a:spLocks noChangeAspect="1"/>
              </p:cNvSpPr>
              <p:nvPr/>
            </p:nvSpPr>
            <p:spPr>
              <a:xfrm rot="16200000">
                <a:off x="1370671" y="5079254"/>
                <a:ext cx="422126" cy="1268693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FBF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90" name="Szabadkézi sokszög 489"/>
              <p:cNvSpPr>
                <a:spLocks noChangeAspect="1"/>
              </p:cNvSpPr>
              <p:nvPr/>
            </p:nvSpPr>
            <p:spPr>
              <a:xfrm rot="16200000">
                <a:off x="1370671" y="4842003"/>
                <a:ext cx="422126" cy="1268693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FE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91" name="Szabadkézi sokszög 490"/>
              <p:cNvSpPr>
                <a:spLocks noChangeAspect="1"/>
              </p:cNvSpPr>
              <p:nvPr/>
            </p:nvSpPr>
            <p:spPr>
              <a:xfrm rot="16200000">
                <a:off x="1364862" y="4749297"/>
                <a:ext cx="420229" cy="1262986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92" name="Szabadkézi sokszög 491"/>
              <p:cNvSpPr>
                <a:spLocks noChangeAspect="1"/>
              </p:cNvSpPr>
              <p:nvPr/>
            </p:nvSpPr>
            <p:spPr>
              <a:xfrm rot="16200000">
                <a:off x="1363589" y="4551640"/>
                <a:ext cx="422126" cy="1268693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FE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93" name="Szabadkézi sokszög 492"/>
              <p:cNvSpPr>
                <a:spLocks noChangeAspect="1"/>
              </p:cNvSpPr>
              <p:nvPr/>
            </p:nvSpPr>
            <p:spPr>
              <a:xfrm rot="16200000">
                <a:off x="1377351" y="4387029"/>
                <a:ext cx="374776" cy="1268693"/>
              </a:xfrm>
              <a:custGeom>
                <a:avLst/>
                <a:gdLst>
                  <a:gd name="connsiteX0" fmla="*/ 203055 w 504068"/>
                  <a:gd name="connsiteY0" fmla="*/ 110440 h 1706401"/>
                  <a:gd name="connsiteX1" fmla="*/ 203055 w 504068"/>
                  <a:gd name="connsiteY1" fmla="*/ 1595963 h 1706401"/>
                  <a:gd name="connsiteX2" fmla="*/ 202445 w 504068"/>
                  <a:gd name="connsiteY2" fmla="*/ 1665715 h 1706401"/>
                  <a:gd name="connsiteX3" fmla="*/ 201369 w 504068"/>
                  <a:gd name="connsiteY3" fmla="*/ 1706401 h 1706401"/>
                  <a:gd name="connsiteX4" fmla="*/ 118199 w 504068"/>
                  <a:gd name="connsiteY4" fmla="*/ 1706401 h 1706401"/>
                  <a:gd name="connsiteX5" fmla="*/ 0 w 504068"/>
                  <a:gd name="connsiteY5" fmla="*/ 1024182 h 1706401"/>
                  <a:gd name="connsiteX6" fmla="*/ 0 w 504068"/>
                  <a:gd name="connsiteY6" fmla="*/ 682220 h 1706401"/>
                  <a:gd name="connsiteX7" fmla="*/ 118199 w 504068"/>
                  <a:gd name="connsiteY7" fmla="*/ 1 h 1706401"/>
                  <a:gd name="connsiteX8" fmla="*/ 201369 w 504068"/>
                  <a:gd name="connsiteY8" fmla="*/ 1 h 1706401"/>
                  <a:gd name="connsiteX9" fmla="*/ 202445 w 504068"/>
                  <a:gd name="connsiteY9" fmla="*/ 40688 h 1706401"/>
                  <a:gd name="connsiteX10" fmla="*/ 203055 w 504068"/>
                  <a:gd name="connsiteY10" fmla="*/ 110440 h 1706401"/>
                  <a:gd name="connsiteX11" fmla="*/ 504068 w 504068"/>
                  <a:gd name="connsiteY11" fmla="*/ 0 h 1706401"/>
                  <a:gd name="connsiteX12" fmla="*/ 385869 w 504068"/>
                  <a:gd name="connsiteY12" fmla="*/ 682219 h 1706401"/>
                  <a:gd name="connsiteX13" fmla="*/ 385869 w 504068"/>
                  <a:gd name="connsiteY13" fmla="*/ 1024181 h 1706401"/>
                  <a:gd name="connsiteX14" fmla="*/ 504068 w 504068"/>
                  <a:gd name="connsiteY14" fmla="*/ 1706400 h 1706401"/>
                  <a:gd name="connsiteX15" fmla="*/ 203122 w 504068"/>
                  <a:gd name="connsiteY15" fmla="*/ 1706400 h 1706401"/>
                  <a:gd name="connsiteX16" fmla="*/ 203122 w 504068"/>
                  <a:gd name="connsiteY16" fmla="*/ 0 h 170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4068" h="1706401">
                    <a:moveTo>
                      <a:pt x="203055" y="110440"/>
                    </a:moveTo>
                    <a:lnTo>
                      <a:pt x="203055" y="1595963"/>
                    </a:lnTo>
                    <a:cubicBezTo>
                      <a:pt x="203055" y="1619512"/>
                      <a:pt x="202849" y="1642782"/>
                      <a:pt x="202445" y="1665715"/>
                    </a:cubicBezTo>
                    <a:lnTo>
                      <a:pt x="201369" y="1706401"/>
                    </a:lnTo>
                    <a:lnTo>
                      <a:pt x="118199" y="1706401"/>
                    </a:lnTo>
                    <a:cubicBezTo>
                      <a:pt x="52919" y="1706401"/>
                      <a:pt x="0" y="1400961"/>
                      <a:pt x="0" y="1024182"/>
                    </a:cubicBezTo>
                    <a:lnTo>
                      <a:pt x="0" y="682220"/>
                    </a:lnTo>
                    <a:cubicBezTo>
                      <a:pt x="0" y="305441"/>
                      <a:pt x="52919" y="1"/>
                      <a:pt x="118199" y="1"/>
                    </a:cubicBezTo>
                    <a:lnTo>
                      <a:pt x="201369" y="1"/>
                    </a:lnTo>
                    <a:lnTo>
                      <a:pt x="202445" y="40688"/>
                    </a:lnTo>
                    <a:cubicBezTo>
                      <a:pt x="202849" y="63621"/>
                      <a:pt x="203055" y="86891"/>
                      <a:pt x="203055" y="110440"/>
                    </a:cubicBezTo>
                    <a:close/>
                    <a:moveTo>
                      <a:pt x="504068" y="0"/>
                    </a:moveTo>
                    <a:cubicBezTo>
                      <a:pt x="438788" y="0"/>
                      <a:pt x="385869" y="305440"/>
                      <a:pt x="385869" y="682219"/>
                    </a:cubicBezTo>
                    <a:lnTo>
                      <a:pt x="385869" y="1024181"/>
                    </a:lnTo>
                    <a:cubicBezTo>
                      <a:pt x="385869" y="1400960"/>
                      <a:pt x="438788" y="1706400"/>
                      <a:pt x="504068" y="1706400"/>
                    </a:cubicBezTo>
                    <a:lnTo>
                      <a:pt x="203122" y="1706400"/>
                    </a:lnTo>
                    <a:lnTo>
                      <a:pt x="203122" y="0"/>
                    </a:lnTo>
                    <a:close/>
                  </a:path>
                </a:pathLst>
              </a:custGeom>
              <a:solidFill>
                <a:srgbClr val="FFBF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94" name="Szabadkézi sokszög 493"/>
              <p:cNvSpPr/>
              <p:nvPr/>
            </p:nvSpPr>
            <p:spPr>
              <a:xfrm rot="2820861">
                <a:off x="1742223" y="4027472"/>
                <a:ext cx="227528" cy="343368"/>
              </a:xfrm>
              <a:custGeom>
                <a:avLst/>
                <a:gdLst>
                  <a:gd name="connsiteX0" fmla="*/ 136730 w 1199201"/>
                  <a:gd name="connsiteY0" fmla="*/ 30640 h 1892590"/>
                  <a:gd name="connsiteX1" fmla="*/ 584676 w 1199201"/>
                  <a:gd name="connsiteY1" fmla="*/ 217978 h 1892590"/>
                  <a:gd name="connsiteX2" fmla="*/ 635949 w 1199201"/>
                  <a:gd name="connsiteY2" fmla="*/ 359167 h 1892590"/>
                  <a:gd name="connsiteX3" fmla="*/ 637703 w 1199201"/>
                  <a:gd name="connsiteY3" fmla="*/ 376384 h 1892590"/>
                  <a:gd name="connsiteX4" fmla="*/ 643383 w 1199201"/>
                  <a:gd name="connsiteY4" fmla="*/ 378062 h 1892590"/>
                  <a:gd name="connsiteX5" fmla="*/ 885701 w 1199201"/>
                  <a:gd name="connsiteY5" fmla="*/ 685567 h 1892590"/>
                  <a:gd name="connsiteX6" fmla="*/ 891201 w 1199201"/>
                  <a:gd name="connsiteY6" fmla="*/ 745235 h 1892590"/>
                  <a:gd name="connsiteX7" fmla="*/ 898623 w 1199201"/>
                  <a:gd name="connsiteY7" fmla="*/ 741118 h 1892590"/>
                  <a:gd name="connsiteX8" fmla="*/ 902544 w 1199201"/>
                  <a:gd name="connsiteY8" fmla="*/ 747073 h 1892590"/>
                  <a:gd name="connsiteX9" fmla="*/ 1006269 w 1199201"/>
                  <a:gd name="connsiteY9" fmla="*/ 920775 h 1892590"/>
                  <a:gd name="connsiteX10" fmla="*/ 1186390 w 1199201"/>
                  <a:gd name="connsiteY10" fmla="*/ 1414924 h 1892590"/>
                  <a:gd name="connsiteX11" fmla="*/ 1138623 w 1199201"/>
                  <a:gd name="connsiteY11" fmla="*/ 1394735 h 1892590"/>
                  <a:gd name="connsiteX12" fmla="*/ 1115215 w 1199201"/>
                  <a:gd name="connsiteY12" fmla="*/ 1371538 h 1892590"/>
                  <a:gd name="connsiteX13" fmla="*/ 1143736 w 1199201"/>
                  <a:gd name="connsiteY13" fmla="*/ 1437679 h 1892590"/>
                  <a:gd name="connsiteX14" fmla="*/ 1185696 w 1199201"/>
                  <a:gd name="connsiteY14" fmla="*/ 1676318 h 1892590"/>
                  <a:gd name="connsiteX15" fmla="*/ 1052946 w 1199201"/>
                  <a:gd name="connsiteY15" fmla="*/ 1575952 h 1892590"/>
                  <a:gd name="connsiteX16" fmla="*/ 1046002 w 1199201"/>
                  <a:gd name="connsiteY16" fmla="*/ 1566944 h 1892590"/>
                  <a:gd name="connsiteX17" fmla="*/ 1044940 w 1199201"/>
                  <a:gd name="connsiteY17" fmla="*/ 1570183 h 1892590"/>
                  <a:gd name="connsiteX18" fmla="*/ 1066478 w 1199201"/>
                  <a:gd name="connsiteY18" fmla="*/ 1620131 h 1892590"/>
                  <a:gd name="connsiteX19" fmla="*/ 1108439 w 1199201"/>
                  <a:gd name="connsiteY19" fmla="*/ 1858770 h 1892590"/>
                  <a:gd name="connsiteX20" fmla="*/ 928217 w 1199201"/>
                  <a:gd name="connsiteY20" fmla="*/ 1696816 h 1892590"/>
                  <a:gd name="connsiteX21" fmla="*/ 894494 w 1199201"/>
                  <a:gd name="connsiteY21" fmla="*/ 1648118 h 1892590"/>
                  <a:gd name="connsiteX22" fmla="*/ 887041 w 1199201"/>
                  <a:gd name="connsiteY22" fmla="*/ 1646821 h 1892590"/>
                  <a:gd name="connsiteX23" fmla="*/ 889089 w 1199201"/>
                  <a:gd name="connsiteY23" fmla="*/ 1651570 h 1892590"/>
                  <a:gd name="connsiteX24" fmla="*/ 931051 w 1199201"/>
                  <a:gd name="connsiteY24" fmla="*/ 1890208 h 1892590"/>
                  <a:gd name="connsiteX25" fmla="*/ 595712 w 1199201"/>
                  <a:gd name="connsiteY25" fmla="*/ 1482149 h 1892590"/>
                  <a:gd name="connsiteX26" fmla="*/ 512057 w 1199201"/>
                  <a:gd name="connsiteY26" fmla="*/ 1317202 h 1892590"/>
                  <a:gd name="connsiteX27" fmla="*/ 498416 w 1199201"/>
                  <a:gd name="connsiteY27" fmla="*/ 1300028 h 1892590"/>
                  <a:gd name="connsiteX28" fmla="*/ 417823 w 1199201"/>
                  <a:gd name="connsiteY28" fmla="*/ 1183616 h 1892590"/>
                  <a:gd name="connsiteX29" fmla="*/ 408983 w 1199201"/>
                  <a:gd name="connsiteY29" fmla="*/ 1168873 h 1892590"/>
                  <a:gd name="connsiteX30" fmla="*/ 404417 w 1199201"/>
                  <a:gd name="connsiteY30" fmla="*/ 1167323 h 1892590"/>
                  <a:gd name="connsiteX31" fmla="*/ 428572 w 1199201"/>
                  <a:gd name="connsiteY31" fmla="*/ 1305834 h 1892590"/>
                  <a:gd name="connsiteX32" fmla="*/ 408701 w 1199201"/>
                  <a:gd name="connsiteY32" fmla="*/ 1634454 h 1892590"/>
                  <a:gd name="connsiteX33" fmla="*/ 207320 w 1199201"/>
                  <a:gd name="connsiteY33" fmla="*/ 1146181 h 1892590"/>
                  <a:gd name="connsiteX34" fmla="*/ 174661 w 1199201"/>
                  <a:gd name="connsiteY34" fmla="*/ 958911 h 1892590"/>
                  <a:gd name="connsiteX35" fmla="*/ 161205 w 1199201"/>
                  <a:gd name="connsiteY35" fmla="*/ 931800 h 1892590"/>
                  <a:gd name="connsiteX36" fmla="*/ 131257 w 1199201"/>
                  <a:gd name="connsiteY36" fmla="*/ 769565 h 1892590"/>
                  <a:gd name="connsiteX37" fmla="*/ 148390 w 1199201"/>
                  <a:gd name="connsiteY37" fmla="*/ 645623 h 1892590"/>
                  <a:gd name="connsiteX38" fmla="*/ 154825 w 1199201"/>
                  <a:gd name="connsiteY38" fmla="*/ 630984 h 1892590"/>
                  <a:gd name="connsiteX39" fmla="*/ 151090 w 1199201"/>
                  <a:gd name="connsiteY39" fmla="*/ 628088 h 1892590"/>
                  <a:gd name="connsiteX40" fmla="*/ 58466 w 1199201"/>
                  <a:gd name="connsiteY40" fmla="*/ 509833 h 1892590"/>
                  <a:gd name="connsiteX41" fmla="*/ 136730 w 1199201"/>
                  <a:gd name="connsiteY41" fmla="*/ 30640 h 1892590"/>
                  <a:gd name="connsiteX0" fmla="*/ 228110 w 1290581"/>
                  <a:gd name="connsiteY0" fmla="*/ 74498 h 1936448"/>
                  <a:gd name="connsiteX1" fmla="*/ 676056 w 1290581"/>
                  <a:gd name="connsiteY1" fmla="*/ 261836 h 1936448"/>
                  <a:gd name="connsiteX2" fmla="*/ 727329 w 1290581"/>
                  <a:gd name="connsiteY2" fmla="*/ 403025 h 1936448"/>
                  <a:gd name="connsiteX3" fmla="*/ 729083 w 1290581"/>
                  <a:gd name="connsiteY3" fmla="*/ 420242 h 1936448"/>
                  <a:gd name="connsiteX4" fmla="*/ 734763 w 1290581"/>
                  <a:gd name="connsiteY4" fmla="*/ 421920 h 1936448"/>
                  <a:gd name="connsiteX5" fmla="*/ 977081 w 1290581"/>
                  <a:gd name="connsiteY5" fmla="*/ 729425 h 1936448"/>
                  <a:gd name="connsiteX6" fmla="*/ 982581 w 1290581"/>
                  <a:gd name="connsiteY6" fmla="*/ 789093 h 1936448"/>
                  <a:gd name="connsiteX7" fmla="*/ 990003 w 1290581"/>
                  <a:gd name="connsiteY7" fmla="*/ 784976 h 1936448"/>
                  <a:gd name="connsiteX8" fmla="*/ 993924 w 1290581"/>
                  <a:gd name="connsiteY8" fmla="*/ 790931 h 1936448"/>
                  <a:gd name="connsiteX9" fmla="*/ 1097649 w 1290581"/>
                  <a:gd name="connsiteY9" fmla="*/ 964633 h 1936448"/>
                  <a:gd name="connsiteX10" fmla="*/ 1277770 w 1290581"/>
                  <a:gd name="connsiteY10" fmla="*/ 1458782 h 1936448"/>
                  <a:gd name="connsiteX11" fmla="*/ 1230003 w 1290581"/>
                  <a:gd name="connsiteY11" fmla="*/ 1438593 h 1936448"/>
                  <a:gd name="connsiteX12" fmla="*/ 1206595 w 1290581"/>
                  <a:gd name="connsiteY12" fmla="*/ 1415396 h 1936448"/>
                  <a:gd name="connsiteX13" fmla="*/ 1235116 w 1290581"/>
                  <a:gd name="connsiteY13" fmla="*/ 1481537 h 1936448"/>
                  <a:gd name="connsiteX14" fmla="*/ 1277076 w 1290581"/>
                  <a:gd name="connsiteY14" fmla="*/ 1720176 h 1936448"/>
                  <a:gd name="connsiteX15" fmla="*/ 1144326 w 1290581"/>
                  <a:gd name="connsiteY15" fmla="*/ 1619810 h 1936448"/>
                  <a:gd name="connsiteX16" fmla="*/ 1137382 w 1290581"/>
                  <a:gd name="connsiteY16" fmla="*/ 1610802 h 1936448"/>
                  <a:gd name="connsiteX17" fmla="*/ 1136320 w 1290581"/>
                  <a:gd name="connsiteY17" fmla="*/ 1614041 h 1936448"/>
                  <a:gd name="connsiteX18" fmla="*/ 1157858 w 1290581"/>
                  <a:gd name="connsiteY18" fmla="*/ 1663989 h 1936448"/>
                  <a:gd name="connsiteX19" fmla="*/ 1199819 w 1290581"/>
                  <a:gd name="connsiteY19" fmla="*/ 1902628 h 1936448"/>
                  <a:gd name="connsiteX20" fmla="*/ 1019597 w 1290581"/>
                  <a:gd name="connsiteY20" fmla="*/ 1740674 h 1936448"/>
                  <a:gd name="connsiteX21" fmla="*/ 985874 w 1290581"/>
                  <a:gd name="connsiteY21" fmla="*/ 1691976 h 1936448"/>
                  <a:gd name="connsiteX22" fmla="*/ 978421 w 1290581"/>
                  <a:gd name="connsiteY22" fmla="*/ 1690679 h 1936448"/>
                  <a:gd name="connsiteX23" fmla="*/ 980469 w 1290581"/>
                  <a:gd name="connsiteY23" fmla="*/ 1695428 h 1936448"/>
                  <a:gd name="connsiteX24" fmla="*/ 1022431 w 1290581"/>
                  <a:gd name="connsiteY24" fmla="*/ 1934066 h 1936448"/>
                  <a:gd name="connsiteX25" fmla="*/ 687092 w 1290581"/>
                  <a:gd name="connsiteY25" fmla="*/ 1526007 h 1936448"/>
                  <a:gd name="connsiteX26" fmla="*/ 603437 w 1290581"/>
                  <a:gd name="connsiteY26" fmla="*/ 1361060 h 1936448"/>
                  <a:gd name="connsiteX27" fmla="*/ 589796 w 1290581"/>
                  <a:gd name="connsiteY27" fmla="*/ 1343886 h 1936448"/>
                  <a:gd name="connsiteX28" fmla="*/ 509203 w 1290581"/>
                  <a:gd name="connsiteY28" fmla="*/ 1227474 h 1936448"/>
                  <a:gd name="connsiteX29" fmla="*/ 500363 w 1290581"/>
                  <a:gd name="connsiteY29" fmla="*/ 1212731 h 1936448"/>
                  <a:gd name="connsiteX30" fmla="*/ 495797 w 1290581"/>
                  <a:gd name="connsiteY30" fmla="*/ 1211181 h 1936448"/>
                  <a:gd name="connsiteX31" fmla="*/ 519952 w 1290581"/>
                  <a:gd name="connsiteY31" fmla="*/ 1349692 h 1936448"/>
                  <a:gd name="connsiteX32" fmla="*/ 500081 w 1290581"/>
                  <a:gd name="connsiteY32" fmla="*/ 1678312 h 1936448"/>
                  <a:gd name="connsiteX33" fmla="*/ 298700 w 1290581"/>
                  <a:gd name="connsiteY33" fmla="*/ 1190039 h 1936448"/>
                  <a:gd name="connsiteX34" fmla="*/ 266041 w 1290581"/>
                  <a:gd name="connsiteY34" fmla="*/ 1002769 h 1936448"/>
                  <a:gd name="connsiteX35" fmla="*/ 252585 w 1290581"/>
                  <a:gd name="connsiteY35" fmla="*/ 975658 h 1936448"/>
                  <a:gd name="connsiteX36" fmla="*/ 222637 w 1290581"/>
                  <a:gd name="connsiteY36" fmla="*/ 813423 h 1936448"/>
                  <a:gd name="connsiteX37" fmla="*/ 239770 w 1290581"/>
                  <a:gd name="connsiteY37" fmla="*/ 689481 h 1936448"/>
                  <a:gd name="connsiteX38" fmla="*/ 246205 w 1290581"/>
                  <a:gd name="connsiteY38" fmla="*/ 674842 h 1936448"/>
                  <a:gd name="connsiteX39" fmla="*/ 242470 w 1290581"/>
                  <a:gd name="connsiteY39" fmla="*/ 671946 h 1936448"/>
                  <a:gd name="connsiteX40" fmla="*/ 149846 w 1290581"/>
                  <a:gd name="connsiteY40" fmla="*/ 553691 h 1936448"/>
                  <a:gd name="connsiteX41" fmla="*/ 228110 w 1290581"/>
                  <a:gd name="connsiteY41" fmla="*/ 74498 h 1936448"/>
                  <a:gd name="connsiteX0" fmla="*/ 343573 w 1199816"/>
                  <a:gd name="connsiteY0" fmla="*/ 116142 h 1701180"/>
                  <a:gd name="connsiteX1" fmla="*/ 585291 w 1199816"/>
                  <a:gd name="connsiteY1" fmla="*/ 26568 h 1701180"/>
                  <a:gd name="connsiteX2" fmla="*/ 636564 w 1199816"/>
                  <a:gd name="connsiteY2" fmla="*/ 167757 h 1701180"/>
                  <a:gd name="connsiteX3" fmla="*/ 638318 w 1199816"/>
                  <a:gd name="connsiteY3" fmla="*/ 184974 h 1701180"/>
                  <a:gd name="connsiteX4" fmla="*/ 643998 w 1199816"/>
                  <a:gd name="connsiteY4" fmla="*/ 186652 h 1701180"/>
                  <a:gd name="connsiteX5" fmla="*/ 886316 w 1199816"/>
                  <a:gd name="connsiteY5" fmla="*/ 494157 h 1701180"/>
                  <a:gd name="connsiteX6" fmla="*/ 891816 w 1199816"/>
                  <a:gd name="connsiteY6" fmla="*/ 553825 h 1701180"/>
                  <a:gd name="connsiteX7" fmla="*/ 899238 w 1199816"/>
                  <a:gd name="connsiteY7" fmla="*/ 549708 h 1701180"/>
                  <a:gd name="connsiteX8" fmla="*/ 903159 w 1199816"/>
                  <a:gd name="connsiteY8" fmla="*/ 555663 h 1701180"/>
                  <a:gd name="connsiteX9" fmla="*/ 1006884 w 1199816"/>
                  <a:gd name="connsiteY9" fmla="*/ 729365 h 1701180"/>
                  <a:gd name="connsiteX10" fmla="*/ 1187005 w 1199816"/>
                  <a:gd name="connsiteY10" fmla="*/ 1223514 h 1701180"/>
                  <a:gd name="connsiteX11" fmla="*/ 1139238 w 1199816"/>
                  <a:gd name="connsiteY11" fmla="*/ 1203325 h 1701180"/>
                  <a:gd name="connsiteX12" fmla="*/ 1115830 w 1199816"/>
                  <a:gd name="connsiteY12" fmla="*/ 1180128 h 1701180"/>
                  <a:gd name="connsiteX13" fmla="*/ 1144351 w 1199816"/>
                  <a:gd name="connsiteY13" fmla="*/ 1246269 h 1701180"/>
                  <a:gd name="connsiteX14" fmla="*/ 1186311 w 1199816"/>
                  <a:gd name="connsiteY14" fmla="*/ 1484908 h 1701180"/>
                  <a:gd name="connsiteX15" fmla="*/ 1053561 w 1199816"/>
                  <a:gd name="connsiteY15" fmla="*/ 1384542 h 1701180"/>
                  <a:gd name="connsiteX16" fmla="*/ 1046617 w 1199816"/>
                  <a:gd name="connsiteY16" fmla="*/ 1375534 h 1701180"/>
                  <a:gd name="connsiteX17" fmla="*/ 1045555 w 1199816"/>
                  <a:gd name="connsiteY17" fmla="*/ 1378773 h 1701180"/>
                  <a:gd name="connsiteX18" fmla="*/ 1067093 w 1199816"/>
                  <a:gd name="connsiteY18" fmla="*/ 1428721 h 1701180"/>
                  <a:gd name="connsiteX19" fmla="*/ 1109054 w 1199816"/>
                  <a:gd name="connsiteY19" fmla="*/ 1667360 h 1701180"/>
                  <a:gd name="connsiteX20" fmla="*/ 928832 w 1199816"/>
                  <a:gd name="connsiteY20" fmla="*/ 1505406 h 1701180"/>
                  <a:gd name="connsiteX21" fmla="*/ 895109 w 1199816"/>
                  <a:gd name="connsiteY21" fmla="*/ 1456708 h 1701180"/>
                  <a:gd name="connsiteX22" fmla="*/ 887656 w 1199816"/>
                  <a:gd name="connsiteY22" fmla="*/ 1455411 h 1701180"/>
                  <a:gd name="connsiteX23" fmla="*/ 889704 w 1199816"/>
                  <a:gd name="connsiteY23" fmla="*/ 1460160 h 1701180"/>
                  <a:gd name="connsiteX24" fmla="*/ 931666 w 1199816"/>
                  <a:gd name="connsiteY24" fmla="*/ 1698798 h 1701180"/>
                  <a:gd name="connsiteX25" fmla="*/ 596327 w 1199816"/>
                  <a:gd name="connsiteY25" fmla="*/ 1290739 h 1701180"/>
                  <a:gd name="connsiteX26" fmla="*/ 512672 w 1199816"/>
                  <a:gd name="connsiteY26" fmla="*/ 1125792 h 1701180"/>
                  <a:gd name="connsiteX27" fmla="*/ 499031 w 1199816"/>
                  <a:gd name="connsiteY27" fmla="*/ 1108618 h 1701180"/>
                  <a:gd name="connsiteX28" fmla="*/ 418438 w 1199816"/>
                  <a:gd name="connsiteY28" fmla="*/ 992206 h 1701180"/>
                  <a:gd name="connsiteX29" fmla="*/ 409598 w 1199816"/>
                  <a:gd name="connsiteY29" fmla="*/ 977463 h 1701180"/>
                  <a:gd name="connsiteX30" fmla="*/ 405032 w 1199816"/>
                  <a:gd name="connsiteY30" fmla="*/ 975913 h 1701180"/>
                  <a:gd name="connsiteX31" fmla="*/ 429187 w 1199816"/>
                  <a:gd name="connsiteY31" fmla="*/ 1114424 h 1701180"/>
                  <a:gd name="connsiteX32" fmla="*/ 409316 w 1199816"/>
                  <a:gd name="connsiteY32" fmla="*/ 1443044 h 1701180"/>
                  <a:gd name="connsiteX33" fmla="*/ 207935 w 1199816"/>
                  <a:gd name="connsiteY33" fmla="*/ 954771 h 1701180"/>
                  <a:gd name="connsiteX34" fmla="*/ 175276 w 1199816"/>
                  <a:gd name="connsiteY34" fmla="*/ 767501 h 1701180"/>
                  <a:gd name="connsiteX35" fmla="*/ 161820 w 1199816"/>
                  <a:gd name="connsiteY35" fmla="*/ 740390 h 1701180"/>
                  <a:gd name="connsiteX36" fmla="*/ 131872 w 1199816"/>
                  <a:gd name="connsiteY36" fmla="*/ 578155 h 1701180"/>
                  <a:gd name="connsiteX37" fmla="*/ 149005 w 1199816"/>
                  <a:gd name="connsiteY37" fmla="*/ 454213 h 1701180"/>
                  <a:gd name="connsiteX38" fmla="*/ 155440 w 1199816"/>
                  <a:gd name="connsiteY38" fmla="*/ 439574 h 1701180"/>
                  <a:gd name="connsiteX39" fmla="*/ 151705 w 1199816"/>
                  <a:gd name="connsiteY39" fmla="*/ 436678 h 1701180"/>
                  <a:gd name="connsiteX40" fmla="*/ 59081 w 1199816"/>
                  <a:gd name="connsiteY40" fmla="*/ 318423 h 1701180"/>
                  <a:gd name="connsiteX41" fmla="*/ 343573 w 1199816"/>
                  <a:gd name="connsiteY41" fmla="*/ 116142 h 1701180"/>
                  <a:gd name="connsiteX0" fmla="*/ 306046 w 1162289"/>
                  <a:gd name="connsiteY0" fmla="*/ 90505 h 1675543"/>
                  <a:gd name="connsiteX1" fmla="*/ 547764 w 1162289"/>
                  <a:gd name="connsiteY1" fmla="*/ 931 h 1675543"/>
                  <a:gd name="connsiteX2" fmla="*/ 599037 w 1162289"/>
                  <a:gd name="connsiteY2" fmla="*/ 142120 h 1675543"/>
                  <a:gd name="connsiteX3" fmla="*/ 600791 w 1162289"/>
                  <a:gd name="connsiteY3" fmla="*/ 159337 h 1675543"/>
                  <a:gd name="connsiteX4" fmla="*/ 606471 w 1162289"/>
                  <a:gd name="connsiteY4" fmla="*/ 161015 h 1675543"/>
                  <a:gd name="connsiteX5" fmla="*/ 848789 w 1162289"/>
                  <a:gd name="connsiteY5" fmla="*/ 468520 h 1675543"/>
                  <a:gd name="connsiteX6" fmla="*/ 854289 w 1162289"/>
                  <a:gd name="connsiteY6" fmla="*/ 528188 h 1675543"/>
                  <a:gd name="connsiteX7" fmla="*/ 861711 w 1162289"/>
                  <a:gd name="connsiteY7" fmla="*/ 524071 h 1675543"/>
                  <a:gd name="connsiteX8" fmla="*/ 865632 w 1162289"/>
                  <a:gd name="connsiteY8" fmla="*/ 530026 h 1675543"/>
                  <a:gd name="connsiteX9" fmla="*/ 969357 w 1162289"/>
                  <a:gd name="connsiteY9" fmla="*/ 703728 h 1675543"/>
                  <a:gd name="connsiteX10" fmla="*/ 1149478 w 1162289"/>
                  <a:gd name="connsiteY10" fmla="*/ 1197877 h 1675543"/>
                  <a:gd name="connsiteX11" fmla="*/ 1101711 w 1162289"/>
                  <a:gd name="connsiteY11" fmla="*/ 1177688 h 1675543"/>
                  <a:gd name="connsiteX12" fmla="*/ 1078303 w 1162289"/>
                  <a:gd name="connsiteY12" fmla="*/ 1154491 h 1675543"/>
                  <a:gd name="connsiteX13" fmla="*/ 1106824 w 1162289"/>
                  <a:gd name="connsiteY13" fmla="*/ 1220632 h 1675543"/>
                  <a:gd name="connsiteX14" fmla="*/ 1148784 w 1162289"/>
                  <a:gd name="connsiteY14" fmla="*/ 1459271 h 1675543"/>
                  <a:gd name="connsiteX15" fmla="*/ 1016034 w 1162289"/>
                  <a:gd name="connsiteY15" fmla="*/ 1358905 h 1675543"/>
                  <a:gd name="connsiteX16" fmla="*/ 1009090 w 1162289"/>
                  <a:gd name="connsiteY16" fmla="*/ 1349897 h 1675543"/>
                  <a:gd name="connsiteX17" fmla="*/ 1008028 w 1162289"/>
                  <a:gd name="connsiteY17" fmla="*/ 1353136 h 1675543"/>
                  <a:gd name="connsiteX18" fmla="*/ 1029566 w 1162289"/>
                  <a:gd name="connsiteY18" fmla="*/ 1403084 h 1675543"/>
                  <a:gd name="connsiteX19" fmla="*/ 1071527 w 1162289"/>
                  <a:gd name="connsiteY19" fmla="*/ 1641723 h 1675543"/>
                  <a:gd name="connsiteX20" fmla="*/ 891305 w 1162289"/>
                  <a:gd name="connsiteY20" fmla="*/ 1479769 h 1675543"/>
                  <a:gd name="connsiteX21" fmla="*/ 857582 w 1162289"/>
                  <a:gd name="connsiteY21" fmla="*/ 1431071 h 1675543"/>
                  <a:gd name="connsiteX22" fmla="*/ 850129 w 1162289"/>
                  <a:gd name="connsiteY22" fmla="*/ 1429774 h 1675543"/>
                  <a:gd name="connsiteX23" fmla="*/ 852177 w 1162289"/>
                  <a:gd name="connsiteY23" fmla="*/ 1434523 h 1675543"/>
                  <a:gd name="connsiteX24" fmla="*/ 894139 w 1162289"/>
                  <a:gd name="connsiteY24" fmla="*/ 1673161 h 1675543"/>
                  <a:gd name="connsiteX25" fmla="*/ 558800 w 1162289"/>
                  <a:gd name="connsiteY25" fmla="*/ 1265102 h 1675543"/>
                  <a:gd name="connsiteX26" fmla="*/ 475145 w 1162289"/>
                  <a:gd name="connsiteY26" fmla="*/ 1100155 h 1675543"/>
                  <a:gd name="connsiteX27" fmla="*/ 461504 w 1162289"/>
                  <a:gd name="connsiteY27" fmla="*/ 1082981 h 1675543"/>
                  <a:gd name="connsiteX28" fmla="*/ 380911 w 1162289"/>
                  <a:gd name="connsiteY28" fmla="*/ 966569 h 1675543"/>
                  <a:gd name="connsiteX29" fmla="*/ 372071 w 1162289"/>
                  <a:gd name="connsiteY29" fmla="*/ 951826 h 1675543"/>
                  <a:gd name="connsiteX30" fmla="*/ 367505 w 1162289"/>
                  <a:gd name="connsiteY30" fmla="*/ 950276 h 1675543"/>
                  <a:gd name="connsiteX31" fmla="*/ 391660 w 1162289"/>
                  <a:gd name="connsiteY31" fmla="*/ 1088787 h 1675543"/>
                  <a:gd name="connsiteX32" fmla="*/ 371789 w 1162289"/>
                  <a:gd name="connsiteY32" fmla="*/ 1417407 h 1675543"/>
                  <a:gd name="connsiteX33" fmla="*/ 170408 w 1162289"/>
                  <a:gd name="connsiteY33" fmla="*/ 929134 h 1675543"/>
                  <a:gd name="connsiteX34" fmla="*/ 137749 w 1162289"/>
                  <a:gd name="connsiteY34" fmla="*/ 741864 h 1675543"/>
                  <a:gd name="connsiteX35" fmla="*/ 124293 w 1162289"/>
                  <a:gd name="connsiteY35" fmla="*/ 714753 h 1675543"/>
                  <a:gd name="connsiteX36" fmla="*/ 94345 w 1162289"/>
                  <a:gd name="connsiteY36" fmla="*/ 552518 h 1675543"/>
                  <a:gd name="connsiteX37" fmla="*/ 111478 w 1162289"/>
                  <a:gd name="connsiteY37" fmla="*/ 428576 h 1675543"/>
                  <a:gd name="connsiteX38" fmla="*/ 117913 w 1162289"/>
                  <a:gd name="connsiteY38" fmla="*/ 413937 h 1675543"/>
                  <a:gd name="connsiteX39" fmla="*/ 114178 w 1162289"/>
                  <a:gd name="connsiteY39" fmla="*/ 411041 h 1675543"/>
                  <a:gd name="connsiteX40" fmla="*/ 21554 w 1162289"/>
                  <a:gd name="connsiteY40" fmla="*/ 292786 h 1675543"/>
                  <a:gd name="connsiteX41" fmla="*/ 306046 w 1162289"/>
                  <a:gd name="connsiteY41" fmla="*/ 90505 h 1675543"/>
                  <a:gd name="connsiteX0" fmla="*/ 325996 w 1161124"/>
                  <a:gd name="connsiteY0" fmla="*/ 33595 h 1690908"/>
                  <a:gd name="connsiteX1" fmla="*/ 546599 w 1161124"/>
                  <a:gd name="connsiteY1" fmla="*/ 16296 h 1690908"/>
                  <a:gd name="connsiteX2" fmla="*/ 597872 w 1161124"/>
                  <a:gd name="connsiteY2" fmla="*/ 157485 h 1690908"/>
                  <a:gd name="connsiteX3" fmla="*/ 599626 w 1161124"/>
                  <a:gd name="connsiteY3" fmla="*/ 174702 h 1690908"/>
                  <a:gd name="connsiteX4" fmla="*/ 605306 w 1161124"/>
                  <a:gd name="connsiteY4" fmla="*/ 176380 h 1690908"/>
                  <a:gd name="connsiteX5" fmla="*/ 847624 w 1161124"/>
                  <a:gd name="connsiteY5" fmla="*/ 483885 h 1690908"/>
                  <a:gd name="connsiteX6" fmla="*/ 853124 w 1161124"/>
                  <a:gd name="connsiteY6" fmla="*/ 543553 h 1690908"/>
                  <a:gd name="connsiteX7" fmla="*/ 860546 w 1161124"/>
                  <a:gd name="connsiteY7" fmla="*/ 539436 h 1690908"/>
                  <a:gd name="connsiteX8" fmla="*/ 864467 w 1161124"/>
                  <a:gd name="connsiteY8" fmla="*/ 545391 h 1690908"/>
                  <a:gd name="connsiteX9" fmla="*/ 968192 w 1161124"/>
                  <a:gd name="connsiteY9" fmla="*/ 719093 h 1690908"/>
                  <a:gd name="connsiteX10" fmla="*/ 1148313 w 1161124"/>
                  <a:gd name="connsiteY10" fmla="*/ 1213242 h 1690908"/>
                  <a:gd name="connsiteX11" fmla="*/ 1100546 w 1161124"/>
                  <a:gd name="connsiteY11" fmla="*/ 1193053 h 1690908"/>
                  <a:gd name="connsiteX12" fmla="*/ 1077138 w 1161124"/>
                  <a:gd name="connsiteY12" fmla="*/ 1169856 h 1690908"/>
                  <a:gd name="connsiteX13" fmla="*/ 1105659 w 1161124"/>
                  <a:gd name="connsiteY13" fmla="*/ 1235997 h 1690908"/>
                  <a:gd name="connsiteX14" fmla="*/ 1147619 w 1161124"/>
                  <a:gd name="connsiteY14" fmla="*/ 1474636 h 1690908"/>
                  <a:gd name="connsiteX15" fmla="*/ 1014869 w 1161124"/>
                  <a:gd name="connsiteY15" fmla="*/ 1374270 h 1690908"/>
                  <a:gd name="connsiteX16" fmla="*/ 1007925 w 1161124"/>
                  <a:gd name="connsiteY16" fmla="*/ 1365262 h 1690908"/>
                  <a:gd name="connsiteX17" fmla="*/ 1006863 w 1161124"/>
                  <a:gd name="connsiteY17" fmla="*/ 1368501 h 1690908"/>
                  <a:gd name="connsiteX18" fmla="*/ 1028401 w 1161124"/>
                  <a:gd name="connsiteY18" fmla="*/ 1418449 h 1690908"/>
                  <a:gd name="connsiteX19" fmla="*/ 1070362 w 1161124"/>
                  <a:gd name="connsiteY19" fmla="*/ 1657088 h 1690908"/>
                  <a:gd name="connsiteX20" fmla="*/ 890140 w 1161124"/>
                  <a:gd name="connsiteY20" fmla="*/ 1495134 h 1690908"/>
                  <a:gd name="connsiteX21" fmla="*/ 856417 w 1161124"/>
                  <a:gd name="connsiteY21" fmla="*/ 1446436 h 1690908"/>
                  <a:gd name="connsiteX22" fmla="*/ 848964 w 1161124"/>
                  <a:gd name="connsiteY22" fmla="*/ 1445139 h 1690908"/>
                  <a:gd name="connsiteX23" fmla="*/ 851012 w 1161124"/>
                  <a:gd name="connsiteY23" fmla="*/ 1449888 h 1690908"/>
                  <a:gd name="connsiteX24" fmla="*/ 892974 w 1161124"/>
                  <a:gd name="connsiteY24" fmla="*/ 1688526 h 1690908"/>
                  <a:gd name="connsiteX25" fmla="*/ 557635 w 1161124"/>
                  <a:gd name="connsiteY25" fmla="*/ 1280467 h 1690908"/>
                  <a:gd name="connsiteX26" fmla="*/ 473980 w 1161124"/>
                  <a:gd name="connsiteY26" fmla="*/ 1115520 h 1690908"/>
                  <a:gd name="connsiteX27" fmla="*/ 460339 w 1161124"/>
                  <a:gd name="connsiteY27" fmla="*/ 1098346 h 1690908"/>
                  <a:gd name="connsiteX28" fmla="*/ 379746 w 1161124"/>
                  <a:gd name="connsiteY28" fmla="*/ 981934 h 1690908"/>
                  <a:gd name="connsiteX29" fmla="*/ 370906 w 1161124"/>
                  <a:gd name="connsiteY29" fmla="*/ 967191 h 1690908"/>
                  <a:gd name="connsiteX30" fmla="*/ 366340 w 1161124"/>
                  <a:gd name="connsiteY30" fmla="*/ 965641 h 1690908"/>
                  <a:gd name="connsiteX31" fmla="*/ 390495 w 1161124"/>
                  <a:gd name="connsiteY31" fmla="*/ 1104152 h 1690908"/>
                  <a:gd name="connsiteX32" fmla="*/ 370624 w 1161124"/>
                  <a:gd name="connsiteY32" fmla="*/ 1432772 h 1690908"/>
                  <a:gd name="connsiteX33" fmla="*/ 169243 w 1161124"/>
                  <a:gd name="connsiteY33" fmla="*/ 944499 h 1690908"/>
                  <a:gd name="connsiteX34" fmla="*/ 136584 w 1161124"/>
                  <a:gd name="connsiteY34" fmla="*/ 757229 h 1690908"/>
                  <a:gd name="connsiteX35" fmla="*/ 123128 w 1161124"/>
                  <a:gd name="connsiteY35" fmla="*/ 730118 h 1690908"/>
                  <a:gd name="connsiteX36" fmla="*/ 93180 w 1161124"/>
                  <a:gd name="connsiteY36" fmla="*/ 567883 h 1690908"/>
                  <a:gd name="connsiteX37" fmla="*/ 110313 w 1161124"/>
                  <a:gd name="connsiteY37" fmla="*/ 443941 h 1690908"/>
                  <a:gd name="connsiteX38" fmla="*/ 116748 w 1161124"/>
                  <a:gd name="connsiteY38" fmla="*/ 429302 h 1690908"/>
                  <a:gd name="connsiteX39" fmla="*/ 113013 w 1161124"/>
                  <a:gd name="connsiteY39" fmla="*/ 426406 h 1690908"/>
                  <a:gd name="connsiteX40" fmla="*/ 20389 w 1161124"/>
                  <a:gd name="connsiteY40" fmla="*/ 308151 h 1690908"/>
                  <a:gd name="connsiteX41" fmla="*/ 325996 w 1161124"/>
                  <a:gd name="connsiteY41" fmla="*/ 33595 h 1690908"/>
                  <a:gd name="connsiteX0" fmla="*/ 329851 w 1164979"/>
                  <a:gd name="connsiteY0" fmla="*/ 47598 h 1704911"/>
                  <a:gd name="connsiteX1" fmla="*/ 550454 w 1164979"/>
                  <a:gd name="connsiteY1" fmla="*/ 30299 h 1704911"/>
                  <a:gd name="connsiteX2" fmla="*/ 601727 w 1164979"/>
                  <a:gd name="connsiteY2" fmla="*/ 171488 h 1704911"/>
                  <a:gd name="connsiteX3" fmla="*/ 603481 w 1164979"/>
                  <a:gd name="connsiteY3" fmla="*/ 188705 h 1704911"/>
                  <a:gd name="connsiteX4" fmla="*/ 609161 w 1164979"/>
                  <a:gd name="connsiteY4" fmla="*/ 190383 h 1704911"/>
                  <a:gd name="connsiteX5" fmla="*/ 851479 w 1164979"/>
                  <a:gd name="connsiteY5" fmla="*/ 497888 h 1704911"/>
                  <a:gd name="connsiteX6" fmla="*/ 856979 w 1164979"/>
                  <a:gd name="connsiteY6" fmla="*/ 557556 h 1704911"/>
                  <a:gd name="connsiteX7" fmla="*/ 864401 w 1164979"/>
                  <a:gd name="connsiteY7" fmla="*/ 553439 h 1704911"/>
                  <a:gd name="connsiteX8" fmla="*/ 868322 w 1164979"/>
                  <a:gd name="connsiteY8" fmla="*/ 559394 h 1704911"/>
                  <a:gd name="connsiteX9" fmla="*/ 972047 w 1164979"/>
                  <a:gd name="connsiteY9" fmla="*/ 733096 h 1704911"/>
                  <a:gd name="connsiteX10" fmla="*/ 1152168 w 1164979"/>
                  <a:gd name="connsiteY10" fmla="*/ 1227245 h 1704911"/>
                  <a:gd name="connsiteX11" fmla="*/ 1104401 w 1164979"/>
                  <a:gd name="connsiteY11" fmla="*/ 1207056 h 1704911"/>
                  <a:gd name="connsiteX12" fmla="*/ 1080993 w 1164979"/>
                  <a:gd name="connsiteY12" fmla="*/ 1183859 h 1704911"/>
                  <a:gd name="connsiteX13" fmla="*/ 1109514 w 1164979"/>
                  <a:gd name="connsiteY13" fmla="*/ 1250000 h 1704911"/>
                  <a:gd name="connsiteX14" fmla="*/ 1151474 w 1164979"/>
                  <a:gd name="connsiteY14" fmla="*/ 1488639 h 1704911"/>
                  <a:gd name="connsiteX15" fmla="*/ 1018724 w 1164979"/>
                  <a:gd name="connsiteY15" fmla="*/ 1388273 h 1704911"/>
                  <a:gd name="connsiteX16" fmla="*/ 1011780 w 1164979"/>
                  <a:gd name="connsiteY16" fmla="*/ 1379265 h 1704911"/>
                  <a:gd name="connsiteX17" fmla="*/ 1010718 w 1164979"/>
                  <a:gd name="connsiteY17" fmla="*/ 1382504 h 1704911"/>
                  <a:gd name="connsiteX18" fmla="*/ 1032256 w 1164979"/>
                  <a:gd name="connsiteY18" fmla="*/ 1432452 h 1704911"/>
                  <a:gd name="connsiteX19" fmla="*/ 1074217 w 1164979"/>
                  <a:gd name="connsiteY19" fmla="*/ 1671091 h 1704911"/>
                  <a:gd name="connsiteX20" fmla="*/ 893995 w 1164979"/>
                  <a:gd name="connsiteY20" fmla="*/ 1509137 h 1704911"/>
                  <a:gd name="connsiteX21" fmla="*/ 860272 w 1164979"/>
                  <a:gd name="connsiteY21" fmla="*/ 1460439 h 1704911"/>
                  <a:gd name="connsiteX22" fmla="*/ 852819 w 1164979"/>
                  <a:gd name="connsiteY22" fmla="*/ 1459142 h 1704911"/>
                  <a:gd name="connsiteX23" fmla="*/ 854867 w 1164979"/>
                  <a:gd name="connsiteY23" fmla="*/ 1463891 h 1704911"/>
                  <a:gd name="connsiteX24" fmla="*/ 896829 w 1164979"/>
                  <a:gd name="connsiteY24" fmla="*/ 1702529 h 1704911"/>
                  <a:gd name="connsiteX25" fmla="*/ 561490 w 1164979"/>
                  <a:gd name="connsiteY25" fmla="*/ 1294470 h 1704911"/>
                  <a:gd name="connsiteX26" fmla="*/ 477835 w 1164979"/>
                  <a:gd name="connsiteY26" fmla="*/ 1129523 h 1704911"/>
                  <a:gd name="connsiteX27" fmla="*/ 464194 w 1164979"/>
                  <a:gd name="connsiteY27" fmla="*/ 1112349 h 1704911"/>
                  <a:gd name="connsiteX28" fmla="*/ 383601 w 1164979"/>
                  <a:gd name="connsiteY28" fmla="*/ 995937 h 1704911"/>
                  <a:gd name="connsiteX29" fmla="*/ 374761 w 1164979"/>
                  <a:gd name="connsiteY29" fmla="*/ 981194 h 1704911"/>
                  <a:gd name="connsiteX30" fmla="*/ 370195 w 1164979"/>
                  <a:gd name="connsiteY30" fmla="*/ 979644 h 1704911"/>
                  <a:gd name="connsiteX31" fmla="*/ 394350 w 1164979"/>
                  <a:gd name="connsiteY31" fmla="*/ 1118155 h 1704911"/>
                  <a:gd name="connsiteX32" fmla="*/ 374479 w 1164979"/>
                  <a:gd name="connsiteY32" fmla="*/ 1446775 h 1704911"/>
                  <a:gd name="connsiteX33" fmla="*/ 173098 w 1164979"/>
                  <a:gd name="connsiteY33" fmla="*/ 958502 h 1704911"/>
                  <a:gd name="connsiteX34" fmla="*/ 140439 w 1164979"/>
                  <a:gd name="connsiteY34" fmla="*/ 771232 h 1704911"/>
                  <a:gd name="connsiteX35" fmla="*/ 126983 w 1164979"/>
                  <a:gd name="connsiteY35" fmla="*/ 744121 h 1704911"/>
                  <a:gd name="connsiteX36" fmla="*/ 97035 w 1164979"/>
                  <a:gd name="connsiteY36" fmla="*/ 581886 h 1704911"/>
                  <a:gd name="connsiteX37" fmla="*/ 114168 w 1164979"/>
                  <a:gd name="connsiteY37" fmla="*/ 457944 h 1704911"/>
                  <a:gd name="connsiteX38" fmla="*/ 120603 w 1164979"/>
                  <a:gd name="connsiteY38" fmla="*/ 443305 h 1704911"/>
                  <a:gd name="connsiteX39" fmla="*/ 116868 w 1164979"/>
                  <a:gd name="connsiteY39" fmla="*/ 440409 h 1704911"/>
                  <a:gd name="connsiteX40" fmla="*/ 24244 w 1164979"/>
                  <a:gd name="connsiteY40" fmla="*/ 322154 h 1704911"/>
                  <a:gd name="connsiteX41" fmla="*/ 329851 w 1164979"/>
                  <a:gd name="connsiteY41" fmla="*/ 47598 h 1704911"/>
                  <a:gd name="connsiteX0" fmla="*/ 316459 w 1151587"/>
                  <a:gd name="connsiteY0" fmla="*/ 47598 h 1704911"/>
                  <a:gd name="connsiteX1" fmla="*/ 537062 w 1151587"/>
                  <a:gd name="connsiteY1" fmla="*/ 30299 h 1704911"/>
                  <a:gd name="connsiteX2" fmla="*/ 588335 w 1151587"/>
                  <a:gd name="connsiteY2" fmla="*/ 171488 h 1704911"/>
                  <a:gd name="connsiteX3" fmla="*/ 590089 w 1151587"/>
                  <a:gd name="connsiteY3" fmla="*/ 188705 h 1704911"/>
                  <a:gd name="connsiteX4" fmla="*/ 595769 w 1151587"/>
                  <a:gd name="connsiteY4" fmla="*/ 190383 h 1704911"/>
                  <a:gd name="connsiteX5" fmla="*/ 838087 w 1151587"/>
                  <a:gd name="connsiteY5" fmla="*/ 497888 h 1704911"/>
                  <a:gd name="connsiteX6" fmla="*/ 843587 w 1151587"/>
                  <a:gd name="connsiteY6" fmla="*/ 557556 h 1704911"/>
                  <a:gd name="connsiteX7" fmla="*/ 851009 w 1151587"/>
                  <a:gd name="connsiteY7" fmla="*/ 553439 h 1704911"/>
                  <a:gd name="connsiteX8" fmla="*/ 854930 w 1151587"/>
                  <a:gd name="connsiteY8" fmla="*/ 559394 h 1704911"/>
                  <a:gd name="connsiteX9" fmla="*/ 958655 w 1151587"/>
                  <a:gd name="connsiteY9" fmla="*/ 733096 h 1704911"/>
                  <a:gd name="connsiteX10" fmla="*/ 1138776 w 1151587"/>
                  <a:gd name="connsiteY10" fmla="*/ 1227245 h 1704911"/>
                  <a:gd name="connsiteX11" fmla="*/ 1091009 w 1151587"/>
                  <a:gd name="connsiteY11" fmla="*/ 1207056 h 1704911"/>
                  <a:gd name="connsiteX12" fmla="*/ 1067601 w 1151587"/>
                  <a:gd name="connsiteY12" fmla="*/ 1183859 h 1704911"/>
                  <a:gd name="connsiteX13" fmla="*/ 1096122 w 1151587"/>
                  <a:gd name="connsiteY13" fmla="*/ 1250000 h 1704911"/>
                  <a:gd name="connsiteX14" fmla="*/ 1138082 w 1151587"/>
                  <a:gd name="connsiteY14" fmla="*/ 1488639 h 1704911"/>
                  <a:gd name="connsiteX15" fmla="*/ 1005332 w 1151587"/>
                  <a:gd name="connsiteY15" fmla="*/ 1388273 h 1704911"/>
                  <a:gd name="connsiteX16" fmla="*/ 998388 w 1151587"/>
                  <a:gd name="connsiteY16" fmla="*/ 1379265 h 1704911"/>
                  <a:gd name="connsiteX17" fmla="*/ 997326 w 1151587"/>
                  <a:gd name="connsiteY17" fmla="*/ 1382504 h 1704911"/>
                  <a:gd name="connsiteX18" fmla="*/ 1018864 w 1151587"/>
                  <a:gd name="connsiteY18" fmla="*/ 1432452 h 1704911"/>
                  <a:gd name="connsiteX19" fmla="*/ 1060825 w 1151587"/>
                  <a:gd name="connsiteY19" fmla="*/ 1671091 h 1704911"/>
                  <a:gd name="connsiteX20" fmla="*/ 880603 w 1151587"/>
                  <a:gd name="connsiteY20" fmla="*/ 1509137 h 1704911"/>
                  <a:gd name="connsiteX21" fmla="*/ 846880 w 1151587"/>
                  <a:gd name="connsiteY21" fmla="*/ 1460439 h 1704911"/>
                  <a:gd name="connsiteX22" fmla="*/ 839427 w 1151587"/>
                  <a:gd name="connsiteY22" fmla="*/ 1459142 h 1704911"/>
                  <a:gd name="connsiteX23" fmla="*/ 841475 w 1151587"/>
                  <a:gd name="connsiteY23" fmla="*/ 1463891 h 1704911"/>
                  <a:gd name="connsiteX24" fmla="*/ 883437 w 1151587"/>
                  <a:gd name="connsiteY24" fmla="*/ 1702529 h 1704911"/>
                  <a:gd name="connsiteX25" fmla="*/ 548098 w 1151587"/>
                  <a:gd name="connsiteY25" fmla="*/ 1294470 h 1704911"/>
                  <a:gd name="connsiteX26" fmla="*/ 464443 w 1151587"/>
                  <a:gd name="connsiteY26" fmla="*/ 1129523 h 1704911"/>
                  <a:gd name="connsiteX27" fmla="*/ 450802 w 1151587"/>
                  <a:gd name="connsiteY27" fmla="*/ 1112349 h 1704911"/>
                  <a:gd name="connsiteX28" fmla="*/ 370209 w 1151587"/>
                  <a:gd name="connsiteY28" fmla="*/ 995937 h 1704911"/>
                  <a:gd name="connsiteX29" fmla="*/ 361369 w 1151587"/>
                  <a:gd name="connsiteY29" fmla="*/ 981194 h 1704911"/>
                  <a:gd name="connsiteX30" fmla="*/ 356803 w 1151587"/>
                  <a:gd name="connsiteY30" fmla="*/ 979644 h 1704911"/>
                  <a:gd name="connsiteX31" fmla="*/ 380958 w 1151587"/>
                  <a:gd name="connsiteY31" fmla="*/ 1118155 h 1704911"/>
                  <a:gd name="connsiteX32" fmla="*/ 361087 w 1151587"/>
                  <a:gd name="connsiteY32" fmla="*/ 1446775 h 1704911"/>
                  <a:gd name="connsiteX33" fmla="*/ 159706 w 1151587"/>
                  <a:gd name="connsiteY33" fmla="*/ 958502 h 1704911"/>
                  <a:gd name="connsiteX34" fmla="*/ 127047 w 1151587"/>
                  <a:gd name="connsiteY34" fmla="*/ 771232 h 1704911"/>
                  <a:gd name="connsiteX35" fmla="*/ 113591 w 1151587"/>
                  <a:gd name="connsiteY35" fmla="*/ 744121 h 1704911"/>
                  <a:gd name="connsiteX36" fmla="*/ 83643 w 1151587"/>
                  <a:gd name="connsiteY36" fmla="*/ 581886 h 1704911"/>
                  <a:gd name="connsiteX37" fmla="*/ 100776 w 1151587"/>
                  <a:gd name="connsiteY37" fmla="*/ 457944 h 1704911"/>
                  <a:gd name="connsiteX38" fmla="*/ 107211 w 1151587"/>
                  <a:gd name="connsiteY38" fmla="*/ 443305 h 1704911"/>
                  <a:gd name="connsiteX39" fmla="*/ 103476 w 1151587"/>
                  <a:gd name="connsiteY39" fmla="*/ 440409 h 1704911"/>
                  <a:gd name="connsiteX40" fmla="*/ 10852 w 1151587"/>
                  <a:gd name="connsiteY40" fmla="*/ 322154 h 1704911"/>
                  <a:gd name="connsiteX41" fmla="*/ 316459 w 1151587"/>
                  <a:gd name="connsiteY41" fmla="*/ 47598 h 1704911"/>
                  <a:gd name="connsiteX0" fmla="*/ 232816 w 1067944"/>
                  <a:gd name="connsiteY0" fmla="*/ 30232 h 1687545"/>
                  <a:gd name="connsiteX1" fmla="*/ 453419 w 1067944"/>
                  <a:gd name="connsiteY1" fmla="*/ 12933 h 1687545"/>
                  <a:gd name="connsiteX2" fmla="*/ 504692 w 1067944"/>
                  <a:gd name="connsiteY2" fmla="*/ 154122 h 1687545"/>
                  <a:gd name="connsiteX3" fmla="*/ 506446 w 1067944"/>
                  <a:gd name="connsiteY3" fmla="*/ 171339 h 1687545"/>
                  <a:gd name="connsiteX4" fmla="*/ 512126 w 1067944"/>
                  <a:gd name="connsiteY4" fmla="*/ 173017 h 1687545"/>
                  <a:gd name="connsiteX5" fmla="*/ 754444 w 1067944"/>
                  <a:gd name="connsiteY5" fmla="*/ 480522 h 1687545"/>
                  <a:gd name="connsiteX6" fmla="*/ 759944 w 1067944"/>
                  <a:gd name="connsiteY6" fmla="*/ 540190 h 1687545"/>
                  <a:gd name="connsiteX7" fmla="*/ 767366 w 1067944"/>
                  <a:gd name="connsiteY7" fmla="*/ 536073 h 1687545"/>
                  <a:gd name="connsiteX8" fmla="*/ 771287 w 1067944"/>
                  <a:gd name="connsiteY8" fmla="*/ 542028 h 1687545"/>
                  <a:gd name="connsiteX9" fmla="*/ 875012 w 1067944"/>
                  <a:gd name="connsiteY9" fmla="*/ 715730 h 1687545"/>
                  <a:gd name="connsiteX10" fmla="*/ 1055133 w 1067944"/>
                  <a:gd name="connsiteY10" fmla="*/ 1209879 h 1687545"/>
                  <a:gd name="connsiteX11" fmla="*/ 1007366 w 1067944"/>
                  <a:gd name="connsiteY11" fmla="*/ 1189690 h 1687545"/>
                  <a:gd name="connsiteX12" fmla="*/ 983958 w 1067944"/>
                  <a:gd name="connsiteY12" fmla="*/ 1166493 h 1687545"/>
                  <a:gd name="connsiteX13" fmla="*/ 1012479 w 1067944"/>
                  <a:gd name="connsiteY13" fmla="*/ 1232634 h 1687545"/>
                  <a:gd name="connsiteX14" fmla="*/ 1054439 w 1067944"/>
                  <a:gd name="connsiteY14" fmla="*/ 1471273 h 1687545"/>
                  <a:gd name="connsiteX15" fmla="*/ 921689 w 1067944"/>
                  <a:gd name="connsiteY15" fmla="*/ 1370907 h 1687545"/>
                  <a:gd name="connsiteX16" fmla="*/ 914745 w 1067944"/>
                  <a:gd name="connsiteY16" fmla="*/ 1361899 h 1687545"/>
                  <a:gd name="connsiteX17" fmla="*/ 913683 w 1067944"/>
                  <a:gd name="connsiteY17" fmla="*/ 1365138 h 1687545"/>
                  <a:gd name="connsiteX18" fmla="*/ 935221 w 1067944"/>
                  <a:gd name="connsiteY18" fmla="*/ 1415086 h 1687545"/>
                  <a:gd name="connsiteX19" fmla="*/ 977182 w 1067944"/>
                  <a:gd name="connsiteY19" fmla="*/ 1653725 h 1687545"/>
                  <a:gd name="connsiteX20" fmla="*/ 796960 w 1067944"/>
                  <a:gd name="connsiteY20" fmla="*/ 1491771 h 1687545"/>
                  <a:gd name="connsiteX21" fmla="*/ 763237 w 1067944"/>
                  <a:gd name="connsiteY21" fmla="*/ 1443073 h 1687545"/>
                  <a:gd name="connsiteX22" fmla="*/ 755784 w 1067944"/>
                  <a:gd name="connsiteY22" fmla="*/ 1441776 h 1687545"/>
                  <a:gd name="connsiteX23" fmla="*/ 757832 w 1067944"/>
                  <a:gd name="connsiteY23" fmla="*/ 1446525 h 1687545"/>
                  <a:gd name="connsiteX24" fmla="*/ 799794 w 1067944"/>
                  <a:gd name="connsiteY24" fmla="*/ 1685163 h 1687545"/>
                  <a:gd name="connsiteX25" fmla="*/ 464455 w 1067944"/>
                  <a:gd name="connsiteY25" fmla="*/ 1277104 h 1687545"/>
                  <a:gd name="connsiteX26" fmla="*/ 380800 w 1067944"/>
                  <a:gd name="connsiteY26" fmla="*/ 1112157 h 1687545"/>
                  <a:gd name="connsiteX27" fmla="*/ 367159 w 1067944"/>
                  <a:gd name="connsiteY27" fmla="*/ 1094983 h 1687545"/>
                  <a:gd name="connsiteX28" fmla="*/ 286566 w 1067944"/>
                  <a:gd name="connsiteY28" fmla="*/ 978571 h 1687545"/>
                  <a:gd name="connsiteX29" fmla="*/ 277726 w 1067944"/>
                  <a:gd name="connsiteY29" fmla="*/ 963828 h 1687545"/>
                  <a:gd name="connsiteX30" fmla="*/ 273160 w 1067944"/>
                  <a:gd name="connsiteY30" fmla="*/ 962278 h 1687545"/>
                  <a:gd name="connsiteX31" fmla="*/ 297315 w 1067944"/>
                  <a:gd name="connsiteY31" fmla="*/ 1100789 h 1687545"/>
                  <a:gd name="connsiteX32" fmla="*/ 277444 w 1067944"/>
                  <a:gd name="connsiteY32" fmla="*/ 1429409 h 1687545"/>
                  <a:gd name="connsiteX33" fmla="*/ 76063 w 1067944"/>
                  <a:gd name="connsiteY33" fmla="*/ 941136 h 1687545"/>
                  <a:gd name="connsiteX34" fmla="*/ 43404 w 1067944"/>
                  <a:gd name="connsiteY34" fmla="*/ 753866 h 1687545"/>
                  <a:gd name="connsiteX35" fmla="*/ 29948 w 1067944"/>
                  <a:gd name="connsiteY35" fmla="*/ 726755 h 1687545"/>
                  <a:gd name="connsiteX36" fmla="*/ 0 w 1067944"/>
                  <a:gd name="connsiteY36" fmla="*/ 564520 h 1687545"/>
                  <a:gd name="connsiteX37" fmla="*/ 17133 w 1067944"/>
                  <a:gd name="connsiteY37" fmla="*/ 440578 h 1687545"/>
                  <a:gd name="connsiteX38" fmla="*/ 23568 w 1067944"/>
                  <a:gd name="connsiteY38" fmla="*/ 425939 h 1687545"/>
                  <a:gd name="connsiteX39" fmla="*/ 19833 w 1067944"/>
                  <a:gd name="connsiteY39" fmla="*/ 423043 h 1687545"/>
                  <a:gd name="connsiteX40" fmla="*/ 54704 w 1067944"/>
                  <a:gd name="connsiteY40" fmla="*/ 223290 h 1687545"/>
                  <a:gd name="connsiteX41" fmla="*/ 232816 w 1067944"/>
                  <a:gd name="connsiteY41" fmla="*/ 30232 h 1687545"/>
                  <a:gd name="connsiteX0" fmla="*/ 232816 w 1067944"/>
                  <a:gd name="connsiteY0" fmla="*/ 7742 h 1665055"/>
                  <a:gd name="connsiteX1" fmla="*/ 349111 w 1067944"/>
                  <a:gd name="connsiteY1" fmla="*/ 47170 h 1665055"/>
                  <a:gd name="connsiteX2" fmla="*/ 504692 w 1067944"/>
                  <a:gd name="connsiteY2" fmla="*/ 131632 h 1665055"/>
                  <a:gd name="connsiteX3" fmla="*/ 506446 w 1067944"/>
                  <a:gd name="connsiteY3" fmla="*/ 148849 h 1665055"/>
                  <a:gd name="connsiteX4" fmla="*/ 512126 w 1067944"/>
                  <a:gd name="connsiteY4" fmla="*/ 150527 h 1665055"/>
                  <a:gd name="connsiteX5" fmla="*/ 754444 w 1067944"/>
                  <a:gd name="connsiteY5" fmla="*/ 458032 h 1665055"/>
                  <a:gd name="connsiteX6" fmla="*/ 759944 w 1067944"/>
                  <a:gd name="connsiteY6" fmla="*/ 517700 h 1665055"/>
                  <a:gd name="connsiteX7" fmla="*/ 767366 w 1067944"/>
                  <a:gd name="connsiteY7" fmla="*/ 513583 h 1665055"/>
                  <a:gd name="connsiteX8" fmla="*/ 771287 w 1067944"/>
                  <a:gd name="connsiteY8" fmla="*/ 519538 h 1665055"/>
                  <a:gd name="connsiteX9" fmla="*/ 875012 w 1067944"/>
                  <a:gd name="connsiteY9" fmla="*/ 693240 h 1665055"/>
                  <a:gd name="connsiteX10" fmla="*/ 1055133 w 1067944"/>
                  <a:gd name="connsiteY10" fmla="*/ 1187389 h 1665055"/>
                  <a:gd name="connsiteX11" fmla="*/ 1007366 w 1067944"/>
                  <a:gd name="connsiteY11" fmla="*/ 1167200 h 1665055"/>
                  <a:gd name="connsiteX12" fmla="*/ 983958 w 1067944"/>
                  <a:gd name="connsiteY12" fmla="*/ 1144003 h 1665055"/>
                  <a:gd name="connsiteX13" fmla="*/ 1012479 w 1067944"/>
                  <a:gd name="connsiteY13" fmla="*/ 1210144 h 1665055"/>
                  <a:gd name="connsiteX14" fmla="*/ 1054439 w 1067944"/>
                  <a:gd name="connsiteY14" fmla="*/ 1448783 h 1665055"/>
                  <a:gd name="connsiteX15" fmla="*/ 921689 w 1067944"/>
                  <a:gd name="connsiteY15" fmla="*/ 1348417 h 1665055"/>
                  <a:gd name="connsiteX16" fmla="*/ 914745 w 1067944"/>
                  <a:gd name="connsiteY16" fmla="*/ 1339409 h 1665055"/>
                  <a:gd name="connsiteX17" fmla="*/ 913683 w 1067944"/>
                  <a:gd name="connsiteY17" fmla="*/ 1342648 h 1665055"/>
                  <a:gd name="connsiteX18" fmla="*/ 935221 w 1067944"/>
                  <a:gd name="connsiteY18" fmla="*/ 1392596 h 1665055"/>
                  <a:gd name="connsiteX19" fmla="*/ 977182 w 1067944"/>
                  <a:gd name="connsiteY19" fmla="*/ 1631235 h 1665055"/>
                  <a:gd name="connsiteX20" fmla="*/ 796960 w 1067944"/>
                  <a:gd name="connsiteY20" fmla="*/ 1469281 h 1665055"/>
                  <a:gd name="connsiteX21" fmla="*/ 763237 w 1067944"/>
                  <a:gd name="connsiteY21" fmla="*/ 1420583 h 1665055"/>
                  <a:gd name="connsiteX22" fmla="*/ 755784 w 1067944"/>
                  <a:gd name="connsiteY22" fmla="*/ 1419286 h 1665055"/>
                  <a:gd name="connsiteX23" fmla="*/ 757832 w 1067944"/>
                  <a:gd name="connsiteY23" fmla="*/ 1424035 h 1665055"/>
                  <a:gd name="connsiteX24" fmla="*/ 799794 w 1067944"/>
                  <a:gd name="connsiteY24" fmla="*/ 1662673 h 1665055"/>
                  <a:gd name="connsiteX25" fmla="*/ 464455 w 1067944"/>
                  <a:gd name="connsiteY25" fmla="*/ 1254614 h 1665055"/>
                  <a:gd name="connsiteX26" fmla="*/ 380800 w 1067944"/>
                  <a:gd name="connsiteY26" fmla="*/ 1089667 h 1665055"/>
                  <a:gd name="connsiteX27" fmla="*/ 367159 w 1067944"/>
                  <a:gd name="connsiteY27" fmla="*/ 1072493 h 1665055"/>
                  <a:gd name="connsiteX28" fmla="*/ 286566 w 1067944"/>
                  <a:gd name="connsiteY28" fmla="*/ 956081 h 1665055"/>
                  <a:gd name="connsiteX29" fmla="*/ 277726 w 1067944"/>
                  <a:gd name="connsiteY29" fmla="*/ 941338 h 1665055"/>
                  <a:gd name="connsiteX30" fmla="*/ 273160 w 1067944"/>
                  <a:gd name="connsiteY30" fmla="*/ 939788 h 1665055"/>
                  <a:gd name="connsiteX31" fmla="*/ 297315 w 1067944"/>
                  <a:gd name="connsiteY31" fmla="*/ 1078299 h 1665055"/>
                  <a:gd name="connsiteX32" fmla="*/ 277444 w 1067944"/>
                  <a:gd name="connsiteY32" fmla="*/ 1406919 h 1665055"/>
                  <a:gd name="connsiteX33" fmla="*/ 76063 w 1067944"/>
                  <a:gd name="connsiteY33" fmla="*/ 918646 h 1665055"/>
                  <a:gd name="connsiteX34" fmla="*/ 43404 w 1067944"/>
                  <a:gd name="connsiteY34" fmla="*/ 731376 h 1665055"/>
                  <a:gd name="connsiteX35" fmla="*/ 29948 w 1067944"/>
                  <a:gd name="connsiteY35" fmla="*/ 704265 h 1665055"/>
                  <a:gd name="connsiteX36" fmla="*/ 0 w 1067944"/>
                  <a:gd name="connsiteY36" fmla="*/ 542030 h 1665055"/>
                  <a:gd name="connsiteX37" fmla="*/ 17133 w 1067944"/>
                  <a:gd name="connsiteY37" fmla="*/ 418088 h 1665055"/>
                  <a:gd name="connsiteX38" fmla="*/ 23568 w 1067944"/>
                  <a:gd name="connsiteY38" fmla="*/ 403449 h 1665055"/>
                  <a:gd name="connsiteX39" fmla="*/ 19833 w 1067944"/>
                  <a:gd name="connsiteY39" fmla="*/ 400553 h 1665055"/>
                  <a:gd name="connsiteX40" fmla="*/ 54704 w 1067944"/>
                  <a:gd name="connsiteY40" fmla="*/ 200800 h 1665055"/>
                  <a:gd name="connsiteX41" fmla="*/ 232816 w 1067944"/>
                  <a:gd name="connsiteY41" fmla="*/ 7742 h 1665055"/>
                  <a:gd name="connsiteX0" fmla="*/ 54704 w 1067944"/>
                  <a:gd name="connsiteY0" fmla="*/ 155343 h 1619598"/>
                  <a:gd name="connsiteX1" fmla="*/ 349111 w 1067944"/>
                  <a:gd name="connsiteY1" fmla="*/ 1713 h 1619598"/>
                  <a:gd name="connsiteX2" fmla="*/ 504692 w 1067944"/>
                  <a:gd name="connsiteY2" fmla="*/ 86175 h 1619598"/>
                  <a:gd name="connsiteX3" fmla="*/ 506446 w 1067944"/>
                  <a:gd name="connsiteY3" fmla="*/ 103392 h 1619598"/>
                  <a:gd name="connsiteX4" fmla="*/ 512126 w 1067944"/>
                  <a:gd name="connsiteY4" fmla="*/ 105070 h 1619598"/>
                  <a:gd name="connsiteX5" fmla="*/ 754444 w 1067944"/>
                  <a:gd name="connsiteY5" fmla="*/ 412575 h 1619598"/>
                  <a:gd name="connsiteX6" fmla="*/ 759944 w 1067944"/>
                  <a:gd name="connsiteY6" fmla="*/ 472243 h 1619598"/>
                  <a:gd name="connsiteX7" fmla="*/ 767366 w 1067944"/>
                  <a:gd name="connsiteY7" fmla="*/ 468126 h 1619598"/>
                  <a:gd name="connsiteX8" fmla="*/ 771287 w 1067944"/>
                  <a:gd name="connsiteY8" fmla="*/ 474081 h 1619598"/>
                  <a:gd name="connsiteX9" fmla="*/ 875012 w 1067944"/>
                  <a:gd name="connsiteY9" fmla="*/ 647783 h 1619598"/>
                  <a:gd name="connsiteX10" fmla="*/ 1055133 w 1067944"/>
                  <a:gd name="connsiteY10" fmla="*/ 1141932 h 1619598"/>
                  <a:gd name="connsiteX11" fmla="*/ 1007366 w 1067944"/>
                  <a:gd name="connsiteY11" fmla="*/ 1121743 h 1619598"/>
                  <a:gd name="connsiteX12" fmla="*/ 983958 w 1067944"/>
                  <a:gd name="connsiteY12" fmla="*/ 1098546 h 1619598"/>
                  <a:gd name="connsiteX13" fmla="*/ 1012479 w 1067944"/>
                  <a:gd name="connsiteY13" fmla="*/ 1164687 h 1619598"/>
                  <a:gd name="connsiteX14" fmla="*/ 1054439 w 1067944"/>
                  <a:gd name="connsiteY14" fmla="*/ 1403326 h 1619598"/>
                  <a:gd name="connsiteX15" fmla="*/ 921689 w 1067944"/>
                  <a:gd name="connsiteY15" fmla="*/ 1302960 h 1619598"/>
                  <a:gd name="connsiteX16" fmla="*/ 914745 w 1067944"/>
                  <a:gd name="connsiteY16" fmla="*/ 1293952 h 1619598"/>
                  <a:gd name="connsiteX17" fmla="*/ 913683 w 1067944"/>
                  <a:gd name="connsiteY17" fmla="*/ 1297191 h 1619598"/>
                  <a:gd name="connsiteX18" fmla="*/ 935221 w 1067944"/>
                  <a:gd name="connsiteY18" fmla="*/ 1347139 h 1619598"/>
                  <a:gd name="connsiteX19" fmla="*/ 977182 w 1067944"/>
                  <a:gd name="connsiteY19" fmla="*/ 1585778 h 1619598"/>
                  <a:gd name="connsiteX20" fmla="*/ 796960 w 1067944"/>
                  <a:gd name="connsiteY20" fmla="*/ 1423824 h 1619598"/>
                  <a:gd name="connsiteX21" fmla="*/ 763237 w 1067944"/>
                  <a:gd name="connsiteY21" fmla="*/ 1375126 h 1619598"/>
                  <a:gd name="connsiteX22" fmla="*/ 755784 w 1067944"/>
                  <a:gd name="connsiteY22" fmla="*/ 1373829 h 1619598"/>
                  <a:gd name="connsiteX23" fmla="*/ 757832 w 1067944"/>
                  <a:gd name="connsiteY23" fmla="*/ 1378578 h 1619598"/>
                  <a:gd name="connsiteX24" fmla="*/ 799794 w 1067944"/>
                  <a:gd name="connsiteY24" fmla="*/ 1617216 h 1619598"/>
                  <a:gd name="connsiteX25" fmla="*/ 464455 w 1067944"/>
                  <a:gd name="connsiteY25" fmla="*/ 1209157 h 1619598"/>
                  <a:gd name="connsiteX26" fmla="*/ 380800 w 1067944"/>
                  <a:gd name="connsiteY26" fmla="*/ 1044210 h 1619598"/>
                  <a:gd name="connsiteX27" fmla="*/ 367159 w 1067944"/>
                  <a:gd name="connsiteY27" fmla="*/ 1027036 h 1619598"/>
                  <a:gd name="connsiteX28" fmla="*/ 286566 w 1067944"/>
                  <a:gd name="connsiteY28" fmla="*/ 910624 h 1619598"/>
                  <a:gd name="connsiteX29" fmla="*/ 277726 w 1067944"/>
                  <a:gd name="connsiteY29" fmla="*/ 895881 h 1619598"/>
                  <a:gd name="connsiteX30" fmla="*/ 273160 w 1067944"/>
                  <a:gd name="connsiteY30" fmla="*/ 894331 h 1619598"/>
                  <a:gd name="connsiteX31" fmla="*/ 297315 w 1067944"/>
                  <a:gd name="connsiteY31" fmla="*/ 1032842 h 1619598"/>
                  <a:gd name="connsiteX32" fmla="*/ 277444 w 1067944"/>
                  <a:gd name="connsiteY32" fmla="*/ 1361462 h 1619598"/>
                  <a:gd name="connsiteX33" fmla="*/ 76063 w 1067944"/>
                  <a:gd name="connsiteY33" fmla="*/ 873189 h 1619598"/>
                  <a:gd name="connsiteX34" fmla="*/ 43404 w 1067944"/>
                  <a:gd name="connsiteY34" fmla="*/ 685919 h 1619598"/>
                  <a:gd name="connsiteX35" fmla="*/ 29948 w 1067944"/>
                  <a:gd name="connsiteY35" fmla="*/ 658808 h 1619598"/>
                  <a:gd name="connsiteX36" fmla="*/ 0 w 1067944"/>
                  <a:gd name="connsiteY36" fmla="*/ 496573 h 1619598"/>
                  <a:gd name="connsiteX37" fmla="*/ 17133 w 1067944"/>
                  <a:gd name="connsiteY37" fmla="*/ 372631 h 1619598"/>
                  <a:gd name="connsiteX38" fmla="*/ 23568 w 1067944"/>
                  <a:gd name="connsiteY38" fmla="*/ 357992 h 1619598"/>
                  <a:gd name="connsiteX39" fmla="*/ 19833 w 1067944"/>
                  <a:gd name="connsiteY39" fmla="*/ 355096 h 1619598"/>
                  <a:gd name="connsiteX40" fmla="*/ 54704 w 1067944"/>
                  <a:gd name="connsiteY40" fmla="*/ 155343 h 1619598"/>
                  <a:gd name="connsiteX0" fmla="*/ 112386 w 1125626"/>
                  <a:gd name="connsiteY0" fmla="*/ 155343 h 1619598"/>
                  <a:gd name="connsiteX1" fmla="*/ 406793 w 1125626"/>
                  <a:gd name="connsiteY1" fmla="*/ 1713 h 1619598"/>
                  <a:gd name="connsiteX2" fmla="*/ 562374 w 1125626"/>
                  <a:gd name="connsiteY2" fmla="*/ 86175 h 1619598"/>
                  <a:gd name="connsiteX3" fmla="*/ 564128 w 1125626"/>
                  <a:gd name="connsiteY3" fmla="*/ 103392 h 1619598"/>
                  <a:gd name="connsiteX4" fmla="*/ 569808 w 1125626"/>
                  <a:gd name="connsiteY4" fmla="*/ 105070 h 1619598"/>
                  <a:gd name="connsiteX5" fmla="*/ 812126 w 1125626"/>
                  <a:gd name="connsiteY5" fmla="*/ 412575 h 1619598"/>
                  <a:gd name="connsiteX6" fmla="*/ 817626 w 1125626"/>
                  <a:gd name="connsiteY6" fmla="*/ 472243 h 1619598"/>
                  <a:gd name="connsiteX7" fmla="*/ 825048 w 1125626"/>
                  <a:gd name="connsiteY7" fmla="*/ 468126 h 1619598"/>
                  <a:gd name="connsiteX8" fmla="*/ 828969 w 1125626"/>
                  <a:gd name="connsiteY8" fmla="*/ 474081 h 1619598"/>
                  <a:gd name="connsiteX9" fmla="*/ 932694 w 1125626"/>
                  <a:gd name="connsiteY9" fmla="*/ 647783 h 1619598"/>
                  <a:gd name="connsiteX10" fmla="*/ 1112815 w 1125626"/>
                  <a:gd name="connsiteY10" fmla="*/ 1141932 h 1619598"/>
                  <a:gd name="connsiteX11" fmla="*/ 1065048 w 1125626"/>
                  <a:gd name="connsiteY11" fmla="*/ 1121743 h 1619598"/>
                  <a:gd name="connsiteX12" fmla="*/ 1041640 w 1125626"/>
                  <a:gd name="connsiteY12" fmla="*/ 1098546 h 1619598"/>
                  <a:gd name="connsiteX13" fmla="*/ 1070161 w 1125626"/>
                  <a:gd name="connsiteY13" fmla="*/ 1164687 h 1619598"/>
                  <a:gd name="connsiteX14" fmla="*/ 1112121 w 1125626"/>
                  <a:gd name="connsiteY14" fmla="*/ 1403326 h 1619598"/>
                  <a:gd name="connsiteX15" fmla="*/ 979371 w 1125626"/>
                  <a:gd name="connsiteY15" fmla="*/ 1302960 h 1619598"/>
                  <a:gd name="connsiteX16" fmla="*/ 972427 w 1125626"/>
                  <a:gd name="connsiteY16" fmla="*/ 1293952 h 1619598"/>
                  <a:gd name="connsiteX17" fmla="*/ 971365 w 1125626"/>
                  <a:gd name="connsiteY17" fmla="*/ 1297191 h 1619598"/>
                  <a:gd name="connsiteX18" fmla="*/ 992903 w 1125626"/>
                  <a:gd name="connsiteY18" fmla="*/ 1347139 h 1619598"/>
                  <a:gd name="connsiteX19" fmla="*/ 1034864 w 1125626"/>
                  <a:gd name="connsiteY19" fmla="*/ 1585778 h 1619598"/>
                  <a:gd name="connsiteX20" fmla="*/ 854642 w 1125626"/>
                  <a:gd name="connsiteY20" fmla="*/ 1423824 h 1619598"/>
                  <a:gd name="connsiteX21" fmla="*/ 820919 w 1125626"/>
                  <a:gd name="connsiteY21" fmla="*/ 1375126 h 1619598"/>
                  <a:gd name="connsiteX22" fmla="*/ 813466 w 1125626"/>
                  <a:gd name="connsiteY22" fmla="*/ 1373829 h 1619598"/>
                  <a:gd name="connsiteX23" fmla="*/ 815514 w 1125626"/>
                  <a:gd name="connsiteY23" fmla="*/ 1378578 h 1619598"/>
                  <a:gd name="connsiteX24" fmla="*/ 857476 w 1125626"/>
                  <a:gd name="connsiteY24" fmla="*/ 1617216 h 1619598"/>
                  <a:gd name="connsiteX25" fmla="*/ 522137 w 1125626"/>
                  <a:gd name="connsiteY25" fmla="*/ 1209157 h 1619598"/>
                  <a:gd name="connsiteX26" fmla="*/ 438482 w 1125626"/>
                  <a:gd name="connsiteY26" fmla="*/ 1044210 h 1619598"/>
                  <a:gd name="connsiteX27" fmla="*/ 424841 w 1125626"/>
                  <a:gd name="connsiteY27" fmla="*/ 1027036 h 1619598"/>
                  <a:gd name="connsiteX28" fmla="*/ 344248 w 1125626"/>
                  <a:gd name="connsiteY28" fmla="*/ 910624 h 1619598"/>
                  <a:gd name="connsiteX29" fmla="*/ 335408 w 1125626"/>
                  <a:gd name="connsiteY29" fmla="*/ 895881 h 1619598"/>
                  <a:gd name="connsiteX30" fmla="*/ 330842 w 1125626"/>
                  <a:gd name="connsiteY30" fmla="*/ 894331 h 1619598"/>
                  <a:gd name="connsiteX31" fmla="*/ 354997 w 1125626"/>
                  <a:gd name="connsiteY31" fmla="*/ 1032842 h 1619598"/>
                  <a:gd name="connsiteX32" fmla="*/ 335126 w 1125626"/>
                  <a:gd name="connsiteY32" fmla="*/ 1361462 h 1619598"/>
                  <a:gd name="connsiteX33" fmla="*/ 133745 w 1125626"/>
                  <a:gd name="connsiteY33" fmla="*/ 873189 h 1619598"/>
                  <a:gd name="connsiteX34" fmla="*/ 101086 w 1125626"/>
                  <a:gd name="connsiteY34" fmla="*/ 685919 h 1619598"/>
                  <a:gd name="connsiteX35" fmla="*/ 87630 w 1125626"/>
                  <a:gd name="connsiteY35" fmla="*/ 658808 h 1619598"/>
                  <a:gd name="connsiteX36" fmla="*/ 57682 w 1125626"/>
                  <a:gd name="connsiteY36" fmla="*/ 496573 h 1619598"/>
                  <a:gd name="connsiteX37" fmla="*/ 74815 w 1125626"/>
                  <a:gd name="connsiteY37" fmla="*/ 372631 h 1619598"/>
                  <a:gd name="connsiteX38" fmla="*/ 81250 w 1125626"/>
                  <a:gd name="connsiteY38" fmla="*/ 357992 h 1619598"/>
                  <a:gd name="connsiteX39" fmla="*/ 4919 w 1125626"/>
                  <a:gd name="connsiteY39" fmla="*/ 248675 h 1619598"/>
                  <a:gd name="connsiteX40" fmla="*/ 112386 w 1125626"/>
                  <a:gd name="connsiteY40" fmla="*/ 155343 h 1619598"/>
                  <a:gd name="connsiteX0" fmla="*/ 0 w 1120707"/>
                  <a:gd name="connsiteY0" fmla="*/ 253392 h 1624315"/>
                  <a:gd name="connsiteX1" fmla="*/ 401874 w 1120707"/>
                  <a:gd name="connsiteY1" fmla="*/ 6430 h 1624315"/>
                  <a:gd name="connsiteX2" fmla="*/ 557455 w 1120707"/>
                  <a:gd name="connsiteY2" fmla="*/ 90892 h 1624315"/>
                  <a:gd name="connsiteX3" fmla="*/ 559209 w 1120707"/>
                  <a:gd name="connsiteY3" fmla="*/ 108109 h 1624315"/>
                  <a:gd name="connsiteX4" fmla="*/ 564889 w 1120707"/>
                  <a:gd name="connsiteY4" fmla="*/ 109787 h 1624315"/>
                  <a:gd name="connsiteX5" fmla="*/ 807207 w 1120707"/>
                  <a:gd name="connsiteY5" fmla="*/ 417292 h 1624315"/>
                  <a:gd name="connsiteX6" fmla="*/ 812707 w 1120707"/>
                  <a:gd name="connsiteY6" fmla="*/ 476960 h 1624315"/>
                  <a:gd name="connsiteX7" fmla="*/ 820129 w 1120707"/>
                  <a:gd name="connsiteY7" fmla="*/ 472843 h 1624315"/>
                  <a:gd name="connsiteX8" fmla="*/ 824050 w 1120707"/>
                  <a:gd name="connsiteY8" fmla="*/ 478798 h 1624315"/>
                  <a:gd name="connsiteX9" fmla="*/ 927775 w 1120707"/>
                  <a:gd name="connsiteY9" fmla="*/ 652500 h 1624315"/>
                  <a:gd name="connsiteX10" fmla="*/ 1107896 w 1120707"/>
                  <a:gd name="connsiteY10" fmla="*/ 1146649 h 1624315"/>
                  <a:gd name="connsiteX11" fmla="*/ 1060129 w 1120707"/>
                  <a:gd name="connsiteY11" fmla="*/ 1126460 h 1624315"/>
                  <a:gd name="connsiteX12" fmla="*/ 1036721 w 1120707"/>
                  <a:gd name="connsiteY12" fmla="*/ 1103263 h 1624315"/>
                  <a:gd name="connsiteX13" fmla="*/ 1065242 w 1120707"/>
                  <a:gd name="connsiteY13" fmla="*/ 1169404 h 1624315"/>
                  <a:gd name="connsiteX14" fmla="*/ 1107202 w 1120707"/>
                  <a:gd name="connsiteY14" fmla="*/ 1408043 h 1624315"/>
                  <a:gd name="connsiteX15" fmla="*/ 974452 w 1120707"/>
                  <a:gd name="connsiteY15" fmla="*/ 1307677 h 1624315"/>
                  <a:gd name="connsiteX16" fmla="*/ 967508 w 1120707"/>
                  <a:gd name="connsiteY16" fmla="*/ 1298669 h 1624315"/>
                  <a:gd name="connsiteX17" fmla="*/ 966446 w 1120707"/>
                  <a:gd name="connsiteY17" fmla="*/ 1301908 h 1624315"/>
                  <a:gd name="connsiteX18" fmla="*/ 987984 w 1120707"/>
                  <a:gd name="connsiteY18" fmla="*/ 1351856 h 1624315"/>
                  <a:gd name="connsiteX19" fmla="*/ 1029945 w 1120707"/>
                  <a:gd name="connsiteY19" fmla="*/ 1590495 h 1624315"/>
                  <a:gd name="connsiteX20" fmla="*/ 849723 w 1120707"/>
                  <a:gd name="connsiteY20" fmla="*/ 1428541 h 1624315"/>
                  <a:gd name="connsiteX21" fmla="*/ 816000 w 1120707"/>
                  <a:gd name="connsiteY21" fmla="*/ 1379843 h 1624315"/>
                  <a:gd name="connsiteX22" fmla="*/ 808547 w 1120707"/>
                  <a:gd name="connsiteY22" fmla="*/ 1378546 h 1624315"/>
                  <a:gd name="connsiteX23" fmla="*/ 810595 w 1120707"/>
                  <a:gd name="connsiteY23" fmla="*/ 1383295 h 1624315"/>
                  <a:gd name="connsiteX24" fmla="*/ 852557 w 1120707"/>
                  <a:gd name="connsiteY24" fmla="*/ 1621933 h 1624315"/>
                  <a:gd name="connsiteX25" fmla="*/ 517218 w 1120707"/>
                  <a:gd name="connsiteY25" fmla="*/ 1213874 h 1624315"/>
                  <a:gd name="connsiteX26" fmla="*/ 433563 w 1120707"/>
                  <a:gd name="connsiteY26" fmla="*/ 1048927 h 1624315"/>
                  <a:gd name="connsiteX27" fmla="*/ 419922 w 1120707"/>
                  <a:gd name="connsiteY27" fmla="*/ 1031753 h 1624315"/>
                  <a:gd name="connsiteX28" fmla="*/ 339329 w 1120707"/>
                  <a:gd name="connsiteY28" fmla="*/ 915341 h 1624315"/>
                  <a:gd name="connsiteX29" fmla="*/ 330489 w 1120707"/>
                  <a:gd name="connsiteY29" fmla="*/ 900598 h 1624315"/>
                  <a:gd name="connsiteX30" fmla="*/ 325923 w 1120707"/>
                  <a:gd name="connsiteY30" fmla="*/ 899048 h 1624315"/>
                  <a:gd name="connsiteX31" fmla="*/ 350078 w 1120707"/>
                  <a:gd name="connsiteY31" fmla="*/ 1037559 h 1624315"/>
                  <a:gd name="connsiteX32" fmla="*/ 330207 w 1120707"/>
                  <a:gd name="connsiteY32" fmla="*/ 1366179 h 1624315"/>
                  <a:gd name="connsiteX33" fmla="*/ 128826 w 1120707"/>
                  <a:gd name="connsiteY33" fmla="*/ 877906 h 1624315"/>
                  <a:gd name="connsiteX34" fmla="*/ 96167 w 1120707"/>
                  <a:gd name="connsiteY34" fmla="*/ 690636 h 1624315"/>
                  <a:gd name="connsiteX35" fmla="*/ 82711 w 1120707"/>
                  <a:gd name="connsiteY35" fmla="*/ 663525 h 1624315"/>
                  <a:gd name="connsiteX36" fmla="*/ 52763 w 1120707"/>
                  <a:gd name="connsiteY36" fmla="*/ 501290 h 1624315"/>
                  <a:gd name="connsiteX37" fmla="*/ 69896 w 1120707"/>
                  <a:gd name="connsiteY37" fmla="*/ 377348 h 1624315"/>
                  <a:gd name="connsiteX38" fmla="*/ 76331 w 1120707"/>
                  <a:gd name="connsiteY38" fmla="*/ 362709 h 1624315"/>
                  <a:gd name="connsiteX39" fmla="*/ 0 w 1120707"/>
                  <a:gd name="connsiteY39" fmla="*/ 253392 h 1624315"/>
                  <a:gd name="connsiteX0" fmla="*/ 0 w 1120707"/>
                  <a:gd name="connsiteY0" fmla="*/ 162500 h 1533423"/>
                  <a:gd name="connsiteX1" fmla="*/ 557455 w 1120707"/>
                  <a:gd name="connsiteY1" fmla="*/ 0 h 1533423"/>
                  <a:gd name="connsiteX2" fmla="*/ 559209 w 1120707"/>
                  <a:gd name="connsiteY2" fmla="*/ 17217 h 1533423"/>
                  <a:gd name="connsiteX3" fmla="*/ 564889 w 1120707"/>
                  <a:gd name="connsiteY3" fmla="*/ 18895 h 1533423"/>
                  <a:gd name="connsiteX4" fmla="*/ 807207 w 1120707"/>
                  <a:gd name="connsiteY4" fmla="*/ 326400 h 1533423"/>
                  <a:gd name="connsiteX5" fmla="*/ 812707 w 1120707"/>
                  <a:gd name="connsiteY5" fmla="*/ 386068 h 1533423"/>
                  <a:gd name="connsiteX6" fmla="*/ 820129 w 1120707"/>
                  <a:gd name="connsiteY6" fmla="*/ 381951 h 1533423"/>
                  <a:gd name="connsiteX7" fmla="*/ 824050 w 1120707"/>
                  <a:gd name="connsiteY7" fmla="*/ 387906 h 1533423"/>
                  <a:gd name="connsiteX8" fmla="*/ 927775 w 1120707"/>
                  <a:gd name="connsiteY8" fmla="*/ 561608 h 1533423"/>
                  <a:gd name="connsiteX9" fmla="*/ 1107896 w 1120707"/>
                  <a:gd name="connsiteY9" fmla="*/ 1055757 h 1533423"/>
                  <a:gd name="connsiteX10" fmla="*/ 1060129 w 1120707"/>
                  <a:gd name="connsiteY10" fmla="*/ 1035568 h 1533423"/>
                  <a:gd name="connsiteX11" fmla="*/ 1036721 w 1120707"/>
                  <a:gd name="connsiteY11" fmla="*/ 1012371 h 1533423"/>
                  <a:gd name="connsiteX12" fmla="*/ 1065242 w 1120707"/>
                  <a:gd name="connsiteY12" fmla="*/ 1078512 h 1533423"/>
                  <a:gd name="connsiteX13" fmla="*/ 1107202 w 1120707"/>
                  <a:gd name="connsiteY13" fmla="*/ 1317151 h 1533423"/>
                  <a:gd name="connsiteX14" fmla="*/ 974452 w 1120707"/>
                  <a:gd name="connsiteY14" fmla="*/ 1216785 h 1533423"/>
                  <a:gd name="connsiteX15" fmla="*/ 967508 w 1120707"/>
                  <a:gd name="connsiteY15" fmla="*/ 1207777 h 1533423"/>
                  <a:gd name="connsiteX16" fmla="*/ 966446 w 1120707"/>
                  <a:gd name="connsiteY16" fmla="*/ 1211016 h 1533423"/>
                  <a:gd name="connsiteX17" fmla="*/ 987984 w 1120707"/>
                  <a:gd name="connsiteY17" fmla="*/ 1260964 h 1533423"/>
                  <a:gd name="connsiteX18" fmla="*/ 1029945 w 1120707"/>
                  <a:gd name="connsiteY18" fmla="*/ 1499603 h 1533423"/>
                  <a:gd name="connsiteX19" fmla="*/ 849723 w 1120707"/>
                  <a:gd name="connsiteY19" fmla="*/ 1337649 h 1533423"/>
                  <a:gd name="connsiteX20" fmla="*/ 816000 w 1120707"/>
                  <a:gd name="connsiteY20" fmla="*/ 1288951 h 1533423"/>
                  <a:gd name="connsiteX21" fmla="*/ 808547 w 1120707"/>
                  <a:gd name="connsiteY21" fmla="*/ 1287654 h 1533423"/>
                  <a:gd name="connsiteX22" fmla="*/ 810595 w 1120707"/>
                  <a:gd name="connsiteY22" fmla="*/ 1292403 h 1533423"/>
                  <a:gd name="connsiteX23" fmla="*/ 852557 w 1120707"/>
                  <a:gd name="connsiteY23" fmla="*/ 1531041 h 1533423"/>
                  <a:gd name="connsiteX24" fmla="*/ 517218 w 1120707"/>
                  <a:gd name="connsiteY24" fmla="*/ 1122982 h 1533423"/>
                  <a:gd name="connsiteX25" fmla="*/ 433563 w 1120707"/>
                  <a:gd name="connsiteY25" fmla="*/ 958035 h 1533423"/>
                  <a:gd name="connsiteX26" fmla="*/ 419922 w 1120707"/>
                  <a:gd name="connsiteY26" fmla="*/ 940861 h 1533423"/>
                  <a:gd name="connsiteX27" fmla="*/ 339329 w 1120707"/>
                  <a:gd name="connsiteY27" fmla="*/ 824449 h 1533423"/>
                  <a:gd name="connsiteX28" fmla="*/ 330489 w 1120707"/>
                  <a:gd name="connsiteY28" fmla="*/ 809706 h 1533423"/>
                  <a:gd name="connsiteX29" fmla="*/ 325923 w 1120707"/>
                  <a:gd name="connsiteY29" fmla="*/ 808156 h 1533423"/>
                  <a:gd name="connsiteX30" fmla="*/ 350078 w 1120707"/>
                  <a:gd name="connsiteY30" fmla="*/ 946667 h 1533423"/>
                  <a:gd name="connsiteX31" fmla="*/ 330207 w 1120707"/>
                  <a:gd name="connsiteY31" fmla="*/ 1275287 h 1533423"/>
                  <a:gd name="connsiteX32" fmla="*/ 128826 w 1120707"/>
                  <a:gd name="connsiteY32" fmla="*/ 787014 h 1533423"/>
                  <a:gd name="connsiteX33" fmla="*/ 96167 w 1120707"/>
                  <a:gd name="connsiteY33" fmla="*/ 599744 h 1533423"/>
                  <a:gd name="connsiteX34" fmla="*/ 82711 w 1120707"/>
                  <a:gd name="connsiteY34" fmla="*/ 572633 h 1533423"/>
                  <a:gd name="connsiteX35" fmla="*/ 52763 w 1120707"/>
                  <a:gd name="connsiteY35" fmla="*/ 410398 h 1533423"/>
                  <a:gd name="connsiteX36" fmla="*/ 69896 w 1120707"/>
                  <a:gd name="connsiteY36" fmla="*/ 286456 h 1533423"/>
                  <a:gd name="connsiteX37" fmla="*/ 76331 w 1120707"/>
                  <a:gd name="connsiteY37" fmla="*/ 271817 h 1533423"/>
                  <a:gd name="connsiteX38" fmla="*/ 0 w 1120707"/>
                  <a:gd name="connsiteY38" fmla="*/ 162500 h 1533423"/>
                  <a:gd name="connsiteX0" fmla="*/ 23568 w 1067944"/>
                  <a:gd name="connsiteY0" fmla="*/ 271817 h 1533423"/>
                  <a:gd name="connsiteX1" fmla="*/ 504692 w 1067944"/>
                  <a:gd name="connsiteY1" fmla="*/ 0 h 1533423"/>
                  <a:gd name="connsiteX2" fmla="*/ 506446 w 1067944"/>
                  <a:gd name="connsiteY2" fmla="*/ 17217 h 1533423"/>
                  <a:gd name="connsiteX3" fmla="*/ 512126 w 1067944"/>
                  <a:gd name="connsiteY3" fmla="*/ 18895 h 1533423"/>
                  <a:gd name="connsiteX4" fmla="*/ 754444 w 1067944"/>
                  <a:gd name="connsiteY4" fmla="*/ 326400 h 1533423"/>
                  <a:gd name="connsiteX5" fmla="*/ 759944 w 1067944"/>
                  <a:gd name="connsiteY5" fmla="*/ 386068 h 1533423"/>
                  <a:gd name="connsiteX6" fmla="*/ 767366 w 1067944"/>
                  <a:gd name="connsiteY6" fmla="*/ 381951 h 1533423"/>
                  <a:gd name="connsiteX7" fmla="*/ 771287 w 1067944"/>
                  <a:gd name="connsiteY7" fmla="*/ 387906 h 1533423"/>
                  <a:gd name="connsiteX8" fmla="*/ 875012 w 1067944"/>
                  <a:gd name="connsiteY8" fmla="*/ 561608 h 1533423"/>
                  <a:gd name="connsiteX9" fmla="*/ 1055133 w 1067944"/>
                  <a:gd name="connsiteY9" fmla="*/ 1055757 h 1533423"/>
                  <a:gd name="connsiteX10" fmla="*/ 1007366 w 1067944"/>
                  <a:gd name="connsiteY10" fmla="*/ 1035568 h 1533423"/>
                  <a:gd name="connsiteX11" fmla="*/ 983958 w 1067944"/>
                  <a:gd name="connsiteY11" fmla="*/ 1012371 h 1533423"/>
                  <a:gd name="connsiteX12" fmla="*/ 1012479 w 1067944"/>
                  <a:gd name="connsiteY12" fmla="*/ 1078512 h 1533423"/>
                  <a:gd name="connsiteX13" fmla="*/ 1054439 w 1067944"/>
                  <a:gd name="connsiteY13" fmla="*/ 1317151 h 1533423"/>
                  <a:gd name="connsiteX14" fmla="*/ 921689 w 1067944"/>
                  <a:gd name="connsiteY14" fmla="*/ 1216785 h 1533423"/>
                  <a:gd name="connsiteX15" fmla="*/ 914745 w 1067944"/>
                  <a:gd name="connsiteY15" fmla="*/ 1207777 h 1533423"/>
                  <a:gd name="connsiteX16" fmla="*/ 913683 w 1067944"/>
                  <a:gd name="connsiteY16" fmla="*/ 1211016 h 1533423"/>
                  <a:gd name="connsiteX17" fmla="*/ 935221 w 1067944"/>
                  <a:gd name="connsiteY17" fmla="*/ 1260964 h 1533423"/>
                  <a:gd name="connsiteX18" fmla="*/ 977182 w 1067944"/>
                  <a:gd name="connsiteY18" fmla="*/ 1499603 h 1533423"/>
                  <a:gd name="connsiteX19" fmla="*/ 796960 w 1067944"/>
                  <a:gd name="connsiteY19" fmla="*/ 1337649 h 1533423"/>
                  <a:gd name="connsiteX20" fmla="*/ 763237 w 1067944"/>
                  <a:gd name="connsiteY20" fmla="*/ 1288951 h 1533423"/>
                  <a:gd name="connsiteX21" fmla="*/ 755784 w 1067944"/>
                  <a:gd name="connsiteY21" fmla="*/ 1287654 h 1533423"/>
                  <a:gd name="connsiteX22" fmla="*/ 757832 w 1067944"/>
                  <a:gd name="connsiteY22" fmla="*/ 1292403 h 1533423"/>
                  <a:gd name="connsiteX23" fmla="*/ 799794 w 1067944"/>
                  <a:gd name="connsiteY23" fmla="*/ 1531041 h 1533423"/>
                  <a:gd name="connsiteX24" fmla="*/ 464455 w 1067944"/>
                  <a:gd name="connsiteY24" fmla="*/ 1122982 h 1533423"/>
                  <a:gd name="connsiteX25" fmla="*/ 380800 w 1067944"/>
                  <a:gd name="connsiteY25" fmla="*/ 958035 h 1533423"/>
                  <a:gd name="connsiteX26" fmla="*/ 367159 w 1067944"/>
                  <a:gd name="connsiteY26" fmla="*/ 940861 h 1533423"/>
                  <a:gd name="connsiteX27" fmla="*/ 286566 w 1067944"/>
                  <a:gd name="connsiteY27" fmla="*/ 824449 h 1533423"/>
                  <a:gd name="connsiteX28" fmla="*/ 277726 w 1067944"/>
                  <a:gd name="connsiteY28" fmla="*/ 809706 h 1533423"/>
                  <a:gd name="connsiteX29" fmla="*/ 273160 w 1067944"/>
                  <a:gd name="connsiteY29" fmla="*/ 808156 h 1533423"/>
                  <a:gd name="connsiteX30" fmla="*/ 297315 w 1067944"/>
                  <a:gd name="connsiteY30" fmla="*/ 946667 h 1533423"/>
                  <a:gd name="connsiteX31" fmla="*/ 277444 w 1067944"/>
                  <a:gd name="connsiteY31" fmla="*/ 1275287 h 1533423"/>
                  <a:gd name="connsiteX32" fmla="*/ 76063 w 1067944"/>
                  <a:gd name="connsiteY32" fmla="*/ 787014 h 1533423"/>
                  <a:gd name="connsiteX33" fmla="*/ 43404 w 1067944"/>
                  <a:gd name="connsiteY33" fmla="*/ 599744 h 1533423"/>
                  <a:gd name="connsiteX34" fmla="*/ 29948 w 1067944"/>
                  <a:gd name="connsiteY34" fmla="*/ 572633 h 1533423"/>
                  <a:gd name="connsiteX35" fmla="*/ 0 w 1067944"/>
                  <a:gd name="connsiteY35" fmla="*/ 410398 h 1533423"/>
                  <a:gd name="connsiteX36" fmla="*/ 17133 w 1067944"/>
                  <a:gd name="connsiteY36" fmla="*/ 286456 h 1533423"/>
                  <a:gd name="connsiteX37" fmla="*/ 23568 w 1067944"/>
                  <a:gd name="connsiteY37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324795 h 1586401"/>
                  <a:gd name="connsiteX1" fmla="*/ 205745 w 1067944"/>
                  <a:gd name="connsiteY1" fmla="*/ 69389 h 1586401"/>
                  <a:gd name="connsiteX2" fmla="*/ 504692 w 1067944"/>
                  <a:gd name="connsiteY2" fmla="*/ 52978 h 1586401"/>
                  <a:gd name="connsiteX3" fmla="*/ 506446 w 1067944"/>
                  <a:gd name="connsiteY3" fmla="*/ 70195 h 1586401"/>
                  <a:gd name="connsiteX4" fmla="*/ 512126 w 1067944"/>
                  <a:gd name="connsiteY4" fmla="*/ 71873 h 1586401"/>
                  <a:gd name="connsiteX5" fmla="*/ 754444 w 1067944"/>
                  <a:gd name="connsiteY5" fmla="*/ 379378 h 1586401"/>
                  <a:gd name="connsiteX6" fmla="*/ 759944 w 1067944"/>
                  <a:gd name="connsiteY6" fmla="*/ 439046 h 1586401"/>
                  <a:gd name="connsiteX7" fmla="*/ 767366 w 1067944"/>
                  <a:gd name="connsiteY7" fmla="*/ 434929 h 1586401"/>
                  <a:gd name="connsiteX8" fmla="*/ 771287 w 1067944"/>
                  <a:gd name="connsiteY8" fmla="*/ 440884 h 1586401"/>
                  <a:gd name="connsiteX9" fmla="*/ 875012 w 1067944"/>
                  <a:gd name="connsiteY9" fmla="*/ 614586 h 1586401"/>
                  <a:gd name="connsiteX10" fmla="*/ 1055133 w 1067944"/>
                  <a:gd name="connsiteY10" fmla="*/ 1108735 h 1586401"/>
                  <a:gd name="connsiteX11" fmla="*/ 1007366 w 1067944"/>
                  <a:gd name="connsiteY11" fmla="*/ 1088546 h 1586401"/>
                  <a:gd name="connsiteX12" fmla="*/ 983958 w 1067944"/>
                  <a:gd name="connsiteY12" fmla="*/ 1065349 h 1586401"/>
                  <a:gd name="connsiteX13" fmla="*/ 1012479 w 1067944"/>
                  <a:gd name="connsiteY13" fmla="*/ 1131490 h 1586401"/>
                  <a:gd name="connsiteX14" fmla="*/ 1054439 w 1067944"/>
                  <a:gd name="connsiteY14" fmla="*/ 1370129 h 1586401"/>
                  <a:gd name="connsiteX15" fmla="*/ 921689 w 1067944"/>
                  <a:gd name="connsiteY15" fmla="*/ 1269763 h 1586401"/>
                  <a:gd name="connsiteX16" fmla="*/ 914745 w 1067944"/>
                  <a:gd name="connsiteY16" fmla="*/ 1260755 h 1586401"/>
                  <a:gd name="connsiteX17" fmla="*/ 913683 w 1067944"/>
                  <a:gd name="connsiteY17" fmla="*/ 1263994 h 1586401"/>
                  <a:gd name="connsiteX18" fmla="*/ 935221 w 1067944"/>
                  <a:gd name="connsiteY18" fmla="*/ 1313942 h 1586401"/>
                  <a:gd name="connsiteX19" fmla="*/ 977182 w 1067944"/>
                  <a:gd name="connsiteY19" fmla="*/ 1552581 h 1586401"/>
                  <a:gd name="connsiteX20" fmla="*/ 796960 w 1067944"/>
                  <a:gd name="connsiteY20" fmla="*/ 1390627 h 1586401"/>
                  <a:gd name="connsiteX21" fmla="*/ 763237 w 1067944"/>
                  <a:gd name="connsiteY21" fmla="*/ 1341929 h 1586401"/>
                  <a:gd name="connsiteX22" fmla="*/ 755784 w 1067944"/>
                  <a:gd name="connsiteY22" fmla="*/ 1340632 h 1586401"/>
                  <a:gd name="connsiteX23" fmla="*/ 757832 w 1067944"/>
                  <a:gd name="connsiteY23" fmla="*/ 1345381 h 1586401"/>
                  <a:gd name="connsiteX24" fmla="*/ 799794 w 1067944"/>
                  <a:gd name="connsiteY24" fmla="*/ 1584019 h 1586401"/>
                  <a:gd name="connsiteX25" fmla="*/ 464455 w 1067944"/>
                  <a:gd name="connsiteY25" fmla="*/ 1175960 h 1586401"/>
                  <a:gd name="connsiteX26" fmla="*/ 380800 w 1067944"/>
                  <a:gd name="connsiteY26" fmla="*/ 1011013 h 1586401"/>
                  <a:gd name="connsiteX27" fmla="*/ 367159 w 1067944"/>
                  <a:gd name="connsiteY27" fmla="*/ 993839 h 1586401"/>
                  <a:gd name="connsiteX28" fmla="*/ 286566 w 1067944"/>
                  <a:gd name="connsiteY28" fmla="*/ 877427 h 1586401"/>
                  <a:gd name="connsiteX29" fmla="*/ 277726 w 1067944"/>
                  <a:gd name="connsiteY29" fmla="*/ 862684 h 1586401"/>
                  <a:gd name="connsiteX30" fmla="*/ 273160 w 1067944"/>
                  <a:gd name="connsiteY30" fmla="*/ 861134 h 1586401"/>
                  <a:gd name="connsiteX31" fmla="*/ 297315 w 1067944"/>
                  <a:gd name="connsiteY31" fmla="*/ 999645 h 1586401"/>
                  <a:gd name="connsiteX32" fmla="*/ 277444 w 1067944"/>
                  <a:gd name="connsiteY32" fmla="*/ 1328265 h 1586401"/>
                  <a:gd name="connsiteX33" fmla="*/ 76063 w 1067944"/>
                  <a:gd name="connsiteY33" fmla="*/ 839992 h 1586401"/>
                  <a:gd name="connsiteX34" fmla="*/ 43404 w 1067944"/>
                  <a:gd name="connsiteY34" fmla="*/ 652722 h 1586401"/>
                  <a:gd name="connsiteX35" fmla="*/ 29948 w 1067944"/>
                  <a:gd name="connsiteY35" fmla="*/ 625611 h 1586401"/>
                  <a:gd name="connsiteX36" fmla="*/ 0 w 1067944"/>
                  <a:gd name="connsiteY36" fmla="*/ 463376 h 1586401"/>
                  <a:gd name="connsiteX37" fmla="*/ 17133 w 1067944"/>
                  <a:gd name="connsiteY37" fmla="*/ 339434 h 1586401"/>
                  <a:gd name="connsiteX38" fmla="*/ 23568 w 1067944"/>
                  <a:gd name="connsiteY38" fmla="*/ 324795 h 1586401"/>
                  <a:gd name="connsiteX0" fmla="*/ 33076 w 1077452"/>
                  <a:gd name="connsiteY0" fmla="*/ 324795 h 1586401"/>
                  <a:gd name="connsiteX1" fmla="*/ 215253 w 1077452"/>
                  <a:gd name="connsiteY1" fmla="*/ 69389 h 1586401"/>
                  <a:gd name="connsiteX2" fmla="*/ 514200 w 1077452"/>
                  <a:gd name="connsiteY2" fmla="*/ 52978 h 1586401"/>
                  <a:gd name="connsiteX3" fmla="*/ 515954 w 1077452"/>
                  <a:gd name="connsiteY3" fmla="*/ 70195 h 1586401"/>
                  <a:gd name="connsiteX4" fmla="*/ 521634 w 1077452"/>
                  <a:gd name="connsiteY4" fmla="*/ 71873 h 1586401"/>
                  <a:gd name="connsiteX5" fmla="*/ 763952 w 1077452"/>
                  <a:gd name="connsiteY5" fmla="*/ 379378 h 1586401"/>
                  <a:gd name="connsiteX6" fmla="*/ 769452 w 1077452"/>
                  <a:gd name="connsiteY6" fmla="*/ 439046 h 1586401"/>
                  <a:gd name="connsiteX7" fmla="*/ 776874 w 1077452"/>
                  <a:gd name="connsiteY7" fmla="*/ 434929 h 1586401"/>
                  <a:gd name="connsiteX8" fmla="*/ 780795 w 1077452"/>
                  <a:gd name="connsiteY8" fmla="*/ 440884 h 1586401"/>
                  <a:gd name="connsiteX9" fmla="*/ 884520 w 1077452"/>
                  <a:gd name="connsiteY9" fmla="*/ 614586 h 1586401"/>
                  <a:gd name="connsiteX10" fmla="*/ 1064641 w 1077452"/>
                  <a:gd name="connsiteY10" fmla="*/ 1108735 h 1586401"/>
                  <a:gd name="connsiteX11" fmla="*/ 1016874 w 1077452"/>
                  <a:gd name="connsiteY11" fmla="*/ 1088546 h 1586401"/>
                  <a:gd name="connsiteX12" fmla="*/ 993466 w 1077452"/>
                  <a:gd name="connsiteY12" fmla="*/ 1065349 h 1586401"/>
                  <a:gd name="connsiteX13" fmla="*/ 1021987 w 1077452"/>
                  <a:gd name="connsiteY13" fmla="*/ 1131490 h 1586401"/>
                  <a:gd name="connsiteX14" fmla="*/ 1063947 w 1077452"/>
                  <a:gd name="connsiteY14" fmla="*/ 1370129 h 1586401"/>
                  <a:gd name="connsiteX15" fmla="*/ 931197 w 1077452"/>
                  <a:gd name="connsiteY15" fmla="*/ 1269763 h 1586401"/>
                  <a:gd name="connsiteX16" fmla="*/ 924253 w 1077452"/>
                  <a:gd name="connsiteY16" fmla="*/ 1260755 h 1586401"/>
                  <a:gd name="connsiteX17" fmla="*/ 923191 w 1077452"/>
                  <a:gd name="connsiteY17" fmla="*/ 1263994 h 1586401"/>
                  <a:gd name="connsiteX18" fmla="*/ 944729 w 1077452"/>
                  <a:gd name="connsiteY18" fmla="*/ 1313942 h 1586401"/>
                  <a:gd name="connsiteX19" fmla="*/ 986690 w 1077452"/>
                  <a:gd name="connsiteY19" fmla="*/ 1552581 h 1586401"/>
                  <a:gd name="connsiteX20" fmla="*/ 806468 w 1077452"/>
                  <a:gd name="connsiteY20" fmla="*/ 1390627 h 1586401"/>
                  <a:gd name="connsiteX21" fmla="*/ 772745 w 1077452"/>
                  <a:gd name="connsiteY21" fmla="*/ 1341929 h 1586401"/>
                  <a:gd name="connsiteX22" fmla="*/ 765292 w 1077452"/>
                  <a:gd name="connsiteY22" fmla="*/ 1340632 h 1586401"/>
                  <a:gd name="connsiteX23" fmla="*/ 767340 w 1077452"/>
                  <a:gd name="connsiteY23" fmla="*/ 1345381 h 1586401"/>
                  <a:gd name="connsiteX24" fmla="*/ 809302 w 1077452"/>
                  <a:gd name="connsiteY24" fmla="*/ 1584019 h 1586401"/>
                  <a:gd name="connsiteX25" fmla="*/ 473963 w 1077452"/>
                  <a:gd name="connsiteY25" fmla="*/ 1175960 h 1586401"/>
                  <a:gd name="connsiteX26" fmla="*/ 390308 w 1077452"/>
                  <a:gd name="connsiteY26" fmla="*/ 1011013 h 1586401"/>
                  <a:gd name="connsiteX27" fmla="*/ 376667 w 1077452"/>
                  <a:gd name="connsiteY27" fmla="*/ 993839 h 1586401"/>
                  <a:gd name="connsiteX28" fmla="*/ 296074 w 1077452"/>
                  <a:gd name="connsiteY28" fmla="*/ 877427 h 1586401"/>
                  <a:gd name="connsiteX29" fmla="*/ 287234 w 1077452"/>
                  <a:gd name="connsiteY29" fmla="*/ 862684 h 1586401"/>
                  <a:gd name="connsiteX30" fmla="*/ 282668 w 1077452"/>
                  <a:gd name="connsiteY30" fmla="*/ 861134 h 1586401"/>
                  <a:gd name="connsiteX31" fmla="*/ 306823 w 1077452"/>
                  <a:gd name="connsiteY31" fmla="*/ 999645 h 1586401"/>
                  <a:gd name="connsiteX32" fmla="*/ 286952 w 1077452"/>
                  <a:gd name="connsiteY32" fmla="*/ 1328265 h 1586401"/>
                  <a:gd name="connsiteX33" fmla="*/ 85571 w 1077452"/>
                  <a:gd name="connsiteY33" fmla="*/ 839992 h 1586401"/>
                  <a:gd name="connsiteX34" fmla="*/ 52912 w 1077452"/>
                  <a:gd name="connsiteY34" fmla="*/ 652722 h 1586401"/>
                  <a:gd name="connsiteX35" fmla="*/ 39456 w 1077452"/>
                  <a:gd name="connsiteY35" fmla="*/ 625611 h 1586401"/>
                  <a:gd name="connsiteX36" fmla="*/ 9508 w 1077452"/>
                  <a:gd name="connsiteY36" fmla="*/ 463376 h 1586401"/>
                  <a:gd name="connsiteX37" fmla="*/ 26641 w 1077452"/>
                  <a:gd name="connsiteY37" fmla="*/ 339434 h 1586401"/>
                  <a:gd name="connsiteX38" fmla="*/ 33076 w 1077452"/>
                  <a:gd name="connsiteY38" fmla="*/ 324795 h 158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77452" h="1586401">
                    <a:moveTo>
                      <a:pt x="33076" y="324795"/>
                    </a:moveTo>
                    <a:cubicBezTo>
                      <a:pt x="119407" y="270315"/>
                      <a:pt x="-191331" y="237248"/>
                      <a:pt x="215253" y="69389"/>
                    </a:cubicBezTo>
                    <a:cubicBezTo>
                      <a:pt x="444548" y="-79541"/>
                      <a:pt x="414551" y="58448"/>
                      <a:pt x="514200" y="52978"/>
                    </a:cubicBezTo>
                    <a:lnTo>
                      <a:pt x="515954" y="70195"/>
                    </a:lnTo>
                    <a:lnTo>
                      <a:pt x="521634" y="71873"/>
                    </a:lnTo>
                    <a:cubicBezTo>
                      <a:pt x="644208" y="120958"/>
                      <a:pt x="737300" y="236933"/>
                      <a:pt x="763952" y="379378"/>
                    </a:cubicBezTo>
                    <a:lnTo>
                      <a:pt x="769452" y="439046"/>
                    </a:lnTo>
                    <a:lnTo>
                      <a:pt x="776874" y="434929"/>
                    </a:lnTo>
                    <a:lnTo>
                      <a:pt x="780795" y="440884"/>
                    </a:lnTo>
                    <a:cubicBezTo>
                      <a:pt x="814576" y="493219"/>
                      <a:pt x="849730" y="551861"/>
                      <a:pt x="884520" y="614586"/>
                    </a:cubicBezTo>
                    <a:cubicBezTo>
                      <a:pt x="1023680" y="865488"/>
                      <a:pt x="1104322" y="1086726"/>
                      <a:pt x="1064641" y="1108735"/>
                    </a:cubicBezTo>
                    <a:cubicBezTo>
                      <a:pt x="1054720" y="1114237"/>
                      <a:pt x="1038219" y="1106767"/>
                      <a:pt x="1016874" y="1088546"/>
                    </a:cubicBezTo>
                    <a:lnTo>
                      <a:pt x="993466" y="1065349"/>
                    </a:lnTo>
                    <a:lnTo>
                      <a:pt x="1021987" y="1131490"/>
                    </a:lnTo>
                    <a:cubicBezTo>
                      <a:pt x="1074029" y="1260644"/>
                      <a:pt x="1092724" y="1354168"/>
                      <a:pt x="1063947" y="1370129"/>
                    </a:cubicBezTo>
                    <a:cubicBezTo>
                      <a:pt x="1040926" y="1382897"/>
                      <a:pt x="991882" y="1343608"/>
                      <a:pt x="931197" y="1269763"/>
                    </a:cubicBezTo>
                    <a:lnTo>
                      <a:pt x="924253" y="1260755"/>
                    </a:lnTo>
                    <a:lnTo>
                      <a:pt x="923191" y="1263994"/>
                    </a:lnTo>
                    <a:lnTo>
                      <a:pt x="944729" y="1313942"/>
                    </a:lnTo>
                    <a:cubicBezTo>
                      <a:pt x="996772" y="1443096"/>
                      <a:pt x="1015467" y="1536620"/>
                      <a:pt x="986690" y="1552581"/>
                    </a:cubicBezTo>
                    <a:cubicBezTo>
                      <a:pt x="957914" y="1568541"/>
                      <a:pt x="888475" y="1503162"/>
                      <a:pt x="806468" y="1390627"/>
                    </a:cubicBezTo>
                    <a:lnTo>
                      <a:pt x="772745" y="1341929"/>
                    </a:lnTo>
                    <a:lnTo>
                      <a:pt x="765292" y="1340632"/>
                    </a:lnTo>
                    <a:lnTo>
                      <a:pt x="767340" y="1345381"/>
                    </a:lnTo>
                    <a:cubicBezTo>
                      <a:pt x="819383" y="1474535"/>
                      <a:pt x="838078" y="1568058"/>
                      <a:pt x="809302" y="1584019"/>
                    </a:cubicBezTo>
                    <a:cubicBezTo>
                      <a:pt x="763258" y="1609556"/>
                      <a:pt x="613122" y="1426862"/>
                      <a:pt x="473963" y="1175960"/>
                    </a:cubicBezTo>
                    <a:lnTo>
                      <a:pt x="390308" y="1011013"/>
                    </a:lnTo>
                    <a:lnTo>
                      <a:pt x="376667" y="993839"/>
                    </a:lnTo>
                    <a:cubicBezTo>
                      <a:pt x="349522" y="957205"/>
                      <a:pt x="322558" y="918309"/>
                      <a:pt x="296074" y="877427"/>
                    </a:cubicBezTo>
                    <a:lnTo>
                      <a:pt x="287234" y="862684"/>
                    </a:lnTo>
                    <a:lnTo>
                      <a:pt x="282668" y="861134"/>
                    </a:lnTo>
                    <a:lnTo>
                      <a:pt x="306823" y="999645"/>
                    </a:lnTo>
                    <a:cubicBezTo>
                      <a:pt x="331480" y="1185029"/>
                      <a:pt x="325575" y="1320045"/>
                      <a:pt x="286952" y="1328265"/>
                    </a:cubicBezTo>
                    <a:cubicBezTo>
                      <a:pt x="235455" y="1339225"/>
                      <a:pt x="145293" y="1120617"/>
                      <a:pt x="85571" y="839992"/>
                    </a:cubicBezTo>
                    <a:lnTo>
                      <a:pt x="52912" y="652722"/>
                    </a:lnTo>
                    <a:lnTo>
                      <a:pt x="39456" y="625611"/>
                    </a:lnTo>
                    <a:cubicBezTo>
                      <a:pt x="20172" y="575746"/>
                      <a:pt x="9508" y="520923"/>
                      <a:pt x="9508" y="463376"/>
                    </a:cubicBezTo>
                    <a:cubicBezTo>
                      <a:pt x="9508" y="420215"/>
                      <a:pt x="15506" y="378587"/>
                      <a:pt x="26641" y="339434"/>
                    </a:cubicBezTo>
                    <a:lnTo>
                      <a:pt x="33076" y="324795"/>
                    </a:lnTo>
                    <a:close/>
                  </a:path>
                </a:pathLst>
              </a:custGeom>
              <a:solidFill>
                <a:srgbClr val="FFC4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dirty="0"/>
              </a:p>
            </p:txBody>
          </p:sp>
          <p:grpSp>
            <p:nvGrpSpPr>
              <p:cNvPr id="495" name="Csoportba foglalás 494"/>
              <p:cNvGrpSpPr/>
              <p:nvPr/>
            </p:nvGrpSpPr>
            <p:grpSpPr>
              <a:xfrm flipH="1">
                <a:off x="124899" y="2902802"/>
                <a:ext cx="1483010" cy="1079108"/>
                <a:chOff x="1563741" y="2952753"/>
                <a:chExt cx="1483012" cy="1079106"/>
              </a:xfrm>
            </p:grpSpPr>
            <p:sp>
              <p:nvSpPr>
                <p:cNvPr id="502" name="Szabadkézi sokszög 501"/>
                <p:cNvSpPr/>
                <p:nvPr/>
              </p:nvSpPr>
              <p:spPr>
                <a:xfrm rot="18826573">
                  <a:off x="2005900" y="2510594"/>
                  <a:ext cx="598693" cy="1483012"/>
                </a:xfrm>
                <a:custGeom>
                  <a:avLst/>
                  <a:gdLst>
                    <a:gd name="connsiteX0" fmla="*/ 100032 w 592842"/>
                    <a:gd name="connsiteY0" fmla="*/ 1465659 h 1467045"/>
                    <a:gd name="connsiteX1" fmla="*/ 1154 w 592842"/>
                    <a:gd name="connsiteY1" fmla="*/ 1210397 h 1467045"/>
                    <a:gd name="connsiteX2" fmla="*/ 34789 w 592842"/>
                    <a:gd name="connsiteY2" fmla="*/ 556939 h 1467045"/>
                    <a:gd name="connsiteX3" fmla="*/ 47677 w 592842"/>
                    <a:gd name="connsiteY3" fmla="*/ 551098 h 1467045"/>
                    <a:gd name="connsiteX4" fmla="*/ 61520 w 592842"/>
                    <a:gd name="connsiteY4" fmla="*/ 525605 h 1467045"/>
                    <a:gd name="connsiteX5" fmla="*/ 281499 w 592842"/>
                    <a:gd name="connsiteY5" fmla="*/ 201517 h 1467045"/>
                    <a:gd name="connsiteX6" fmla="*/ 543118 w 592842"/>
                    <a:gd name="connsiteY6" fmla="*/ 29515 h 1467045"/>
                    <a:gd name="connsiteX7" fmla="*/ 431111 w 592842"/>
                    <a:gd name="connsiteY7" fmla="*/ 444529 h 1467045"/>
                    <a:gd name="connsiteX8" fmla="*/ 368915 w 592842"/>
                    <a:gd name="connsiteY8" fmla="*/ 554552 h 1467045"/>
                    <a:gd name="connsiteX9" fmla="*/ 382897 w 592842"/>
                    <a:gd name="connsiteY9" fmla="*/ 554756 h 1467045"/>
                    <a:gd name="connsiteX10" fmla="*/ 285756 w 592842"/>
                    <a:gd name="connsiteY10" fmla="*/ 1274550 h 1467045"/>
                    <a:gd name="connsiteX11" fmla="*/ 100032 w 592842"/>
                    <a:gd name="connsiteY11" fmla="*/ 1465659 h 1467045"/>
                    <a:gd name="connsiteX0" fmla="*/ 100032 w 544042"/>
                    <a:gd name="connsiteY0" fmla="*/ 1464145 h 1465531"/>
                    <a:gd name="connsiteX1" fmla="*/ 1154 w 544042"/>
                    <a:gd name="connsiteY1" fmla="*/ 1208883 h 1465531"/>
                    <a:gd name="connsiteX2" fmla="*/ 34789 w 544042"/>
                    <a:gd name="connsiteY2" fmla="*/ 555425 h 1465531"/>
                    <a:gd name="connsiteX3" fmla="*/ 47677 w 544042"/>
                    <a:gd name="connsiteY3" fmla="*/ 549584 h 1465531"/>
                    <a:gd name="connsiteX4" fmla="*/ 61520 w 544042"/>
                    <a:gd name="connsiteY4" fmla="*/ 524091 h 1465531"/>
                    <a:gd name="connsiteX5" fmla="*/ 281499 w 544042"/>
                    <a:gd name="connsiteY5" fmla="*/ 200003 h 1465531"/>
                    <a:gd name="connsiteX6" fmla="*/ 543118 w 544042"/>
                    <a:gd name="connsiteY6" fmla="*/ 28001 h 1465531"/>
                    <a:gd name="connsiteX7" fmla="*/ 368915 w 544042"/>
                    <a:gd name="connsiteY7" fmla="*/ 553038 h 1465531"/>
                    <a:gd name="connsiteX8" fmla="*/ 382897 w 544042"/>
                    <a:gd name="connsiteY8" fmla="*/ 553242 h 1465531"/>
                    <a:gd name="connsiteX9" fmla="*/ 285756 w 544042"/>
                    <a:gd name="connsiteY9" fmla="*/ 1273036 h 1465531"/>
                    <a:gd name="connsiteX10" fmla="*/ 100032 w 544042"/>
                    <a:gd name="connsiteY10" fmla="*/ 1464145 h 1465531"/>
                    <a:gd name="connsiteX0" fmla="*/ 100032 w 592787"/>
                    <a:gd name="connsiteY0" fmla="*/ 1485518 h 1486904"/>
                    <a:gd name="connsiteX1" fmla="*/ 1154 w 592787"/>
                    <a:gd name="connsiteY1" fmla="*/ 1230256 h 1486904"/>
                    <a:gd name="connsiteX2" fmla="*/ 34789 w 592787"/>
                    <a:gd name="connsiteY2" fmla="*/ 576798 h 1486904"/>
                    <a:gd name="connsiteX3" fmla="*/ 47677 w 592787"/>
                    <a:gd name="connsiteY3" fmla="*/ 570957 h 1486904"/>
                    <a:gd name="connsiteX4" fmla="*/ 61520 w 592787"/>
                    <a:gd name="connsiteY4" fmla="*/ 545464 h 1486904"/>
                    <a:gd name="connsiteX5" fmla="*/ 281499 w 592787"/>
                    <a:gd name="connsiteY5" fmla="*/ 221376 h 1486904"/>
                    <a:gd name="connsiteX6" fmla="*/ 543118 w 592787"/>
                    <a:gd name="connsiteY6" fmla="*/ 49374 h 1486904"/>
                    <a:gd name="connsiteX7" fmla="*/ 368915 w 592787"/>
                    <a:gd name="connsiteY7" fmla="*/ 574411 h 1486904"/>
                    <a:gd name="connsiteX8" fmla="*/ 382897 w 592787"/>
                    <a:gd name="connsiteY8" fmla="*/ 574615 h 1486904"/>
                    <a:gd name="connsiteX9" fmla="*/ 285756 w 592787"/>
                    <a:gd name="connsiteY9" fmla="*/ 1294409 h 1486904"/>
                    <a:gd name="connsiteX10" fmla="*/ 100032 w 592787"/>
                    <a:gd name="connsiteY10" fmla="*/ 1485518 h 1486904"/>
                    <a:gd name="connsiteX0" fmla="*/ 100032 w 592787"/>
                    <a:gd name="connsiteY0" fmla="*/ 1436186 h 1437572"/>
                    <a:gd name="connsiteX1" fmla="*/ 1154 w 592787"/>
                    <a:gd name="connsiteY1" fmla="*/ 1180924 h 1437572"/>
                    <a:gd name="connsiteX2" fmla="*/ 34789 w 592787"/>
                    <a:gd name="connsiteY2" fmla="*/ 527466 h 1437572"/>
                    <a:gd name="connsiteX3" fmla="*/ 47677 w 592787"/>
                    <a:gd name="connsiteY3" fmla="*/ 521625 h 1437572"/>
                    <a:gd name="connsiteX4" fmla="*/ 61520 w 592787"/>
                    <a:gd name="connsiteY4" fmla="*/ 496132 h 1437572"/>
                    <a:gd name="connsiteX5" fmla="*/ 543118 w 592787"/>
                    <a:gd name="connsiteY5" fmla="*/ 42 h 1437572"/>
                    <a:gd name="connsiteX6" fmla="*/ 368915 w 592787"/>
                    <a:gd name="connsiteY6" fmla="*/ 525079 h 1437572"/>
                    <a:gd name="connsiteX7" fmla="*/ 382897 w 592787"/>
                    <a:gd name="connsiteY7" fmla="*/ 525283 h 1437572"/>
                    <a:gd name="connsiteX8" fmla="*/ 285756 w 592787"/>
                    <a:gd name="connsiteY8" fmla="*/ 1245077 h 1437572"/>
                    <a:gd name="connsiteX9" fmla="*/ 100032 w 592787"/>
                    <a:gd name="connsiteY9" fmla="*/ 1436186 h 1437572"/>
                    <a:gd name="connsiteX0" fmla="*/ 100032 w 617639"/>
                    <a:gd name="connsiteY0" fmla="*/ 1466813 h 1468199"/>
                    <a:gd name="connsiteX1" fmla="*/ 1154 w 617639"/>
                    <a:gd name="connsiteY1" fmla="*/ 1211551 h 1468199"/>
                    <a:gd name="connsiteX2" fmla="*/ 34789 w 617639"/>
                    <a:gd name="connsiteY2" fmla="*/ 558093 h 1468199"/>
                    <a:gd name="connsiteX3" fmla="*/ 47677 w 617639"/>
                    <a:gd name="connsiteY3" fmla="*/ 552252 h 1468199"/>
                    <a:gd name="connsiteX4" fmla="*/ 61520 w 617639"/>
                    <a:gd name="connsiteY4" fmla="*/ 526759 h 1468199"/>
                    <a:gd name="connsiteX5" fmla="*/ 543118 w 617639"/>
                    <a:gd name="connsiteY5" fmla="*/ 30669 h 1468199"/>
                    <a:gd name="connsiteX6" fmla="*/ 368915 w 617639"/>
                    <a:gd name="connsiteY6" fmla="*/ 555706 h 1468199"/>
                    <a:gd name="connsiteX7" fmla="*/ 382897 w 617639"/>
                    <a:gd name="connsiteY7" fmla="*/ 555910 h 1468199"/>
                    <a:gd name="connsiteX8" fmla="*/ 285756 w 617639"/>
                    <a:gd name="connsiteY8" fmla="*/ 1275704 h 1468199"/>
                    <a:gd name="connsiteX9" fmla="*/ 100032 w 617639"/>
                    <a:gd name="connsiteY9" fmla="*/ 1466813 h 1468199"/>
                    <a:gd name="connsiteX0" fmla="*/ 100032 w 590938"/>
                    <a:gd name="connsiteY0" fmla="*/ 1500280 h 1501666"/>
                    <a:gd name="connsiteX1" fmla="*/ 1154 w 590938"/>
                    <a:gd name="connsiteY1" fmla="*/ 1245018 h 1501666"/>
                    <a:gd name="connsiteX2" fmla="*/ 34789 w 590938"/>
                    <a:gd name="connsiteY2" fmla="*/ 591560 h 1501666"/>
                    <a:gd name="connsiteX3" fmla="*/ 47677 w 590938"/>
                    <a:gd name="connsiteY3" fmla="*/ 585719 h 1501666"/>
                    <a:gd name="connsiteX4" fmla="*/ 61520 w 590938"/>
                    <a:gd name="connsiteY4" fmla="*/ 560226 h 1501666"/>
                    <a:gd name="connsiteX5" fmla="*/ 511901 w 590938"/>
                    <a:gd name="connsiteY5" fmla="*/ 29214 h 1501666"/>
                    <a:gd name="connsiteX6" fmla="*/ 368915 w 590938"/>
                    <a:gd name="connsiteY6" fmla="*/ 589173 h 1501666"/>
                    <a:gd name="connsiteX7" fmla="*/ 382897 w 590938"/>
                    <a:gd name="connsiteY7" fmla="*/ 589377 h 1501666"/>
                    <a:gd name="connsiteX8" fmla="*/ 285756 w 590938"/>
                    <a:gd name="connsiteY8" fmla="*/ 1309171 h 1501666"/>
                    <a:gd name="connsiteX9" fmla="*/ 100032 w 590938"/>
                    <a:gd name="connsiteY9" fmla="*/ 1500280 h 1501666"/>
                    <a:gd name="connsiteX0" fmla="*/ 100032 w 574417"/>
                    <a:gd name="connsiteY0" fmla="*/ 1492562 h 1493948"/>
                    <a:gd name="connsiteX1" fmla="*/ 1154 w 574417"/>
                    <a:gd name="connsiteY1" fmla="*/ 1237300 h 1493948"/>
                    <a:gd name="connsiteX2" fmla="*/ 34789 w 574417"/>
                    <a:gd name="connsiteY2" fmla="*/ 583842 h 1493948"/>
                    <a:gd name="connsiteX3" fmla="*/ 47677 w 574417"/>
                    <a:gd name="connsiteY3" fmla="*/ 578001 h 1493948"/>
                    <a:gd name="connsiteX4" fmla="*/ 61520 w 574417"/>
                    <a:gd name="connsiteY4" fmla="*/ 552508 h 1493948"/>
                    <a:gd name="connsiteX5" fmla="*/ 511901 w 574417"/>
                    <a:gd name="connsiteY5" fmla="*/ 21496 h 1493948"/>
                    <a:gd name="connsiteX6" fmla="*/ 368915 w 574417"/>
                    <a:gd name="connsiteY6" fmla="*/ 581455 h 1493948"/>
                    <a:gd name="connsiteX7" fmla="*/ 382897 w 574417"/>
                    <a:gd name="connsiteY7" fmla="*/ 581659 h 1493948"/>
                    <a:gd name="connsiteX8" fmla="*/ 285756 w 574417"/>
                    <a:gd name="connsiteY8" fmla="*/ 1301453 h 1493948"/>
                    <a:gd name="connsiteX9" fmla="*/ 100032 w 574417"/>
                    <a:gd name="connsiteY9" fmla="*/ 1492562 h 1493948"/>
                    <a:gd name="connsiteX0" fmla="*/ 100032 w 574417"/>
                    <a:gd name="connsiteY0" fmla="*/ 1471066 h 1472452"/>
                    <a:gd name="connsiteX1" fmla="*/ 1154 w 574417"/>
                    <a:gd name="connsiteY1" fmla="*/ 1215804 h 1472452"/>
                    <a:gd name="connsiteX2" fmla="*/ 34789 w 574417"/>
                    <a:gd name="connsiteY2" fmla="*/ 562346 h 1472452"/>
                    <a:gd name="connsiteX3" fmla="*/ 47677 w 574417"/>
                    <a:gd name="connsiteY3" fmla="*/ 556505 h 1472452"/>
                    <a:gd name="connsiteX4" fmla="*/ 511901 w 574417"/>
                    <a:gd name="connsiteY4" fmla="*/ 0 h 1472452"/>
                    <a:gd name="connsiteX5" fmla="*/ 368915 w 574417"/>
                    <a:gd name="connsiteY5" fmla="*/ 559959 h 1472452"/>
                    <a:gd name="connsiteX6" fmla="*/ 382897 w 574417"/>
                    <a:gd name="connsiteY6" fmla="*/ 560163 h 1472452"/>
                    <a:gd name="connsiteX7" fmla="*/ 285756 w 574417"/>
                    <a:gd name="connsiteY7" fmla="*/ 1279957 h 1472452"/>
                    <a:gd name="connsiteX8" fmla="*/ 100032 w 574417"/>
                    <a:gd name="connsiteY8" fmla="*/ 1471066 h 1472452"/>
                    <a:gd name="connsiteX0" fmla="*/ 100032 w 574417"/>
                    <a:gd name="connsiteY0" fmla="*/ 1471066 h 1472452"/>
                    <a:gd name="connsiteX1" fmla="*/ 1154 w 574417"/>
                    <a:gd name="connsiteY1" fmla="*/ 1215804 h 1472452"/>
                    <a:gd name="connsiteX2" fmla="*/ 34789 w 574417"/>
                    <a:gd name="connsiteY2" fmla="*/ 562346 h 1472452"/>
                    <a:gd name="connsiteX3" fmla="*/ 47677 w 574417"/>
                    <a:gd name="connsiteY3" fmla="*/ 556505 h 1472452"/>
                    <a:gd name="connsiteX4" fmla="*/ 511901 w 574417"/>
                    <a:gd name="connsiteY4" fmla="*/ 0 h 1472452"/>
                    <a:gd name="connsiteX5" fmla="*/ 368915 w 574417"/>
                    <a:gd name="connsiteY5" fmla="*/ 559959 h 1472452"/>
                    <a:gd name="connsiteX6" fmla="*/ 382897 w 574417"/>
                    <a:gd name="connsiteY6" fmla="*/ 560163 h 1472452"/>
                    <a:gd name="connsiteX7" fmla="*/ 285756 w 574417"/>
                    <a:gd name="connsiteY7" fmla="*/ 1279957 h 1472452"/>
                    <a:gd name="connsiteX8" fmla="*/ 100032 w 574417"/>
                    <a:gd name="connsiteY8" fmla="*/ 1471066 h 1472452"/>
                    <a:gd name="connsiteX0" fmla="*/ 100032 w 550606"/>
                    <a:gd name="connsiteY0" fmla="*/ 1483067 h 1484453"/>
                    <a:gd name="connsiteX1" fmla="*/ 1154 w 550606"/>
                    <a:gd name="connsiteY1" fmla="*/ 1227805 h 1484453"/>
                    <a:gd name="connsiteX2" fmla="*/ 34789 w 550606"/>
                    <a:gd name="connsiteY2" fmla="*/ 574347 h 1484453"/>
                    <a:gd name="connsiteX3" fmla="*/ 47677 w 550606"/>
                    <a:gd name="connsiteY3" fmla="*/ 568506 h 1484453"/>
                    <a:gd name="connsiteX4" fmla="*/ 511901 w 550606"/>
                    <a:gd name="connsiteY4" fmla="*/ 12001 h 1484453"/>
                    <a:gd name="connsiteX5" fmla="*/ 368915 w 550606"/>
                    <a:gd name="connsiteY5" fmla="*/ 571960 h 1484453"/>
                    <a:gd name="connsiteX6" fmla="*/ 382897 w 550606"/>
                    <a:gd name="connsiteY6" fmla="*/ 572164 h 1484453"/>
                    <a:gd name="connsiteX7" fmla="*/ 285756 w 550606"/>
                    <a:gd name="connsiteY7" fmla="*/ 1291958 h 1484453"/>
                    <a:gd name="connsiteX8" fmla="*/ 100032 w 550606"/>
                    <a:gd name="connsiteY8" fmla="*/ 1483067 h 1484453"/>
                    <a:gd name="connsiteX0" fmla="*/ 111100 w 561674"/>
                    <a:gd name="connsiteY0" fmla="*/ 1480344 h 1481730"/>
                    <a:gd name="connsiteX1" fmla="*/ 12222 w 561674"/>
                    <a:gd name="connsiteY1" fmla="*/ 1225082 h 1481730"/>
                    <a:gd name="connsiteX2" fmla="*/ 58745 w 561674"/>
                    <a:gd name="connsiteY2" fmla="*/ 565783 h 1481730"/>
                    <a:gd name="connsiteX3" fmla="*/ 522969 w 561674"/>
                    <a:gd name="connsiteY3" fmla="*/ 9278 h 1481730"/>
                    <a:gd name="connsiteX4" fmla="*/ 379983 w 561674"/>
                    <a:gd name="connsiteY4" fmla="*/ 569237 h 1481730"/>
                    <a:gd name="connsiteX5" fmla="*/ 393965 w 561674"/>
                    <a:gd name="connsiteY5" fmla="*/ 569441 h 1481730"/>
                    <a:gd name="connsiteX6" fmla="*/ 296824 w 561674"/>
                    <a:gd name="connsiteY6" fmla="*/ 1289235 h 1481730"/>
                    <a:gd name="connsiteX7" fmla="*/ 111100 w 561674"/>
                    <a:gd name="connsiteY7" fmla="*/ 1480344 h 1481730"/>
                    <a:gd name="connsiteX0" fmla="*/ 111100 w 561674"/>
                    <a:gd name="connsiteY0" fmla="*/ 1480344 h 1481730"/>
                    <a:gd name="connsiteX1" fmla="*/ 12222 w 561674"/>
                    <a:gd name="connsiteY1" fmla="*/ 1225082 h 1481730"/>
                    <a:gd name="connsiteX2" fmla="*/ 58745 w 561674"/>
                    <a:gd name="connsiteY2" fmla="*/ 565783 h 1481730"/>
                    <a:gd name="connsiteX3" fmla="*/ 522969 w 561674"/>
                    <a:gd name="connsiteY3" fmla="*/ 9278 h 1481730"/>
                    <a:gd name="connsiteX4" fmla="*/ 379983 w 561674"/>
                    <a:gd name="connsiteY4" fmla="*/ 569237 h 1481730"/>
                    <a:gd name="connsiteX5" fmla="*/ 296824 w 561674"/>
                    <a:gd name="connsiteY5" fmla="*/ 1289235 h 1481730"/>
                    <a:gd name="connsiteX6" fmla="*/ 111100 w 561674"/>
                    <a:gd name="connsiteY6" fmla="*/ 1480344 h 1481730"/>
                    <a:gd name="connsiteX0" fmla="*/ 111100 w 598694"/>
                    <a:gd name="connsiteY0" fmla="*/ 1481623 h 1483009"/>
                    <a:gd name="connsiteX1" fmla="*/ 12222 w 598694"/>
                    <a:gd name="connsiteY1" fmla="*/ 1226361 h 1483009"/>
                    <a:gd name="connsiteX2" fmla="*/ 58745 w 598694"/>
                    <a:gd name="connsiteY2" fmla="*/ 567062 h 1483009"/>
                    <a:gd name="connsiteX3" fmla="*/ 522969 w 598694"/>
                    <a:gd name="connsiteY3" fmla="*/ 10557 h 1483009"/>
                    <a:gd name="connsiteX4" fmla="*/ 379983 w 598694"/>
                    <a:gd name="connsiteY4" fmla="*/ 570516 h 1483009"/>
                    <a:gd name="connsiteX5" fmla="*/ 296824 w 598694"/>
                    <a:gd name="connsiteY5" fmla="*/ 1290514 h 1483009"/>
                    <a:gd name="connsiteX6" fmla="*/ 111100 w 598694"/>
                    <a:gd name="connsiteY6" fmla="*/ 1481623 h 1483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98694" h="1483009">
                      <a:moveTo>
                        <a:pt x="111100" y="1481623"/>
                      </a:moveTo>
                      <a:cubicBezTo>
                        <a:pt x="63667" y="1470931"/>
                        <a:pt x="20948" y="1378788"/>
                        <a:pt x="12222" y="1226361"/>
                      </a:cubicBezTo>
                      <a:cubicBezTo>
                        <a:pt x="3496" y="1073934"/>
                        <a:pt x="-26380" y="769696"/>
                        <a:pt x="58745" y="567062"/>
                      </a:cubicBezTo>
                      <a:cubicBezTo>
                        <a:pt x="143870" y="364428"/>
                        <a:pt x="299474" y="-73366"/>
                        <a:pt x="522969" y="10557"/>
                      </a:cubicBezTo>
                      <a:cubicBezTo>
                        <a:pt x="746464" y="94480"/>
                        <a:pt x="406686" y="482976"/>
                        <a:pt x="379983" y="570516"/>
                      </a:cubicBezTo>
                      <a:lnTo>
                        <a:pt x="296824" y="1290514"/>
                      </a:lnTo>
                      <a:cubicBezTo>
                        <a:pt x="249680" y="1442331"/>
                        <a:pt x="158534" y="1492315"/>
                        <a:pt x="111100" y="1481623"/>
                      </a:cubicBezTo>
                      <a:close/>
                    </a:path>
                  </a:pathLst>
                </a:custGeom>
                <a:solidFill>
                  <a:srgbClr val="F7973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03" name="Szabadkézi sokszög 502"/>
                <p:cNvSpPr/>
                <p:nvPr/>
              </p:nvSpPr>
              <p:spPr>
                <a:xfrm rot="17087026" flipH="1">
                  <a:off x="2686746" y="3746411"/>
                  <a:ext cx="227526" cy="343370"/>
                </a:xfrm>
                <a:custGeom>
                  <a:avLst/>
                  <a:gdLst>
                    <a:gd name="connsiteX0" fmla="*/ 136730 w 1199201"/>
                    <a:gd name="connsiteY0" fmla="*/ 30640 h 1892590"/>
                    <a:gd name="connsiteX1" fmla="*/ 584676 w 1199201"/>
                    <a:gd name="connsiteY1" fmla="*/ 217978 h 1892590"/>
                    <a:gd name="connsiteX2" fmla="*/ 635949 w 1199201"/>
                    <a:gd name="connsiteY2" fmla="*/ 359167 h 1892590"/>
                    <a:gd name="connsiteX3" fmla="*/ 637703 w 1199201"/>
                    <a:gd name="connsiteY3" fmla="*/ 376384 h 1892590"/>
                    <a:gd name="connsiteX4" fmla="*/ 643383 w 1199201"/>
                    <a:gd name="connsiteY4" fmla="*/ 378062 h 1892590"/>
                    <a:gd name="connsiteX5" fmla="*/ 885701 w 1199201"/>
                    <a:gd name="connsiteY5" fmla="*/ 685567 h 1892590"/>
                    <a:gd name="connsiteX6" fmla="*/ 891201 w 1199201"/>
                    <a:gd name="connsiteY6" fmla="*/ 745235 h 1892590"/>
                    <a:gd name="connsiteX7" fmla="*/ 898623 w 1199201"/>
                    <a:gd name="connsiteY7" fmla="*/ 741118 h 1892590"/>
                    <a:gd name="connsiteX8" fmla="*/ 902544 w 1199201"/>
                    <a:gd name="connsiteY8" fmla="*/ 747073 h 1892590"/>
                    <a:gd name="connsiteX9" fmla="*/ 1006269 w 1199201"/>
                    <a:gd name="connsiteY9" fmla="*/ 920775 h 1892590"/>
                    <a:gd name="connsiteX10" fmla="*/ 1186390 w 1199201"/>
                    <a:gd name="connsiteY10" fmla="*/ 1414924 h 1892590"/>
                    <a:gd name="connsiteX11" fmla="*/ 1138623 w 1199201"/>
                    <a:gd name="connsiteY11" fmla="*/ 1394735 h 1892590"/>
                    <a:gd name="connsiteX12" fmla="*/ 1115215 w 1199201"/>
                    <a:gd name="connsiteY12" fmla="*/ 1371538 h 1892590"/>
                    <a:gd name="connsiteX13" fmla="*/ 1143736 w 1199201"/>
                    <a:gd name="connsiteY13" fmla="*/ 1437679 h 1892590"/>
                    <a:gd name="connsiteX14" fmla="*/ 1185696 w 1199201"/>
                    <a:gd name="connsiteY14" fmla="*/ 1676318 h 1892590"/>
                    <a:gd name="connsiteX15" fmla="*/ 1052946 w 1199201"/>
                    <a:gd name="connsiteY15" fmla="*/ 1575952 h 1892590"/>
                    <a:gd name="connsiteX16" fmla="*/ 1046002 w 1199201"/>
                    <a:gd name="connsiteY16" fmla="*/ 1566944 h 1892590"/>
                    <a:gd name="connsiteX17" fmla="*/ 1044940 w 1199201"/>
                    <a:gd name="connsiteY17" fmla="*/ 1570183 h 1892590"/>
                    <a:gd name="connsiteX18" fmla="*/ 1066478 w 1199201"/>
                    <a:gd name="connsiteY18" fmla="*/ 1620131 h 1892590"/>
                    <a:gd name="connsiteX19" fmla="*/ 1108439 w 1199201"/>
                    <a:gd name="connsiteY19" fmla="*/ 1858770 h 1892590"/>
                    <a:gd name="connsiteX20" fmla="*/ 928217 w 1199201"/>
                    <a:gd name="connsiteY20" fmla="*/ 1696816 h 1892590"/>
                    <a:gd name="connsiteX21" fmla="*/ 894494 w 1199201"/>
                    <a:gd name="connsiteY21" fmla="*/ 1648118 h 1892590"/>
                    <a:gd name="connsiteX22" fmla="*/ 887041 w 1199201"/>
                    <a:gd name="connsiteY22" fmla="*/ 1646821 h 1892590"/>
                    <a:gd name="connsiteX23" fmla="*/ 889089 w 1199201"/>
                    <a:gd name="connsiteY23" fmla="*/ 1651570 h 1892590"/>
                    <a:gd name="connsiteX24" fmla="*/ 931051 w 1199201"/>
                    <a:gd name="connsiteY24" fmla="*/ 1890208 h 1892590"/>
                    <a:gd name="connsiteX25" fmla="*/ 595712 w 1199201"/>
                    <a:gd name="connsiteY25" fmla="*/ 1482149 h 1892590"/>
                    <a:gd name="connsiteX26" fmla="*/ 512057 w 1199201"/>
                    <a:gd name="connsiteY26" fmla="*/ 1317202 h 1892590"/>
                    <a:gd name="connsiteX27" fmla="*/ 498416 w 1199201"/>
                    <a:gd name="connsiteY27" fmla="*/ 1300028 h 1892590"/>
                    <a:gd name="connsiteX28" fmla="*/ 417823 w 1199201"/>
                    <a:gd name="connsiteY28" fmla="*/ 1183616 h 1892590"/>
                    <a:gd name="connsiteX29" fmla="*/ 408983 w 1199201"/>
                    <a:gd name="connsiteY29" fmla="*/ 1168873 h 1892590"/>
                    <a:gd name="connsiteX30" fmla="*/ 404417 w 1199201"/>
                    <a:gd name="connsiteY30" fmla="*/ 1167323 h 1892590"/>
                    <a:gd name="connsiteX31" fmla="*/ 428572 w 1199201"/>
                    <a:gd name="connsiteY31" fmla="*/ 1305834 h 1892590"/>
                    <a:gd name="connsiteX32" fmla="*/ 408701 w 1199201"/>
                    <a:gd name="connsiteY32" fmla="*/ 1634454 h 1892590"/>
                    <a:gd name="connsiteX33" fmla="*/ 207320 w 1199201"/>
                    <a:gd name="connsiteY33" fmla="*/ 1146181 h 1892590"/>
                    <a:gd name="connsiteX34" fmla="*/ 174661 w 1199201"/>
                    <a:gd name="connsiteY34" fmla="*/ 958911 h 1892590"/>
                    <a:gd name="connsiteX35" fmla="*/ 161205 w 1199201"/>
                    <a:gd name="connsiteY35" fmla="*/ 931800 h 1892590"/>
                    <a:gd name="connsiteX36" fmla="*/ 131257 w 1199201"/>
                    <a:gd name="connsiteY36" fmla="*/ 769565 h 1892590"/>
                    <a:gd name="connsiteX37" fmla="*/ 148390 w 1199201"/>
                    <a:gd name="connsiteY37" fmla="*/ 645623 h 1892590"/>
                    <a:gd name="connsiteX38" fmla="*/ 154825 w 1199201"/>
                    <a:gd name="connsiteY38" fmla="*/ 630984 h 1892590"/>
                    <a:gd name="connsiteX39" fmla="*/ 151090 w 1199201"/>
                    <a:gd name="connsiteY39" fmla="*/ 628088 h 1892590"/>
                    <a:gd name="connsiteX40" fmla="*/ 58466 w 1199201"/>
                    <a:gd name="connsiteY40" fmla="*/ 509833 h 1892590"/>
                    <a:gd name="connsiteX41" fmla="*/ 136730 w 1199201"/>
                    <a:gd name="connsiteY41" fmla="*/ 30640 h 1892590"/>
                    <a:gd name="connsiteX0" fmla="*/ 228110 w 1290581"/>
                    <a:gd name="connsiteY0" fmla="*/ 74498 h 1936448"/>
                    <a:gd name="connsiteX1" fmla="*/ 676056 w 1290581"/>
                    <a:gd name="connsiteY1" fmla="*/ 261836 h 1936448"/>
                    <a:gd name="connsiteX2" fmla="*/ 727329 w 1290581"/>
                    <a:gd name="connsiteY2" fmla="*/ 403025 h 1936448"/>
                    <a:gd name="connsiteX3" fmla="*/ 729083 w 1290581"/>
                    <a:gd name="connsiteY3" fmla="*/ 420242 h 1936448"/>
                    <a:gd name="connsiteX4" fmla="*/ 734763 w 1290581"/>
                    <a:gd name="connsiteY4" fmla="*/ 421920 h 1936448"/>
                    <a:gd name="connsiteX5" fmla="*/ 977081 w 1290581"/>
                    <a:gd name="connsiteY5" fmla="*/ 729425 h 1936448"/>
                    <a:gd name="connsiteX6" fmla="*/ 982581 w 1290581"/>
                    <a:gd name="connsiteY6" fmla="*/ 789093 h 1936448"/>
                    <a:gd name="connsiteX7" fmla="*/ 990003 w 1290581"/>
                    <a:gd name="connsiteY7" fmla="*/ 784976 h 1936448"/>
                    <a:gd name="connsiteX8" fmla="*/ 993924 w 1290581"/>
                    <a:gd name="connsiteY8" fmla="*/ 790931 h 1936448"/>
                    <a:gd name="connsiteX9" fmla="*/ 1097649 w 1290581"/>
                    <a:gd name="connsiteY9" fmla="*/ 964633 h 1936448"/>
                    <a:gd name="connsiteX10" fmla="*/ 1277770 w 1290581"/>
                    <a:gd name="connsiteY10" fmla="*/ 1458782 h 1936448"/>
                    <a:gd name="connsiteX11" fmla="*/ 1230003 w 1290581"/>
                    <a:gd name="connsiteY11" fmla="*/ 1438593 h 1936448"/>
                    <a:gd name="connsiteX12" fmla="*/ 1206595 w 1290581"/>
                    <a:gd name="connsiteY12" fmla="*/ 1415396 h 1936448"/>
                    <a:gd name="connsiteX13" fmla="*/ 1235116 w 1290581"/>
                    <a:gd name="connsiteY13" fmla="*/ 1481537 h 1936448"/>
                    <a:gd name="connsiteX14" fmla="*/ 1277076 w 1290581"/>
                    <a:gd name="connsiteY14" fmla="*/ 1720176 h 1936448"/>
                    <a:gd name="connsiteX15" fmla="*/ 1144326 w 1290581"/>
                    <a:gd name="connsiteY15" fmla="*/ 1619810 h 1936448"/>
                    <a:gd name="connsiteX16" fmla="*/ 1137382 w 1290581"/>
                    <a:gd name="connsiteY16" fmla="*/ 1610802 h 1936448"/>
                    <a:gd name="connsiteX17" fmla="*/ 1136320 w 1290581"/>
                    <a:gd name="connsiteY17" fmla="*/ 1614041 h 1936448"/>
                    <a:gd name="connsiteX18" fmla="*/ 1157858 w 1290581"/>
                    <a:gd name="connsiteY18" fmla="*/ 1663989 h 1936448"/>
                    <a:gd name="connsiteX19" fmla="*/ 1199819 w 1290581"/>
                    <a:gd name="connsiteY19" fmla="*/ 1902628 h 1936448"/>
                    <a:gd name="connsiteX20" fmla="*/ 1019597 w 1290581"/>
                    <a:gd name="connsiteY20" fmla="*/ 1740674 h 1936448"/>
                    <a:gd name="connsiteX21" fmla="*/ 985874 w 1290581"/>
                    <a:gd name="connsiteY21" fmla="*/ 1691976 h 1936448"/>
                    <a:gd name="connsiteX22" fmla="*/ 978421 w 1290581"/>
                    <a:gd name="connsiteY22" fmla="*/ 1690679 h 1936448"/>
                    <a:gd name="connsiteX23" fmla="*/ 980469 w 1290581"/>
                    <a:gd name="connsiteY23" fmla="*/ 1695428 h 1936448"/>
                    <a:gd name="connsiteX24" fmla="*/ 1022431 w 1290581"/>
                    <a:gd name="connsiteY24" fmla="*/ 1934066 h 1936448"/>
                    <a:gd name="connsiteX25" fmla="*/ 687092 w 1290581"/>
                    <a:gd name="connsiteY25" fmla="*/ 1526007 h 1936448"/>
                    <a:gd name="connsiteX26" fmla="*/ 603437 w 1290581"/>
                    <a:gd name="connsiteY26" fmla="*/ 1361060 h 1936448"/>
                    <a:gd name="connsiteX27" fmla="*/ 589796 w 1290581"/>
                    <a:gd name="connsiteY27" fmla="*/ 1343886 h 1936448"/>
                    <a:gd name="connsiteX28" fmla="*/ 509203 w 1290581"/>
                    <a:gd name="connsiteY28" fmla="*/ 1227474 h 1936448"/>
                    <a:gd name="connsiteX29" fmla="*/ 500363 w 1290581"/>
                    <a:gd name="connsiteY29" fmla="*/ 1212731 h 1936448"/>
                    <a:gd name="connsiteX30" fmla="*/ 495797 w 1290581"/>
                    <a:gd name="connsiteY30" fmla="*/ 1211181 h 1936448"/>
                    <a:gd name="connsiteX31" fmla="*/ 519952 w 1290581"/>
                    <a:gd name="connsiteY31" fmla="*/ 1349692 h 1936448"/>
                    <a:gd name="connsiteX32" fmla="*/ 500081 w 1290581"/>
                    <a:gd name="connsiteY32" fmla="*/ 1678312 h 1936448"/>
                    <a:gd name="connsiteX33" fmla="*/ 298700 w 1290581"/>
                    <a:gd name="connsiteY33" fmla="*/ 1190039 h 1936448"/>
                    <a:gd name="connsiteX34" fmla="*/ 266041 w 1290581"/>
                    <a:gd name="connsiteY34" fmla="*/ 1002769 h 1936448"/>
                    <a:gd name="connsiteX35" fmla="*/ 252585 w 1290581"/>
                    <a:gd name="connsiteY35" fmla="*/ 975658 h 1936448"/>
                    <a:gd name="connsiteX36" fmla="*/ 222637 w 1290581"/>
                    <a:gd name="connsiteY36" fmla="*/ 813423 h 1936448"/>
                    <a:gd name="connsiteX37" fmla="*/ 239770 w 1290581"/>
                    <a:gd name="connsiteY37" fmla="*/ 689481 h 1936448"/>
                    <a:gd name="connsiteX38" fmla="*/ 246205 w 1290581"/>
                    <a:gd name="connsiteY38" fmla="*/ 674842 h 1936448"/>
                    <a:gd name="connsiteX39" fmla="*/ 242470 w 1290581"/>
                    <a:gd name="connsiteY39" fmla="*/ 671946 h 1936448"/>
                    <a:gd name="connsiteX40" fmla="*/ 149846 w 1290581"/>
                    <a:gd name="connsiteY40" fmla="*/ 553691 h 1936448"/>
                    <a:gd name="connsiteX41" fmla="*/ 228110 w 1290581"/>
                    <a:gd name="connsiteY41" fmla="*/ 74498 h 1936448"/>
                    <a:gd name="connsiteX0" fmla="*/ 343573 w 1199816"/>
                    <a:gd name="connsiteY0" fmla="*/ 116142 h 1701180"/>
                    <a:gd name="connsiteX1" fmla="*/ 585291 w 1199816"/>
                    <a:gd name="connsiteY1" fmla="*/ 26568 h 1701180"/>
                    <a:gd name="connsiteX2" fmla="*/ 636564 w 1199816"/>
                    <a:gd name="connsiteY2" fmla="*/ 167757 h 1701180"/>
                    <a:gd name="connsiteX3" fmla="*/ 638318 w 1199816"/>
                    <a:gd name="connsiteY3" fmla="*/ 184974 h 1701180"/>
                    <a:gd name="connsiteX4" fmla="*/ 643998 w 1199816"/>
                    <a:gd name="connsiteY4" fmla="*/ 186652 h 1701180"/>
                    <a:gd name="connsiteX5" fmla="*/ 886316 w 1199816"/>
                    <a:gd name="connsiteY5" fmla="*/ 494157 h 1701180"/>
                    <a:gd name="connsiteX6" fmla="*/ 891816 w 1199816"/>
                    <a:gd name="connsiteY6" fmla="*/ 553825 h 1701180"/>
                    <a:gd name="connsiteX7" fmla="*/ 899238 w 1199816"/>
                    <a:gd name="connsiteY7" fmla="*/ 549708 h 1701180"/>
                    <a:gd name="connsiteX8" fmla="*/ 903159 w 1199816"/>
                    <a:gd name="connsiteY8" fmla="*/ 555663 h 1701180"/>
                    <a:gd name="connsiteX9" fmla="*/ 1006884 w 1199816"/>
                    <a:gd name="connsiteY9" fmla="*/ 729365 h 1701180"/>
                    <a:gd name="connsiteX10" fmla="*/ 1187005 w 1199816"/>
                    <a:gd name="connsiteY10" fmla="*/ 1223514 h 1701180"/>
                    <a:gd name="connsiteX11" fmla="*/ 1139238 w 1199816"/>
                    <a:gd name="connsiteY11" fmla="*/ 1203325 h 1701180"/>
                    <a:gd name="connsiteX12" fmla="*/ 1115830 w 1199816"/>
                    <a:gd name="connsiteY12" fmla="*/ 1180128 h 1701180"/>
                    <a:gd name="connsiteX13" fmla="*/ 1144351 w 1199816"/>
                    <a:gd name="connsiteY13" fmla="*/ 1246269 h 1701180"/>
                    <a:gd name="connsiteX14" fmla="*/ 1186311 w 1199816"/>
                    <a:gd name="connsiteY14" fmla="*/ 1484908 h 1701180"/>
                    <a:gd name="connsiteX15" fmla="*/ 1053561 w 1199816"/>
                    <a:gd name="connsiteY15" fmla="*/ 1384542 h 1701180"/>
                    <a:gd name="connsiteX16" fmla="*/ 1046617 w 1199816"/>
                    <a:gd name="connsiteY16" fmla="*/ 1375534 h 1701180"/>
                    <a:gd name="connsiteX17" fmla="*/ 1045555 w 1199816"/>
                    <a:gd name="connsiteY17" fmla="*/ 1378773 h 1701180"/>
                    <a:gd name="connsiteX18" fmla="*/ 1067093 w 1199816"/>
                    <a:gd name="connsiteY18" fmla="*/ 1428721 h 1701180"/>
                    <a:gd name="connsiteX19" fmla="*/ 1109054 w 1199816"/>
                    <a:gd name="connsiteY19" fmla="*/ 1667360 h 1701180"/>
                    <a:gd name="connsiteX20" fmla="*/ 928832 w 1199816"/>
                    <a:gd name="connsiteY20" fmla="*/ 1505406 h 1701180"/>
                    <a:gd name="connsiteX21" fmla="*/ 895109 w 1199816"/>
                    <a:gd name="connsiteY21" fmla="*/ 1456708 h 1701180"/>
                    <a:gd name="connsiteX22" fmla="*/ 887656 w 1199816"/>
                    <a:gd name="connsiteY22" fmla="*/ 1455411 h 1701180"/>
                    <a:gd name="connsiteX23" fmla="*/ 889704 w 1199816"/>
                    <a:gd name="connsiteY23" fmla="*/ 1460160 h 1701180"/>
                    <a:gd name="connsiteX24" fmla="*/ 931666 w 1199816"/>
                    <a:gd name="connsiteY24" fmla="*/ 1698798 h 1701180"/>
                    <a:gd name="connsiteX25" fmla="*/ 596327 w 1199816"/>
                    <a:gd name="connsiteY25" fmla="*/ 1290739 h 1701180"/>
                    <a:gd name="connsiteX26" fmla="*/ 512672 w 1199816"/>
                    <a:gd name="connsiteY26" fmla="*/ 1125792 h 1701180"/>
                    <a:gd name="connsiteX27" fmla="*/ 499031 w 1199816"/>
                    <a:gd name="connsiteY27" fmla="*/ 1108618 h 1701180"/>
                    <a:gd name="connsiteX28" fmla="*/ 418438 w 1199816"/>
                    <a:gd name="connsiteY28" fmla="*/ 992206 h 1701180"/>
                    <a:gd name="connsiteX29" fmla="*/ 409598 w 1199816"/>
                    <a:gd name="connsiteY29" fmla="*/ 977463 h 1701180"/>
                    <a:gd name="connsiteX30" fmla="*/ 405032 w 1199816"/>
                    <a:gd name="connsiteY30" fmla="*/ 975913 h 1701180"/>
                    <a:gd name="connsiteX31" fmla="*/ 429187 w 1199816"/>
                    <a:gd name="connsiteY31" fmla="*/ 1114424 h 1701180"/>
                    <a:gd name="connsiteX32" fmla="*/ 409316 w 1199816"/>
                    <a:gd name="connsiteY32" fmla="*/ 1443044 h 1701180"/>
                    <a:gd name="connsiteX33" fmla="*/ 207935 w 1199816"/>
                    <a:gd name="connsiteY33" fmla="*/ 954771 h 1701180"/>
                    <a:gd name="connsiteX34" fmla="*/ 175276 w 1199816"/>
                    <a:gd name="connsiteY34" fmla="*/ 767501 h 1701180"/>
                    <a:gd name="connsiteX35" fmla="*/ 161820 w 1199816"/>
                    <a:gd name="connsiteY35" fmla="*/ 740390 h 1701180"/>
                    <a:gd name="connsiteX36" fmla="*/ 131872 w 1199816"/>
                    <a:gd name="connsiteY36" fmla="*/ 578155 h 1701180"/>
                    <a:gd name="connsiteX37" fmla="*/ 149005 w 1199816"/>
                    <a:gd name="connsiteY37" fmla="*/ 454213 h 1701180"/>
                    <a:gd name="connsiteX38" fmla="*/ 155440 w 1199816"/>
                    <a:gd name="connsiteY38" fmla="*/ 439574 h 1701180"/>
                    <a:gd name="connsiteX39" fmla="*/ 151705 w 1199816"/>
                    <a:gd name="connsiteY39" fmla="*/ 436678 h 1701180"/>
                    <a:gd name="connsiteX40" fmla="*/ 59081 w 1199816"/>
                    <a:gd name="connsiteY40" fmla="*/ 318423 h 1701180"/>
                    <a:gd name="connsiteX41" fmla="*/ 343573 w 1199816"/>
                    <a:gd name="connsiteY41" fmla="*/ 116142 h 1701180"/>
                    <a:gd name="connsiteX0" fmla="*/ 306046 w 1162289"/>
                    <a:gd name="connsiteY0" fmla="*/ 90505 h 1675543"/>
                    <a:gd name="connsiteX1" fmla="*/ 547764 w 1162289"/>
                    <a:gd name="connsiteY1" fmla="*/ 931 h 1675543"/>
                    <a:gd name="connsiteX2" fmla="*/ 599037 w 1162289"/>
                    <a:gd name="connsiteY2" fmla="*/ 142120 h 1675543"/>
                    <a:gd name="connsiteX3" fmla="*/ 600791 w 1162289"/>
                    <a:gd name="connsiteY3" fmla="*/ 159337 h 1675543"/>
                    <a:gd name="connsiteX4" fmla="*/ 606471 w 1162289"/>
                    <a:gd name="connsiteY4" fmla="*/ 161015 h 1675543"/>
                    <a:gd name="connsiteX5" fmla="*/ 848789 w 1162289"/>
                    <a:gd name="connsiteY5" fmla="*/ 468520 h 1675543"/>
                    <a:gd name="connsiteX6" fmla="*/ 854289 w 1162289"/>
                    <a:gd name="connsiteY6" fmla="*/ 528188 h 1675543"/>
                    <a:gd name="connsiteX7" fmla="*/ 861711 w 1162289"/>
                    <a:gd name="connsiteY7" fmla="*/ 524071 h 1675543"/>
                    <a:gd name="connsiteX8" fmla="*/ 865632 w 1162289"/>
                    <a:gd name="connsiteY8" fmla="*/ 530026 h 1675543"/>
                    <a:gd name="connsiteX9" fmla="*/ 969357 w 1162289"/>
                    <a:gd name="connsiteY9" fmla="*/ 703728 h 1675543"/>
                    <a:gd name="connsiteX10" fmla="*/ 1149478 w 1162289"/>
                    <a:gd name="connsiteY10" fmla="*/ 1197877 h 1675543"/>
                    <a:gd name="connsiteX11" fmla="*/ 1101711 w 1162289"/>
                    <a:gd name="connsiteY11" fmla="*/ 1177688 h 1675543"/>
                    <a:gd name="connsiteX12" fmla="*/ 1078303 w 1162289"/>
                    <a:gd name="connsiteY12" fmla="*/ 1154491 h 1675543"/>
                    <a:gd name="connsiteX13" fmla="*/ 1106824 w 1162289"/>
                    <a:gd name="connsiteY13" fmla="*/ 1220632 h 1675543"/>
                    <a:gd name="connsiteX14" fmla="*/ 1148784 w 1162289"/>
                    <a:gd name="connsiteY14" fmla="*/ 1459271 h 1675543"/>
                    <a:gd name="connsiteX15" fmla="*/ 1016034 w 1162289"/>
                    <a:gd name="connsiteY15" fmla="*/ 1358905 h 1675543"/>
                    <a:gd name="connsiteX16" fmla="*/ 1009090 w 1162289"/>
                    <a:gd name="connsiteY16" fmla="*/ 1349897 h 1675543"/>
                    <a:gd name="connsiteX17" fmla="*/ 1008028 w 1162289"/>
                    <a:gd name="connsiteY17" fmla="*/ 1353136 h 1675543"/>
                    <a:gd name="connsiteX18" fmla="*/ 1029566 w 1162289"/>
                    <a:gd name="connsiteY18" fmla="*/ 1403084 h 1675543"/>
                    <a:gd name="connsiteX19" fmla="*/ 1071527 w 1162289"/>
                    <a:gd name="connsiteY19" fmla="*/ 1641723 h 1675543"/>
                    <a:gd name="connsiteX20" fmla="*/ 891305 w 1162289"/>
                    <a:gd name="connsiteY20" fmla="*/ 1479769 h 1675543"/>
                    <a:gd name="connsiteX21" fmla="*/ 857582 w 1162289"/>
                    <a:gd name="connsiteY21" fmla="*/ 1431071 h 1675543"/>
                    <a:gd name="connsiteX22" fmla="*/ 850129 w 1162289"/>
                    <a:gd name="connsiteY22" fmla="*/ 1429774 h 1675543"/>
                    <a:gd name="connsiteX23" fmla="*/ 852177 w 1162289"/>
                    <a:gd name="connsiteY23" fmla="*/ 1434523 h 1675543"/>
                    <a:gd name="connsiteX24" fmla="*/ 894139 w 1162289"/>
                    <a:gd name="connsiteY24" fmla="*/ 1673161 h 1675543"/>
                    <a:gd name="connsiteX25" fmla="*/ 558800 w 1162289"/>
                    <a:gd name="connsiteY25" fmla="*/ 1265102 h 1675543"/>
                    <a:gd name="connsiteX26" fmla="*/ 475145 w 1162289"/>
                    <a:gd name="connsiteY26" fmla="*/ 1100155 h 1675543"/>
                    <a:gd name="connsiteX27" fmla="*/ 461504 w 1162289"/>
                    <a:gd name="connsiteY27" fmla="*/ 1082981 h 1675543"/>
                    <a:gd name="connsiteX28" fmla="*/ 380911 w 1162289"/>
                    <a:gd name="connsiteY28" fmla="*/ 966569 h 1675543"/>
                    <a:gd name="connsiteX29" fmla="*/ 372071 w 1162289"/>
                    <a:gd name="connsiteY29" fmla="*/ 951826 h 1675543"/>
                    <a:gd name="connsiteX30" fmla="*/ 367505 w 1162289"/>
                    <a:gd name="connsiteY30" fmla="*/ 950276 h 1675543"/>
                    <a:gd name="connsiteX31" fmla="*/ 391660 w 1162289"/>
                    <a:gd name="connsiteY31" fmla="*/ 1088787 h 1675543"/>
                    <a:gd name="connsiteX32" fmla="*/ 371789 w 1162289"/>
                    <a:gd name="connsiteY32" fmla="*/ 1417407 h 1675543"/>
                    <a:gd name="connsiteX33" fmla="*/ 170408 w 1162289"/>
                    <a:gd name="connsiteY33" fmla="*/ 929134 h 1675543"/>
                    <a:gd name="connsiteX34" fmla="*/ 137749 w 1162289"/>
                    <a:gd name="connsiteY34" fmla="*/ 741864 h 1675543"/>
                    <a:gd name="connsiteX35" fmla="*/ 124293 w 1162289"/>
                    <a:gd name="connsiteY35" fmla="*/ 714753 h 1675543"/>
                    <a:gd name="connsiteX36" fmla="*/ 94345 w 1162289"/>
                    <a:gd name="connsiteY36" fmla="*/ 552518 h 1675543"/>
                    <a:gd name="connsiteX37" fmla="*/ 111478 w 1162289"/>
                    <a:gd name="connsiteY37" fmla="*/ 428576 h 1675543"/>
                    <a:gd name="connsiteX38" fmla="*/ 117913 w 1162289"/>
                    <a:gd name="connsiteY38" fmla="*/ 413937 h 1675543"/>
                    <a:gd name="connsiteX39" fmla="*/ 114178 w 1162289"/>
                    <a:gd name="connsiteY39" fmla="*/ 411041 h 1675543"/>
                    <a:gd name="connsiteX40" fmla="*/ 21554 w 1162289"/>
                    <a:gd name="connsiteY40" fmla="*/ 292786 h 1675543"/>
                    <a:gd name="connsiteX41" fmla="*/ 306046 w 1162289"/>
                    <a:gd name="connsiteY41" fmla="*/ 90505 h 1675543"/>
                    <a:gd name="connsiteX0" fmla="*/ 325996 w 1161124"/>
                    <a:gd name="connsiteY0" fmla="*/ 33595 h 1690908"/>
                    <a:gd name="connsiteX1" fmla="*/ 546599 w 1161124"/>
                    <a:gd name="connsiteY1" fmla="*/ 16296 h 1690908"/>
                    <a:gd name="connsiteX2" fmla="*/ 597872 w 1161124"/>
                    <a:gd name="connsiteY2" fmla="*/ 157485 h 1690908"/>
                    <a:gd name="connsiteX3" fmla="*/ 599626 w 1161124"/>
                    <a:gd name="connsiteY3" fmla="*/ 174702 h 1690908"/>
                    <a:gd name="connsiteX4" fmla="*/ 605306 w 1161124"/>
                    <a:gd name="connsiteY4" fmla="*/ 176380 h 1690908"/>
                    <a:gd name="connsiteX5" fmla="*/ 847624 w 1161124"/>
                    <a:gd name="connsiteY5" fmla="*/ 483885 h 1690908"/>
                    <a:gd name="connsiteX6" fmla="*/ 853124 w 1161124"/>
                    <a:gd name="connsiteY6" fmla="*/ 543553 h 1690908"/>
                    <a:gd name="connsiteX7" fmla="*/ 860546 w 1161124"/>
                    <a:gd name="connsiteY7" fmla="*/ 539436 h 1690908"/>
                    <a:gd name="connsiteX8" fmla="*/ 864467 w 1161124"/>
                    <a:gd name="connsiteY8" fmla="*/ 545391 h 1690908"/>
                    <a:gd name="connsiteX9" fmla="*/ 968192 w 1161124"/>
                    <a:gd name="connsiteY9" fmla="*/ 719093 h 1690908"/>
                    <a:gd name="connsiteX10" fmla="*/ 1148313 w 1161124"/>
                    <a:gd name="connsiteY10" fmla="*/ 1213242 h 1690908"/>
                    <a:gd name="connsiteX11" fmla="*/ 1100546 w 1161124"/>
                    <a:gd name="connsiteY11" fmla="*/ 1193053 h 1690908"/>
                    <a:gd name="connsiteX12" fmla="*/ 1077138 w 1161124"/>
                    <a:gd name="connsiteY12" fmla="*/ 1169856 h 1690908"/>
                    <a:gd name="connsiteX13" fmla="*/ 1105659 w 1161124"/>
                    <a:gd name="connsiteY13" fmla="*/ 1235997 h 1690908"/>
                    <a:gd name="connsiteX14" fmla="*/ 1147619 w 1161124"/>
                    <a:gd name="connsiteY14" fmla="*/ 1474636 h 1690908"/>
                    <a:gd name="connsiteX15" fmla="*/ 1014869 w 1161124"/>
                    <a:gd name="connsiteY15" fmla="*/ 1374270 h 1690908"/>
                    <a:gd name="connsiteX16" fmla="*/ 1007925 w 1161124"/>
                    <a:gd name="connsiteY16" fmla="*/ 1365262 h 1690908"/>
                    <a:gd name="connsiteX17" fmla="*/ 1006863 w 1161124"/>
                    <a:gd name="connsiteY17" fmla="*/ 1368501 h 1690908"/>
                    <a:gd name="connsiteX18" fmla="*/ 1028401 w 1161124"/>
                    <a:gd name="connsiteY18" fmla="*/ 1418449 h 1690908"/>
                    <a:gd name="connsiteX19" fmla="*/ 1070362 w 1161124"/>
                    <a:gd name="connsiteY19" fmla="*/ 1657088 h 1690908"/>
                    <a:gd name="connsiteX20" fmla="*/ 890140 w 1161124"/>
                    <a:gd name="connsiteY20" fmla="*/ 1495134 h 1690908"/>
                    <a:gd name="connsiteX21" fmla="*/ 856417 w 1161124"/>
                    <a:gd name="connsiteY21" fmla="*/ 1446436 h 1690908"/>
                    <a:gd name="connsiteX22" fmla="*/ 848964 w 1161124"/>
                    <a:gd name="connsiteY22" fmla="*/ 1445139 h 1690908"/>
                    <a:gd name="connsiteX23" fmla="*/ 851012 w 1161124"/>
                    <a:gd name="connsiteY23" fmla="*/ 1449888 h 1690908"/>
                    <a:gd name="connsiteX24" fmla="*/ 892974 w 1161124"/>
                    <a:gd name="connsiteY24" fmla="*/ 1688526 h 1690908"/>
                    <a:gd name="connsiteX25" fmla="*/ 557635 w 1161124"/>
                    <a:gd name="connsiteY25" fmla="*/ 1280467 h 1690908"/>
                    <a:gd name="connsiteX26" fmla="*/ 473980 w 1161124"/>
                    <a:gd name="connsiteY26" fmla="*/ 1115520 h 1690908"/>
                    <a:gd name="connsiteX27" fmla="*/ 460339 w 1161124"/>
                    <a:gd name="connsiteY27" fmla="*/ 1098346 h 1690908"/>
                    <a:gd name="connsiteX28" fmla="*/ 379746 w 1161124"/>
                    <a:gd name="connsiteY28" fmla="*/ 981934 h 1690908"/>
                    <a:gd name="connsiteX29" fmla="*/ 370906 w 1161124"/>
                    <a:gd name="connsiteY29" fmla="*/ 967191 h 1690908"/>
                    <a:gd name="connsiteX30" fmla="*/ 366340 w 1161124"/>
                    <a:gd name="connsiteY30" fmla="*/ 965641 h 1690908"/>
                    <a:gd name="connsiteX31" fmla="*/ 390495 w 1161124"/>
                    <a:gd name="connsiteY31" fmla="*/ 1104152 h 1690908"/>
                    <a:gd name="connsiteX32" fmla="*/ 370624 w 1161124"/>
                    <a:gd name="connsiteY32" fmla="*/ 1432772 h 1690908"/>
                    <a:gd name="connsiteX33" fmla="*/ 169243 w 1161124"/>
                    <a:gd name="connsiteY33" fmla="*/ 944499 h 1690908"/>
                    <a:gd name="connsiteX34" fmla="*/ 136584 w 1161124"/>
                    <a:gd name="connsiteY34" fmla="*/ 757229 h 1690908"/>
                    <a:gd name="connsiteX35" fmla="*/ 123128 w 1161124"/>
                    <a:gd name="connsiteY35" fmla="*/ 730118 h 1690908"/>
                    <a:gd name="connsiteX36" fmla="*/ 93180 w 1161124"/>
                    <a:gd name="connsiteY36" fmla="*/ 567883 h 1690908"/>
                    <a:gd name="connsiteX37" fmla="*/ 110313 w 1161124"/>
                    <a:gd name="connsiteY37" fmla="*/ 443941 h 1690908"/>
                    <a:gd name="connsiteX38" fmla="*/ 116748 w 1161124"/>
                    <a:gd name="connsiteY38" fmla="*/ 429302 h 1690908"/>
                    <a:gd name="connsiteX39" fmla="*/ 113013 w 1161124"/>
                    <a:gd name="connsiteY39" fmla="*/ 426406 h 1690908"/>
                    <a:gd name="connsiteX40" fmla="*/ 20389 w 1161124"/>
                    <a:gd name="connsiteY40" fmla="*/ 308151 h 1690908"/>
                    <a:gd name="connsiteX41" fmla="*/ 325996 w 1161124"/>
                    <a:gd name="connsiteY41" fmla="*/ 33595 h 1690908"/>
                    <a:gd name="connsiteX0" fmla="*/ 329851 w 1164979"/>
                    <a:gd name="connsiteY0" fmla="*/ 47598 h 1704911"/>
                    <a:gd name="connsiteX1" fmla="*/ 550454 w 1164979"/>
                    <a:gd name="connsiteY1" fmla="*/ 30299 h 1704911"/>
                    <a:gd name="connsiteX2" fmla="*/ 601727 w 1164979"/>
                    <a:gd name="connsiteY2" fmla="*/ 171488 h 1704911"/>
                    <a:gd name="connsiteX3" fmla="*/ 603481 w 1164979"/>
                    <a:gd name="connsiteY3" fmla="*/ 188705 h 1704911"/>
                    <a:gd name="connsiteX4" fmla="*/ 609161 w 1164979"/>
                    <a:gd name="connsiteY4" fmla="*/ 190383 h 1704911"/>
                    <a:gd name="connsiteX5" fmla="*/ 851479 w 1164979"/>
                    <a:gd name="connsiteY5" fmla="*/ 497888 h 1704911"/>
                    <a:gd name="connsiteX6" fmla="*/ 856979 w 1164979"/>
                    <a:gd name="connsiteY6" fmla="*/ 557556 h 1704911"/>
                    <a:gd name="connsiteX7" fmla="*/ 864401 w 1164979"/>
                    <a:gd name="connsiteY7" fmla="*/ 553439 h 1704911"/>
                    <a:gd name="connsiteX8" fmla="*/ 868322 w 1164979"/>
                    <a:gd name="connsiteY8" fmla="*/ 559394 h 1704911"/>
                    <a:gd name="connsiteX9" fmla="*/ 972047 w 1164979"/>
                    <a:gd name="connsiteY9" fmla="*/ 733096 h 1704911"/>
                    <a:gd name="connsiteX10" fmla="*/ 1152168 w 1164979"/>
                    <a:gd name="connsiteY10" fmla="*/ 1227245 h 1704911"/>
                    <a:gd name="connsiteX11" fmla="*/ 1104401 w 1164979"/>
                    <a:gd name="connsiteY11" fmla="*/ 1207056 h 1704911"/>
                    <a:gd name="connsiteX12" fmla="*/ 1080993 w 1164979"/>
                    <a:gd name="connsiteY12" fmla="*/ 1183859 h 1704911"/>
                    <a:gd name="connsiteX13" fmla="*/ 1109514 w 1164979"/>
                    <a:gd name="connsiteY13" fmla="*/ 1250000 h 1704911"/>
                    <a:gd name="connsiteX14" fmla="*/ 1151474 w 1164979"/>
                    <a:gd name="connsiteY14" fmla="*/ 1488639 h 1704911"/>
                    <a:gd name="connsiteX15" fmla="*/ 1018724 w 1164979"/>
                    <a:gd name="connsiteY15" fmla="*/ 1388273 h 1704911"/>
                    <a:gd name="connsiteX16" fmla="*/ 1011780 w 1164979"/>
                    <a:gd name="connsiteY16" fmla="*/ 1379265 h 1704911"/>
                    <a:gd name="connsiteX17" fmla="*/ 1010718 w 1164979"/>
                    <a:gd name="connsiteY17" fmla="*/ 1382504 h 1704911"/>
                    <a:gd name="connsiteX18" fmla="*/ 1032256 w 1164979"/>
                    <a:gd name="connsiteY18" fmla="*/ 1432452 h 1704911"/>
                    <a:gd name="connsiteX19" fmla="*/ 1074217 w 1164979"/>
                    <a:gd name="connsiteY19" fmla="*/ 1671091 h 1704911"/>
                    <a:gd name="connsiteX20" fmla="*/ 893995 w 1164979"/>
                    <a:gd name="connsiteY20" fmla="*/ 1509137 h 1704911"/>
                    <a:gd name="connsiteX21" fmla="*/ 860272 w 1164979"/>
                    <a:gd name="connsiteY21" fmla="*/ 1460439 h 1704911"/>
                    <a:gd name="connsiteX22" fmla="*/ 852819 w 1164979"/>
                    <a:gd name="connsiteY22" fmla="*/ 1459142 h 1704911"/>
                    <a:gd name="connsiteX23" fmla="*/ 854867 w 1164979"/>
                    <a:gd name="connsiteY23" fmla="*/ 1463891 h 1704911"/>
                    <a:gd name="connsiteX24" fmla="*/ 896829 w 1164979"/>
                    <a:gd name="connsiteY24" fmla="*/ 1702529 h 1704911"/>
                    <a:gd name="connsiteX25" fmla="*/ 561490 w 1164979"/>
                    <a:gd name="connsiteY25" fmla="*/ 1294470 h 1704911"/>
                    <a:gd name="connsiteX26" fmla="*/ 477835 w 1164979"/>
                    <a:gd name="connsiteY26" fmla="*/ 1129523 h 1704911"/>
                    <a:gd name="connsiteX27" fmla="*/ 464194 w 1164979"/>
                    <a:gd name="connsiteY27" fmla="*/ 1112349 h 1704911"/>
                    <a:gd name="connsiteX28" fmla="*/ 383601 w 1164979"/>
                    <a:gd name="connsiteY28" fmla="*/ 995937 h 1704911"/>
                    <a:gd name="connsiteX29" fmla="*/ 374761 w 1164979"/>
                    <a:gd name="connsiteY29" fmla="*/ 981194 h 1704911"/>
                    <a:gd name="connsiteX30" fmla="*/ 370195 w 1164979"/>
                    <a:gd name="connsiteY30" fmla="*/ 979644 h 1704911"/>
                    <a:gd name="connsiteX31" fmla="*/ 394350 w 1164979"/>
                    <a:gd name="connsiteY31" fmla="*/ 1118155 h 1704911"/>
                    <a:gd name="connsiteX32" fmla="*/ 374479 w 1164979"/>
                    <a:gd name="connsiteY32" fmla="*/ 1446775 h 1704911"/>
                    <a:gd name="connsiteX33" fmla="*/ 173098 w 1164979"/>
                    <a:gd name="connsiteY33" fmla="*/ 958502 h 1704911"/>
                    <a:gd name="connsiteX34" fmla="*/ 140439 w 1164979"/>
                    <a:gd name="connsiteY34" fmla="*/ 771232 h 1704911"/>
                    <a:gd name="connsiteX35" fmla="*/ 126983 w 1164979"/>
                    <a:gd name="connsiteY35" fmla="*/ 744121 h 1704911"/>
                    <a:gd name="connsiteX36" fmla="*/ 97035 w 1164979"/>
                    <a:gd name="connsiteY36" fmla="*/ 581886 h 1704911"/>
                    <a:gd name="connsiteX37" fmla="*/ 114168 w 1164979"/>
                    <a:gd name="connsiteY37" fmla="*/ 457944 h 1704911"/>
                    <a:gd name="connsiteX38" fmla="*/ 120603 w 1164979"/>
                    <a:gd name="connsiteY38" fmla="*/ 443305 h 1704911"/>
                    <a:gd name="connsiteX39" fmla="*/ 116868 w 1164979"/>
                    <a:gd name="connsiteY39" fmla="*/ 440409 h 1704911"/>
                    <a:gd name="connsiteX40" fmla="*/ 24244 w 1164979"/>
                    <a:gd name="connsiteY40" fmla="*/ 322154 h 1704911"/>
                    <a:gd name="connsiteX41" fmla="*/ 329851 w 1164979"/>
                    <a:gd name="connsiteY41" fmla="*/ 47598 h 1704911"/>
                    <a:gd name="connsiteX0" fmla="*/ 316459 w 1151587"/>
                    <a:gd name="connsiteY0" fmla="*/ 47598 h 1704911"/>
                    <a:gd name="connsiteX1" fmla="*/ 537062 w 1151587"/>
                    <a:gd name="connsiteY1" fmla="*/ 30299 h 1704911"/>
                    <a:gd name="connsiteX2" fmla="*/ 588335 w 1151587"/>
                    <a:gd name="connsiteY2" fmla="*/ 171488 h 1704911"/>
                    <a:gd name="connsiteX3" fmla="*/ 590089 w 1151587"/>
                    <a:gd name="connsiteY3" fmla="*/ 188705 h 1704911"/>
                    <a:gd name="connsiteX4" fmla="*/ 595769 w 1151587"/>
                    <a:gd name="connsiteY4" fmla="*/ 190383 h 1704911"/>
                    <a:gd name="connsiteX5" fmla="*/ 838087 w 1151587"/>
                    <a:gd name="connsiteY5" fmla="*/ 497888 h 1704911"/>
                    <a:gd name="connsiteX6" fmla="*/ 843587 w 1151587"/>
                    <a:gd name="connsiteY6" fmla="*/ 557556 h 1704911"/>
                    <a:gd name="connsiteX7" fmla="*/ 851009 w 1151587"/>
                    <a:gd name="connsiteY7" fmla="*/ 553439 h 1704911"/>
                    <a:gd name="connsiteX8" fmla="*/ 854930 w 1151587"/>
                    <a:gd name="connsiteY8" fmla="*/ 559394 h 1704911"/>
                    <a:gd name="connsiteX9" fmla="*/ 958655 w 1151587"/>
                    <a:gd name="connsiteY9" fmla="*/ 733096 h 1704911"/>
                    <a:gd name="connsiteX10" fmla="*/ 1138776 w 1151587"/>
                    <a:gd name="connsiteY10" fmla="*/ 1227245 h 1704911"/>
                    <a:gd name="connsiteX11" fmla="*/ 1091009 w 1151587"/>
                    <a:gd name="connsiteY11" fmla="*/ 1207056 h 1704911"/>
                    <a:gd name="connsiteX12" fmla="*/ 1067601 w 1151587"/>
                    <a:gd name="connsiteY12" fmla="*/ 1183859 h 1704911"/>
                    <a:gd name="connsiteX13" fmla="*/ 1096122 w 1151587"/>
                    <a:gd name="connsiteY13" fmla="*/ 1250000 h 1704911"/>
                    <a:gd name="connsiteX14" fmla="*/ 1138082 w 1151587"/>
                    <a:gd name="connsiteY14" fmla="*/ 1488639 h 1704911"/>
                    <a:gd name="connsiteX15" fmla="*/ 1005332 w 1151587"/>
                    <a:gd name="connsiteY15" fmla="*/ 1388273 h 1704911"/>
                    <a:gd name="connsiteX16" fmla="*/ 998388 w 1151587"/>
                    <a:gd name="connsiteY16" fmla="*/ 1379265 h 1704911"/>
                    <a:gd name="connsiteX17" fmla="*/ 997326 w 1151587"/>
                    <a:gd name="connsiteY17" fmla="*/ 1382504 h 1704911"/>
                    <a:gd name="connsiteX18" fmla="*/ 1018864 w 1151587"/>
                    <a:gd name="connsiteY18" fmla="*/ 1432452 h 1704911"/>
                    <a:gd name="connsiteX19" fmla="*/ 1060825 w 1151587"/>
                    <a:gd name="connsiteY19" fmla="*/ 1671091 h 1704911"/>
                    <a:gd name="connsiteX20" fmla="*/ 880603 w 1151587"/>
                    <a:gd name="connsiteY20" fmla="*/ 1509137 h 1704911"/>
                    <a:gd name="connsiteX21" fmla="*/ 846880 w 1151587"/>
                    <a:gd name="connsiteY21" fmla="*/ 1460439 h 1704911"/>
                    <a:gd name="connsiteX22" fmla="*/ 839427 w 1151587"/>
                    <a:gd name="connsiteY22" fmla="*/ 1459142 h 1704911"/>
                    <a:gd name="connsiteX23" fmla="*/ 841475 w 1151587"/>
                    <a:gd name="connsiteY23" fmla="*/ 1463891 h 1704911"/>
                    <a:gd name="connsiteX24" fmla="*/ 883437 w 1151587"/>
                    <a:gd name="connsiteY24" fmla="*/ 1702529 h 1704911"/>
                    <a:gd name="connsiteX25" fmla="*/ 548098 w 1151587"/>
                    <a:gd name="connsiteY25" fmla="*/ 1294470 h 1704911"/>
                    <a:gd name="connsiteX26" fmla="*/ 464443 w 1151587"/>
                    <a:gd name="connsiteY26" fmla="*/ 1129523 h 1704911"/>
                    <a:gd name="connsiteX27" fmla="*/ 450802 w 1151587"/>
                    <a:gd name="connsiteY27" fmla="*/ 1112349 h 1704911"/>
                    <a:gd name="connsiteX28" fmla="*/ 370209 w 1151587"/>
                    <a:gd name="connsiteY28" fmla="*/ 995937 h 1704911"/>
                    <a:gd name="connsiteX29" fmla="*/ 361369 w 1151587"/>
                    <a:gd name="connsiteY29" fmla="*/ 981194 h 1704911"/>
                    <a:gd name="connsiteX30" fmla="*/ 356803 w 1151587"/>
                    <a:gd name="connsiteY30" fmla="*/ 979644 h 1704911"/>
                    <a:gd name="connsiteX31" fmla="*/ 380958 w 1151587"/>
                    <a:gd name="connsiteY31" fmla="*/ 1118155 h 1704911"/>
                    <a:gd name="connsiteX32" fmla="*/ 361087 w 1151587"/>
                    <a:gd name="connsiteY32" fmla="*/ 1446775 h 1704911"/>
                    <a:gd name="connsiteX33" fmla="*/ 159706 w 1151587"/>
                    <a:gd name="connsiteY33" fmla="*/ 958502 h 1704911"/>
                    <a:gd name="connsiteX34" fmla="*/ 127047 w 1151587"/>
                    <a:gd name="connsiteY34" fmla="*/ 771232 h 1704911"/>
                    <a:gd name="connsiteX35" fmla="*/ 113591 w 1151587"/>
                    <a:gd name="connsiteY35" fmla="*/ 744121 h 1704911"/>
                    <a:gd name="connsiteX36" fmla="*/ 83643 w 1151587"/>
                    <a:gd name="connsiteY36" fmla="*/ 581886 h 1704911"/>
                    <a:gd name="connsiteX37" fmla="*/ 100776 w 1151587"/>
                    <a:gd name="connsiteY37" fmla="*/ 457944 h 1704911"/>
                    <a:gd name="connsiteX38" fmla="*/ 107211 w 1151587"/>
                    <a:gd name="connsiteY38" fmla="*/ 443305 h 1704911"/>
                    <a:gd name="connsiteX39" fmla="*/ 103476 w 1151587"/>
                    <a:gd name="connsiteY39" fmla="*/ 440409 h 1704911"/>
                    <a:gd name="connsiteX40" fmla="*/ 10852 w 1151587"/>
                    <a:gd name="connsiteY40" fmla="*/ 322154 h 1704911"/>
                    <a:gd name="connsiteX41" fmla="*/ 316459 w 1151587"/>
                    <a:gd name="connsiteY41" fmla="*/ 47598 h 1704911"/>
                    <a:gd name="connsiteX0" fmla="*/ 232816 w 1067944"/>
                    <a:gd name="connsiteY0" fmla="*/ 30232 h 1687545"/>
                    <a:gd name="connsiteX1" fmla="*/ 453419 w 1067944"/>
                    <a:gd name="connsiteY1" fmla="*/ 12933 h 1687545"/>
                    <a:gd name="connsiteX2" fmla="*/ 504692 w 1067944"/>
                    <a:gd name="connsiteY2" fmla="*/ 154122 h 1687545"/>
                    <a:gd name="connsiteX3" fmla="*/ 506446 w 1067944"/>
                    <a:gd name="connsiteY3" fmla="*/ 171339 h 1687545"/>
                    <a:gd name="connsiteX4" fmla="*/ 512126 w 1067944"/>
                    <a:gd name="connsiteY4" fmla="*/ 173017 h 1687545"/>
                    <a:gd name="connsiteX5" fmla="*/ 754444 w 1067944"/>
                    <a:gd name="connsiteY5" fmla="*/ 480522 h 1687545"/>
                    <a:gd name="connsiteX6" fmla="*/ 759944 w 1067944"/>
                    <a:gd name="connsiteY6" fmla="*/ 540190 h 1687545"/>
                    <a:gd name="connsiteX7" fmla="*/ 767366 w 1067944"/>
                    <a:gd name="connsiteY7" fmla="*/ 536073 h 1687545"/>
                    <a:gd name="connsiteX8" fmla="*/ 771287 w 1067944"/>
                    <a:gd name="connsiteY8" fmla="*/ 542028 h 1687545"/>
                    <a:gd name="connsiteX9" fmla="*/ 875012 w 1067944"/>
                    <a:gd name="connsiteY9" fmla="*/ 715730 h 1687545"/>
                    <a:gd name="connsiteX10" fmla="*/ 1055133 w 1067944"/>
                    <a:gd name="connsiteY10" fmla="*/ 1209879 h 1687545"/>
                    <a:gd name="connsiteX11" fmla="*/ 1007366 w 1067944"/>
                    <a:gd name="connsiteY11" fmla="*/ 1189690 h 1687545"/>
                    <a:gd name="connsiteX12" fmla="*/ 983958 w 1067944"/>
                    <a:gd name="connsiteY12" fmla="*/ 1166493 h 1687545"/>
                    <a:gd name="connsiteX13" fmla="*/ 1012479 w 1067944"/>
                    <a:gd name="connsiteY13" fmla="*/ 1232634 h 1687545"/>
                    <a:gd name="connsiteX14" fmla="*/ 1054439 w 1067944"/>
                    <a:gd name="connsiteY14" fmla="*/ 1471273 h 1687545"/>
                    <a:gd name="connsiteX15" fmla="*/ 921689 w 1067944"/>
                    <a:gd name="connsiteY15" fmla="*/ 1370907 h 1687545"/>
                    <a:gd name="connsiteX16" fmla="*/ 914745 w 1067944"/>
                    <a:gd name="connsiteY16" fmla="*/ 1361899 h 1687545"/>
                    <a:gd name="connsiteX17" fmla="*/ 913683 w 1067944"/>
                    <a:gd name="connsiteY17" fmla="*/ 1365138 h 1687545"/>
                    <a:gd name="connsiteX18" fmla="*/ 935221 w 1067944"/>
                    <a:gd name="connsiteY18" fmla="*/ 1415086 h 1687545"/>
                    <a:gd name="connsiteX19" fmla="*/ 977182 w 1067944"/>
                    <a:gd name="connsiteY19" fmla="*/ 1653725 h 1687545"/>
                    <a:gd name="connsiteX20" fmla="*/ 796960 w 1067944"/>
                    <a:gd name="connsiteY20" fmla="*/ 1491771 h 1687545"/>
                    <a:gd name="connsiteX21" fmla="*/ 763237 w 1067944"/>
                    <a:gd name="connsiteY21" fmla="*/ 1443073 h 1687545"/>
                    <a:gd name="connsiteX22" fmla="*/ 755784 w 1067944"/>
                    <a:gd name="connsiteY22" fmla="*/ 1441776 h 1687545"/>
                    <a:gd name="connsiteX23" fmla="*/ 757832 w 1067944"/>
                    <a:gd name="connsiteY23" fmla="*/ 1446525 h 1687545"/>
                    <a:gd name="connsiteX24" fmla="*/ 799794 w 1067944"/>
                    <a:gd name="connsiteY24" fmla="*/ 1685163 h 1687545"/>
                    <a:gd name="connsiteX25" fmla="*/ 464455 w 1067944"/>
                    <a:gd name="connsiteY25" fmla="*/ 1277104 h 1687545"/>
                    <a:gd name="connsiteX26" fmla="*/ 380800 w 1067944"/>
                    <a:gd name="connsiteY26" fmla="*/ 1112157 h 1687545"/>
                    <a:gd name="connsiteX27" fmla="*/ 367159 w 1067944"/>
                    <a:gd name="connsiteY27" fmla="*/ 1094983 h 1687545"/>
                    <a:gd name="connsiteX28" fmla="*/ 286566 w 1067944"/>
                    <a:gd name="connsiteY28" fmla="*/ 978571 h 1687545"/>
                    <a:gd name="connsiteX29" fmla="*/ 277726 w 1067944"/>
                    <a:gd name="connsiteY29" fmla="*/ 963828 h 1687545"/>
                    <a:gd name="connsiteX30" fmla="*/ 273160 w 1067944"/>
                    <a:gd name="connsiteY30" fmla="*/ 962278 h 1687545"/>
                    <a:gd name="connsiteX31" fmla="*/ 297315 w 1067944"/>
                    <a:gd name="connsiteY31" fmla="*/ 1100789 h 1687545"/>
                    <a:gd name="connsiteX32" fmla="*/ 277444 w 1067944"/>
                    <a:gd name="connsiteY32" fmla="*/ 1429409 h 1687545"/>
                    <a:gd name="connsiteX33" fmla="*/ 76063 w 1067944"/>
                    <a:gd name="connsiteY33" fmla="*/ 941136 h 1687545"/>
                    <a:gd name="connsiteX34" fmla="*/ 43404 w 1067944"/>
                    <a:gd name="connsiteY34" fmla="*/ 753866 h 1687545"/>
                    <a:gd name="connsiteX35" fmla="*/ 29948 w 1067944"/>
                    <a:gd name="connsiteY35" fmla="*/ 726755 h 1687545"/>
                    <a:gd name="connsiteX36" fmla="*/ 0 w 1067944"/>
                    <a:gd name="connsiteY36" fmla="*/ 564520 h 1687545"/>
                    <a:gd name="connsiteX37" fmla="*/ 17133 w 1067944"/>
                    <a:gd name="connsiteY37" fmla="*/ 440578 h 1687545"/>
                    <a:gd name="connsiteX38" fmla="*/ 23568 w 1067944"/>
                    <a:gd name="connsiteY38" fmla="*/ 425939 h 1687545"/>
                    <a:gd name="connsiteX39" fmla="*/ 19833 w 1067944"/>
                    <a:gd name="connsiteY39" fmla="*/ 423043 h 1687545"/>
                    <a:gd name="connsiteX40" fmla="*/ 54704 w 1067944"/>
                    <a:gd name="connsiteY40" fmla="*/ 223290 h 1687545"/>
                    <a:gd name="connsiteX41" fmla="*/ 232816 w 1067944"/>
                    <a:gd name="connsiteY41" fmla="*/ 30232 h 1687545"/>
                    <a:gd name="connsiteX0" fmla="*/ 232816 w 1067944"/>
                    <a:gd name="connsiteY0" fmla="*/ 7742 h 1665055"/>
                    <a:gd name="connsiteX1" fmla="*/ 349111 w 1067944"/>
                    <a:gd name="connsiteY1" fmla="*/ 47170 h 1665055"/>
                    <a:gd name="connsiteX2" fmla="*/ 504692 w 1067944"/>
                    <a:gd name="connsiteY2" fmla="*/ 131632 h 1665055"/>
                    <a:gd name="connsiteX3" fmla="*/ 506446 w 1067944"/>
                    <a:gd name="connsiteY3" fmla="*/ 148849 h 1665055"/>
                    <a:gd name="connsiteX4" fmla="*/ 512126 w 1067944"/>
                    <a:gd name="connsiteY4" fmla="*/ 150527 h 1665055"/>
                    <a:gd name="connsiteX5" fmla="*/ 754444 w 1067944"/>
                    <a:gd name="connsiteY5" fmla="*/ 458032 h 1665055"/>
                    <a:gd name="connsiteX6" fmla="*/ 759944 w 1067944"/>
                    <a:gd name="connsiteY6" fmla="*/ 517700 h 1665055"/>
                    <a:gd name="connsiteX7" fmla="*/ 767366 w 1067944"/>
                    <a:gd name="connsiteY7" fmla="*/ 513583 h 1665055"/>
                    <a:gd name="connsiteX8" fmla="*/ 771287 w 1067944"/>
                    <a:gd name="connsiteY8" fmla="*/ 519538 h 1665055"/>
                    <a:gd name="connsiteX9" fmla="*/ 875012 w 1067944"/>
                    <a:gd name="connsiteY9" fmla="*/ 693240 h 1665055"/>
                    <a:gd name="connsiteX10" fmla="*/ 1055133 w 1067944"/>
                    <a:gd name="connsiteY10" fmla="*/ 1187389 h 1665055"/>
                    <a:gd name="connsiteX11" fmla="*/ 1007366 w 1067944"/>
                    <a:gd name="connsiteY11" fmla="*/ 1167200 h 1665055"/>
                    <a:gd name="connsiteX12" fmla="*/ 983958 w 1067944"/>
                    <a:gd name="connsiteY12" fmla="*/ 1144003 h 1665055"/>
                    <a:gd name="connsiteX13" fmla="*/ 1012479 w 1067944"/>
                    <a:gd name="connsiteY13" fmla="*/ 1210144 h 1665055"/>
                    <a:gd name="connsiteX14" fmla="*/ 1054439 w 1067944"/>
                    <a:gd name="connsiteY14" fmla="*/ 1448783 h 1665055"/>
                    <a:gd name="connsiteX15" fmla="*/ 921689 w 1067944"/>
                    <a:gd name="connsiteY15" fmla="*/ 1348417 h 1665055"/>
                    <a:gd name="connsiteX16" fmla="*/ 914745 w 1067944"/>
                    <a:gd name="connsiteY16" fmla="*/ 1339409 h 1665055"/>
                    <a:gd name="connsiteX17" fmla="*/ 913683 w 1067944"/>
                    <a:gd name="connsiteY17" fmla="*/ 1342648 h 1665055"/>
                    <a:gd name="connsiteX18" fmla="*/ 935221 w 1067944"/>
                    <a:gd name="connsiteY18" fmla="*/ 1392596 h 1665055"/>
                    <a:gd name="connsiteX19" fmla="*/ 977182 w 1067944"/>
                    <a:gd name="connsiteY19" fmla="*/ 1631235 h 1665055"/>
                    <a:gd name="connsiteX20" fmla="*/ 796960 w 1067944"/>
                    <a:gd name="connsiteY20" fmla="*/ 1469281 h 1665055"/>
                    <a:gd name="connsiteX21" fmla="*/ 763237 w 1067944"/>
                    <a:gd name="connsiteY21" fmla="*/ 1420583 h 1665055"/>
                    <a:gd name="connsiteX22" fmla="*/ 755784 w 1067944"/>
                    <a:gd name="connsiteY22" fmla="*/ 1419286 h 1665055"/>
                    <a:gd name="connsiteX23" fmla="*/ 757832 w 1067944"/>
                    <a:gd name="connsiteY23" fmla="*/ 1424035 h 1665055"/>
                    <a:gd name="connsiteX24" fmla="*/ 799794 w 1067944"/>
                    <a:gd name="connsiteY24" fmla="*/ 1662673 h 1665055"/>
                    <a:gd name="connsiteX25" fmla="*/ 464455 w 1067944"/>
                    <a:gd name="connsiteY25" fmla="*/ 1254614 h 1665055"/>
                    <a:gd name="connsiteX26" fmla="*/ 380800 w 1067944"/>
                    <a:gd name="connsiteY26" fmla="*/ 1089667 h 1665055"/>
                    <a:gd name="connsiteX27" fmla="*/ 367159 w 1067944"/>
                    <a:gd name="connsiteY27" fmla="*/ 1072493 h 1665055"/>
                    <a:gd name="connsiteX28" fmla="*/ 286566 w 1067944"/>
                    <a:gd name="connsiteY28" fmla="*/ 956081 h 1665055"/>
                    <a:gd name="connsiteX29" fmla="*/ 277726 w 1067944"/>
                    <a:gd name="connsiteY29" fmla="*/ 941338 h 1665055"/>
                    <a:gd name="connsiteX30" fmla="*/ 273160 w 1067944"/>
                    <a:gd name="connsiteY30" fmla="*/ 939788 h 1665055"/>
                    <a:gd name="connsiteX31" fmla="*/ 297315 w 1067944"/>
                    <a:gd name="connsiteY31" fmla="*/ 1078299 h 1665055"/>
                    <a:gd name="connsiteX32" fmla="*/ 277444 w 1067944"/>
                    <a:gd name="connsiteY32" fmla="*/ 1406919 h 1665055"/>
                    <a:gd name="connsiteX33" fmla="*/ 76063 w 1067944"/>
                    <a:gd name="connsiteY33" fmla="*/ 918646 h 1665055"/>
                    <a:gd name="connsiteX34" fmla="*/ 43404 w 1067944"/>
                    <a:gd name="connsiteY34" fmla="*/ 731376 h 1665055"/>
                    <a:gd name="connsiteX35" fmla="*/ 29948 w 1067944"/>
                    <a:gd name="connsiteY35" fmla="*/ 704265 h 1665055"/>
                    <a:gd name="connsiteX36" fmla="*/ 0 w 1067944"/>
                    <a:gd name="connsiteY36" fmla="*/ 542030 h 1665055"/>
                    <a:gd name="connsiteX37" fmla="*/ 17133 w 1067944"/>
                    <a:gd name="connsiteY37" fmla="*/ 418088 h 1665055"/>
                    <a:gd name="connsiteX38" fmla="*/ 23568 w 1067944"/>
                    <a:gd name="connsiteY38" fmla="*/ 403449 h 1665055"/>
                    <a:gd name="connsiteX39" fmla="*/ 19833 w 1067944"/>
                    <a:gd name="connsiteY39" fmla="*/ 400553 h 1665055"/>
                    <a:gd name="connsiteX40" fmla="*/ 54704 w 1067944"/>
                    <a:gd name="connsiteY40" fmla="*/ 200800 h 1665055"/>
                    <a:gd name="connsiteX41" fmla="*/ 232816 w 1067944"/>
                    <a:gd name="connsiteY41" fmla="*/ 7742 h 1665055"/>
                    <a:gd name="connsiteX0" fmla="*/ 54704 w 1067944"/>
                    <a:gd name="connsiteY0" fmla="*/ 155343 h 1619598"/>
                    <a:gd name="connsiteX1" fmla="*/ 349111 w 1067944"/>
                    <a:gd name="connsiteY1" fmla="*/ 1713 h 1619598"/>
                    <a:gd name="connsiteX2" fmla="*/ 504692 w 1067944"/>
                    <a:gd name="connsiteY2" fmla="*/ 86175 h 1619598"/>
                    <a:gd name="connsiteX3" fmla="*/ 506446 w 1067944"/>
                    <a:gd name="connsiteY3" fmla="*/ 103392 h 1619598"/>
                    <a:gd name="connsiteX4" fmla="*/ 512126 w 1067944"/>
                    <a:gd name="connsiteY4" fmla="*/ 105070 h 1619598"/>
                    <a:gd name="connsiteX5" fmla="*/ 754444 w 1067944"/>
                    <a:gd name="connsiteY5" fmla="*/ 412575 h 1619598"/>
                    <a:gd name="connsiteX6" fmla="*/ 759944 w 1067944"/>
                    <a:gd name="connsiteY6" fmla="*/ 472243 h 1619598"/>
                    <a:gd name="connsiteX7" fmla="*/ 767366 w 1067944"/>
                    <a:gd name="connsiteY7" fmla="*/ 468126 h 1619598"/>
                    <a:gd name="connsiteX8" fmla="*/ 771287 w 1067944"/>
                    <a:gd name="connsiteY8" fmla="*/ 474081 h 1619598"/>
                    <a:gd name="connsiteX9" fmla="*/ 875012 w 1067944"/>
                    <a:gd name="connsiteY9" fmla="*/ 647783 h 1619598"/>
                    <a:gd name="connsiteX10" fmla="*/ 1055133 w 1067944"/>
                    <a:gd name="connsiteY10" fmla="*/ 1141932 h 1619598"/>
                    <a:gd name="connsiteX11" fmla="*/ 1007366 w 1067944"/>
                    <a:gd name="connsiteY11" fmla="*/ 1121743 h 1619598"/>
                    <a:gd name="connsiteX12" fmla="*/ 983958 w 1067944"/>
                    <a:gd name="connsiteY12" fmla="*/ 1098546 h 1619598"/>
                    <a:gd name="connsiteX13" fmla="*/ 1012479 w 1067944"/>
                    <a:gd name="connsiteY13" fmla="*/ 1164687 h 1619598"/>
                    <a:gd name="connsiteX14" fmla="*/ 1054439 w 1067944"/>
                    <a:gd name="connsiteY14" fmla="*/ 1403326 h 1619598"/>
                    <a:gd name="connsiteX15" fmla="*/ 921689 w 1067944"/>
                    <a:gd name="connsiteY15" fmla="*/ 1302960 h 1619598"/>
                    <a:gd name="connsiteX16" fmla="*/ 914745 w 1067944"/>
                    <a:gd name="connsiteY16" fmla="*/ 1293952 h 1619598"/>
                    <a:gd name="connsiteX17" fmla="*/ 913683 w 1067944"/>
                    <a:gd name="connsiteY17" fmla="*/ 1297191 h 1619598"/>
                    <a:gd name="connsiteX18" fmla="*/ 935221 w 1067944"/>
                    <a:gd name="connsiteY18" fmla="*/ 1347139 h 1619598"/>
                    <a:gd name="connsiteX19" fmla="*/ 977182 w 1067944"/>
                    <a:gd name="connsiteY19" fmla="*/ 1585778 h 1619598"/>
                    <a:gd name="connsiteX20" fmla="*/ 796960 w 1067944"/>
                    <a:gd name="connsiteY20" fmla="*/ 1423824 h 1619598"/>
                    <a:gd name="connsiteX21" fmla="*/ 763237 w 1067944"/>
                    <a:gd name="connsiteY21" fmla="*/ 1375126 h 1619598"/>
                    <a:gd name="connsiteX22" fmla="*/ 755784 w 1067944"/>
                    <a:gd name="connsiteY22" fmla="*/ 1373829 h 1619598"/>
                    <a:gd name="connsiteX23" fmla="*/ 757832 w 1067944"/>
                    <a:gd name="connsiteY23" fmla="*/ 1378578 h 1619598"/>
                    <a:gd name="connsiteX24" fmla="*/ 799794 w 1067944"/>
                    <a:gd name="connsiteY24" fmla="*/ 1617216 h 1619598"/>
                    <a:gd name="connsiteX25" fmla="*/ 464455 w 1067944"/>
                    <a:gd name="connsiteY25" fmla="*/ 1209157 h 1619598"/>
                    <a:gd name="connsiteX26" fmla="*/ 380800 w 1067944"/>
                    <a:gd name="connsiteY26" fmla="*/ 1044210 h 1619598"/>
                    <a:gd name="connsiteX27" fmla="*/ 367159 w 1067944"/>
                    <a:gd name="connsiteY27" fmla="*/ 1027036 h 1619598"/>
                    <a:gd name="connsiteX28" fmla="*/ 286566 w 1067944"/>
                    <a:gd name="connsiteY28" fmla="*/ 910624 h 1619598"/>
                    <a:gd name="connsiteX29" fmla="*/ 277726 w 1067944"/>
                    <a:gd name="connsiteY29" fmla="*/ 895881 h 1619598"/>
                    <a:gd name="connsiteX30" fmla="*/ 273160 w 1067944"/>
                    <a:gd name="connsiteY30" fmla="*/ 894331 h 1619598"/>
                    <a:gd name="connsiteX31" fmla="*/ 297315 w 1067944"/>
                    <a:gd name="connsiteY31" fmla="*/ 1032842 h 1619598"/>
                    <a:gd name="connsiteX32" fmla="*/ 277444 w 1067944"/>
                    <a:gd name="connsiteY32" fmla="*/ 1361462 h 1619598"/>
                    <a:gd name="connsiteX33" fmla="*/ 76063 w 1067944"/>
                    <a:gd name="connsiteY33" fmla="*/ 873189 h 1619598"/>
                    <a:gd name="connsiteX34" fmla="*/ 43404 w 1067944"/>
                    <a:gd name="connsiteY34" fmla="*/ 685919 h 1619598"/>
                    <a:gd name="connsiteX35" fmla="*/ 29948 w 1067944"/>
                    <a:gd name="connsiteY35" fmla="*/ 658808 h 1619598"/>
                    <a:gd name="connsiteX36" fmla="*/ 0 w 1067944"/>
                    <a:gd name="connsiteY36" fmla="*/ 496573 h 1619598"/>
                    <a:gd name="connsiteX37" fmla="*/ 17133 w 1067944"/>
                    <a:gd name="connsiteY37" fmla="*/ 372631 h 1619598"/>
                    <a:gd name="connsiteX38" fmla="*/ 23568 w 1067944"/>
                    <a:gd name="connsiteY38" fmla="*/ 357992 h 1619598"/>
                    <a:gd name="connsiteX39" fmla="*/ 19833 w 1067944"/>
                    <a:gd name="connsiteY39" fmla="*/ 355096 h 1619598"/>
                    <a:gd name="connsiteX40" fmla="*/ 54704 w 1067944"/>
                    <a:gd name="connsiteY40" fmla="*/ 155343 h 1619598"/>
                    <a:gd name="connsiteX0" fmla="*/ 112386 w 1125626"/>
                    <a:gd name="connsiteY0" fmla="*/ 155343 h 1619598"/>
                    <a:gd name="connsiteX1" fmla="*/ 406793 w 1125626"/>
                    <a:gd name="connsiteY1" fmla="*/ 1713 h 1619598"/>
                    <a:gd name="connsiteX2" fmla="*/ 562374 w 1125626"/>
                    <a:gd name="connsiteY2" fmla="*/ 86175 h 1619598"/>
                    <a:gd name="connsiteX3" fmla="*/ 564128 w 1125626"/>
                    <a:gd name="connsiteY3" fmla="*/ 103392 h 1619598"/>
                    <a:gd name="connsiteX4" fmla="*/ 569808 w 1125626"/>
                    <a:gd name="connsiteY4" fmla="*/ 105070 h 1619598"/>
                    <a:gd name="connsiteX5" fmla="*/ 812126 w 1125626"/>
                    <a:gd name="connsiteY5" fmla="*/ 412575 h 1619598"/>
                    <a:gd name="connsiteX6" fmla="*/ 817626 w 1125626"/>
                    <a:gd name="connsiteY6" fmla="*/ 472243 h 1619598"/>
                    <a:gd name="connsiteX7" fmla="*/ 825048 w 1125626"/>
                    <a:gd name="connsiteY7" fmla="*/ 468126 h 1619598"/>
                    <a:gd name="connsiteX8" fmla="*/ 828969 w 1125626"/>
                    <a:gd name="connsiteY8" fmla="*/ 474081 h 1619598"/>
                    <a:gd name="connsiteX9" fmla="*/ 932694 w 1125626"/>
                    <a:gd name="connsiteY9" fmla="*/ 647783 h 1619598"/>
                    <a:gd name="connsiteX10" fmla="*/ 1112815 w 1125626"/>
                    <a:gd name="connsiteY10" fmla="*/ 1141932 h 1619598"/>
                    <a:gd name="connsiteX11" fmla="*/ 1065048 w 1125626"/>
                    <a:gd name="connsiteY11" fmla="*/ 1121743 h 1619598"/>
                    <a:gd name="connsiteX12" fmla="*/ 1041640 w 1125626"/>
                    <a:gd name="connsiteY12" fmla="*/ 1098546 h 1619598"/>
                    <a:gd name="connsiteX13" fmla="*/ 1070161 w 1125626"/>
                    <a:gd name="connsiteY13" fmla="*/ 1164687 h 1619598"/>
                    <a:gd name="connsiteX14" fmla="*/ 1112121 w 1125626"/>
                    <a:gd name="connsiteY14" fmla="*/ 1403326 h 1619598"/>
                    <a:gd name="connsiteX15" fmla="*/ 979371 w 1125626"/>
                    <a:gd name="connsiteY15" fmla="*/ 1302960 h 1619598"/>
                    <a:gd name="connsiteX16" fmla="*/ 972427 w 1125626"/>
                    <a:gd name="connsiteY16" fmla="*/ 1293952 h 1619598"/>
                    <a:gd name="connsiteX17" fmla="*/ 971365 w 1125626"/>
                    <a:gd name="connsiteY17" fmla="*/ 1297191 h 1619598"/>
                    <a:gd name="connsiteX18" fmla="*/ 992903 w 1125626"/>
                    <a:gd name="connsiteY18" fmla="*/ 1347139 h 1619598"/>
                    <a:gd name="connsiteX19" fmla="*/ 1034864 w 1125626"/>
                    <a:gd name="connsiteY19" fmla="*/ 1585778 h 1619598"/>
                    <a:gd name="connsiteX20" fmla="*/ 854642 w 1125626"/>
                    <a:gd name="connsiteY20" fmla="*/ 1423824 h 1619598"/>
                    <a:gd name="connsiteX21" fmla="*/ 820919 w 1125626"/>
                    <a:gd name="connsiteY21" fmla="*/ 1375126 h 1619598"/>
                    <a:gd name="connsiteX22" fmla="*/ 813466 w 1125626"/>
                    <a:gd name="connsiteY22" fmla="*/ 1373829 h 1619598"/>
                    <a:gd name="connsiteX23" fmla="*/ 815514 w 1125626"/>
                    <a:gd name="connsiteY23" fmla="*/ 1378578 h 1619598"/>
                    <a:gd name="connsiteX24" fmla="*/ 857476 w 1125626"/>
                    <a:gd name="connsiteY24" fmla="*/ 1617216 h 1619598"/>
                    <a:gd name="connsiteX25" fmla="*/ 522137 w 1125626"/>
                    <a:gd name="connsiteY25" fmla="*/ 1209157 h 1619598"/>
                    <a:gd name="connsiteX26" fmla="*/ 438482 w 1125626"/>
                    <a:gd name="connsiteY26" fmla="*/ 1044210 h 1619598"/>
                    <a:gd name="connsiteX27" fmla="*/ 424841 w 1125626"/>
                    <a:gd name="connsiteY27" fmla="*/ 1027036 h 1619598"/>
                    <a:gd name="connsiteX28" fmla="*/ 344248 w 1125626"/>
                    <a:gd name="connsiteY28" fmla="*/ 910624 h 1619598"/>
                    <a:gd name="connsiteX29" fmla="*/ 335408 w 1125626"/>
                    <a:gd name="connsiteY29" fmla="*/ 895881 h 1619598"/>
                    <a:gd name="connsiteX30" fmla="*/ 330842 w 1125626"/>
                    <a:gd name="connsiteY30" fmla="*/ 894331 h 1619598"/>
                    <a:gd name="connsiteX31" fmla="*/ 354997 w 1125626"/>
                    <a:gd name="connsiteY31" fmla="*/ 1032842 h 1619598"/>
                    <a:gd name="connsiteX32" fmla="*/ 335126 w 1125626"/>
                    <a:gd name="connsiteY32" fmla="*/ 1361462 h 1619598"/>
                    <a:gd name="connsiteX33" fmla="*/ 133745 w 1125626"/>
                    <a:gd name="connsiteY33" fmla="*/ 873189 h 1619598"/>
                    <a:gd name="connsiteX34" fmla="*/ 101086 w 1125626"/>
                    <a:gd name="connsiteY34" fmla="*/ 685919 h 1619598"/>
                    <a:gd name="connsiteX35" fmla="*/ 87630 w 1125626"/>
                    <a:gd name="connsiteY35" fmla="*/ 658808 h 1619598"/>
                    <a:gd name="connsiteX36" fmla="*/ 57682 w 1125626"/>
                    <a:gd name="connsiteY36" fmla="*/ 496573 h 1619598"/>
                    <a:gd name="connsiteX37" fmla="*/ 74815 w 1125626"/>
                    <a:gd name="connsiteY37" fmla="*/ 372631 h 1619598"/>
                    <a:gd name="connsiteX38" fmla="*/ 81250 w 1125626"/>
                    <a:gd name="connsiteY38" fmla="*/ 357992 h 1619598"/>
                    <a:gd name="connsiteX39" fmla="*/ 4919 w 1125626"/>
                    <a:gd name="connsiteY39" fmla="*/ 248675 h 1619598"/>
                    <a:gd name="connsiteX40" fmla="*/ 112386 w 1125626"/>
                    <a:gd name="connsiteY40" fmla="*/ 155343 h 1619598"/>
                    <a:gd name="connsiteX0" fmla="*/ 0 w 1120707"/>
                    <a:gd name="connsiteY0" fmla="*/ 253392 h 1624315"/>
                    <a:gd name="connsiteX1" fmla="*/ 401874 w 1120707"/>
                    <a:gd name="connsiteY1" fmla="*/ 6430 h 1624315"/>
                    <a:gd name="connsiteX2" fmla="*/ 557455 w 1120707"/>
                    <a:gd name="connsiteY2" fmla="*/ 90892 h 1624315"/>
                    <a:gd name="connsiteX3" fmla="*/ 559209 w 1120707"/>
                    <a:gd name="connsiteY3" fmla="*/ 108109 h 1624315"/>
                    <a:gd name="connsiteX4" fmla="*/ 564889 w 1120707"/>
                    <a:gd name="connsiteY4" fmla="*/ 109787 h 1624315"/>
                    <a:gd name="connsiteX5" fmla="*/ 807207 w 1120707"/>
                    <a:gd name="connsiteY5" fmla="*/ 417292 h 1624315"/>
                    <a:gd name="connsiteX6" fmla="*/ 812707 w 1120707"/>
                    <a:gd name="connsiteY6" fmla="*/ 476960 h 1624315"/>
                    <a:gd name="connsiteX7" fmla="*/ 820129 w 1120707"/>
                    <a:gd name="connsiteY7" fmla="*/ 472843 h 1624315"/>
                    <a:gd name="connsiteX8" fmla="*/ 824050 w 1120707"/>
                    <a:gd name="connsiteY8" fmla="*/ 478798 h 1624315"/>
                    <a:gd name="connsiteX9" fmla="*/ 927775 w 1120707"/>
                    <a:gd name="connsiteY9" fmla="*/ 652500 h 1624315"/>
                    <a:gd name="connsiteX10" fmla="*/ 1107896 w 1120707"/>
                    <a:gd name="connsiteY10" fmla="*/ 1146649 h 1624315"/>
                    <a:gd name="connsiteX11" fmla="*/ 1060129 w 1120707"/>
                    <a:gd name="connsiteY11" fmla="*/ 1126460 h 1624315"/>
                    <a:gd name="connsiteX12" fmla="*/ 1036721 w 1120707"/>
                    <a:gd name="connsiteY12" fmla="*/ 1103263 h 1624315"/>
                    <a:gd name="connsiteX13" fmla="*/ 1065242 w 1120707"/>
                    <a:gd name="connsiteY13" fmla="*/ 1169404 h 1624315"/>
                    <a:gd name="connsiteX14" fmla="*/ 1107202 w 1120707"/>
                    <a:gd name="connsiteY14" fmla="*/ 1408043 h 1624315"/>
                    <a:gd name="connsiteX15" fmla="*/ 974452 w 1120707"/>
                    <a:gd name="connsiteY15" fmla="*/ 1307677 h 1624315"/>
                    <a:gd name="connsiteX16" fmla="*/ 967508 w 1120707"/>
                    <a:gd name="connsiteY16" fmla="*/ 1298669 h 1624315"/>
                    <a:gd name="connsiteX17" fmla="*/ 966446 w 1120707"/>
                    <a:gd name="connsiteY17" fmla="*/ 1301908 h 1624315"/>
                    <a:gd name="connsiteX18" fmla="*/ 987984 w 1120707"/>
                    <a:gd name="connsiteY18" fmla="*/ 1351856 h 1624315"/>
                    <a:gd name="connsiteX19" fmla="*/ 1029945 w 1120707"/>
                    <a:gd name="connsiteY19" fmla="*/ 1590495 h 1624315"/>
                    <a:gd name="connsiteX20" fmla="*/ 849723 w 1120707"/>
                    <a:gd name="connsiteY20" fmla="*/ 1428541 h 1624315"/>
                    <a:gd name="connsiteX21" fmla="*/ 816000 w 1120707"/>
                    <a:gd name="connsiteY21" fmla="*/ 1379843 h 1624315"/>
                    <a:gd name="connsiteX22" fmla="*/ 808547 w 1120707"/>
                    <a:gd name="connsiteY22" fmla="*/ 1378546 h 1624315"/>
                    <a:gd name="connsiteX23" fmla="*/ 810595 w 1120707"/>
                    <a:gd name="connsiteY23" fmla="*/ 1383295 h 1624315"/>
                    <a:gd name="connsiteX24" fmla="*/ 852557 w 1120707"/>
                    <a:gd name="connsiteY24" fmla="*/ 1621933 h 1624315"/>
                    <a:gd name="connsiteX25" fmla="*/ 517218 w 1120707"/>
                    <a:gd name="connsiteY25" fmla="*/ 1213874 h 1624315"/>
                    <a:gd name="connsiteX26" fmla="*/ 433563 w 1120707"/>
                    <a:gd name="connsiteY26" fmla="*/ 1048927 h 1624315"/>
                    <a:gd name="connsiteX27" fmla="*/ 419922 w 1120707"/>
                    <a:gd name="connsiteY27" fmla="*/ 1031753 h 1624315"/>
                    <a:gd name="connsiteX28" fmla="*/ 339329 w 1120707"/>
                    <a:gd name="connsiteY28" fmla="*/ 915341 h 1624315"/>
                    <a:gd name="connsiteX29" fmla="*/ 330489 w 1120707"/>
                    <a:gd name="connsiteY29" fmla="*/ 900598 h 1624315"/>
                    <a:gd name="connsiteX30" fmla="*/ 325923 w 1120707"/>
                    <a:gd name="connsiteY30" fmla="*/ 899048 h 1624315"/>
                    <a:gd name="connsiteX31" fmla="*/ 350078 w 1120707"/>
                    <a:gd name="connsiteY31" fmla="*/ 1037559 h 1624315"/>
                    <a:gd name="connsiteX32" fmla="*/ 330207 w 1120707"/>
                    <a:gd name="connsiteY32" fmla="*/ 1366179 h 1624315"/>
                    <a:gd name="connsiteX33" fmla="*/ 128826 w 1120707"/>
                    <a:gd name="connsiteY33" fmla="*/ 877906 h 1624315"/>
                    <a:gd name="connsiteX34" fmla="*/ 96167 w 1120707"/>
                    <a:gd name="connsiteY34" fmla="*/ 690636 h 1624315"/>
                    <a:gd name="connsiteX35" fmla="*/ 82711 w 1120707"/>
                    <a:gd name="connsiteY35" fmla="*/ 663525 h 1624315"/>
                    <a:gd name="connsiteX36" fmla="*/ 52763 w 1120707"/>
                    <a:gd name="connsiteY36" fmla="*/ 501290 h 1624315"/>
                    <a:gd name="connsiteX37" fmla="*/ 69896 w 1120707"/>
                    <a:gd name="connsiteY37" fmla="*/ 377348 h 1624315"/>
                    <a:gd name="connsiteX38" fmla="*/ 76331 w 1120707"/>
                    <a:gd name="connsiteY38" fmla="*/ 362709 h 1624315"/>
                    <a:gd name="connsiteX39" fmla="*/ 0 w 1120707"/>
                    <a:gd name="connsiteY39" fmla="*/ 253392 h 1624315"/>
                    <a:gd name="connsiteX0" fmla="*/ 0 w 1120707"/>
                    <a:gd name="connsiteY0" fmla="*/ 162500 h 1533423"/>
                    <a:gd name="connsiteX1" fmla="*/ 557455 w 1120707"/>
                    <a:gd name="connsiteY1" fmla="*/ 0 h 1533423"/>
                    <a:gd name="connsiteX2" fmla="*/ 559209 w 1120707"/>
                    <a:gd name="connsiteY2" fmla="*/ 17217 h 1533423"/>
                    <a:gd name="connsiteX3" fmla="*/ 564889 w 1120707"/>
                    <a:gd name="connsiteY3" fmla="*/ 18895 h 1533423"/>
                    <a:gd name="connsiteX4" fmla="*/ 807207 w 1120707"/>
                    <a:gd name="connsiteY4" fmla="*/ 326400 h 1533423"/>
                    <a:gd name="connsiteX5" fmla="*/ 812707 w 1120707"/>
                    <a:gd name="connsiteY5" fmla="*/ 386068 h 1533423"/>
                    <a:gd name="connsiteX6" fmla="*/ 820129 w 1120707"/>
                    <a:gd name="connsiteY6" fmla="*/ 381951 h 1533423"/>
                    <a:gd name="connsiteX7" fmla="*/ 824050 w 1120707"/>
                    <a:gd name="connsiteY7" fmla="*/ 387906 h 1533423"/>
                    <a:gd name="connsiteX8" fmla="*/ 927775 w 1120707"/>
                    <a:gd name="connsiteY8" fmla="*/ 561608 h 1533423"/>
                    <a:gd name="connsiteX9" fmla="*/ 1107896 w 1120707"/>
                    <a:gd name="connsiteY9" fmla="*/ 1055757 h 1533423"/>
                    <a:gd name="connsiteX10" fmla="*/ 1060129 w 1120707"/>
                    <a:gd name="connsiteY10" fmla="*/ 1035568 h 1533423"/>
                    <a:gd name="connsiteX11" fmla="*/ 1036721 w 1120707"/>
                    <a:gd name="connsiteY11" fmla="*/ 1012371 h 1533423"/>
                    <a:gd name="connsiteX12" fmla="*/ 1065242 w 1120707"/>
                    <a:gd name="connsiteY12" fmla="*/ 1078512 h 1533423"/>
                    <a:gd name="connsiteX13" fmla="*/ 1107202 w 1120707"/>
                    <a:gd name="connsiteY13" fmla="*/ 1317151 h 1533423"/>
                    <a:gd name="connsiteX14" fmla="*/ 974452 w 1120707"/>
                    <a:gd name="connsiteY14" fmla="*/ 1216785 h 1533423"/>
                    <a:gd name="connsiteX15" fmla="*/ 967508 w 1120707"/>
                    <a:gd name="connsiteY15" fmla="*/ 1207777 h 1533423"/>
                    <a:gd name="connsiteX16" fmla="*/ 966446 w 1120707"/>
                    <a:gd name="connsiteY16" fmla="*/ 1211016 h 1533423"/>
                    <a:gd name="connsiteX17" fmla="*/ 987984 w 1120707"/>
                    <a:gd name="connsiteY17" fmla="*/ 1260964 h 1533423"/>
                    <a:gd name="connsiteX18" fmla="*/ 1029945 w 1120707"/>
                    <a:gd name="connsiteY18" fmla="*/ 1499603 h 1533423"/>
                    <a:gd name="connsiteX19" fmla="*/ 849723 w 1120707"/>
                    <a:gd name="connsiteY19" fmla="*/ 1337649 h 1533423"/>
                    <a:gd name="connsiteX20" fmla="*/ 816000 w 1120707"/>
                    <a:gd name="connsiteY20" fmla="*/ 1288951 h 1533423"/>
                    <a:gd name="connsiteX21" fmla="*/ 808547 w 1120707"/>
                    <a:gd name="connsiteY21" fmla="*/ 1287654 h 1533423"/>
                    <a:gd name="connsiteX22" fmla="*/ 810595 w 1120707"/>
                    <a:gd name="connsiteY22" fmla="*/ 1292403 h 1533423"/>
                    <a:gd name="connsiteX23" fmla="*/ 852557 w 1120707"/>
                    <a:gd name="connsiteY23" fmla="*/ 1531041 h 1533423"/>
                    <a:gd name="connsiteX24" fmla="*/ 517218 w 1120707"/>
                    <a:gd name="connsiteY24" fmla="*/ 1122982 h 1533423"/>
                    <a:gd name="connsiteX25" fmla="*/ 433563 w 1120707"/>
                    <a:gd name="connsiteY25" fmla="*/ 958035 h 1533423"/>
                    <a:gd name="connsiteX26" fmla="*/ 419922 w 1120707"/>
                    <a:gd name="connsiteY26" fmla="*/ 940861 h 1533423"/>
                    <a:gd name="connsiteX27" fmla="*/ 339329 w 1120707"/>
                    <a:gd name="connsiteY27" fmla="*/ 824449 h 1533423"/>
                    <a:gd name="connsiteX28" fmla="*/ 330489 w 1120707"/>
                    <a:gd name="connsiteY28" fmla="*/ 809706 h 1533423"/>
                    <a:gd name="connsiteX29" fmla="*/ 325923 w 1120707"/>
                    <a:gd name="connsiteY29" fmla="*/ 808156 h 1533423"/>
                    <a:gd name="connsiteX30" fmla="*/ 350078 w 1120707"/>
                    <a:gd name="connsiteY30" fmla="*/ 946667 h 1533423"/>
                    <a:gd name="connsiteX31" fmla="*/ 330207 w 1120707"/>
                    <a:gd name="connsiteY31" fmla="*/ 1275287 h 1533423"/>
                    <a:gd name="connsiteX32" fmla="*/ 128826 w 1120707"/>
                    <a:gd name="connsiteY32" fmla="*/ 787014 h 1533423"/>
                    <a:gd name="connsiteX33" fmla="*/ 96167 w 1120707"/>
                    <a:gd name="connsiteY33" fmla="*/ 599744 h 1533423"/>
                    <a:gd name="connsiteX34" fmla="*/ 82711 w 1120707"/>
                    <a:gd name="connsiteY34" fmla="*/ 572633 h 1533423"/>
                    <a:gd name="connsiteX35" fmla="*/ 52763 w 1120707"/>
                    <a:gd name="connsiteY35" fmla="*/ 410398 h 1533423"/>
                    <a:gd name="connsiteX36" fmla="*/ 69896 w 1120707"/>
                    <a:gd name="connsiteY36" fmla="*/ 286456 h 1533423"/>
                    <a:gd name="connsiteX37" fmla="*/ 76331 w 1120707"/>
                    <a:gd name="connsiteY37" fmla="*/ 271817 h 1533423"/>
                    <a:gd name="connsiteX38" fmla="*/ 0 w 1120707"/>
                    <a:gd name="connsiteY38" fmla="*/ 162500 h 1533423"/>
                    <a:gd name="connsiteX0" fmla="*/ 23568 w 1067944"/>
                    <a:gd name="connsiteY0" fmla="*/ 271817 h 1533423"/>
                    <a:gd name="connsiteX1" fmla="*/ 504692 w 1067944"/>
                    <a:gd name="connsiteY1" fmla="*/ 0 h 1533423"/>
                    <a:gd name="connsiteX2" fmla="*/ 506446 w 1067944"/>
                    <a:gd name="connsiteY2" fmla="*/ 17217 h 1533423"/>
                    <a:gd name="connsiteX3" fmla="*/ 512126 w 1067944"/>
                    <a:gd name="connsiteY3" fmla="*/ 18895 h 1533423"/>
                    <a:gd name="connsiteX4" fmla="*/ 754444 w 1067944"/>
                    <a:gd name="connsiteY4" fmla="*/ 326400 h 1533423"/>
                    <a:gd name="connsiteX5" fmla="*/ 759944 w 1067944"/>
                    <a:gd name="connsiteY5" fmla="*/ 386068 h 1533423"/>
                    <a:gd name="connsiteX6" fmla="*/ 767366 w 1067944"/>
                    <a:gd name="connsiteY6" fmla="*/ 381951 h 1533423"/>
                    <a:gd name="connsiteX7" fmla="*/ 771287 w 1067944"/>
                    <a:gd name="connsiteY7" fmla="*/ 387906 h 1533423"/>
                    <a:gd name="connsiteX8" fmla="*/ 875012 w 1067944"/>
                    <a:gd name="connsiteY8" fmla="*/ 561608 h 1533423"/>
                    <a:gd name="connsiteX9" fmla="*/ 1055133 w 1067944"/>
                    <a:gd name="connsiteY9" fmla="*/ 1055757 h 1533423"/>
                    <a:gd name="connsiteX10" fmla="*/ 1007366 w 1067944"/>
                    <a:gd name="connsiteY10" fmla="*/ 1035568 h 1533423"/>
                    <a:gd name="connsiteX11" fmla="*/ 983958 w 1067944"/>
                    <a:gd name="connsiteY11" fmla="*/ 1012371 h 1533423"/>
                    <a:gd name="connsiteX12" fmla="*/ 1012479 w 1067944"/>
                    <a:gd name="connsiteY12" fmla="*/ 1078512 h 1533423"/>
                    <a:gd name="connsiteX13" fmla="*/ 1054439 w 1067944"/>
                    <a:gd name="connsiteY13" fmla="*/ 1317151 h 1533423"/>
                    <a:gd name="connsiteX14" fmla="*/ 921689 w 1067944"/>
                    <a:gd name="connsiteY14" fmla="*/ 1216785 h 1533423"/>
                    <a:gd name="connsiteX15" fmla="*/ 914745 w 1067944"/>
                    <a:gd name="connsiteY15" fmla="*/ 1207777 h 1533423"/>
                    <a:gd name="connsiteX16" fmla="*/ 913683 w 1067944"/>
                    <a:gd name="connsiteY16" fmla="*/ 1211016 h 1533423"/>
                    <a:gd name="connsiteX17" fmla="*/ 935221 w 1067944"/>
                    <a:gd name="connsiteY17" fmla="*/ 1260964 h 1533423"/>
                    <a:gd name="connsiteX18" fmla="*/ 977182 w 1067944"/>
                    <a:gd name="connsiteY18" fmla="*/ 1499603 h 1533423"/>
                    <a:gd name="connsiteX19" fmla="*/ 796960 w 1067944"/>
                    <a:gd name="connsiteY19" fmla="*/ 1337649 h 1533423"/>
                    <a:gd name="connsiteX20" fmla="*/ 763237 w 1067944"/>
                    <a:gd name="connsiteY20" fmla="*/ 1288951 h 1533423"/>
                    <a:gd name="connsiteX21" fmla="*/ 755784 w 1067944"/>
                    <a:gd name="connsiteY21" fmla="*/ 1287654 h 1533423"/>
                    <a:gd name="connsiteX22" fmla="*/ 757832 w 1067944"/>
                    <a:gd name="connsiteY22" fmla="*/ 1292403 h 1533423"/>
                    <a:gd name="connsiteX23" fmla="*/ 799794 w 1067944"/>
                    <a:gd name="connsiteY23" fmla="*/ 1531041 h 1533423"/>
                    <a:gd name="connsiteX24" fmla="*/ 464455 w 1067944"/>
                    <a:gd name="connsiteY24" fmla="*/ 1122982 h 1533423"/>
                    <a:gd name="connsiteX25" fmla="*/ 380800 w 1067944"/>
                    <a:gd name="connsiteY25" fmla="*/ 958035 h 1533423"/>
                    <a:gd name="connsiteX26" fmla="*/ 367159 w 1067944"/>
                    <a:gd name="connsiteY26" fmla="*/ 940861 h 1533423"/>
                    <a:gd name="connsiteX27" fmla="*/ 286566 w 1067944"/>
                    <a:gd name="connsiteY27" fmla="*/ 824449 h 1533423"/>
                    <a:gd name="connsiteX28" fmla="*/ 277726 w 1067944"/>
                    <a:gd name="connsiteY28" fmla="*/ 809706 h 1533423"/>
                    <a:gd name="connsiteX29" fmla="*/ 273160 w 1067944"/>
                    <a:gd name="connsiteY29" fmla="*/ 808156 h 1533423"/>
                    <a:gd name="connsiteX30" fmla="*/ 297315 w 1067944"/>
                    <a:gd name="connsiteY30" fmla="*/ 946667 h 1533423"/>
                    <a:gd name="connsiteX31" fmla="*/ 277444 w 1067944"/>
                    <a:gd name="connsiteY31" fmla="*/ 1275287 h 1533423"/>
                    <a:gd name="connsiteX32" fmla="*/ 76063 w 1067944"/>
                    <a:gd name="connsiteY32" fmla="*/ 787014 h 1533423"/>
                    <a:gd name="connsiteX33" fmla="*/ 43404 w 1067944"/>
                    <a:gd name="connsiteY33" fmla="*/ 599744 h 1533423"/>
                    <a:gd name="connsiteX34" fmla="*/ 29948 w 1067944"/>
                    <a:gd name="connsiteY34" fmla="*/ 572633 h 1533423"/>
                    <a:gd name="connsiteX35" fmla="*/ 0 w 1067944"/>
                    <a:gd name="connsiteY35" fmla="*/ 410398 h 1533423"/>
                    <a:gd name="connsiteX36" fmla="*/ 17133 w 1067944"/>
                    <a:gd name="connsiteY36" fmla="*/ 286456 h 1533423"/>
                    <a:gd name="connsiteX37" fmla="*/ 23568 w 1067944"/>
                    <a:gd name="connsiteY37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324795 h 1586401"/>
                    <a:gd name="connsiteX1" fmla="*/ 205745 w 1067944"/>
                    <a:gd name="connsiteY1" fmla="*/ 69389 h 1586401"/>
                    <a:gd name="connsiteX2" fmla="*/ 504692 w 1067944"/>
                    <a:gd name="connsiteY2" fmla="*/ 52978 h 1586401"/>
                    <a:gd name="connsiteX3" fmla="*/ 506446 w 1067944"/>
                    <a:gd name="connsiteY3" fmla="*/ 70195 h 1586401"/>
                    <a:gd name="connsiteX4" fmla="*/ 512126 w 1067944"/>
                    <a:gd name="connsiteY4" fmla="*/ 71873 h 1586401"/>
                    <a:gd name="connsiteX5" fmla="*/ 754444 w 1067944"/>
                    <a:gd name="connsiteY5" fmla="*/ 379378 h 1586401"/>
                    <a:gd name="connsiteX6" fmla="*/ 759944 w 1067944"/>
                    <a:gd name="connsiteY6" fmla="*/ 439046 h 1586401"/>
                    <a:gd name="connsiteX7" fmla="*/ 767366 w 1067944"/>
                    <a:gd name="connsiteY7" fmla="*/ 434929 h 1586401"/>
                    <a:gd name="connsiteX8" fmla="*/ 771287 w 1067944"/>
                    <a:gd name="connsiteY8" fmla="*/ 440884 h 1586401"/>
                    <a:gd name="connsiteX9" fmla="*/ 875012 w 1067944"/>
                    <a:gd name="connsiteY9" fmla="*/ 614586 h 1586401"/>
                    <a:gd name="connsiteX10" fmla="*/ 1055133 w 1067944"/>
                    <a:gd name="connsiteY10" fmla="*/ 1108735 h 1586401"/>
                    <a:gd name="connsiteX11" fmla="*/ 1007366 w 1067944"/>
                    <a:gd name="connsiteY11" fmla="*/ 1088546 h 1586401"/>
                    <a:gd name="connsiteX12" fmla="*/ 983958 w 1067944"/>
                    <a:gd name="connsiteY12" fmla="*/ 1065349 h 1586401"/>
                    <a:gd name="connsiteX13" fmla="*/ 1012479 w 1067944"/>
                    <a:gd name="connsiteY13" fmla="*/ 1131490 h 1586401"/>
                    <a:gd name="connsiteX14" fmla="*/ 1054439 w 1067944"/>
                    <a:gd name="connsiteY14" fmla="*/ 1370129 h 1586401"/>
                    <a:gd name="connsiteX15" fmla="*/ 921689 w 1067944"/>
                    <a:gd name="connsiteY15" fmla="*/ 1269763 h 1586401"/>
                    <a:gd name="connsiteX16" fmla="*/ 914745 w 1067944"/>
                    <a:gd name="connsiteY16" fmla="*/ 1260755 h 1586401"/>
                    <a:gd name="connsiteX17" fmla="*/ 913683 w 1067944"/>
                    <a:gd name="connsiteY17" fmla="*/ 1263994 h 1586401"/>
                    <a:gd name="connsiteX18" fmla="*/ 935221 w 1067944"/>
                    <a:gd name="connsiteY18" fmla="*/ 1313942 h 1586401"/>
                    <a:gd name="connsiteX19" fmla="*/ 977182 w 1067944"/>
                    <a:gd name="connsiteY19" fmla="*/ 1552581 h 1586401"/>
                    <a:gd name="connsiteX20" fmla="*/ 796960 w 1067944"/>
                    <a:gd name="connsiteY20" fmla="*/ 1390627 h 1586401"/>
                    <a:gd name="connsiteX21" fmla="*/ 763237 w 1067944"/>
                    <a:gd name="connsiteY21" fmla="*/ 1341929 h 1586401"/>
                    <a:gd name="connsiteX22" fmla="*/ 755784 w 1067944"/>
                    <a:gd name="connsiteY22" fmla="*/ 1340632 h 1586401"/>
                    <a:gd name="connsiteX23" fmla="*/ 757832 w 1067944"/>
                    <a:gd name="connsiteY23" fmla="*/ 1345381 h 1586401"/>
                    <a:gd name="connsiteX24" fmla="*/ 799794 w 1067944"/>
                    <a:gd name="connsiteY24" fmla="*/ 1584019 h 1586401"/>
                    <a:gd name="connsiteX25" fmla="*/ 464455 w 1067944"/>
                    <a:gd name="connsiteY25" fmla="*/ 1175960 h 1586401"/>
                    <a:gd name="connsiteX26" fmla="*/ 380800 w 1067944"/>
                    <a:gd name="connsiteY26" fmla="*/ 1011013 h 1586401"/>
                    <a:gd name="connsiteX27" fmla="*/ 367159 w 1067944"/>
                    <a:gd name="connsiteY27" fmla="*/ 993839 h 1586401"/>
                    <a:gd name="connsiteX28" fmla="*/ 286566 w 1067944"/>
                    <a:gd name="connsiteY28" fmla="*/ 877427 h 1586401"/>
                    <a:gd name="connsiteX29" fmla="*/ 277726 w 1067944"/>
                    <a:gd name="connsiteY29" fmla="*/ 862684 h 1586401"/>
                    <a:gd name="connsiteX30" fmla="*/ 273160 w 1067944"/>
                    <a:gd name="connsiteY30" fmla="*/ 861134 h 1586401"/>
                    <a:gd name="connsiteX31" fmla="*/ 297315 w 1067944"/>
                    <a:gd name="connsiteY31" fmla="*/ 999645 h 1586401"/>
                    <a:gd name="connsiteX32" fmla="*/ 277444 w 1067944"/>
                    <a:gd name="connsiteY32" fmla="*/ 1328265 h 1586401"/>
                    <a:gd name="connsiteX33" fmla="*/ 76063 w 1067944"/>
                    <a:gd name="connsiteY33" fmla="*/ 839992 h 1586401"/>
                    <a:gd name="connsiteX34" fmla="*/ 43404 w 1067944"/>
                    <a:gd name="connsiteY34" fmla="*/ 652722 h 1586401"/>
                    <a:gd name="connsiteX35" fmla="*/ 29948 w 1067944"/>
                    <a:gd name="connsiteY35" fmla="*/ 625611 h 1586401"/>
                    <a:gd name="connsiteX36" fmla="*/ 0 w 1067944"/>
                    <a:gd name="connsiteY36" fmla="*/ 463376 h 1586401"/>
                    <a:gd name="connsiteX37" fmla="*/ 17133 w 1067944"/>
                    <a:gd name="connsiteY37" fmla="*/ 339434 h 1586401"/>
                    <a:gd name="connsiteX38" fmla="*/ 23568 w 1067944"/>
                    <a:gd name="connsiteY38" fmla="*/ 324795 h 1586401"/>
                    <a:gd name="connsiteX0" fmla="*/ 33076 w 1077452"/>
                    <a:gd name="connsiteY0" fmla="*/ 324795 h 1586401"/>
                    <a:gd name="connsiteX1" fmla="*/ 215253 w 1077452"/>
                    <a:gd name="connsiteY1" fmla="*/ 69389 h 1586401"/>
                    <a:gd name="connsiteX2" fmla="*/ 514200 w 1077452"/>
                    <a:gd name="connsiteY2" fmla="*/ 52978 h 1586401"/>
                    <a:gd name="connsiteX3" fmla="*/ 515954 w 1077452"/>
                    <a:gd name="connsiteY3" fmla="*/ 70195 h 1586401"/>
                    <a:gd name="connsiteX4" fmla="*/ 521634 w 1077452"/>
                    <a:gd name="connsiteY4" fmla="*/ 71873 h 1586401"/>
                    <a:gd name="connsiteX5" fmla="*/ 763952 w 1077452"/>
                    <a:gd name="connsiteY5" fmla="*/ 379378 h 1586401"/>
                    <a:gd name="connsiteX6" fmla="*/ 769452 w 1077452"/>
                    <a:gd name="connsiteY6" fmla="*/ 439046 h 1586401"/>
                    <a:gd name="connsiteX7" fmla="*/ 776874 w 1077452"/>
                    <a:gd name="connsiteY7" fmla="*/ 434929 h 1586401"/>
                    <a:gd name="connsiteX8" fmla="*/ 780795 w 1077452"/>
                    <a:gd name="connsiteY8" fmla="*/ 440884 h 1586401"/>
                    <a:gd name="connsiteX9" fmla="*/ 884520 w 1077452"/>
                    <a:gd name="connsiteY9" fmla="*/ 614586 h 1586401"/>
                    <a:gd name="connsiteX10" fmla="*/ 1064641 w 1077452"/>
                    <a:gd name="connsiteY10" fmla="*/ 1108735 h 1586401"/>
                    <a:gd name="connsiteX11" fmla="*/ 1016874 w 1077452"/>
                    <a:gd name="connsiteY11" fmla="*/ 1088546 h 1586401"/>
                    <a:gd name="connsiteX12" fmla="*/ 993466 w 1077452"/>
                    <a:gd name="connsiteY12" fmla="*/ 1065349 h 1586401"/>
                    <a:gd name="connsiteX13" fmla="*/ 1021987 w 1077452"/>
                    <a:gd name="connsiteY13" fmla="*/ 1131490 h 1586401"/>
                    <a:gd name="connsiteX14" fmla="*/ 1063947 w 1077452"/>
                    <a:gd name="connsiteY14" fmla="*/ 1370129 h 1586401"/>
                    <a:gd name="connsiteX15" fmla="*/ 931197 w 1077452"/>
                    <a:gd name="connsiteY15" fmla="*/ 1269763 h 1586401"/>
                    <a:gd name="connsiteX16" fmla="*/ 924253 w 1077452"/>
                    <a:gd name="connsiteY16" fmla="*/ 1260755 h 1586401"/>
                    <a:gd name="connsiteX17" fmla="*/ 923191 w 1077452"/>
                    <a:gd name="connsiteY17" fmla="*/ 1263994 h 1586401"/>
                    <a:gd name="connsiteX18" fmla="*/ 944729 w 1077452"/>
                    <a:gd name="connsiteY18" fmla="*/ 1313942 h 1586401"/>
                    <a:gd name="connsiteX19" fmla="*/ 986690 w 1077452"/>
                    <a:gd name="connsiteY19" fmla="*/ 1552581 h 1586401"/>
                    <a:gd name="connsiteX20" fmla="*/ 806468 w 1077452"/>
                    <a:gd name="connsiteY20" fmla="*/ 1390627 h 1586401"/>
                    <a:gd name="connsiteX21" fmla="*/ 772745 w 1077452"/>
                    <a:gd name="connsiteY21" fmla="*/ 1341929 h 1586401"/>
                    <a:gd name="connsiteX22" fmla="*/ 765292 w 1077452"/>
                    <a:gd name="connsiteY22" fmla="*/ 1340632 h 1586401"/>
                    <a:gd name="connsiteX23" fmla="*/ 767340 w 1077452"/>
                    <a:gd name="connsiteY23" fmla="*/ 1345381 h 1586401"/>
                    <a:gd name="connsiteX24" fmla="*/ 809302 w 1077452"/>
                    <a:gd name="connsiteY24" fmla="*/ 1584019 h 1586401"/>
                    <a:gd name="connsiteX25" fmla="*/ 473963 w 1077452"/>
                    <a:gd name="connsiteY25" fmla="*/ 1175960 h 1586401"/>
                    <a:gd name="connsiteX26" fmla="*/ 390308 w 1077452"/>
                    <a:gd name="connsiteY26" fmla="*/ 1011013 h 1586401"/>
                    <a:gd name="connsiteX27" fmla="*/ 376667 w 1077452"/>
                    <a:gd name="connsiteY27" fmla="*/ 993839 h 1586401"/>
                    <a:gd name="connsiteX28" fmla="*/ 296074 w 1077452"/>
                    <a:gd name="connsiteY28" fmla="*/ 877427 h 1586401"/>
                    <a:gd name="connsiteX29" fmla="*/ 287234 w 1077452"/>
                    <a:gd name="connsiteY29" fmla="*/ 862684 h 1586401"/>
                    <a:gd name="connsiteX30" fmla="*/ 282668 w 1077452"/>
                    <a:gd name="connsiteY30" fmla="*/ 861134 h 1586401"/>
                    <a:gd name="connsiteX31" fmla="*/ 306823 w 1077452"/>
                    <a:gd name="connsiteY31" fmla="*/ 999645 h 1586401"/>
                    <a:gd name="connsiteX32" fmla="*/ 286952 w 1077452"/>
                    <a:gd name="connsiteY32" fmla="*/ 1328265 h 1586401"/>
                    <a:gd name="connsiteX33" fmla="*/ 85571 w 1077452"/>
                    <a:gd name="connsiteY33" fmla="*/ 839992 h 1586401"/>
                    <a:gd name="connsiteX34" fmla="*/ 52912 w 1077452"/>
                    <a:gd name="connsiteY34" fmla="*/ 652722 h 1586401"/>
                    <a:gd name="connsiteX35" fmla="*/ 39456 w 1077452"/>
                    <a:gd name="connsiteY35" fmla="*/ 625611 h 1586401"/>
                    <a:gd name="connsiteX36" fmla="*/ 9508 w 1077452"/>
                    <a:gd name="connsiteY36" fmla="*/ 463376 h 1586401"/>
                    <a:gd name="connsiteX37" fmla="*/ 26641 w 1077452"/>
                    <a:gd name="connsiteY37" fmla="*/ 339434 h 1586401"/>
                    <a:gd name="connsiteX38" fmla="*/ 33076 w 1077452"/>
                    <a:gd name="connsiteY38" fmla="*/ 324795 h 1586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077452" h="1586401">
                      <a:moveTo>
                        <a:pt x="33076" y="324795"/>
                      </a:moveTo>
                      <a:cubicBezTo>
                        <a:pt x="119407" y="270315"/>
                        <a:pt x="-191331" y="237248"/>
                        <a:pt x="215253" y="69389"/>
                      </a:cubicBezTo>
                      <a:cubicBezTo>
                        <a:pt x="444548" y="-79541"/>
                        <a:pt x="414551" y="58448"/>
                        <a:pt x="514200" y="52978"/>
                      </a:cubicBezTo>
                      <a:lnTo>
                        <a:pt x="515954" y="70195"/>
                      </a:lnTo>
                      <a:lnTo>
                        <a:pt x="521634" y="71873"/>
                      </a:lnTo>
                      <a:cubicBezTo>
                        <a:pt x="644208" y="120958"/>
                        <a:pt x="737300" y="236933"/>
                        <a:pt x="763952" y="379378"/>
                      </a:cubicBezTo>
                      <a:lnTo>
                        <a:pt x="769452" y="439046"/>
                      </a:lnTo>
                      <a:lnTo>
                        <a:pt x="776874" y="434929"/>
                      </a:lnTo>
                      <a:lnTo>
                        <a:pt x="780795" y="440884"/>
                      </a:lnTo>
                      <a:cubicBezTo>
                        <a:pt x="814576" y="493219"/>
                        <a:pt x="849730" y="551861"/>
                        <a:pt x="884520" y="614586"/>
                      </a:cubicBezTo>
                      <a:cubicBezTo>
                        <a:pt x="1023680" y="865488"/>
                        <a:pt x="1104322" y="1086726"/>
                        <a:pt x="1064641" y="1108735"/>
                      </a:cubicBezTo>
                      <a:cubicBezTo>
                        <a:pt x="1054720" y="1114237"/>
                        <a:pt x="1038219" y="1106767"/>
                        <a:pt x="1016874" y="1088546"/>
                      </a:cubicBezTo>
                      <a:lnTo>
                        <a:pt x="993466" y="1065349"/>
                      </a:lnTo>
                      <a:lnTo>
                        <a:pt x="1021987" y="1131490"/>
                      </a:lnTo>
                      <a:cubicBezTo>
                        <a:pt x="1074029" y="1260644"/>
                        <a:pt x="1092724" y="1354168"/>
                        <a:pt x="1063947" y="1370129"/>
                      </a:cubicBezTo>
                      <a:cubicBezTo>
                        <a:pt x="1040926" y="1382897"/>
                        <a:pt x="991882" y="1343608"/>
                        <a:pt x="931197" y="1269763"/>
                      </a:cubicBezTo>
                      <a:lnTo>
                        <a:pt x="924253" y="1260755"/>
                      </a:lnTo>
                      <a:lnTo>
                        <a:pt x="923191" y="1263994"/>
                      </a:lnTo>
                      <a:lnTo>
                        <a:pt x="944729" y="1313942"/>
                      </a:lnTo>
                      <a:cubicBezTo>
                        <a:pt x="996772" y="1443096"/>
                        <a:pt x="1015467" y="1536620"/>
                        <a:pt x="986690" y="1552581"/>
                      </a:cubicBezTo>
                      <a:cubicBezTo>
                        <a:pt x="957914" y="1568541"/>
                        <a:pt x="888475" y="1503162"/>
                        <a:pt x="806468" y="1390627"/>
                      </a:cubicBezTo>
                      <a:lnTo>
                        <a:pt x="772745" y="1341929"/>
                      </a:lnTo>
                      <a:lnTo>
                        <a:pt x="765292" y="1340632"/>
                      </a:lnTo>
                      <a:lnTo>
                        <a:pt x="767340" y="1345381"/>
                      </a:lnTo>
                      <a:cubicBezTo>
                        <a:pt x="819383" y="1474535"/>
                        <a:pt x="838078" y="1568058"/>
                        <a:pt x="809302" y="1584019"/>
                      </a:cubicBezTo>
                      <a:cubicBezTo>
                        <a:pt x="763258" y="1609556"/>
                        <a:pt x="613122" y="1426862"/>
                        <a:pt x="473963" y="1175960"/>
                      </a:cubicBezTo>
                      <a:lnTo>
                        <a:pt x="390308" y="1011013"/>
                      </a:lnTo>
                      <a:lnTo>
                        <a:pt x="376667" y="993839"/>
                      </a:lnTo>
                      <a:cubicBezTo>
                        <a:pt x="349522" y="957205"/>
                        <a:pt x="322558" y="918309"/>
                        <a:pt x="296074" y="877427"/>
                      </a:cubicBezTo>
                      <a:lnTo>
                        <a:pt x="287234" y="862684"/>
                      </a:lnTo>
                      <a:lnTo>
                        <a:pt x="282668" y="861134"/>
                      </a:lnTo>
                      <a:lnTo>
                        <a:pt x="306823" y="999645"/>
                      </a:lnTo>
                      <a:cubicBezTo>
                        <a:pt x="331480" y="1185029"/>
                        <a:pt x="325575" y="1320045"/>
                        <a:pt x="286952" y="1328265"/>
                      </a:cubicBezTo>
                      <a:cubicBezTo>
                        <a:pt x="235455" y="1339225"/>
                        <a:pt x="145293" y="1120617"/>
                        <a:pt x="85571" y="839992"/>
                      </a:cubicBezTo>
                      <a:lnTo>
                        <a:pt x="52912" y="652722"/>
                      </a:lnTo>
                      <a:lnTo>
                        <a:pt x="39456" y="625611"/>
                      </a:lnTo>
                      <a:cubicBezTo>
                        <a:pt x="20172" y="575746"/>
                        <a:pt x="9508" y="520923"/>
                        <a:pt x="9508" y="463376"/>
                      </a:cubicBezTo>
                      <a:cubicBezTo>
                        <a:pt x="9508" y="420215"/>
                        <a:pt x="15506" y="378587"/>
                        <a:pt x="26641" y="339434"/>
                      </a:cubicBezTo>
                      <a:lnTo>
                        <a:pt x="33076" y="324795"/>
                      </a:lnTo>
                      <a:close/>
                    </a:path>
                  </a:pathLst>
                </a:custGeom>
                <a:solidFill>
                  <a:srgbClr val="FFC4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 dirty="0"/>
                </a:p>
              </p:txBody>
            </p:sp>
          </p:grpSp>
          <p:sp>
            <p:nvSpPr>
              <p:cNvPr id="496" name="Szabadkézi sokszög 495"/>
              <p:cNvSpPr/>
              <p:nvPr/>
            </p:nvSpPr>
            <p:spPr>
              <a:xfrm>
                <a:off x="1045594" y="2496489"/>
                <a:ext cx="1053191" cy="1382548"/>
              </a:xfrm>
              <a:custGeom>
                <a:avLst/>
                <a:gdLst>
                  <a:gd name="connsiteX0" fmla="*/ 929662 w 1859325"/>
                  <a:gd name="connsiteY0" fmla="*/ 1119694 h 2440734"/>
                  <a:gd name="connsiteX1" fmla="*/ 1675190 w 1859325"/>
                  <a:gd name="connsiteY1" fmla="*/ 1313156 h 2440734"/>
                  <a:gd name="connsiteX2" fmla="*/ 1690897 w 1859325"/>
                  <a:gd name="connsiteY2" fmla="*/ 1323983 h 2440734"/>
                  <a:gd name="connsiteX3" fmla="*/ 1690897 w 1859325"/>
                  <a:gd name="connsiteY3" fmla="*/ 2236444 h 2440734"/>
                  <a:gd name="connsiteX4" fmla="*/ 1690897 w 1859325"/>
                  <a:gd name="connsiteY4" fmla="*/ 2236445 h 2440734"/>
                  <a:gd name="connsiteX5" fmla="*/ 1690897 w 1859325"/>
                  <a:gd name="connsiteY5" fmla="*/ 2239386 h 2440734"/>
                  <a:gd name="connsiteX6" fmla="*/ 1687791 w 1859325"/>
                  <a:gd name="connsiteY6" fmla="*/ 2238586 h 2440734"/>
                  <a:gd name="connsiteX7" fmla="*/ 1687790 w 1859325"/>
                  <a:gd name="connsiteY7" fmla="*/ 2238587 h 2440734"/>
                  <a:gd name="connsiteX8" fmla="*/ 1675190 w 1859325"/>
                  <a:gd name="connsiteY8" fmla="*/ 2247272 h 2440734"/>
                  <a:gd name="connsiteX9" fmla="*/ 929662 w 1859325"/>
                  <a:gd name="connsiteY9" fmla="*/ 2440734 h 2440734"/>
                  <a:gd name="connsiteX10" fmla="*/ 184134 w 1859325"/>
                  <a:gd name="connsiteY10" fmla="*/ 2247272 h 2440734"/>
                  <a:gd name="connsiteX11" fmla="*/ 171534 w 1859325"/>
                  <a:gd name="connsiteY11" fmla="*/ 2238587 h 2440734"/>
                  <a:gd name="connsiteX12" fmla="*/ 171533 w 1859325"/>
                  <a:gd name="connsiteY12" fmla="*/ 2238586 h 2440734"/>
                  <a:gd name="connsiteX13" fmla="*/ 168429 w 1859325"/>
                  <a:gd name="connsiteY13" fmla="*/ 2239386 h 2440734"/>
                  <a:gd name="connsiteX14" fmla="*/ 168429 w 1859325"/>
                  <a:gd name="connsiteY14" fmla="*/ 2236447 h 2440734"/>
                  <a:gd name="connsiteX15" fmla="*/ 168429 w 1859325"/>
                  <a:gd name="connsiteY15" fmla="*/ 2236446 h 2440734"/>
                  <a:gd name="connsiteX16" fmla="*/ 168429 w 1859325"/>
                  <a:gd name="connsiteY16" fmla="*/ 1323982 h 2440734"/>
                  <a:gd name="connsiteX17" fmla="*/ 184134 w 1859325"/>
                  <a:gd name="connsiteY17" fmla="*/ 1313156 h 2440734"/>
                  <a:gd name="connsiteX18" fmla="*/ 929662 w 1859325"/>
                  <a:gd name="connsiteY18" fmla="*/ 1119694 h 2440734"/>
                  <a:gd name="connsiteX19" fmla="*/ 329393 w 1859325"/>
                  <a:gd name="connsiteY19" fmla="*/ 0 h 2440734"/>
                  <a:gd name="connsiteX20" fmla="*/ 1529930 w 1859325"/>
                  <a:gd name="connsiteY20" fmla="*/ 0 h 2440734"/>
                  <a:gd name="connsiteX21" fmla="*/ 1577443 w 1859325"/>
                  <a:gd name="connsiteY21" fmla="*/ 12568 h 2440734"/>
                  <a:gd name="connsiteX22" fmla="*/ 1859325 w 1859325"/>
                  <a:gd name="connsiteY22" fmla="*/ 381480 h 2440734"/>
                  <a:gd name="connsiteX23" fmla="*/ 1859325 w 1859325"/>
                  <a:gd name="connsiteY23" fmla="*/ 580179 h 2440734"/>
                  <a:gd name="connsiteX24" fmla="*/ 1728965 w 1859325"/>
                  <a:gd name="connsiteY24" fmla="*/ 860482 h 2440734"/>
                  <a:gd name="connsiteX25" fmla="*/ 1690897 w 1859325"/>
                  <a:gd name="connsiteY25" fmla="*/ 888455 h 2440734"/>
                  <a:gd name="connsiteX26" fmla="*/ 1690897 w 1859325"/>
                  <a:gd name="connsiteY26" fmla="*/ 1323982 h 2440734"/>
                  <a:gd name="connsiteX27" fmla="*/ 1675190 w 1859325"/>
                  <a:gd name="connsiteY27" fmla="*/ 1313155 h 2440734"/>
                  <a:gd name="connsiteX28" fmla="*/ 929662 w 1859325"/>
                  <a:gd name="connsiteY28" fmla="*/ 1119693 h 2440734"/>
                  <a:gd name="connsiteX29" fmla="*/ 184134 w 1859325"/>
                  <a:gd name="connsiteY29" fmla="*/ 1313155 h 2440734"/>
                  <a:gd name="connsiteX30" fmla="*/ 168429 w 1859325"/>
                  <a:gd name="connsiteY30" fmla="*/ 1323981 h 2440734"/>
                  <a:gd name="connsiteX31" fmla="*/ 168429 w 1859325"/>
                  <a:gd name="connsiteY31" fmla="*/ 888455 h 2440734"/>
                  <a:gd name="connsiteX32" fmla="*/ 130361 w 1859325"/>
                  <a:gd name="connsiteY32" fmla="*/ 860482 h 2440734"/>
                  <a:gd name="connsiteX33" fmla="*/ 0 w 1859325"/>
                  <a:gd name="connsiteY33" fmla="*/ 580179 h 2440734"/>
                  <a:gd name="connsiteX34" fmla="*/ 0 w 1859325"/>
                  <a:gd name="connsiteY34" fmla="*/ 381480 h 2440734"/>
                  <a:gd name="connsiteX35" fmla="*/ 281881 w 1859325"/>
                  <a:gd name="connsiteY35" fmla="*/ 12568 h 2440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859325" h="2440734">
                    <a:moveTo>
                      <a:pt x="929662" y="1119694"/>
                    </a:moveTo>
                    <a:cubicBezTo>
                      <a:pt x="1220809" y="1119694"/>
                      <a:pt x="1484393" y="1193625"/>
                      <a:pt x="1675190" y="1313156"/>
                    </a:cubicBezTo>
                    <a:lnTo>
                      <a:pt x="1690897" y="1323983"/>
                    </a:lnTo>
                    <a:lnTo>
                      <a:pt x="1690897" y="2236444"/>
                    </a:lnTo>
                    <a:lnTo>
                      <a:pt x="1690897" y="2236445"/>
                    </a:lnTo>
                    <a:lnTo>
                      <a:pt x="1690897" y="2239386"/>
                    </a:lnTo>
                    <a:lnTo>
                      <a:pt x="1687791" y="2238586"/>
                    </a:lnTo>
                    <a:lnTo>
                      <a:pt x="1687790" y="2238587"/>
                    </a:lnTo>
                    <a:lnTo>
                      <a:pt x="1675190" y="2247272"/>
                    </a:lnTo>
                    <a:cubicBezTo>
                      <a:pt x="1484393" y="2366803"/>
                      <a:pt x="1220809" y="2440734"/>
                      <a:pt x="929662" y="2440734"/>
                    </a:cubicBezTo>
                    <a:cubicBezTo>
                      <a:pt x="638515" y="2440734"/>
                      <a:pt x="374931" y="2366803"/>
                      <a:pt x="184134" y="2247272"/>
                    </a:cubicBezTo>
                    <a:lnTo>
                      <a:pt x="171534" y="2238587"/>
                    </a:lnTo>
                    <a:lnTo>
                      <a:pt x="171533" y="2238586"/>
                    </a:lnTo>
                    <a:lnTo>
                      <a:pt x="168429" y="2239386"/>
                    </a:lnTo>
                    <a:lnTo>
                      <a:pt x="168429" y="2236447"/>
                    </a:lnTo>
                    <a:lnTo>
                      <a:pt x="168429" y="2236446"/>
                    </a:lnTo>
                    <a:lnTo>
                      <a:pt x="168429" y="1323982"/>
                    </a:lnTo>
                    <a:lnTo>
                      <a:pt x="184134" y="1313156"/>
                    </a:lnTo>
                    <a:cubicBezTo>
                      <a:pt x="374931" y="1193625"/>
                      <a:pt x="638515" y="1119694"/>
                      <a:pt x="929662" y="1119694"/>
                    </a:cubicBezTo>
                    <a:close/>
                    <a:moveTo>
                      <a:pt x="329393" y="0"/>
                    </a:moveTo>
                    <a:lnTo>
                      <a:pt x="1529930" y="0"/>
                    </a:lnTo>
                    <a:lnTo>
                      <a:pt x="1577443" y="12568"/>
                    </a:lnTo>
                    <a:cubicBezTo>
                      <a:pt x="1742517" y="70542"/>
                      <a:pt x="1859325" y="213862"/>
                      <a:pt x="1859325" y="381480"/>
                    </a:cubicBezTo>
                    <a:lnTo>
                      <a:pt x="1859325" y="580179"/>
                    </a:lnTo>
                    <a:cubicBezTo>
                      <a:pt x="1859325" y="689644"/>
                      <a:pt x="1809509" y="788746"/>
                      <a:pt x="1728965" y="860482"/>
                    </a:cubicBezTo>
                    <a:lnTo>
                      <a:pt x="1690897" y="888455"/>
                    </a:lnTo>
                    <a:lnTo>
                      <a:pt x="1690897" y="1323982"/>
                    </a:lnTo>
                    <a:lnTo>
                      <a:pt x="1675190" y="1313155"/>
                    </a:lnTo>
                    <a:cubicBezTo>
                      <a:pt x="1484393" y="1193624"/>
                      <a:pt x="1220809" y="1119693"/>
                      <a:pt x="929662" y="1119693"/>
                    </a:cubicBezTo>
                    <a:cubicBezTo>
                      <a:pt x="638515" y="1119693"/>
                      <a:pt x="374931" y="1193624"/>
                      <a:pt x="184134" y="1313155"/>
                    </a:cubicBezTo>
                    <a:lnTo>
                      <a:pt x="168429" y="1323981"/>
                    </a:lnTo>
                    <a:lnTo>
                      <a:pt x="168429" y="888455"/>
                    </a:lnTo>
                    <a:lnTo>
                      <a:pt x="130361" y="860482"/>
                    </a:lnTo>
                    <a:cubicBezTo>
                      <a:pt x="49818" y="788746"/>
                      <a:pt x="0" y="689644"/>
                      <a:pt x="0" y="580179"/>
                    </a:cubicBezTo>
                    <a:lnTo>
                      <a:pt x="0" y="381480"/>
                    </a:lnTo>
                    <a:cubicBezTo>
                      <a:pt x="0" y="213862"/>
                      <a:pt x="116807" y="70542"/>
                      <a:pt x="281881" y="1256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BF3F"/>
                  </a:gs>
                  <a:gs pos="100000">
                    <a:srgbClr val="F79735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97" name="Ellipszis 205"/>
              <p:cNvSpPr/>
              <p:nvPr/>
            </p:nvSpPr>
            <p:spPr>
              <a:xfrm flipH="1">
                <a:off x="1028526" y="1330942"/>
                <a:ext cx="1137643" cy="483737"/>
              </a:xfrm>
              <a:custGeom>
                <a:avLst/>
                <a:gdLst>
                  <a:gd name="connsiteX0" fmla="*/ 0 w 1250441"/>
                  <a:gd name="connsiteY0" fmla="*/ 559985 h 1119970"/>
                  <a:gd name="connsiteX1" fmla="*/ 625221 w 1250441"/>
                  <a:gd name="connsiteY1" fmla="*/ 0 h 1119970"/>
                  <a:gd name="connsiteX2" fmla="*/ 1250442 w 1250441"/>
                  <a:gd name="connsiteY2" fmla="*/ 559985 h 1119970"/>
                  <a:gd name="connsiteX3" fmla="*/ 625221 w 1250441"/>
                  <a:gd name="connsiteY3" fmla="*/ 1119970 h 1119970"/>
                  <a:gd name="connsiteX4" fmla="*/ 0 w 1250441"/>
                  <a:gd name="connsiteY4" fmla="*/ 559985 h 1119970"/>
                  <a:gd name="connsiteX0" fmla="*/ 0 w 1250442"/>
                  <a:gd name="connsiteY0" fmla="*/ 559985 h 629983"/>
                  <a:gd name="connsiteX1" fmla="*/ 625221 w 1250442"/>
                  <a:gd name="connsiteY1" fmla="*/ 0 h 629983"/>
                  <a:gd name="connsiteX2" fmla="*/ 1250442 w 1250442"/>
                  <a:gd name="connsiteY2" fmla="*/ 559985 h 629983"/>
                  <a:gd name="connsiteX3" fmla="*/ 0 w 1250442"/>
                  <a:gd name="connsiteY3" fmla="*/ 559985 h 629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442" h="629983">
                    <a:moveTo>
                      <a:pt x="0" y="559985"/>
                    </a:moveTo>
                    <a:cubicBezTo>
                      <a:pt x="0" y="250714"/>
                      <a:pt x="279921" y="0"/>
                      <a:pt x="625221" y="0"/>
                    </a:cubicBezTo>
                    <a:cubicBezTo>
                      <a:pt x="970521" y="0"/>
                      <a:pt x="1250442" y="250714"/>
                      <a:pt x="1250442" y="559985"/>
                    </a:cubicBezTo>
                    <a:cubicBezTo>
                      <a:pt x="1146239" y="653316"/>
                      <a:pt x="104203" y="653316"/>
                      <a:pt x="0" y="559985"/>
                    </a:cubicBezTo>
                    <a:close/>
                  </a:path>
                </a:pathLst>
              </a:custGeom>
              <a:solidFill>
                <a:srgbClr val="EBC69D">
                  <a:alpha val="4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98" name="Ellipszis 205"/>
              <p:cNvSpPr/>
              <p:nvPr/>
            </p:nvSpPr>
            <p:spPr>
              <a:xfrm flipH="1">
                <a:off x="1028526" y="1648356"/>
                <a:ext cx="1137643" cy="166819"/>
              </a:xfrm>
              <a:custGeom>
                <a:avLst/>
                <a:gdLst>
                  <a:gd name="connsiteX0" fmla="*/ 0 w 1250441"/>
                  <a:gd name="connsiteY0" fmla="*/ 559985 h 1119970"/>
                  <a:gd name="connsiteX1" fmla="*/ 625221 w 1250441"/>
                  <a:gd name="connsiteY1" fmla="*/ 0 h 1119970"/>
                  <a:gd name="connsiteX2" fmla="*/ 1250442 w 1250441"/>
                  <a:gd name="connsiteY2" fmla="*/ 559985 h 1119970"/>
                  <a:gd name="connsiteX3" fmla="*/ 625221 w 1250441"/>
                  <a:gd name="connsiteY3" fmla="*/ 1119970 h 1119970"/>
                  <a:gd name="connsiteX4" fmla="*/ 0 w 1250441"/>
                  <a:gd name="connsiteY4" fmla="*/ 559985 h 1119970"/>
                  <a:gd name="connsiteX0" fmla="*/ 0 w 1250442"/>
                  <a:gd name="connsiteY0" fmla="*/ 559985 h 629983"/>
                  <a:gd name="connsiteX1" fmla="*/ 625221 w 1250442"/>
                  <a:gd name="connsiteY1" fmla="*/ 0 h 629983"/>
                  <a:gd name="connsiteX2" fmla="*/ 1250442 w 1250442"/>
                  <a:gd name="connsiteY2" fmla="*/ 559985 h 629983"/>
                  <a:gd name="connsiteX3" fmla="*/ 0 w 1250442"/>
                  <a:gd name="connsiteY3" fmla="*/ 559985 h 629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442" h="629983">
                    <a:moveTo>
                      <a:pt x="0" y="559985"/>
                    </a:moveTo>
                    <a:cubicBezTo>
                      <a:pt x="0" y="250714"/>
                      <a:pt x="279921" y="0"/>
                      <a:pt x="625221" y="0"/>
                    </a:cubicBezTo>
                    <a:cubicBezTo>
                      <a:pt x="970521" y="0"/>
                      <a:pt x="1250442" y="250714"/>
                      <a:pt x="1250442" y="559985"/>
                    </a:cubicBezTo>
                    <a:cubicBezTo>
                      <a:pt x="1146239" y="653316"/>
                      <a:pt x="104203" y="653316"/>
                      <a:pt x="0" y="559985"/>
                    </a:cubicBezTo>
                    <a:close/>
                  </a:path>
                </a:pathLst>
              </a:custGeom>
              <a:solidFill>
                <a:srgbClr val="EBC69D">
                  <a:alpha val="4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99" name="Ív 498"/>
              <p:cNvSpPr/>
              <p:nvPr/>
            </p:nvSpPr>
            <p:spPr>
              <a:xfrm rot="1015858">
                <a:off x="1542786" y="2145229"/>
                <a:ext cx="226225" cy="377923"/>
              </a:xfrm>
              <a:prstGeom prst="arc">
                <a:avLst/>
              </a:prstGeom>
              <a:ln w="12700">
                <a:solidFill>
                  <a:srgbClr val="FFB12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00" name="Ív 499"/>
              <p:cNvSpPr/>
              <p:nvPr/>
            </p:nvSpPr>
            <p:spPr>
              <a:xfrm rot="20584142" flipH="1">
                <a:off x="1382840" y="2139850"/>
                <a:ext cx="226225" cy="377923"/>
              </a:xfrm>
              <a:prstGeom prst="arc">
                <a:avLst/>
              </a:prstGeom>
              <a:ln w="12700">
                <a:solidFill>
                  <a:srgbClr val="FFC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01" name="Szabadkézi sokszög 500"/>
              <p:cNvSpPr/>
              <p:nvPr/>
            </p:nvSpPr>
            <p:spPr>
              <a:xfrm rot="21027276" flipH="1" flipV="1">
                <a:off x="1731073" y="2607349"/>
                <a:ext cx="598693" cy="1483011"/>
              </a:xfrm>
              <a:custGeom>
                <a:avLst/>
                <a:gdLst>
                  <a:gd name="connsiteX0" fmla="*/ 100032 w 592842"/>
                  <a:gd name="connsiteY0" fmla="*/ 1465659 h 1467045"/>
                  <a:gd name="connsiteX1" fmla="*/ 1154 w 592842"/>
                  <a:gd name="connsiteY1" fmla="*/ 1210397 h 1467045"/>
                  <a:gd name="connsiteX2" fmla="*/ 34789 w 592842"/>
                  <a:gd name="connsiteY2" fmla="*/ 556939 h 1467045"/>
                  <a:gd name="connsiteX3" fmla="*/ 47677 w 592842"/>
                  <a:gd name="connsiteY3" fmla="*/ 551098 h 1467045"/>
                  <a:gd name="connsiteX4" fmla="*/ 61520 w 592842"/>
                  <a:gd name="connsiteY4" fmla="*/ 525605 h 1467045"/>
                  <a:gd name="connsiteX5" fmla="*/ 281499 w 592842"/>
                  <a:gd name="connsiteY5" fmla="*/ 201517 h 1467045"/>
                  <a:gd name="connsiteX6" fmla="*/ 543118 w 592842"/>
                  <a:gd name="connsiteY6" fmla="*/ 29515 h 1467045"/>
                  <a:gd name="connsiteX7" fmla="*/ 431111 w 592842"/>
                  <a:gd name="connsiteY7" fmla="*/ 444529 h 1467045"/>
                  <a:gd name="connsiteX8" fmla="*/ 368915 w 592842"/>
                  <a:gd name="connsiteY8" fmla="*/ 554552 h 1467045"/>
                  <a:gd name="connsiteX9" fmla="*/ 382897 w 592842"/>
                  <a:gd name="connsiteY9" fmla="*/ 554756 h 1467045"/>
                  <a:gd name="connsiteX10" fmla="*/ 285756 w 592842"/>
                  <a:gd name="connsiteY10" fmla="*/ 1274550 h 1467045"/>
                  <a:gd name="connsiteX11" fmla="*/ 100032 w 592842"/>
                  <a:gd name="connsiteY11" fmla="*/ 1465659 h 1467045"/>
                  <a:gd name="connsiteX0" fmla="*/ 100032 w 544042"/>
                  <a:gd name="connsiteY0" fmla="*/ 1464145 h 1465531"/>
                  <a:gd name="connsiteX1" fmla="*/ 1154 w 544042"/>
                  <a:gd name="connsiteY1" fmla="*/ 1208883 h 1465531"/>
                  <a:gd name="connsiteX2" fmla="*/ 34789 w 544042"/>
                  <a:gd name="connsiteY2" fmla="*/ 555425 h 1465531"/>
                  <a:gd name="connsiteX3" fmla="*/ 47677 w 544042"/>
                  <a:gd name="connsiteY3" fmla="*/ 549584 h 1465531"/>
                  <a:gd name="connsiteX4" fmla="*/ 61520 w 544042"/>
                  <a:gd name="connsiteY4" fmla="*/ 524091 h 1465531"/>
                  <a:gd name="connsiteX5" fmla="*/ 281499 w 544042"/>
                  <a:gd name="connsiteY5" fmla="*/ 200003 h 1465531"/>
                  <a:gd name="connsiteX6" fmla="*/ 543118 w 544042"/>
                  <a:gd name="connsiteY6" fmla="*/ 28001 h 1465531"/>
                  <a:gd name="connsiteX7" fmla="*/ 368915 w 544042"/>
                  <a:gd name="connsiteY7" fmla="*/ 553038 h 1465531"/>
                  <a:gd name="connsiteX8" fmla="*/ 382897 w 544042"/>
                  <a:gd name="connsiteY8" fmla="*/ 553242 h 1465531"/>
                  <a:gd name="connsiteX9" fmla="*/ 285756 w 544042"/>
                  <a:gd name="connsiteY9" fmla="*/ 1273036 h 1465531"/>
                  <a:gd name="connsiteX10" fmla="*/ 100032 w 544042"/>
                  <a:gd name="connsiteY10" fmla="*/ 1464145 h 1465531"/>
                  <a:gd name="connsiteX0" fmla="*/ 100032 w 592787"/>
                  <a:gd name="connsiteY0" fmla="*/ 1485518 h 1486904"/>
                  <a:gd name="connsiteX1" fmla="*/ 1154 w 592787"/>
                  <a:gd name="connsiteY1" fmla="*/ 1230256 h 1486904"/>
                  <a:gd name="connsiteX2" fmla="*/ 34789 w 592787"/>
                  <a:gd name="connsiteY2" fmla="*/ 576798 h 1486904"/>
                  <a:gd name="connsiteX3" fmla="*/ 47677 w 592787"/>
                  <a:gd name="connsiteY3" fmla="*/ 570957 h 1486904"/>
                  <a:gd name="connsiteX4" fmla="*/ 61520 w 592787"/>
                  <a:gd name="connsiteY4" fmla="*/ 545464 h 1486904"/>
                  <a:gd name="connsiteX5" fmla="*/ 281499 w 592787"/>
                  <a:gd name="connsiteY5" fmla="*/ 221376 h 1486904"/>
                  <a:gd name="connsiteX6" fmla="*/ 543118 w 592787"/>
                  <a:gd name="connsiteY6" fmla="*/ 49374 h 1486904"/>
                  <a:gd name="connsiteX7" fmla="*/ 368915 w 592787"/>
                  <a:gd name="connsiteY7" fmla="*/ 574411 h 1486904"/>
                  <a:gd name="connsiteX8" fmla="*/ 382897 w 592787"/>
                  <a:gd name="connsiteY8" fmla="*/ 574615 h 1486904"/>
                  <a:gd name="connsiteX9" fmla="*/ 285756 w 592787"/>
                  <a:gd name="connsiteY9" fmla="*/ 1294409 h 1486904"/>
                  <a:gd name="connsiteX10" fmla="*/ 100032 w 592787"/>
                  <a:gd name="connsiteY10" fmla="*/ 1485518 h 1486904"/>
                  <a:gd name="connsiteX0" fmla="*/ 100032 w 592787"/>
                  <a:gd name="connsiteY0" fmla="*/ 1436186 h 1437572"/>
                  <a:gd name="connsiteX1" fmla="*/ 1154 w 592787"/>
                  <a:gd name="connsiteY1" fmla="*/ 1180924 h 1437572"/>
                  <a:gd name="connsiteX2" fmla="*/ 34789 w 592787"/>
                  <a:gd name="connsiteY2" fmla="*/ 527466 h 1437572"/>
                  <a:gd name="connsiteX3" fmla="*/ 47677 w 592787"/>
                  <a:gd name="connsiteY3" fmla="*/ 521625 h 1437572"/>
                  <a:gd name="connsiteX4" fmla="*/ 61520 w 592787"/>
                  <a:gd name="connsiteY4" fmla="*/ 496132 h 1437572"/>
                  <a:gd name="connsiteX5" fmla="*/ 543118 w 592787"/>
                  <a:gd name="connsiteY5" fmla="*/ 42 h 1437572"/>
                  <a:gd name="connsiteX6" fmla="*/ 368915 w 592787"/>
                  <a:gd name="connsiteY6" fmla="*/ 525079 h 1437572"/>
                  <a:gd name="connsiteX7" fmla="*/ 382897 w 592787"/>
                  <a:gd name="connsiteY7" fmla="*/ 525283 h 1437572"/>
                  <a:gd name="connsiteX8" fmla="*/ 285756 w 592787"/>
                  <a:gd name="connsiteY8" fmla="*/ 1245077 h 1437572"/>
                  <a:gd name="connsiteX9" fmla="*/ 100032 w 592787"/>
                  <a:gd name="connsiteY9" fmla="*/ 1436186 h 1437572"/>
                  <a:gd name="connsiteX0" fmla="*/ 100032 w 617639"/>
                  <a:gd name="connsiteY0" fmla="*/ 1466813 h 1468199"/>
                  <a:gd name="connsiteX1" fmla="*/ 1154 w 617639"/>
                  <a:gd name="connsiteY1" fmla="*/ 1211551 h 1468199"/>
                  <a:gd name="connsiteX2" fmla="*/ 34789 w 617639"/>
                  <a:gd name="connsiteY2" fmla="*/ 558093 h 1468199"/>
                  <a:gd name="connsiteX3" fmla="*/ 47677 w 617639"/>
                  <a:gd name="connsiteY3" fmla="*/ 552252 h 1468199"/>
                  <a:gd name="connsiteX4" fmla="*/ 61520 w 617639"/>
                  <a:gd name="connsiteY4" fmla="*/ 526759 h 1468199"/>
                  <a:gd name="connsiteX5" fmla="*/ 543118 w 617639"/>
                  <a:gd name="connsiteY5" fmla="*/ 30669 h 1468199"/>
                  <a:gd name="connsiteX6" fmla="*/ 368915 w 617639"/>
                  <a:gd name="connsiteY6" fmla="*/ 555706 h 1468199"/>
                  <a:gd name="connsiteX7" fmla="*/ 382897 w 617639"/>
                  <a:gd name="connsiteY7" fmla="*/ 555910 h 1468199"/>
                  <a:gd name="connsiteX8" fmla="*/ 285756 w 617639"/>
                  <a:gd name="connsiteY8" fmla="*/ 1275704 h 1468199"/>
                  <a:gd name="connsiteX9" fmla="*/ 100032 w 617639"/>
                  <a:gd name="connsiteY9" fmla="*/ 1466813 h 1468199"/>
                  <a:gd name="connsiteX0" fmla="*/ 100032 w 590938"/>
                  <a:gd name="connsiteY0" fmla="*/ 1500280 h 1501666"/>
                  <a:gd name="connsiteX1" fmla="*/ 1154 w 590938"/>
                  <a:gd name="connsiteY1" fmla="*/ 1245018 h 1501666"/>
                  <a:gd name="connsiteX2" fmla="*/ 34789 w 590938"/>
                  <a:gd name="connsiteY2" fmla="*/ 591560 h 1501666"/>
                  <a:gd name="connsiteX3" fmla="*/ 47677 w 590938"/>
                  <a:gd name="connsiteY3" fmla="*/ 585719 h 1501666"/>
                  <a:gd name="connsiteX4" fmla="*/ 61520 w 590938"/>
                  <a:gd name="connsiteY4" fmla="*/ 560226 h 1501666"/>
                  <a:gd name="connsiteX5" fmla="*/ 511901 w 590938"/>
                  <a:gd name="connsiteY5" fmla="*/ 29214 h 1501666"/>
                  <a:gd name="connsiteX6" fmla="*/ 368915 w 590938"/>
                  <a:gd name="connsiteY6" fmla="*/ 589173 h 1501666"/>
                  <a:gd name="connsiteX7" fmla="*/ 382897 w 590938"/>
                  <a:gd name="connsiteY7" fmla="*/ 589377 h 1501666"/>
                  <a:gd name="connsiteX8" fmla="*/ 285756 w 590938"/>
                  <a:gd name="connsiteY8" fmla="*/ 1309171 h 1501666"/>
                  <a:gd name="connsiteX9" fmla="*/ 100032 w 590938"/>
                  <a:gd name="connsiteY9" fmla="*/ 1500280 h 1501666"/>
                  <a:gd name="connsiteX0" fmla="*/ 100032 w 574417"/>
                  <a:gd name="connsiteY0" fmla="*/ 1492562 h 1493948"/>
                  <a:gd name="connsiteX1" fmla="*/ 1154 w 574417"/>
                  <a:gd name="connsiteY1" fmla="*/ 1237300 h 1493948"/>
                  <a:gd name="connsiteX2" fmla="*/ 34789 w 574417"/>
                  <a:gd name="connsiteY2" fmla="*/ 583842 h 1493948"/>
                  <a:gd name="connsiteX3" fmla="*/ 47677 w 574417"/>
                  <a:gd name="connsiteY3" fmla="*/ 578001 h 1493948"/>
                  <a:gd name="connsiteX4" fmla="*/ 61520 w 574417"/>
                  <a:gd name="connsiteY4" fmla="*/ 552508 h 1493948"/>
                  <a:gd name="connsiteX5" fmla="*/ 511901 w 574417"/>
                  <a:gd name="connsiteY5" fmla="*/ 21496 h 1493948"/>
                  <a:gd name="connsiteX6" fmla="*/ 368915 w 574417"/>
                  <a:gd name="connsiteY6" fmla="*/ 581455 h 1493948"/>
                  <a:gd name="connsiteX7" fmla="*/ 382897 w 574417"/>
                  <a:gd name="connsiteY7" fmla="*/ 581659 h 1493948"/>
                  <a:gd name="connsiteX8" fmla="*/ 285756 w 574417"/>
                  <a:gd name="connsiteY8" fmla="*/ 1301453 h 1493948"/>
                  <a:gd name="connsiteX9" fmla="*/ 100032 w 574417"/>
                  <a:gd name="connsiteY9" fmla="*/ 1492562 h 1493948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50606"/>
                  <a:gd name="connsiteY0" fmla="*/ 1483067 h 1484453"/>
                  <a:gd name="connsiteX1" fmla="*/ 1154 w 550606"/>
                  <a:gd name="connsiteY1" fmla="*/ 1227805 h 1484453"/>
                  <a:gd name="connsiteX2" fmla="*/ 34789 w 550606"/>
                  <a:gd name="connsiteY2" fmla="*/ 574347 h 1484453"/>
                  <a:gd name="connsiteX3" fmla="*/ 47677 w 550606"/>
                  <a:gd name="connsiteY3" fmla="*/ 568506 h 1484453"/>
                  <a:gd name="connsiteX4" fmla="*/ 511901 w 550606"/>
                  <a:gd name="connsiteY4" fmla="*/ 12001 h 1484453"/>
                  <a:gd name="connsiteX5" fmla="*/ 368915 w 550606"/>
                  <a:gd name="connsiteY5" fmla="*/ 571960 h 1484453"/>
                  <a:gd name="connsiteX6" fmla="*/ 382897 w 550606"/>
                  <a:gd name="connsiteY6" fmla="*/ 572164 h 1484453"/>
                  <a:gd name="connsiteX7" fmla="*/ 285756 w 550606"/>
                  <a:gd name="connsiteY7" fmla="*/ 1291958 h 1484453"/>
                  <a:gd name="connsiteX8" fmla="*/ 100032 w 550606"/>
                  <a:gd name="connsiteY8" fmla="*/ 1483067 h 1484453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393965 w 561674"/>
                  <a:gd name="connsiteY5" fmla="*/ 569441 h 1481730"/>
                  <a:gd name="connsiteX6" fmla="*/ 296824 w 561674"/>
                  <a:gd name="connsiteY6" fmla="*/ 1289235 h 1481730"/>
                  <a:gd name="connsiteX7" fmla="*/ 111100 w 561674"/>
                  <a:gd name="connsiteY7" fmla="*/ 1480344 h 1481730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296824 w 561674"/>
                  <a:gd name="connsiteY5" fmla="*/ 1289235 h 1481730"/>
                  <a:gd name="connsiteX6" fmla="*/ 111100 w 561674"/>
                  <a:gd name="connsiteY6" fmla="*/ 1480344 h 1481730"/>
                  <a:gd name="connsiteX0" fmla="*/ 111100 w 598694"/>
                  <a:gd name="connsiteY0" fmla="*/ 1481623 h 1483009"/>
                  <a:gd name="connsiteX1" fmla="*/ 12222 w 598694"/>
                  <a:gd name="connsiteY1" fmla="*/ 1226361 h 1483009"/>
                  <a:gd name="connsiteX2" fmla="*/ 58745 w 598694"/>
                  <a:gd name="connsiteY2" fmla="*/ 567062 h 1483009"/>
                  <a:gd name="connsiteX3" fmla="*/ 522969 w 598694"/>
                  <a:gd name="connsiteY3" fmla="*/ 10557 h 1483009"/>
                  <a:gd name="connsiteX4" fmla="*/ 379983 w 598694"/>
                  <a:gd name="connsiteY4" fmla="*/ 570516 h 1483009"/>
                  <a:gd name="connsiteX5" fmla="*/ 296824 w 598694"/>
                  <a:gd name="connsiteY5" fmla="*/ 1290514 h 1483009"/>
                  <a:gd name="connsiteX6" fmla="*/ 111100 w 598694"/>
                  <a:gd name="connsiteY6" fmla="*/ 1481623 h 148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8694" h="1483009">
                    <a:moveTo>
                      <a:pt x="111100" y="1481623"/>
                    </a:moveTo>
                    <a:cubicBezTo>
                      <a:pt x="63667" y="1470931"/>
                      <a:pt x="20948" y="1378788"/>
                      <a:pt x="12222" y="1226361"/>
                    </a:cubicBezTo>
                    <a:cubicBezTo>
                      <a:pt x="3496" y="1073934"/>
                      <a:pt x="-26380" y="769696"/>
                      <a:pt x="58745" y="567062"/>
                    </a:cubicBezTo>
                    <a:cubicBezTo>
                      <a:pt x="143870" y="364428"/>
                      <a:pt x="299474" y="-73366"/>
                      <a:pt x="522969" y="10557"/>
                    </a:cubicBezTo>
                    <a:cubicBezTo>
                      <a:pt x="746464" y="94480"/>
                      <a:pt x="406686" y="482976"/>
                      <a:pt x="379983" y="570516"/>
                    </a:cubicBezTo>
                    <a:lnTo>
                      <a:pt x="296824" y="1290514"/>
                    </a:lnTo>
                    <a:cubicBezTo>
                      <a:pt x="249680" y="1442331"/>
                      <a:pt x="158534" y="1492315"/>
                      <a:pt x="111100" y="1481623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75" name="Csoportba foglalás 474"/>
            <p:cNvGrpSpPr/>
            <p:nvPr/>
          </p:nvGrpSpPr>
          <p:grpSpPr>
            <a:xfrm>
              <a:off x="1966549" y="2342203"/>
              <a:ext cx="105620" cy="46128"/>
              <a:chOff x="3546125" y="4051738"/>
              <a:chExt cx="1293890" cy="384884"/>
            </a:xfrm>
          </p:grpSpPr>
          <p:grpSp>
            <p:nvGrpSpPr>
              <p:cNvPr id="476" name="Csoportba foglalás 475"/>
              <p:cNvGrpSpPr/>
              <p:nvPr/>
            </p:nvGrpSpPr>
            <p:grpSpPr>
              <a:xfrm>
                <a:off x="3546794" y="4051738"/>
                <a:ext cx="1293221" cy="162763"/>
                <a:chOff x="3656613" y="3545963"/>
                <a:chExt cx="1971677" cy="894493"/>
              </a:xfrm>
            </p:grpSpPr>
            <p:sp>
              <p:nvSpPr>
                <p:cNvPr id="480" name="Háromszög 18"/>
                <p:cNvSpPr/>
                <p:nvPr/>
              </p:nvSpPr>
              <p:spPr>
                <a:xfrm>
                  <a:off x="4619000" y="3545963"/>
                  <a:ext cx="1009290" cy="894493"/>
                </a:xfrm>
                <a:custGeom>
                  <a:avLst/>
                  <a:gdLst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2842045 h 2842045"/>
                    <a:gd name="connsiteX1" fmla="*/ 780108 w 2975353"/>
                    <a:gd name="connsiteY1" fmla="*/ 0 h 2842045"/>
                    <a:gd name="connsiteX2" fmla="*/ 2975353 w 2975353"/>
                    <a:gd name="connsiteY2" fmla="*/ 2842045 h 2842045"/>
                    <a:gd name="connsiteX3" fmla="*/ 0 w 2975353"/>
                    <a:gd name="connsiteY3" fmla="*/ 2842045 h 2842045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5353" h="2366499">
                      <a:moveTo>
                        <a:pt x="0" y="2366499"/>
                      </a:moveTo>
                      <a:cubicBezTo>
                        <a:pt x="70850" y="1561895"/>
                        <a:pt x="-189" y="43597"/>
                        <a:pt x="764342" y="351"/>
                      </a:cubicBezTo>
                      <a:cubicBezTo>
                        <a:pt x="1669512" y="-25175"/>
                        <a:pt x="2243605" y="1345578"/>
                        <a:pt x="2975353" y="2366499"/>
                      </a:cubicBezTo>
                      <a:lnTo>
                        <a:pt x="0" y="2366499"/>
                      </a:ln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81" name="Háromszög 18"/>
                <p:cNvSpPr/>
                <p:nvPr/>
              </p:nvSpPr>
              <p:spPr>
                <a:xfrm flipH="1">
                  <a:off x="3656613" y="3545963"/>
                  <a:ext cx="1009290" cy="894493"/>
                </a:xfrm>
                <a:custGeom>
                  <a:avLst/>
                  <a:gdLst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2842045 h 2842045"/>
                    <a:gd name="connsiteX1" fmla="*/ 780108 w 2975353"/>
                    <a:gd name="connsiteY1" fmla="*/ 0 h 2842045"/>
                    <a:gd name="connsiteX2" fmla="*/ 2975353 w 2975353"/>
                    <a:gd name="connsiteY2" fmla="*/ 2842045 h 2842045"/>
                    <a:gd name="connsiteX3" fmla="*/ 0 w 2975353"/>
                    <a:gd name="connsiteY3" fmla="*/ 2842045 h 2842045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5353" h="2366499">
                      <a:moveTo>
                        <a:pt x="0" y="2366499"/>
                      </a:moveTo>
                      <a:cubicBezTo>
                        <a:pt x="70850" y="1561895"/>
                        <a:pt x="-189" y="43597"/>
                        <a:pt x="764342" y="351"/>
                      </a:cubicBezTo>
                      <a:cubicBezTo>
                        <a:pt x="1669512" y="-25175"/>
                        <a:pt x="2243605" y="1345578"/>
                        <a:pt x="2975353" y="2366499"/>
                      </a:cubicBezTo>
                      <a:lnTo>
                        <a:pt x="0" y="2366499"/>
                      </a:ln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477" name="Csoportba foglalás 476"/>
              <p:cNvGrpSpPr/>
              <p:nvPr/>
            </p:nvGrpSpPr>
            <p:grpSpPr>
              <a:xfrm>
                <a:off x="3546125" y="4179938"/>
                <a:ext cx="1293293" cy="256684"/>
                <a:chOff x="3672247" y="4346449"/>
                <a:chExt cx="1950111" cy="637887"/>
              </a:xfrm>
            </p:grpSpPr>
            <p:sp>
              <p:nvSpPr>
                <p:cNvPr id="478" name="Szabadkézi sokszög 477"/>
                <p:cNvSpPr/>
                <p:nvPr/>
              </p:nvSpPr>
              <p:spPr>
                <a:xfrm flipH="1">
                  <a:off x="3672247" y="4346449"/>
                  <a:ext cx="986240" cy="637887"/>
                </a:xfrm>
                <a:custGeom>
                  <a:avLst/>
                  <a:gdLst>
                    <a:gd name="connsiteX0" fmla="*/ 0 w 936812"/>
                    <a:gd name="connsiteY0" fmla="*/ 0 h 1385047"/>
                    <a:gd name="connsiteX1" fmla="*/ 936812 w 936812"/>
                    <a:gd name="connsiteY1" fmla="*/ 0 h 1385047"/>
                    <a:gd name="connsiteX2" fmla="*/ 0 w 936812"/>
                    <a:gd name="connsiteY2" fmla="*/ 1385047 h 1385047"/>
                    <a:gd name="connsiteX3" fmla="*/ 0 w 936812"/>
                    <a:gd name="connsiteY3" fmla="*/ 0 h 138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812" h="1385047">
                      <a:moveTo>
                        <a:pt x="0" y="0"/>
                      </a:moveTo>
                      <a:lnTo>
                        <a:pt x="936812" y="0"/>
                      </a:lnTo>
                      <a:cubicBezTo>
                        <a:pt x="936812" y="764940"/>
                        <a:pt x="517387" y="1385047"/>
                        <a:pt x="0" y="138504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891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79" name="Szabadkézi sokszög 478"/>
                <p:cNvSpPr/>
                <p:nvPr/>
              </p:nvSpPr>
              <p:spPr>
                <a:xfrm>
                  <a:off x="4658493" y="4401792"/>
                  <a:ext cx="963865" cy="527180"/>
                </a:xfrm>
                <a:custGeom>
                  <a:avLst/>
                  <a:gdLst>
                    <a:gd name="connsiteX0" fmla="*/ 0 w 936812"/>
                    <a:gd name="connsiteY0" fmla="*/ 0 h 1385047"/>
                    <a:gd name="connsiteX1" fmla="*/ 936812 w 936812"/>
                    <a:gd name="connsiteY1" fmla="*/ 0 h 1385047"/>
                    <a:gd name="connsiteX2" fmla="*/ 0 w 936812"/>
                    <a:gd name="connsiteY2" fmla="*/ 1385047 h 1385047"/>
                    <a:gd name="connsiteX3" fmla="*/ 0 w 936812"/>
                    <a:gd name="connsiteY3" fmla="*/ 0 h 138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812" h="1385047">
                      <a:moveTo>
                        <a:pt x="0" y="0"/>
                      </a:moveTo>
                      <a:lnTo>
                        <a:pt x="936812" y="0"/>
                      </a:lnTo>
                      <a:cubicBezTo>
                        <a:pt x="936812" y="764940"/>
                        <a:pt x="517387" y="1385047"/>
                        <a:pt x="0" y="138504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891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grpSp>
        <p:nvGrpSpPr>
          <p:cNvPr id="395" name="Csoportba foglalás 394"/>
          <p:cNvGrpSpPr/>
          <p:nvPr/>
        </p:nvGrpSpPr>
        <p:grpSpPr>
          <a:xfrm flipH="1">
            <a:off x="9619389" y="2253550"/>
            <a:ext cx="1114216" cy="2628000"/>
            <a:chOff x="1623752" y="1871455"/>
            <a:chExt cx="1114216" cy="2628000"/>
          </a:xfrm>
        </p:grpSpPr>
        <p:grpSp>
          <p:nvGrpSpPr>
            <p:cNvPr id="396" name="Csoportba foglalás 395"/>
            <p:cNvGrpSpPr>
              <a:grpSpLocks noChangeAspect="1"/>
            </p:cNvGrpSpPr>
            <p:nvPr/>
          </p:nvGrpSpPr>
          <p:grpSpPr>
            <a:xfrm flipH="1">
              <a:off x="1623752" y="1871455"/>
              <a:ext cx="1114216" cy="2628000"/>
              <a:chOff x="124899" y="1316627"/>
              <a:chExt cx="2243695" cy="5292011"/>
            </a:xfrm>
          </p:grpSpPr>
          <p:sp>
            <p:nvSpPr>
              <p:cNvPr id="404" name="Ellipszis 205"/>
              <p:cNvSpPr/>
              <p:nvPr/>
            </p:nvSpPr>
            <p:spPr>
              <a:xfrm flipH="1">
                <a:off x="850877" y="1316627"/>
                <a:ext cx="1517717" cy="2459321"/>
              </a:xfrm>
              <a:custGeom>
                <a:avLst/>
                <a:gdLst>
                  <a:gd name="connsiteX0" fmla="*/ 0 w 5462179"/>
                  <a:gd name="connsiteY0" fmla="*/ 2591153 h 5182305"/>
                  <a:gd name="connsiteX1" fmla="*/ 2731090 w 5462179"/>
                  <a:gd name="connsiteY1" fmla="*/ 0 h 5182305"/>
                  <a:gd name="connsiteX2" fmla="*/ 5462180 w 5462179"/>
                  <a:gd name="connsiteY2" fmla="*/ 2591153 h 5182305"/>
                  <a:gd name="connsiteX3" fmla="*/ 2731090 w 5462179"/>
                  <a:gd name="connsiteY3" fmla="*/ 5182306 h 5182305"/>
                  <a:gd name="connsiteX4" fmla="*/ 0 w 5462179"/>
                  <a:gd name="connsiteY4" fmla="*/ 2591153 h 5182305"/>
                  <a:gd name="connsiteX0" fmla="*/ 3658 w 5465838"/>
                  <a:gd name="connsiteY0" fmla="*/ 2621696 h 5243392"/>
                  <a:gd name="connsiteX1" fmla="*/ 2734748 w 5465838"/>
                  <a:gd name="connsiteY1" fmla="*/ 30543 h 5243392"/>
                  <a:gd name="connsiteX2" fmla="*/ 5465838 w 5465838"/>
                  <a:gd name="connsiteY2" fmla="*/ 2621696 h 5243392"/>
                  <a:gd name="connsiteX3" fmla="*/ 2734748 w 5465838"/>
                  <a:gd name="connsiteY3" fmla="*/ 5212849 h 5243392"/>
                  <a:gd name="connsiteX4" fmla="*/ 3658 w 5465838"/>
                  <a:gd name="connsiteY4" fmla="*/ 2621696 h 5243392"/>
                  <a:gd name="connsiteX0" fmla="*/ 3658 w 5526352"/>
                  <a:gd name="connsiteY0" fmla="*/ 2621696 h 5271920"/>
                  <a:gd name="connsiteX1" fmla="*/ 2734748 w 5526352"/>
                  <a:gd name="connsiteY1" fmla="*/ 30543 h 5271920"/>
                  <a:gd name="connsiteX2" fmla="*/ 5465838 w 5526352"/>
                  <a:gd name="connsiteY2" fmla="*/ 2621696 h 5271920"/>
                  <a:gd name="connsiteX3" fmla="*/ 2734748 w 5526352"/>
                  <a:gd name="connsiteY3" fmla="*/ 5212849 h 5271920"/>
                  <a:gd name="connsiteX4" fmla="*/ 3658 w 5526352"/>
                  <a:gd name="connsiteY4" fmla="*/ 2621696 h 5271920"/>
                  <a:gd name="connsiteX0" fmla="*/ 3658 w 5526352"/>
                  <a:gd name="connsiteY0" fmla="*/ 2633837 h 5284061"/>
                  <a:gd name="connsiteX1" fmla="*/ 2734748 w 5526352"/>
                  <a:gd name="connsiteY1" fmla="*/ 42684 h 5284061"/>
                  <a:gd name="connsiteX2" fmla="*/ 5465838 w 5526352"/>
                  <a:gd name="connsiteY2" fmla="*/ 2633837 h 5284061"/>
                  <a:gd name="connsiteX3" fmla="*/ 2734748 w 5526352"/>
                  <a:gd name="connsiteY3" fmla="*/ 5224990 h 5284061"/>
                  <a:gd name="connsiteX4" fmla="*/ 3658 w 5526352"/>
                  <a:gd name="connsiteY4" fmla="*/ 2633837 h 5284061"/>
                  <a:gd name="connsiteX0" fmla="*/ 2631 w 5821149"/>
                  <a:gd name="connsiteY0" fmla="*/ 2633837 h 5284061"/>
                  <a:gd name="connsiteX1" fmla="*/ 2733721 w 5821149"/>
                  <a:gd name="connsiteY1" fmla="*/ 42684 h 5284061"/>
                  <a:gd name="connsiteX2" fmla="*/ 5778710 w 5821149"/>
                  <a:gd name="connsiteY2" fmla="*/ 2633837 h 5284061"/>
                  <a:gd name="connsiteX3" fmla="*/ 2733721 w 5821149"/>
                  <a:gd name="connsiteY3" fmla="*/ 5224990 h 5284061"/>
                  <a:gd name="connsiteX4" fmla="*/ 2631 w 5821149"/>
                  <a:gd name="connsiteY4" fmla="*/ 2633837 h 5284061"/>
                  <a:gd name="connsiteX0" fmla="*/ 2631 w 5780970"/>
                  <a:gd name="connsiteY0" fmla="*/ 2633837 h 5276759"/>
                  <a:gd name="connsiteX1" fmla="*/ 2733721 w 5780970"/>
                  <a:gd name="connsiteY1" fmla="*/ 42684 h 5276759"/>
                  <a:gd name="connsiteX2" fmla="*/ 5778710 w 5780970"/>
                  <a:gd name="connsiteY2" fmla="*/ 2633837 h 5276759"/>
                  <a:gd name="connsiteX3" fmla="*/ 2733721 w 5780970"/>
                  <a:gd name="connsiteY3" fmla="*/ 5224990 h 5276759"/>
                  <a:gd name="connsiteX4" fmla="*/ 2631 w 5780970"/>
                  <a:gd name="connsiteY4" fmla="*/ 2633837 h 5276759"/>
                  <a:gd name="connsiteX0" fmla="*/ 2631 w 5778776"/>
                  <a:gd name="connsiteY0" fmla="*/ 2629587 h 5272509"/>
                  <a:gd name="connsiteX1" fmla="*/ 2733721 w 5778776"/>
                  <a:gd name="connsiteY1" fmla="*/ 38434 h 5272509"/>
                  <a:gd name="connsiteX2" fmla="*/ 5778710 w 5778776"/>
                  <a:gd name="connsiteY2" fmla="*/ 2629587 h 5272509"/>
                  <a:gd name="connsiteX3" fmla="*/ 2733721 w 5778776"/>
                  <a:gd name="connsiteY3" fmla="*/ 5220740 h 5272509"/>
                  <a:gd name="connsiteX4" fmla="*/ 2631 w 5778776"/>
                  <a:gd name="connsiteY4" fmla="*/ 2629587 h 5272509"/>
                  <a:gd name="connsiteX0" fmla="*/ 2631 w 5832841"/>
                  <a:gd name="connsiteY0" fmla="*/ 323895 h 2945591"/>
                  <a:gd name="connsiteX1" fmla="*/ 5778710 w 5832841"/>
                  <a:gd name="connsiteY1" fmla="*/ 323895 h 2945591"/>
                  <a:gd name="connsiteX2" fmla="*/ 2733721 w 5832841"/>
                  <a:gd name="connsiteY2" fmla="*/ 2915048 h 2945591"/>
                  <a:gd name="connsiteX3" fmla="*/ 2631 w 5832841"/>
                  <a:gd name="connsiteY3" fmla="*/ 323895 h 2945591"/>
                  <a:gd name="connsiteX0" fmla="*/ 72865 w 5903075"/>
                  <a:gd name="connsiteY0" fmla="*/ 323895 h 2915048"/>
                  <a:gd name="connsiteX1" fmla="*/ 5848944 w 5903075"/>
                  <a:gd name="connsiteY1" fmla="*/ 323895 h 2915048"/>
                  <a:gd name="connsiteX2" fmla="*/ 2803955 w 5903075"/>
                  <a:gd name="connsiteY2" fmla="*/ 2915048 h 2915048"/>
                  <a:gd name="connsiteX3" fmla="*/ 72865 w 5903075"/>
                  <a:gd name="connsiteY3" fmla="*/ 323895 h 2915048"/>
                  <a:gd name="connsiteX0" fmla="*/ 83388 w 5920845"/>
                  <a:gd name="connsiteY0" fmla="*/ 323895 h 2915048"/>
                  <a:gd name="connsiteX1" fmla="*/ 5859467 w 5920845"/>
                  <a:gd name="connsiteY1" fmla="*/ 323895 h 2915048"/>
                  <a:gd name="connsiteX2" fmla="*/ 2814478 w 5920845"/>
                  <a:gd name="connsiteY2" fmla="*/ 2915048 h 2915048"/>
                  <a:gd name="connsiteX3" fmla="*/ 83388 w 5920845"/>
                  <a:gd name="connsiteY3" fmla="*/ 323895 h 2915048"/>
                  <a:gd name="connsiteX0" fmla="*/ 58418 w 5553346"/>
                  <a:gd name="connsiteY0" fmla="*/ 355675 h 2946856"/>
                  <a:gd name="connsiteX1" fmla="*/ 5493303 w 5553346"/>
                  <a:gd name="connsiteY1" fmla="*/ 301084 h 2946856"/>
                  <a:gd name="connsiteX2" fmla="*/ 2789508 w 5553346"/>
                  <a:gd name="connsiteY2" fmla="*/ 2946828 h 2946856"/>
                  <a:gd name="connsiteX3" fmla="*/ 58418 w 5553346"/>
                  <a:gd name="connsiteY3" fmla="*/ 355675 h 2946856"/>
                  <a:gd name="connsiteX0" fmla="*/ 211 w 5435283"/>
                  <a:gd name="connsiteY0" fmla="*/ 2872471 h 5463660"/>
                  <a:gd name="connsiteX1" fmla="*/ 2868427 w 5435283"/>
                  <a:gd name="connsiteY1" fmla="*/ 26 h 5463660"/>
                  <a:gd name="connsiteX2" fmla="*/ 5435096 w 5435283"/>
                  <a:gd name="connsiteY2" fmla="*/ 2817880 h 5463660"/>
                  <a:gd name="connsiteX3" fmla="*/ 2731301 w 5435283"/>
                  <a:gd name="connsiteY3" fmla="*/ 5463624 h 5463660"/>
                  <a:gd name="connsiteX4" fmla="*/ 211 w 5435283"/>
                  <a:gd name="connsiteY4" fmla="*/ 2872471 h 5463660"/>
                  <a:gd name="connsiteX0" fmla="*/ 211 w 5513492"/>
                  <a:gd name="connsiteY0" fmla="*/ 2933993 h 5525182"/>
                  <a:gd name="connsiteX1" fmla="*/ 2868427 w 5513492"/>
                  <a:gd name="connsiteY1" fmla="*/ 61548 h 5525182"/>
                  <a:gd name="connsiteX2" fmla="*/ 4724522 w 5513492"/>
                  <a:gd name="connsiteY2" fmla="*/ 1044187 h 5525182"/>
                  <a:gd name="connsiteX3" fmla="*/ 5435096 w 5513492"/>
                  <a:gd name="connsiteY3" fmla="*/ 2879402 h 5525182"/>
                  <a:gd name="connsiteX4" fmla="*/ 2731301 w 5513492"/>
                  <a:gd name="connsiteY4" fmla="*/ 5525146 h 5525182"/>
                  <a:gd name="connsiteX5" fmla="*/ 211 w 5513492"/>
                  <a:gd name="connsiteY5" fmla="*/ 2933993 h 5525182"/>
                  <a:gd name="connsiteX0" fmla="*/ 9 w 5513290"/>
                  <a:gd name="connsiteY0" fmla="*/ 2731475 h 5322663"/>
                  <a:gd name="connsiteX1" fmla="*/ 2759043 w 5513290"/>
                  <a:gd name="connsiteY1" fmla="*/ 77394 h 5322663"/>
                  <a:gd name="connsiteX2" fmla="*/ 4724320 w 5513290"/>
                  <a:gd name="connsiteY2" fmla="*/ 841669 h 5322663"/>
                  <a:gd name="connsiteX3" fmla="*/ 5434894 w 5513290"/>
                  <a:gd name="connsiteY3" fmla="*/ 2676884 h 5322663"/>
                  <a:gd name="connsiteX4" fmla="*/ 2731099 w 5513290"/>
                  <a:gd name="connsiteY4" fmla="*/ 5322628 h 5322663"/>
                  <a:gd name="connsiteX5" fmla="*/ 9 w 5513290"/>
                  <a:gd name="connsiteY5" fmla="*/ 2731475 h 5322663"/>
                  <a:gd name="connsiteX0" fmla="*/ 9 w 5513290"/>
                  <a:gd name="connsiteY0" fmla="*/ 2654743 h 5245931"/>
                  <a:gd name="connsiteX1" fmla="*/ 2759043 w 5513290"/>
                  <a:gd name="connsiteY1" fmla="*/ 662 h 5245931"/>
                  <a:gd name="connsiteX2" fmla="*/ 4724320 w 5513290"/>
                  <a:gd name="connsiteY2" fmla="*/ 764937 h 5245931"/>
                  <a:gd name="connsiteX3" fmla="*/ 5434894 w 5513290"/>
                  <a:gd name="connsiteY3" fmla="*/ 2600152 h 5245931"/>
                  <a:gd name="connsiteX4" fmla="*/ 2731099 w 5513290"/>
                  <a:gd name="connsiteY4" fmla="*/ 5245896 h 5245931"/>
                  <a:gd name="connsiteX5" fmla="*/ 9 w 5513290"/>
                  <a:gd name="connsiteY5" fmla="*/ 2654743 h 5245931"/>
                  <a:gd name="connsiteX0" fmla="*/ 170 w 5513451"/>
                  <a:gd name="connsiteY0" fmla="*/ 2668364 h 5259552"/>
                  <a:gd name="connsiteX1" fmla="*/ 2854739 w 5513451"/>
                  <a:gd name="connsiteY1" fmla="*/ 635 h 5259552"/>
                  <a:gd name="connsiteX2" fmla="*/ 4724481 w 5513451"/>
                  <a:gd name="connsiteY2" fmla="*/ 778558 h 5259552"/>
                  <a:gd name="connsiteX3" fmla="*/ 5435055 w 5513451"/>
                  <a:gd name="connsiteY3" fmla="*/ 2613773 h 5259552"/>
                  <a:gd name="connsiteX4" fmla="*/ 2731260 w 5513451"/>
                  <a:gd name="connsiteY4" fmla="*/ 5259517 h 5259552"/>
                  <a:gd name="connsiteX5" fmla="*/ 170 w 5513451"/>
                  <a:gd name="connsiteY5" fmla="*/ 2668364 h 5259552"/>
                  <a:gd name="connsiteX0" fmla="*/ 56242 w 5569523"/>
                  <a:gd name="connsiteY0" fmla="*/ 2668364 h 5259550"/>
                  <a:gd name="connsiteX1" fmla="*/ 1095658 w 5569523"/>
                  <a:gd name="connsiteY1" fmla="*/ 737615 h 5259550"/>
                  <a:gd name="connsiteX2" fmla="*/ 2910811 w 5569523"/>
                  <a:gd name="connsiteY2" fmla="*/ 635 h 5259550"/>
                  <a:gd name="connsiteX3" fmla="*/ 4780553 w 5569523"/>
                  <a:gd name="connsiteY3" fmla="*/ 778558 h 5259550"/>
                  <a:gd name="connsiteX4" fmla="*/ 5491127 w 5569523"/>
                  <a:gd name="connsiteY4" fmla="*/ 2613773 h 5259550"/>
                  <a:gd name="connsiteX5" fmla="*/ 2787332 w 5569523"/>
                  <a:gd name="connsiteY5" fmla="*/ 5259517 h 5259550"/>
                  <a:gd name="connsiteX6" fmla="*/ 56242 w 5569523"/>
                  <a:gd name="connsiteY6" fmla="*/ 2668364 h 5259550"/>
                  <a:gd name="connsiteX0" fmla="*/ 16368 w 5529649"/>
                  <a:gd name="connsiteY0" fmla="*/ 2668364 h 5469767"/>
                  <a:gd name="connsiteX1" fmla="*/ 1055784 w 5529649"/>
                  <a:gd name="connsiteY1" fmla="*/ 737615 h 5469767"/>
                  <a:gd name="connsiteX2" fmla="*/ 2870937 w 5529649"/>
                  <a:gd name="connsiteY2" fmla="*/ 635 h 5469767"/>
                  <a:gd name="connsiteX3" fmla="*/ 4740679 w 5529649"/>
                  <a:gd name="connsiteY3" fmla="*/ 778558 h 5469767"/>
                  <a:gd name="connsiteX4" fmla="*/ 5451253 w 5529649"/>
                  <a:gd name="connsiteY4" fmla="*/ 2613773 h 5469767"/>
                  <a:gd name="connsiteX5" fmla="*/ 2747458 w 5529649"/>
                  <a:gd name="connsiteY5" fmla="*/ 5259517 h 5469767"/>
                  <a:gd name="connsiteX6" fmla="*/ 591760 w 5529649"/>
                  <a:gd name="connsiteY6" fmla="*/ 5009364 h 5469767"/>
                  <a:gd name="connsiteX7" fmla="*/ 16368 w 5529649"/>
                  <a:gd name="connsiteY7" fmla="*/ 2668364 h 5469767"/>
                  <a:gd name="connsiteX0" fmla="*/ 16368 w 5825668"/>
                  <a:gd name="connsiteY0" fmla="*/ 2668364 h 5313317"/>
                  <a:gd name="connsiteX1" fmla="*/ 1055784 w 5825668"/>
                  <a:gd name="connsiteY1" fmla="*/ 737615 h 5313317"/>
                  <a:gd name="connsiteX2" fmla="*/ 2870937 w 5825668"/>
                  <a:gd name="connsiteY2" fmla="*/ 635 h 5313317"/>
                  <a:gd name="connsiteX3" fmla="*/ 4740679 w 5825668"/>
                  <a:gd name="connsiteY3" fmla="*/ 778558 h 5313317"/>
                  <a:gd name="connsiteX4" fmla="*/ 5451253 w 5825668"/>
                  <a:gd name="connsiteY4" fmla="*/ 2613773 h 5313317"/>
                  <a:gd name="connsiteX5" fmla="*/ 5682375 w 5825668"/>
                  <a:gd name="connsiteY5" fmla="*/ 4777353 h 5313317"/>
                  <a:gd name="connsiteX6" fmla="*/ 2747458 w 5825668"/>
                  <a:gd name="connsiteY6" fmla="*/ 5259517 h 5313317"/>
                  <a:gd name="connsiteX7" fmla="*/ 591760 w 5825668"/>
                  <a:gd name="connsiteY7" fmla="*/ 5009364 h 5313317"/>
                  <a:gd name="connsiteX8" fmla="*/ 16368 w 5825668"/>
                  <a:gd name="connsiteY8" fmla="*/ 2668364 h 5313317"/>
                  <a:gd name="connsiteX0" fmla="*/ 5588 w 5814888"/>
                  <a:gd name="connsiteY0" fmla="*/ 2668364 h 5313317"/>
                  <a:gd name="connsiteX1" fmla="*/ 812992 w 5814888"/>
                  <a:gd name="connsiteY1" fmla="*/ 770949 h 5313317"/>
                  <a:gd name="connsiteX2" fmla="*/ 2860157 w 5814888"/>
                  <a:gd name="connsiteY2" fmla="*/ 635 h 5313317"/>
                  <a:gd name="connsiteX3" fmla="*/ 4729899 w 5814888"/>
                  <a:gd name="connsiteY3" fmla="*/ 778558 h 5313317"/>
                  <a:gd name="connsiteX4" fmla="*/ 5440473 w 5814888"/>
                  <a:gd name="connsiteY4" fmla="*/ 2613773 h 5313317"/>
                  <a:gd name="connsiteX5" fmla="*/ 5671595 w 5814888"/>
                  <a:gd name="connsiteY5" fmla="*/ 4777353 h 5313317"/>
                  <a:gd name="connsiteX6" fmla="*/ 2736678 w 5814888"/>
                  <a:gd name="connsiteY6" fmla="*/ 5259517 h 5313317"/>
                  <a:gd name="connsiteX7" fmla="*/ 580980 w 5814888"/>
                  <a:gd name="connsiteY7" fmla="*/ 5009364 h 5313317"/>
                  <a:gd name="connsiteX8" fmla="*/ 5588 w 5814888"/>
                  <a:gd name="connsiteY8" fmla="*/ 2668364 h 5313317"/>
                  <a:gd name="connsiteX0" fmla="*/ 5588 w 5814888"/>
                  <a:gd name="connsiteY0" fmla="*/ 2579696 h 5224649"/>
                  <a:gd name="connsiteX1" fmla="*/ 812992 w 5814888"/>
                  <a:gd name="connsiteY1" fmla="*/ 682281 h 5224649"/>
                  <a:gd name="connsiteX2" fmla="*/ 2723680 w 5814888"/>
                  <a:gd name="connsiteY2" fmla="*/ 856 h 5224649"/>
                  <a:gd name="connsiteX3" fmla="*/ 4729899 w 5814888"/>
                  <a:gd name="connsiteY3" fmla="*/ 689890 h 5224649"/>
                  <a:gd name="connsiteX4" fmla="*/ 5440473 w 5814888"/>
                  <a:gd name="connsiteY4" fmla="*/ 2525105 h 5224649"/>
                  <a:gd name="connsiteX5" fmla="*/ 5671595 w 5814888"/>
                  <a:gd name="connsiteY5" fmla="*/ 4688685 h 5224649"/>
                  <a:gd name="connsiteX6" fmla="*/ 2736678 w 5814888"/>
                  <a:gd name="connsiteY6" fmla="*/ 5170849 h 5224649"/>
                  <a:gd name="connsiteX7" fmla="*/ 580980 w 5814888"/>
                  <a:gd name="connsiteY7" fmla="*/ 4920696 h 5224649"/>
                  <a:gd name="connsiteX8" fmla="*/ 5588 w 5814888"/>
                  <a:gd name="connsiteY8" fmla="*/ 2579696 h 5224649"/>
                  <a:gd name="connsiteX0" fmla="*/ 5588 w 5801518"/>
                  <a:gd name="connsiteY0" fmla="*/ 2579696 h 5224649"/>
                  <a:gd name="connsiteX1" fmla="*/ 812992 w 5801518"/>
                  <a:gd name="connsiteY1" fmla="*/ 682281 h 5224649"/>
                  <a:gd name="connsiteX2" fmla="*/ 2723680 w 5801518"/>
                  <a:gd name="connsiteY2" fmla="*/ 856 h 5224649"/>
                  <a:gd name="connsiteX3" fmla="*/ 4729899 w 5801518"/>
                  <a:gd name="connsiteY3" fmla="*/ 689890 h 5224649"/>
                  <a:gd name="connsiteX4" fmla="*/ 5331291 w 5801518"/>
                  <a:gd name="connsiteY4" fmla="*/ 2558438 h 5224649"/>
                  <a:gd name="connsiteX5" fmla="*/ 5671595 w 5801518"/>
                  <a:gd name="connsiteY5" fmla="*/ 4688685 h 5224649"/>
                  <a:gd name="connsiteX6" fmla="*/ 2736678 w 5801518"/>
                  <a:gd name="connsiteY6" fmla="*/ 5170849 h 5224649"/>
                  <a:gd name="connsiteX7" fmla="*/ 580980 w 5801518"/>
                  <a:gd name="connsiteY7" fmla="*/ 4920696 h 5224649"/>
                  <a:gd name="connsiteX8" fmla="*/ 5588 w 5801518"/>
                  <a:gd name="connsiteY8" fmla="*/ 2579696 h 5224649"/>
                  <a:gd name="connsiteX0" fmla="*/ 5588 w 6293186"/>
                  <a:gd name="connsiteY0" fmla="*/ 2579696 h 5227733"/>
                  <a:gd name="connsiteX1" fmla="*/ 812992 w 6293186"/>
                  <a:gd name="connsiteY1" fmla="*/ 682281 h 5227733"/>
                  <a:gd name="connsiteX2" fmla="*/ 2723680 w 6293186"/>
                  <a:gd name="connsiteY2" fmla="*/ 856 h 5227733"/>
                  <a:gd name="connsiteX3" fmla="*/ 4729899 w 6293186"/>
                  <a:gd name="connsiteY3" fmla="*/ 689890 h 5227733"/>
                  <a:gd name="connsiteX4" fmla="*/ 5331291 w 6293186"/>
                  <a:gd name="connsiteY4" fmla="*/ 2558438 h 5227733"/>
                  <a:gd name="connsiteX5" fmla="*/ 6203858 w 6293186"/>
                  <a:gd name="connsiteY5" fmla="*/ 4644241 h 5227733"/>
                  <a:gd name="connsiteX6" fmla="*/ 2736678 w 6293186"/>
                  <a:gd name="connsiteY6" fmla="*/ 5170849 h 5227733"/>
                  <a:gd name="connsiteX7" fmla="*/ 580980 w 6293186"/>
                  <a:gd name="connsiteY7" fmla="*/ 4920696 h 5227733"/>
                  <a:gd name="connsiteX8" fmla="*/ 5588 w 6293186"/>
                  <a:gd name="connsiteY8" fmla="*/ 2579696 h 5227733"/>
                  <a:gd name="connsiteX0" fmla="*/ 6344 w 6293942"/>
                  <a:gd name="connsiteY0" fmla="*/ 2579696 h 5355619"/>
                  <a:gd name="connsiteX1" fmla="*/ 813748 w 6293942"/>
                  <a:gd name="connsiteY1" fmla="*/ 682281 h 5355619"/>
                  <a:gd name="connsiteX2" fmla="*/ 2724436 w 6293942"/>
                  <a:gd name="connsiteY2" fmla="*/ 856 h 5355619"/>
                  <a:gd name="connsiteX3" fmla="*/ 4730655 w 6293942"/>
                  <a:gd name="connsiteY3" fmla="*/ 689890 h 5355619"/>
                  <a:gd name="connsiteX4" fmla="*/ 5332047 w 6293942"/>
                  <a:gd name="connsiteY4" fmla="*/ 2558438 h 5355619"/>
                  <a:gd name="connsiteX5" fmla="*/ 6204614 w 6293942"/>
                  <a:gd name="connsiteY5" fmla="*/ 4644241 h 5355619"/>
                  <a:gd name="connsiteX6" fmla="*/ 2737434 w 6293942"/>
                  <a:gd name="connsiteY6" fmla="*/ 5170849 h 5355619"/>
                  <a:gd name="connsiteX7" fmla="*/ 1182237 w 6293942"/>
                  <a:gd name="connsiteY7" fmla="*/ 5131805 h 5355619"/>
                  <a:gd name="connsiteX8" fmla="*/ 6344 w 6293942"/>
                  <a:gd name="connsiteY8" fmla="*/ 2579696 h 5355619"/>
                  <a:gd name="connsiteX0" fmla="*/ 6344 w 6293942"/>
                  <a:gd name="connsiteY0" fmla="*/ 2579696 h 5351923"/>
                  <a:gd name="connsiteX1" fmla="*/ 813748 w 6293942"/>
                  <a:gd name="connsiteY1" fmla="*/ 682281 h 5351923"/>
                  <a:gd name="connsiteX2" fmla="*/ 2724436 w 6293942"/>
                  <a:gd name="connsiteY2" fmla="*/ 856 h 5351923"/>
                  <a:gd name="connsiteX3" fmla="*/ 4730655 w 6293942"/>
                  <a:gd name="connsiteY3" fmla="*/ 689890 h 5351923"/>
                  <a:gd name="connsiteX4" fmla="*/ 5332047 w 6293942"/>
                  <a:gd name="connsiteY4" fmla="*/ 2558438 h 5351923"/>
                  <a:gd name="connsiteX5" fmla="*/ 6204614 w 6293942"/>
                  <a:gd name="connsiteY5" fmla="*/ 4644241 h 5351923"/>
                  <a:gd name="connsiteX6" fmla="*/ 3569947 w 6293942"/>
                  <a:gd name="connsiteY6" fmla="*/ 5159739 h 5351923"/>
                  <a:gd name="connsiteX7" fmla="*/ 1182237 w 6293942"/>
                  <a:gd name="connsiteY7" fmla="*/ 5131805 h 5351923"/>
                  <a:gd name="connsiteX8" fmla="*/ 6344 w 6293942"/>
                  <a:gd name="connsiteY8" fmla="*/ 2579696 h 5351923"/>
                  <a:gd name="connsiteX0" fmla="*/ 6344 w 5562859"/>
                  <a:gd name="connsiteY0" fmla="*/ 2579696 h 5351923"/>
                  <a:gd name="connsiteX1" fmla="*/ 813748 w 5562859"/>
                  <a:gd name="connsiteY1" fmla="*/ 682281 h 5351923"/>
                  <a:gd name="connsiteX2" fmla="*/ 2724436 w 5562859"/>
                  <a:gd name="connsiteY2" fmla="*/ 856 h 5351923"/>
                  <a:gd name="connsiteX3" fmla="*/ 4730655 w 5562859"/>
                  <a:gd name="connsiteY3" fmla="*/ 689890 h 5351923"/>
                  <a:gd name="connsiteX4" fmla="*/ 5332047 w 5562859"/>
                  <a:gd name="connsiteY4" fmla="*/ 2558438 h 5351923"/>
                  <a:gd name="connsiteX5" fmla="*/ 5340692 w 5562859"/>
                  <a:gd name="connsiteY5" fmla="*/ 4764253 h 5351923"/>
                  <a:gd name="connsiteX6" fmla="*/ 3569947 w 5562859"/>
                  <a:gd name="connsiteY6" fmla="*/ 5159739 h 5351923"/>
                  <a:gd name="connsiteX7" fmla="*/ 1182237 w 5562859"/>
                  <a:gd name="connsiteY7" fmla="*/ 5131805 h 5351923"/>
                  <a:gd name="connsiteX8" fmla="*/ 6344 w 5562859"/>
                  <a:gd name="connsiteY8" fmla="*/ 2579696 h 5351923"/>
                  <a:gd name="connsiteX0" fmla="*/ 218699 w 5775214"/>
                  <a:gd name="connsiteY0" fmla="*/ 2579696 h 5372484"/>
                  <a:gd name="connsiteX1" fmla="*/ 1026103 w 5775214"/>
                  <a:gd name="connsiteY1" fmla="*/ 682281 h 5372484"/>
                  <a:gd name="connsiteX2" fmla="*/ 2936791 w 5775214"/>
                  <a:gd name="connsiteY2" fmla="*/ 856 h 5372484"/>
                  <a:gd name="connsiteX3" fmla="*/ 4943010 w 5775214"/>
                  <a:gd name="connsiteY3" fmla="*/ 689890 h 5372484"/>
                  <a:gd name="connsiteX4" fmla="*/ 5544402 w 5775214"/>
                  <a:gd name="connsiteY4" fmla="*/ 2558438 h 5372484"/>
                  <a:gd name="connsiteX5" fmla="*/ 5553047 w 5775214"/>
                  <a:gd name="connsiteY5" fmla="*/ 4764253 h 5372484"/>
                  <a:gd name="connsiteX6" fmla="*/ 3782302 w 5775214"/>
                  <a:gd name="connsiteY6" fmla="*/ 5159739 h 5372484"/>
                  <a:gd name="connsiteX7" fmla="*/ 242690 w 5775214"/>
                  <a:gd name="connsiteY7" fmla="*/ 5161807 h 5372484"/>
                  <a:gd name="connsiteX8" fmla="*/ 218699 w 5775214"/>
                  <a:gd name="connsiteY8" fmla="*/ 2579696 h 5372484"/>
                  <a:gd name="connsiteX0" fmla="*/ 218699 w 5548859"/>
                  <a:gd name="connsiteY0" fmla="*/ 2579696 h 5406506"/>
                  <a:gd name="connsiteX1" fmla="*/ 1026103 w 5548859"/>
                  <a:gd name="connsiteY1" fmla="*/ 682281 h 5406506"/>
                  <a:gd name="connsiteX2" fmla="*/ 2936791 w 5548859"/>
                  <a:gd name="connsiteY2" fmla="*/ 856 h 5406506"/>
                  <a:gd name="connsiteX3" fmla="*/ 4943010 w 5548859"/>
                  <a:gd name="connsiteY3" fmla="*/ 689890 h 5406506"/>
                  <a:gd name="connsiteX4" fmla="*/ 5544402 w 5548859"/>
                  <a:gd name="connsiteY4" fmla="*/ 2558438 h 5406506"/>
                  <a:gd name="connsiteX5" fmla="*/ 5073088 w 5548859"/>
                  <a:gd name="connsiteY5" fmla="*/ 5244301 h 5406506"/>
                  <a:gd name="connsiteX6" fmla="*/ 3782302 w 5548859"/>
                  <a:gd name="connsiteY6" fmla="*/ 5159739 h 5406506"/>
                  <a:gd name="connsiteX7" fmla="*/ 242690 w 5548859"/>
                  <a:gd name="connsiteY7" fmla="*/ 5161807 h 5406506"/>
                  <a:gd name="connsiteX8" fmla="*/ 218699 w 5548859"/>
                  <a:gd name="connsiteY8" fmla="*/ 2579696 h 5406506"/>
                  <a:gd name="connsiteX0" fmla="*/ 7272 w 5337432"/>
                  <a:gd name="connsiteY0" fmla="*/ 2579696 h 5406506"/>
                  <a:gd name="connsiteX1" fmla="*/ 814676 w 5337432"/>
                  <a:gd name="connsiteY1" fmla="*/ 682281 h 5406506"/>
                  <a:gd name="connsiteX2" fmla="*/ 2725364 w 5337432"/>
                  <a:gd name="connsiteY2" fmla="*/ 856 h 5406506"/>
                  <a:gd name="connsiteX3" fmla="*/ 4731583 w 5337432"/>
                  <a:gd name="connsiteY3" fmla="*/ 689890 h 5406506"/>
                  <a:gd name="connsiteX4" fmla="*/ 5332975 w 5337432"/>
                  <a:gd name="connsiteY4" fmla="*/ 2558438 h 5406506"/>
                  <a:gd name="connsiteX5" fmla="*/ 4861661 w 5337432"/>
                  <a:gd name="connsiteY5" fmla="*/ 5244301 h 5406506"/>
                  <a:gd name="connsiteX6" fmla="*/ 3570875 w 5337432"/>
                  <a:gd name="connsiteY6" fmla="*/ 5159739 h 5406506"/>
                  <a:gd name="connsiteX7" fmla="*/ 559216 w 5337432"/>
                  <a:gd name="connsiteY7" fmla="*/ 5071797 h 5406506"/>
                  <a:gd name="connsiteX8" fmla="*/ 7272 w 5337432"/>
                  <a:gd name="connsiteY8" fmla="*/ 2579696 h 5406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7432" h="5406506">
                    <a:moveTo>
                      <a:pt x="7272" y="2579696"/>
                    </a:moveTo>
                    <a:cubicBezTo>
                      <a:pt x="49849" y="1848110"/>
                      <a:pt x="338915" y="1126902"/>
                      <a:pt x="814676" y="682281"/>
                    </a:cubicBezTo>
                    <a:cubicBezTo>
                      <a:pt x="1290437" y="237660"/>
                      <a:pt x="2131687" y="19053"/>
                      <a:pt x="2725364" y="856"/>
                    </a:cubicBezTo>
                    <a:cubicBezTo>
                      <a:pt x="3524122" y="-16136"/>
                      <a:pt x="4303805" y="220248"/>
                      <a:pt x="4731583" y="689890"/>
                    </a:cubicBezTo>
                    <a:cubicBezTo>
                      <a:pt x="5159361" y="1159532"/>
                      <a:pt x="5311295" y="1799369"/>
                      <a:pt x="5332975" y="2558438"/>
                    </a:cubicBezTo>
                    <a:cubicBezTo>
                      <a:pt x="5354655" y="3317507"/>
                      <a:pt x="5312293" y="4803344"/>
                      <a:pt x="4861661" y="5244301"/>
                    </a:cubicBezTo>
                    <a:cubicBezTo>
                      <a:pt x="4411029" y="5685258"/>
                      <a:pt x="4407938" y="5078478"/>
                      <a:pt x="3570875" y="5159739"/>
                    </a:cubicBezTo>
                    <a:cubicBezTo>
                      <a:pt x="2733812" y="5241000"/>
                      <a:pt x="1014398" y="5503656"/>
                      <a:pt x="559216" y="5071797"/>
                    </a:cubicBezTo>
                    <a:cubicBezTo>
                      <a:pt x="104034" y="4639938"/>
                      <a:pt x="-35305" y="3311282"/>
                      <a:pt x="7272" y="2579696"/>
                    </a:cubicBezTo>
                    <a:close/>
                  </a:path>
                </a:pathLst>
              </a:custGeom>
              <a:solidFill>
                <a:srgbClr val="EBC6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05" name="Szabadkézi sokszög 404"/>
              <p:cNvSpPr>
                <a:spLocks noChangeAspect="1"/>
              </p:cNvSpPr>
              <p:nvPr/>
            </p:nvSpPr>
            <p:spPr>
              <a:xfrm rot="5400000">
                <a:off x="499483" y="3882804"/>
                <a:ext cx="2147507" cy="1268693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gradFill flip="none" rotWithShape="1">
                <a:gsLst>
                  <a:gs pos="41000">
                    <a:srgbClr val="FFBF3F"/>
                  </a:gs>
                  <a:gs pos="87000">
                    <a:srgbClr val="F79735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06" name="Ellipszis 205"/>
              <p:cNvSpPr/>
              <p:nvPr/>
            </p:nvSpPr>
            <p:spPr>
              <a:xfrm flipH="1">
                <a:off x="959621" y="1333509"/>
                <a:ext cx="1250439" cy="1433603"/>
              </a:xfrm>
              <a:prstGeom prst="ellipse">
                <a:avLst/>
              </a:prstGeom>
              <a:solidFill>
                <a:srgbClr val="9595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grpSp>
            <p:nvGrpSpPr>
              <p:cNvPr id="407" name="Csoportba foglalás 406"/>
              <p:cNvGrpSpPr>
                <a:grpSpLocks noChangeAspect="1"/>
              </p:cNvGrpSpPr>
              <p:nvPr/>
            </p:nvGrpSpPr>
            <p:grpSpPr>
              <a:xfrm>
                <a:off x="996075" y="1333511"/>
                <a:ext cx="1147208" cy="1330959"/>
                <a:chOff x="4586506" y="1682103"/>
                <a:chExt cx="2948972" cy="3421254"/>
              </a:xfrm>
            </p:grpSpPr>
            <p:grpSp>
              <p:nvGrpSpPr>
                <p:cNvPr id="426" name="Csoportba foglalás 425"/>
                <p:cNvGrpSpPr/>
                <p:nvPr/>
              </p:nvGrpSpPr>
              <p:grpSpPr>
                <a:xfrm>
                  <a:off x="4586506" y="1682103"/>
                  <a:ext cx="2948972" cy="2772001"/>
                  <a:chOff x="1439700" y="1528447"/>
                  <a:chExt cx="2948972" cy="2772001"/>
                </a:xfrm>
              </p:grpSpPr>
              <p:sp>
                <p:nvSpPr>
                  <p:cNvPr id="471" name="Szabadkézi sokszög 470"/>
                  <p:cNvSpPr/>
                  <p:nvPr/>
                </p:nvSpPr>
                <p:spPr>
                  <a:xfrm>
                    <a:off x="2912673" y="1528447"/>
                    <a:ext cx="1475999" cy="2772000"/>
                  </a:xfrm>
                  <a:custGeom>
                    <a:avLst/>
                    <a:gdLst>
                      <a:gd name="connsiteX0" fmla="*/ 0 w 1507929"/>
                      <a:gd name="connsiteY0" fmla="*/ 0 h 2731004"/>
                      <a:gd name="connsiteX1" fmla="*/ 136601 w 1507929"/>
                      <a:gd name="connsiteY1" fmla="*/ 6170 h 2731004"/>
                      <a:gd name="connsiteX2" fmla="*/ 1507929 w 1507929"/>
                      <a:gd name="connsiteY2" fmla="*/ 1365502 h 2731004"/>
                      <a:gd name="connsiteX3" fmla="*/ 136601 w 1507929"/>
                      <a:gd name="connsiteY3" fmla="*/ 2724834 h 2731004"/>
                      <a:gd name="connsiteX4" fmla="*/ 0 w 1507929"/>
                      <a:gd name="connsiteY4" fmla="*/ 2731004 h 2731004"/>
                      <a:gd name="connsiteX5" fmla="*/ 0 w 1507929"/>
                      <a:gd name="connsiteY5" fmla="*/ 0 h 2731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7929" h="2731004">
                        <a:moveTo>
                          <a:pt x="0" y="0"/>
                        </a:moveTo>
                        <a:lnTo>
                          <a:pt x="136601" y="6170"/>
                        </a:lnTo>
                        <a:cubicBezTo>
                          <a:pt x="906856" y="76143"/>
                          <a:pt x="1507929" y="658033"/>
                          <a:pt x="1507929" y="1365502"/>
                        </a:cubicBezTo>
                        <a:cubicBezTo>
                          <a:pt x="1507929" y="2072972"/>
                          <a:pt x="906856" y="2654861"/>
                          <a:pt x="136601" y="2724834"/>
                        </a:cubicBezTo>
                        <a:lnTo>
                          <a:pt x="0" y="27310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72" name="Szabadkézi sokszög 471"/>
                  <p:cNvSpPr/>
                  <p:nvPr/>
                </p:nvSpPr>
                <p:spPr>
                  <a:xfrm>
                    <a:off x="1439700" y="1528450"/>
                    <a:ext cx="1475999" cy="2771998"/>
                  </a:xfrm>
                  <a:custGeom>
                    <a:avLst/>
                    <a:gdLst>
                      <a:gd name="connsiteX0" fmla="*/ 1527507 w 1547085"/>
                      <a:gd name="connsiteY0" fmla="*/ 0 h 2732772"/>
                      <a:gd name="connsiteX1" fmla="*/ 1547085 w 1547085"/>
                      <a:gd name="connsiteY1" fmla="*/ 884 h 2732772"/>
                      <a:gd name="connsiteX2" fmla="*/ 1547085 w 1547085"/>
                      <a:gd name="connsiteY2" fmla="*/ 2731888 h 2732772"/>
                      <a:gd name="connsiteX3" fmla="*/ 1527507 w 1547085"/>
                      <a:gd name="connsiteY3" fmla="*/ 2732772 h 2732772"/>
                      <a:gd name="connsiteX4" fmla="*/ 0 w 1547085"/>
                      <a:gd name="connsiteY4" fmla="*/ 1366386 h 2732772"/>
                      <a:gd name="connsiteX5" fmla="*/ 1527507 w 1547085"/>
                      <a:gd name="connsiteY5" fmla="*/ 0 h 2732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47085" h="2732772">
                        <a:moveTo>
                          <a:pt x="1527507" y="0"/>
                        </a:moveTo>
                        <a:lnTo>
                          <a:pt x="1547085" y="884"/>
                        </a:lnTo>
                        <a:lnTo>
                          <a:pt x="1547085" y="2731888"/>
                        </a:lnTo>
                        <a:lnTo>
                          <a:pt x="1527507" y="2732772"/>
                        </a:lnTo>
                        <a:cubicBezTo>
                          <a:pt x="683888" y="2732772"/>
                          <a:pt x="0" y="2121020"/>
                          <a:pt x="0" y="1366386"/>
                        </a:cubicBezTo>
                        <a:cubicBezTo>
                          <a:pt x="0" y="611752"/>
                          <a:pt x="683888" y="0"/>
                          <a:pt x="1527507" y="0"/>
                        </a:cubicBezTo>
                        <a:close/>
                      </a:path>
                    </a:pathLst>
                  </a:custGeom>
                  <a:solidFill>
                    <a:srgbClr val="95959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427" name="Ellipszis 426"/>
                <p:cNvSpPr/>
                <p:nvPr/>
              </p:nvSpPr>
              <p:spPr>
                <a:xfrm>
                  <a:off x="6938334" y="3674689"/>
                  <a:ext cx="340232" cy="304391"/>
                </a:xfrm>
                <a:prstGeom prst="ellipse">
                  <a:avLst/>
                </a:prstGeom>
                <a:solidFill>
                  <a:srgbClr val="FFC04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28" name="Szabadkézi sokszög 427"/>
                <p:cNvSpPr/>
                <p:nvPr/>
              </p:nvSpPr>
              <p:spPr>
                <a:xfrm flipH="1">
                  <a:off x="6068928" y="2907020"/>
                  <a:ext cx="10484" cy="1269158"/>
                </a:xfrm>
                <a:custGeom>
                  <a:avLst/>
                  <a:gdLst>
                    <a:gd name="connsiteX0" fmla="*/ 15567 w 15567"/>
                    <a:gd name="connsiteY0" fmla="*/ 0 h 1989582"/>
                    <a:gd name="connsiteX1" fmla="*/ 0 w 15567"/>
                    <a:gd name="connsiteY1" fmla="*/ 0 h 1989582"/>
                    <a:gd name="connsiteX2" fmla="*/ 0 w 15567"/>
                    <a:gd name="connsiteY2" fmla="*/ 1989582 h 1989582"/>
                    <a:gd name="connsiteX3" fmla="*/ 15567 w 15567"/>
                    <a:gd name="connsiteY3" fmla="*/ 1989582 h 1989582"/>
                    <a:gd name="connsiteX4" fmla="*/ 15567 w 15567"/>
                    <a:gd name="connsiteY4" fmla="*/ 0 h 1989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67" h="1989582">
                      <a:moveTo>
                        <a:pt x="15567" y="0"/>
                      </a:moveTo>
                      <a:lnTo>
                        <a:pt x="0" y="0"/>
                      </a:lnTo>
                      <a:lnTo>
                        <a:pt x="0" y="1989582"/>
                      </a:lnTo>
                      <a:lnTo>
                        <a:pt x="15567" y="1989582"/>
                      </a:lnTo>
                      <a:lnTo>
                        <a:pt x="15567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29" name="Szabadkézi sokszög 428"/>
                <p:cNvSpPr/>
                <p:nvPr/>
              </p:nvSpPr>
              <p:spPr>
                <a:xfrm flipH="1">
                  <a:off x="5136758" y="3616709"/>
                  <a:ext cx="70631" cy="6257"/>
                </a:xfrm>
                <a:custGeom>
                  <a:avLst/>
                  <a:gdLst>
                    <a:gd name="connsiteX0" fmla="*/ 104871 w 104871"/>
                    <a:gd name="connsiteY0" fmla="*/ 0 h 9808"/>
                    <a:gd name="connsiteX1" fmla="*/ 12591 w 104871"/>
                    <a:gd name="connsiteY1" fmla="*/ 6906 h 9808"/>
                    <a:gd name="connsiteX2" fmla="*/ 0 w 104871"/>
                    <a:gd name="connsiteY2" fmla="*/ 9808 h 9808"/>
                    <a:gd name="connsiteX3" fmla="*/ 104871 w 104871"/>
                    <a:gd name="connsiteY3" fmla="*/ 0 h 9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871" h="9808">
                      <a:moveTo>
                        <a:pt x="104871" y="0"/>
                      </a:moveTo>
                      <a:lnTo>
                        <a:pt x="12591" y="6906"/>
                      </a:lnTo>
                      <a:lnTo>
                        <a:pt x="0" y="9808"/>
                      </a:lnTo>
                      <a:lnTo>
                        <a:pt x="104871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30" name="Ellipszis 429"/>
                <p:cNvSpPr/>
                <p:nvPr/>
              </p:nvSpPr>
              <p:spPr>
                <a:xfrm>
                  <a:off x="4879337" y="3678393"/>
                  <a:ext cx="340232" cy="304391"/>
                </a:xfrm>
                <a:prstGeom prst="ellipse">
                  <a:avLst/>
                </a:prstGeom>
                <a:solidFill>
                  <a:srgbClr val="FFC5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31" name="Szabadkézi sokszög 430"/>
                <p:cNvSpPr/>
                <p:nvPr/>
              </p:nvSpPr>
              <p:spPr>
                <a:xfrm flipH="1">
                  <a:off x="5207388" y="3622966"/>
                  <a:ext cx="20767" cy="4533"/>
                </a:xfrm>
                <a:custGeom>
                  <a:avLst/>
                  <a:gdLst>
                    <a:gd name="connsiteX0" fmla="*/ 30834 w 30834"/>
                    <a:gd name="connsiteY0" fmla="*/ 0 h 7106"/>
                    <a:gd name="connsiteX1" fmla="*/ 21261 w 30834"/>
                    <a:gd name="connsiteY1" fmla="*/ 895 h 7106"/>
                    <a:gd name="connsiteX2" fmla="*/ 0 w 30834"/>
                    <a:gd name="connsiteY2" fmla="*/ 7106 h 7106"/>
                    <a:gd name="connsiteX3" fmla="*/ 30834 w 30834"/>
                    <a:gd name="connsiteY3" fmla="*/ 0 h 7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834" h="7106">
                      <a:moveTo>
                        <a:pt x="30834" y="0"/>
                      </a:moveTo>
                      <a:lnTo>
                        <a:pt x="21261" y="895"/>
                      </a:lnTo>
                      <a:lnTo>
                        <a:pt x="0" y="7106"/>
                      </a:lnTo>
                      <a:lnTo>
                        <a:pt x="30834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432" name="Csoportba foglalás 431"/>
                <p:cNvGrpSpPr/>
                <p:nvPr/>
              </p:nvGrpSpPr>
              <p:grpSpPr>
                <a:xfrm flipH="1">
                  <a:off x="4765656" y="2907020"/>
                  <a:ext cx="2627512" cy="1621224"/>
                  <a:chOff x="3169654" y="2158253"/>
                  <a:chExt cx="3901257" cy="2541494"/>
                </a:xfrm>
              </p:grpSpPr>
              <p:sp>
                <p:nvSpPr>
                  <p:cNvPr id="469" name="Szabadkézi sokszög 468"/>
                  <p:cNvSpPr/>
                  <p:nvPr/>
                </p:nvSpPr>
                <p:spPr>
                  <a:xfrm>
                    <a:off x="5121089" y="2158253"/>
                    <a:ext cx="1949822" cy="2541494"/>
                  </a:xfrm>
                  <a:custGeom>
                    <a:avLst/>
                    <a:gdLst>
                      <a:gd name="connsiteX0" fmla="*/ 0 w 936812"/>
                      <a:gd name="connsiteY0" fmla="*/ 0 h 1385047"/>
                      <a:gd name="connsiteX1" fmla="*/ 936812 w 936812"/>
                      <a:gd name="connsiteY1" fmla="*/ 0 h 1385047"/>
                      <a:gd name="connsiteX2" fmla="*/ 0 w 936812"/>
                      <a:gd name="connsiteY2" fmla="*/ 1385047 h 1385047"/>
                      <a:gd name="connsiteX3" fmla="*/ 0 w 936812"/>
                      <a:gd name="connsiteY3" fmla="*/ 0 h 13850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6812" h="1385047">
                        <a:moveTo>
                          <a:pt x="0" y="0"/>
                        </a:moveTo>
                        <a:lnTo>
                          <a:pt x="936812" y="0"/>
                        </a:lnTo>
                        <a:cubicBezTo>
                          <a:pt x="936812" y="764940"/>
                          <a:pt x="517387" y="1385047"/>
                          <a:pt x="0" y="138504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70" name="Szabadkézi sokszög 469"/>
                  <p:cNvSpPr/>
                  <p:nvPr/>
                </p:nvSpPr>
                <p:spPr>
                  <a:xfrm flipH="1">
                    <a:off x="3169654" y="2158253"/>
                    <a:ext cx="1949822" cy="2541494"/>
                  </a:xfrm>
                  <a:custGeom>
                    <a:avLst/>
                    <a:gdLst>
                      <a:gd name="connsiteX0" fmla="*/ 0 w 936812"/>
                      <a:gd name="connsiteY0" fmla="*/ 0 h 1385047"/>
                      <a:gd name="connsiteX1" fmla="*/ 936812 w 936812"/>
                      <a:gd name="connsiteY1" fmla="*/ 0 h 1385047"/>
                      <a:gd name="connsiteX2" fmla="*/ 0 w 936812"/>
                      <a:gd name="connsiteY2" fmla="*/ 1385047 h 1385047"/>
                      <a:gd name="connsiteX3" fmla="*/ 0 w 936812"/>
                      <a:gd name="connsiteY3" fmla="*/ 0 h 13850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6812" h="1385047">
                        <a:moveTo>
                          <a:pt x="0" y="0"/>
                        </a:moveTo>
                        <a:lnTo>
                          <a:pt x="936812" y="0"/>
                        </a:lnTo>
                        <a:cubicBezTo>
                          <a:pt x="936812" y="764940"/>
                          <a:pt x="517387" y="1385047"/>
                          <a:pt x="0" y="138504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45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433" name="Szabadkézi sokszög 432"/>
                <p:cNvSpPr/>
                <p:nvPr/>
              </p:nvSpPr>
              <p:spPr>
                <a:xfrm flipH="1">
                  <a:off x="5228155" y="3627499"/>
                  <a:ext cx="44614" cy="12343"/>
                </a:xfrm>
                <a:custGeom>
                  <a:avLst/>
                  <a:gdLst>
                    <a:gd name="connsiteX0" fmla="*/ 66242 w 66242"/>
                    <a:gd name="connsiteY0" fmla="*/ 0 h 19349"/>
                    <a:gd name="connsiteX1" fmla="*/ 23671 w 66242"/>
                    <a:gd name="connsiteY1" fmla="*/ 9810 h 19349"/>
                    <a:gd name="connsiteX2" fmla="*/ 0 w 66242"/>
                    <a:gd name="connsiteY2" fmla="*/ 19349 h 19349"/>
                    <a:gd name="connsiteX3" fmla="*/ 66242 w 66242"/>
                    <a:gd name="connsiteY3" fmla="*/ 0 h 19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242" h="19349">
                      <a:moveTo>
                        <a:pt x="66242" y="0"/>
                      </a:moveTo>
                      <a:lnTo>
                        <a:pt x="23671" y="9810"/>
                      </a:lnTo>
                      <a:lnTo>
                        <a:pt x="0" y="19349"/>
                      </a:lnTo>
                      <a:lnTo>
                        <a:pt x="66242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34" name="Szabadkézi sokszög 433"/>
                <p:cNvSpPr/>
                <p:nvPr/>
              </p:nvSpPr>
              <p:spPr>
                <a:xfrm flipH="1">
                  <a:off x="5272770" y="3639842"/>
                  <a:ext cx="20840" cy="7954"/>
                </a:xfrm>
                <a:custGeom>
                  <a:avLst/>
                  <a:gdLst>
                    <a:gd name="connsiteX0" fmla="*/ 30943 w 30943"/>
                    <a:gd name="connsiteY0" fmla="*/ 0 h 12469"/>
                    <a:gd name="connsiteX1" fmla="*/ 14568 w 30943"/>
                    <a:gd name="connsiteY1" fmla="*/ 4783 h 12469"/>
                    <a:gd name="connsiteX2" fmla="*/ 0 w 30943"/>
                    <a:gd name="connsiteY2" fmla="*/ 12469 h 12469"/>
                    <a:gd name="connsiteX3" fmla="*/ 30943 w 30943"/>
                    <a:gd name="connsiteY3" fmla="*/ 0 h 12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943" h="12469">
                      <a:moveTo>
                        <a:pt x="30943" y="0"/>
                      </a:moveTo>
                      <a:lnTo>
                        <a:pt x="14568" y="4783"/>
                      </a:lnTo>
                      <a:lnTo>
                        <a:pt x="0" y="12469"/>
                      </a:lnTo>
                      <a:lnTo>
                        <a:pt x="30943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35" name="Szabadkézi sokszög 434"/>
                <p:cNvSpPr/>
                <p:nvPr/>
              </p:nvSpPr>
              <p:spPr>
                <a:xfrm flipH="1">
                  <a:off x="5293610" y="3647796"/>
                  <a:ext cx="38553" cy="19265"/>
                </a:xfrm>
                <a:custGeom>
                  <a:avLst/>
                  <a:gdLst>
                    <a:gd name="connsiteX0" fmla="*/ 57243 w 57243"/>
                    <a:gd name="connsiteY0" fmla="*/ 0 h 30201"/>
                    <a:gd name="connsiteX1" fmla="*/ 34038 w 57243"/>
                    <a:gd name="connsiteY1" fmla="*/ 9351 h 30201"/>
                    <a:gd name="connsiteX2" fmla="*/ 0 w 57243"/>
                    <a:gd name="connsiteY2" fmla="*/ 30201 h 30201"/>
                    <a:gd name="connsiteX3" fmla="*/ 57243 w 57243"/>
                    <a:gd name="connsiteY3" fmla="*/ 0 h 30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243" h="30201">
                      <a:moveTo>
                        <a:pt x="57243" y="0"/>
                      </a:moveTo>
                      <a:lnTo>
                        <a:pt x="34038" y="9351"/>
                      </a:lnTo>
                      <a:lnTo>
                        <a:pt x="0" y="30201"/>
                      </a:lnTo>
                      <a:lnTo>
                        <a:pt x="57243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36" name="Szabadkézi sokszög 435"/>
                <p:cNvSpPr/>
                <p:nvPr/>
              </p:nvSpPr>
              <p:spPr>
                <a:xfrm flipH="1">
                  <a:off x="5332163" y="3667061"/>
                  <a:ext cx="16198" cy="9398"/>
                </a:xfrm>
                <a:custGeom>
                  <a:avLst/>
                  <a:gdLst>
                    <a:gd name="connsiteX0" fmla="*/ 24050 w 24050"/>
                    <a:gd name="connsiteY0" fmla="*/ 0 h 14732"/>
                    <a:gd name="connsiteX1" fmla="*/ 6197 w 24050"/>
                    <a:gd name="connsiteY1" fmla="*/ 9419 h 14732"/>
                    <a:gd name="connsiteX2" fmla="*/ 0 w 24050"/>
                    <a:gd name="connsiteY2" fmla="*/ 14732 h 14732"/>
                    <a:gd name="connsiteX3" fmla="*/ 24050 w 24050"/>
                    <a:gd name="connsiteY3" fmla="*/ 0 h 14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050" h="14732">
                      <a:moveTo>
                        <a:pt x="24050" y="0"/>
                      </a:moveTo>
                      <a:lnTo>
                        <a:pt x="6197" y="9419"/>
                      </a:lnTo>
                      <a:lnTo>
                        <a:pt x="0" y="14732"/>
                      </a:lnTo>
                      <a:lnTo>
                        <a:pt x="24050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37" name="Szabadkézi sokszög 436"/>
                <p:cNvSpPr/>
                <p:nvPr/>
              </p:nvSpPr>
              <p:spPr>
                <a:xfrm flipH="1">
                  <a:off x="5348361" y="3676458"/>
                  <a:ext cx="44219" cy="35905"/>
                </a:xfrm>
                <a:custGeom>
                  <a:avLst/>
                  <a:gdLst>
                    <a:gd name="connsiteX0" fmla="*/ 65655 w 65655"/>
                    <a:gd name="connsiteY0" fmla="*/ 0 h 56286"/>
                    <a:gd name="connsiteX1" fmla="*/ 55941 w 65655"/>
                    <a:gd name="connsiteY1" fmla="*/ 5950 h 56286"/>
                    <a:gd name="connsiteX2" fmla="*/ 0 w 65655"/>
                    <a:gd name="connsiteY2" fmla="*/ 56286 h 56286"/>
                    <a:gd name="connsiteX3" fmla="*/ 65655 w 65655"/>
                    <a:gd name="connsiteY3" fmla="*/ 0 h 5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655" h="56286">
                      <a:moveTo>
                        <a:pt x="65655" y="0"/>
                      </a:moveTo>
                      <a:lnTo>
                        <a:pt x="55941" y="5950"/>
                      </a:lnTo>
                      <a:lnTo>
                        <a:pt x="0" y="56286"/>
                      </a:lnTo>
                      <a:lnTo>
                        <a:pt x="65655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438" name="Csoportba foglalás 437"/>
                <p:cNvGrpSpPr/>
                <p:nvPr/>
              </p:nvGrpSpPr>
              <p:grpSpPr>
                <a:xfrm>
                  <a:off x="5926641" y="3131633"/>
                  <a:ext cx="285553" cy="760461"/>
                  <a:chOff x="4635389" y="4442242"/>
                  <a:chExt cx="464659" cy="692270"/>
                </a:xfrm>
              </p:grpSpPr>
              <p:sp>
                <p:nvSpPr>
                  <p:cNvPr id="467" name="Szabadkézi sokszög 466"/>
                  <p:cNvSpPr/>
                  <p:nvPr/>
                </p:nvSpPr>
                <p:spPr>
                  <a:xfrm>
                    <a:off x="4864514" y="4442242"/>
                    <a:ext cx="235534" cy="692269"/>
                  </a:xfrm>
                  <a:custGeom>
                    <a:avLst/>
                    <a:gdLst>
                      <a:gd name="connsiteX0" fmla="*/ 0 w 560090"/>
                      <a:gd name="connsiteY0" fmla="*/ 0 h 1216152"/>
                      <a:gd name="connsiteX1" fmla="*/ 228600 w 560090"/>
                      <a:gd name="connsiteY1" fmla="*/ 0 h 1216152"/>
                      <a:gd name="connsiteX2" fmla="*/ 406902 w 560090"/>
                      <a:gd name="connsiteY2" fmla="*/ 948564 h 1216152"/>
                      <a:gd name="connsiteX3" fmla="*/ 406902 w 560090"/>
                      <a:gd name="connsiteY3" fmla="*/ 948565 h 1216152"/>
                      <a:gd name="connsiteX4" fmla="*/ 426179 w 560090"/>
                      <a:gd name="connsiteY4" fmla="*/ 953909 h 1216152"/>
                      <a:gd name="connsiteX5" fmla="*/ 560090 w 560090"/>
                      <a:gd name="connsiteY5" fmla="*/ 1062534 h 1216152"/>
                      <a:gd name="connsiteX6" fmla="*/ 482008 w 560090"/>
                      <a:gd name="connsiteY6" fmla="*/ 1148424 h 1216152"/>
                      <a:gd name="connsiteX7" fmla="*/ 447138 w 560090"/>
                      <a:gd name="connsiteY7" fmla="*/ 1162624 h 1216152"/>
                      <a:gd name="connsiteX8" fmla="*/ 447138 w 560090"/>
                      <a:gd name="connsiteY8" fmla="*/ 1162623 h 1216152"/>
                      <a:gd name="connsiteX9" fmla="*/ 426179 w 560090"/>
                      <a:gd name="connsiteY9" fmla="*/ 1171158 h 1216152"/>
                      <a:gd name="connsiteX10" fmla="*/ 102890 w 560090"/>
                      <a:gd name="connsiteY10" fmla="*/ 1216152 h 1216152"/>
                      <a:gd name="connsiteX11" fmla="*/ 0 w 560090"/>
                      <a:gd name="connsiteY11" fmla="*/ 1216152 h 1216152"/>
                      <a:gd name="connsiteX12" fmla="*/ 0 w 560090"/>
                      <a:gd name="connsiteY12" fmla="*/ 1211910 h 1216152"/>
                      <a:gd name="connsiteX13" fmla="*/ 0 w 560090"/>
                      <a:gd name="connsiteY13" fmla="*/ 913156 h 12161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60090" h="1216152">
                        <a:moveTo>
                          <a:pt x="0" y="0"/>
                        </a:moveTo>
                        <a:lnTo>
                          <a:pt x="228600" y="0"/>
                        </a:lnTo>
                        <a:lnTo>
                          <a:pt x="406902" y="948564"/>
                        </a:lnTo>
                        <a:lnTo>
                          <a:pt x="406902" y="948565"/>
                        </a:lnTo>
                        <a:lnTo>
                          <a:pt x="426179" y="953909"/>
                        </a:lnTo>
                        <a:cubicBezTo>
                          <a:pt x="508916" y="981709"/>
                          <a:pt x="560090" y="1020114"/>
                          <a:pt x="560090" y="1062534"/>
                        </a:cubicBezTo>
                        <a:cubicBezTo>
                          <a:pt x="560090" y="1094350"/>
                          <a:pt x="531305" y="1123906"/>
                          <a:pt x="482008" y="1148424"/>
                        </a:cubicBezTo>
                        <a:lnTo>
                          <a:pt x="447138" y="1162624"/>
                        </a:lnTo>
                        <a:lnTo>
                          <a:pt x="447138" y="1162623"/>
                        </a:lnTo>
                        <a:lnTo>
                          <a:pt x="426179" y="1171158"/>
                        </a:lnTo>
                        <a:cubicBezTo>
                          <a:pt x="343443" y="1198958"/>
                          <a:pt x="229143" y="1216152"/>
                          <a:pt x="102890" y="1216152"/>
                        </a:cubicBezTo>
                        <a:lnTo>
                          <a:pt x="0" y="1216152"/>
                        </a:lnTo>
                        <a:lnTo>
                          <a:pt x="0" y="1211910"/>
                        </a:lnTo>
                        <a:lnTo>
                          <a:pt x="0" y="913156"/>
                        </a:lnTo>
                        <a:close/>
                      </a:path>
                    </a:pathLst>
                  </a:custGeom>
                  <a:solidFill>
                    <a:srgbClr val="FF9A3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dirty="0"/>
                  </a:p>
                </p:txBody>
              </p:sp>
              <p:sp>
                <p:nvSpPr>
                  <p:cNvPr id="468" name="Szabadkézi sokszög 467"/>
                  <p:cNvSpPr/>
                  <p:nvPr/>
                </p:nvSpPr>
                <p:spPr>
                  <a:xfrm flipH="1">
                    <a:off x="4635389" y="4442243"/>
                    <a:ext cx="235534" cy="692269"/>
                  </a:xfrm>
                  <a:custGeom>
                    <a:avLst/>
                    <a:gdLst>
                      <a:gd name="connsiteX0" fmla="*/ 0 w 560090"/>
                      <a:gd name="connsiteY0" fmla="*/ 0 h 1216152"/>
                      <a:gd name="connsiteX1" fmla="*/ 228600 w 560090"/>
                      <a:gd name="connsiteY1" fmla="*/ 0 h 1216152"/>
                      <a:gd name="connsiteX2" fmla="*/ 406902 w 560090"/>
                      <a:gd name="connsiteY2" fmla="*/ 948564 h 1216152"/>
                      <a:gd name="connsiteX3" fmla="*/ 406902 w 560090"/>
                      <a:gd name="connsiteY3" fmla="*/ 948565 h 1216152"/>
                      <a:gd name="connsiteX4" fmla="*/ 426179 w 560090"/>
                      <a:gd name="connsiteY4" fmla="*/ 953909 h 1216152"/>
                      <a:gd name="connsiteX5" fmla="*/ 560090 w 560090"/>
                      <a:gd name="connsiteY5" fmla="*/ 1062534 h 1216152"/>
                      <a:gd name="connsiteX6" fmla="*/ 482008 w 560090"/>
                      <a:gd name="connsiteY6" fmla="*/ 1148424 h 1216152"/>
                      <a:gd name="connsiteX7" fmla="*/ 447138 w 560090"/>
                      <a:gd name="connsiteY7" fmla="*/ 1162624 h 1216152"/>
                      <a:gd name="connsiteX8" fmla="*/ 447138 w 560090"/>
                      <a:gd name="connsiteY8" fmla="*/ 1162623 h 1216152"/>
                      <a:gd name="connsiteX9" fmla="*/ 426179 w 560090"/>
                      <a:gd name="connsiteY9" fmla="*/ 1171158 h 1216152"/>
                      <a:gd name="connsiteX10" fmla="*/ 102890 w 560090"/>
                      <a:gd name="connsiteY10" fmla="*/ 1216152 h 1216152"/>
                      <a:gd name="connsiteX11" fmla="*/ 0 w 560090"/>
                      <a:gd name="connsiteY11" fmla="*/ 1216152 h 1216152"/>
                      <a:gd name="connsiteX12" fmla="*/ 0 w 560090"/>
                      <a:gd name="connsiteY12" fmla="*/ 1211910 h 1216152"/>
                      <a:gd name="connsiteX13" fmla="*/ 0 w 560090"/>
                      <a:gd name="connsiteY13" fmla="*/ 913156 h 12161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60090" h="1216152">
                        <a:moveTo>
                          <a:pt x="0" y="0"/>
                        </a:moveTo>
                        <a:lnTo>
                          <a:pt x="228600" y="0"/>
                        </a:lnTo>
                        <a:lnTo>
                          <a:pt x="406902" y="948564"/>
                        </a:lnTo>
                        <a:lnTo>
                          <a:pt x="406902" y="948565"/>
                        </a:lnTo>
                        <a:lnTo>
                          <a:pt x="426179" y="953909"/>
                        </a:lnTo>
                        <a:cubicBezTo>
                          <a:pt x="508916" y="981709"/>
                          <a:pt x="560090" y="1020114"/>
                          <a:pt x="560090" y="1062534"/>
                        </a:cubicBezTo>
                        <a:cubicBezTo>
                          <a:pt x="560090" y="1094350"/>
                          <a:pt x="531305" y="1123906"/>
                          <a:pt x="482008" y="1148424"/>
                        </a:cubicBezTo>
                        <a:lnTo>
                          <a:pt x="447138" y="1162624"/>
                        </a:lnTo>
                        <a:lnTo>
                          <a:pt x="447138" y="1162623"/>
                        </a:lnTo>
                        <a:lnTo>
                          <a:pt x="426179" y="1171158"/>
                        </a:lnTo>
                        <a:cubicBezTo>
                          <a:pt x="343443" y="1198958"/>
                          <a:pt x="229143" y="1216152"/>
                          <a:pt x="102890" y="1216152"/>
                        </a:cubicBezTo>
                        <a:lnTo>
                          <a:pt x="0" y="1216152"/>
                        </a:lnTo>
                        <a:lnTo>
                          <a:pt x="0" y="1211910"/>
                        </a:lnTo>
                        <a:lnTo>
                          <a:pt x="0" y="913156"/>
                        </a:lnTo>
                        <a:close/>
                      </a:path>
                    </a:pathLst>
                  </a:custGeom>
                  <a:solidFill>
                    <a:srgbClr val="FFB45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dirty="0"/>
                  </a:p>
                </p:txBody>
              </p:sp>
            </p:grpSp>
            <p:grpSp>
              <p:nvGrpSpPr>
                <p:cNvPr id="439" name="Csoportba foglalás 438"/>
                <p:cNvGrpSpPr/>
                <p:nvPr/>
              </p:nvGrpSpPr>
              <p:grpSpPr>
                <a:xfrm>
                  <a:off x="5136722" y="3073902"/>
                  <a:ext cx="547823" cy="470403"/>
                  <a:chOff x="4493581" y="2506367"/>
                  <a:chExt cx="813392" cy="737420"/>
                </a:xfrm>
              </p:grpSpPr>
              <p:sp>
                <p:nvSpPr>
                  <p:cNvPr id="459" name="Ellipszis 458"/>
                  <p:cNvSpPr/>
                  <p:nvPr/>
                </p:nvSpPr>
                <p:spPr>
                  <a:xfrm>
                    <a:off x="4502539" y="2595201"/>
                    <a:ext cx="789793" cy="648586"/>
                  </a:xfrm>
                  <a:prstGeom prst="ellipse">
                    <a:avLst/>
                  </a:prstGeom>
                  <a:solidFill>
                    <a:srgbClr val="F4914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grpSp>
                <p:nvGrpSpPr>
                  <p:cNvPr id="460" name="Csoportba foglalás 459"/>
                  <p:cNvGrpSpPr/>
                  <p:nvPr/>
                </p:nvGrpSpPr>
                <p:grpSpPr>
                  <a:xfrm>
                    <a:off x="4493581" y="2506367"/>
                    <a:ext cx="813392" cy="622936"/>
                    <a:chOff x="4493581" y="2506367"/>
                    <a:chExt cx="813392" cy="622936"/>
                  </a:xfrm>
                </p:grpSpPr>
                <p:sp>
                  <p:nvSpPr>
                    <p:cNvPr id="461" name="Ellipszis 460"/>
                    <p:cNvSpPr/>
                    <p:nvPr/>
                  </p:nvSpPr>
                  <p:spPr>
                    <a:xfrm rot="5400000">
                      <a:off x="4617808" y="2451940"/>
                      <a:ext cx="564935" cy="789792"/>
                    </a:xfrm>
                    <a:prstGeom prst="ellipse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462" name="Ellipszis 461"/>
                    <p:cNvSpPr/>
                    <p:nvPr/>
                  </p:nvSpPr>
                  <p:spPr>
                    <a:xfrm rot="16200000">
                      <a:off x="4658753" y="2641497"/>
                      <a:ext cx="460452" cy="515160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accent6">
                            <a:lumMod val="50000"/>
                          </a:schemeClr>
                        </a:gs>
                        <a:gs pos="30000">
                          <a:srgbClr val="00B050"/>
                        </a:gs>
                        <a:gs pos="77942">
                          <a:schemeClr val="accent1">
                            <a:lumMod val="50000"/>
                          </a:schemeClr>
                        </a:gs>
                        <a:gs pos="26000">
                          <a:schemeClr val="accent6">
                            <a:lumMod val="50000"/>
                          </a:schemeClr>
                        </a:gs>
                        <a:gs pos="16000">
                          <a:schemeClr val="tx1"/>
                        </a:gs>
                        <a:gs pos="90612">
                          <a:schemeClr val="accent5">
                            <a:lumMod val="50000"/>
                          </a:schemeClr>
                        </a:gs>
                        <a:gs pos="100000">
                          <a:schemeClr val="accent6">
                            <a:lumMod val="5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463" name="Ellipszis 462"/>
                    <p:cNvSpPr/>
                    <p:nvPr/>
                  </p:nvSpPr>
                  <p:spPr>
                    <a:xfrm>
                      <a:off x="5083728" y="2844489"/>
                      <a:ext cx="98791" cy="956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464" name="Szabadkézi sokszög 463"/>
                    <p:cNvSpPr/>
                    <p:nvPr/>
                  </p:nvSpPr>
                  <p:spPr>
                    <a:xfrm rot="5400000">
                      <a:off x="4731982" y="2418187"/>
                      <a:ext cx="336585" cy="789793"/>
                    </a:xfrm>
                    <a:custGeom>
                      <a:avLst/>
                      <a:gdLst>
                        <a:gd name="connsiteX0" fmla="*/ 409807 w 488321"/>
                        <a:gd name="connsiteY0" fmla="*/ 0 h 813392"/>
                        <a:gd name="connsiteX1" fmla="*/ 488321 w 488321"/>
                        <a:gd name="connsiteY1" fmla="*/ 7856 h 813392"/>
                        <a:gd name="connsiteX2" fmla="*/ 484236 w 488321"/>
                        <a:gd name="connsiteY2" fmla="*/ 8264 h 813392"/>
                        <a:gd name="connsiteX3" fmla="*/ 157019 w 488321"/>
                        <a:gd name="connsiteY3" fmla="*/ 406697 h 813392"/>
                        <a:gd name="connsiteX4" fmla="*/ 484236 w 488321"/>
                        <a:gd name="connsiteY4" fmla="*/ 805130 h 813392"/>
                        <a:gd name="connsiteX5" fmla="*/ 488312 w 488321"/>
                        <a:gd name="connsiteY5" fmla="*/ 805538 h 813392"/>
                        <a:gd name="connsiteX6" fmla="*/ 409807 w 488321"/>
                        <a:gd name="connsiteY6" fmla="*/ 813392 h 813392"/>
                        <a:gd name="connsiteX7" fmla="*/ 0 w 488321"/>
                        <a:gd name="connsiteY7" fmla="*/ 406696 h 813392"/>
                        <a:gd name="connsiteX8" fmla="*/ 409807 w 488321"/>
                        <a:gd name="connsiteY8" fmla="*/ 0 h 813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8321" h="813392">
                          <a:moveTo>
                            <a:pt x="409807" y="0"/>
                          </a:moveTo>
                          <a:lnTo>
                            <a:pt x="488321" y="7856"/>
                          </a:lnTo>
                          <a:lnTo>
                            <a:pt x="484236" y="8264"/>
                          </a:lnTo>
                          <a:cubicBezTo>
                            <a:pt x="297494" y="46187"/>
                            <a:pt x="157019" y="210162"/>
                            <a:pt x="157019" y="406697"/>
                          </a:cubicBezTo>
                          <a:cubicBezTo>
                            <a:pt x="157019" y="603233"/>
                            <a:pt x="297494" y="767208"/>
                            <a:pt x="484236" y="805130"/>
                          </a:cubicBezTo>
                          <a:lnTo>
                            <a:pt x="488312" y="805538"/>
                          </a:lnTo>
                          <a:lnTo>
                            <a:pt x="409807" y="813392"/>
                          </a:lnTo>
                          <a:cubicBezTo>
                            <a:pt x="183477" y="813392"/>
                            <a:pt x="0" y="631308"/>
                            <a:pt x="0" y="406696"/>
                          </a:cubicBezTo>
                          <a:cubicBezTo>
                            <a:pt x="0" y="182084"/>
                            <a:pt x="183477" y="0"/>
                            <a:pt x="409807" y="0"/>
                          </a:cubicBezTo>
                          <a:close/>
                        </a:path>
                      </a:pathLst>
                    </a:custGeom>
                    <a:solidFill>
                      <a:srgbClr val="F46C1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465" name="Szabadkézi sokszög 464"/>
                    <p:cNvSpPr/>
                    <p:nvPr/>
                  </p:nvSpPr>
                  <p:spPr>
                    <a:xfrm rot="16200000">
                      <a:off x="4656116" y="2343832"/>
                      <a:ext cx="488321" cy="813392"/>
                    </a:xfrm>
                    <a:custGeom>
                      <a:avLst/>
                      <a:gdLst>
                        <a:gd name="connsiteX0" fmla="*/ 78514 w 488321"/>
                        <a:gd name="connsiteY0" fmla="*/ 0 h 813392"/>
                        <a:gd name="connsiteX1" fmla="*/ 488321 w 488321"/>
                        <a:gd name="connsiteY1" fmla="*/ 406696 h 813392"/>
                        <a:gd name="connsiteX2" fmla="*/ 78514 w 488321"/>
                        <a:gd name="connsiteY2" fmla="*/ 813392 h 813392"/>
                        <a:gd name="connsiteX3" fmla="*/ 0 w 488321"/>
                        <a:gd name="connsiteY3" fmla="*/ 805537 h 813392"/>
                        <a:gd name="connsiteX4" fmla="*/ 4085 w 488321"/>
                        <a:gd name="connsiteY4" fmla="*/ 805128 h 813392"/>
                        <a:gd name="connsiteX5" fmla="*/ 331302 w 488321"/>
                        <a:gd name="connsiteY5" fmla="*/ 406695 h 813392"/>
                        <a:gd name="connsiteX6" fmla="*/ 4085 w 488321"/>
                        <a:gd name="connsiteY6" fmla="*/ 8262 h 813392"/>
                        <a:gd name="connsiteX7" fmla="*/ 9 w 488321"/>
                        <a:gd name="connsiteY7" fmla="*/ 7855 h 813392"/>
                        <a:gd name="connsiteX8" fmla="*/ 78514 w 488321"/>
                        <a:gd name="connsiteY8" fmla="*/ 0 h 813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8321" h="813392">
                          <a:moveTo>
                            <a:pt x="78514" y="0"/>
                          </a:moveTo>
                          <a:cubicBezTo>
                            <a:pt x="304844" y="0"/>
                            <a:pt x="488321" y="182084"/>
                            <a:pt x="488321" y="406696"/>
                          </a:cubicBezTo>
                          <a:cubicBezTo>
                            <a:pt x="488321" y="631308"/>
                            <a:pt x="304844" y="813392"/>
                            <a:pt x="78514" y="813392"/>
                          </a:cubicBezTo>
                          <a:lnTo>
                            <a:pt x="0" y="805537"/>
                          </a:lnTo>
                          <a:lnTo>
                            <a:pt x="4085" y="805128"/>
                          </a:lnTo>
                          <a:cubicBezTo>
                            <a:pt x="190827" y="767206"/>
                            <a:pt x="331302" y="603231"/>
                            <a:pt x="331302" y="406695"/>
                          </a:cubicBezTo>
                          <a:cubicBezTo>
                            <a:pt x="331302" y="210160"/>
                            <a:pt x="190827" y="46185"/>
                            <a:pt x="4085" y="8262"/>
                          </a:cubicBezTo>
                          <a:lnTo>
                            <a:pt x="9" y="7855"/>
                          </a:lnTo>
                          <a:lnTo>
                            <a:pt x="78514" y="0"/>
                          </a:lnTo>
                          <a:close/>
                        </a:path>
                      </a:pathLst>
                    </a:custGeom>
                    <a:solidFill>
                      <a:srgbClr val="F27D2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466" name="Ellipszis 465"/>
                    <p:cNvSpPr/>
                    <p:nvPr/>
                  </p:nvSpPr>
                  <p:spPr>
                    <a:xfrm>
                      <a:off x="4977692" y="2916033"/>
                      <a:ext cx="72000" cy="7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</p:grpSp>
            <p:grpSp>
              <p:nvGrpSpPr>
                <p:cNvPr id="440" name="Csoportba foglalás 439"/>
                <p:cNvGrpSpPr/>
                <p:nvPr/>
              </p:nvGrpSpPr>
              <p:grpSpPr>
                <a:xfrm>
                  <a:off x="6420936" y="3094632"/>
                  <a:ext cx="547823" cy="465097"/>
                  <a:chOff x="4493581" y="2506367"/>
                  <a:chExt cx="813392" cy="729103"/>
                </a:xfrm>
              </p:grpSpPr>
              <p:sp>
                <p:nvSpPr>
                  <p:cNvPr id="451" name="Ellipszis 450"/>
                  <p:cNvSpPr/>
                  <p:nvPr/>
                </p:nvSpPr>
                <p:spPr>
                  <a:xfrm>
                    <a:off x="4512149" y="2555214"/>
                    <a:ext cx="789793" cy="680256"/>
                  </a:xfrm>
                  <a:prstGeom prst="ellipse">
                    <a:avLst/>
                  </a:prstGeom>
                  <a:solidFill>
                    <a:srgbClr val="F4914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grpSp>
                <p:nvGrpSpPr>
                  <p:cNvPr id="452" name="Csoportba foglalás 451"/>
                  <p:cNvGrpSpPr/>
                  <p:nvPr/>
                </p:nvGrpSpPr>
                <p:grpSpPr>
                  <a:xfrm>
                    <a:off x="4493581" y="2506367"/>
                    <a:ext cx="813392" cy="622936"/>
                    <a:chOff x="4493581" y="2506367"/>
                    <a:chExt cx="813392" cy="622936"/>
                  </a:xfrm>
                </p:grpSpPr>
                <p:sp>
                  <p:nvSpPr>
                    <p:cNvPr id="453" name="Ellipszis 452"/>
                    <p:cNvSpPr/>
                    <p:nvPr/>
                  </p:nvSpPr>
                  <p:spPr>
                    <a:xfrm rot="5400000">
                      <a:off x="4617808" y="2451940"/>
                      <a:ext cx="564935" cy="789792"/>
                    </a:xfrm>
                    <a:prstGeom prst="ellipse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454" name="Ellipszis 453"/>
                    <p:cNvSpPr/>
                    <p:nvPr/>
                  </p:nvSpPr>
                  <p:spPr>
                    <a:xfrm rot="16200000">
                      <a:off x="4658753" y="2641497"/>
                      <a:ext cx="460452" cy="515160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accent6">
                            <a:lumMod val="50000"/>
                          </a:schemeClr>
                        </a:gs>
                        <a:gs pos="30000">
                          <a:srgbClr val="00B050"/>
                        </a:gs>
                        <a:gs pos="77942">
                          <a:schemeClr val="accent1">
                            <a:lumMod val="50000"/>
                          </a:schemeClr>
                        </a:gs>
                        <a:gs pos="26000">
                          <a:schemeClr val="accent6">
                            <a:lumMod val="50000"/>
                          </a:schemeClr>
                        </a:gs>
                        <a:gs pos="16000">
                          <a:schemeClr val="tx1"/>
                        </a:gs>
                        <a:gs pos="90612">
                          <a:schemeClr val="accent5">
                            <a:lumMod val="50000"/>
                          </a:schemeClr>
                        </a:gs>
                        <a:gs pos="100000">
                          <a:schemeClr val="accent6">
                            <a:lumMod val="5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455" name="Ellipszis 454"/>
                    <p:cNvSpPr/>
                    <p:nvPr/>
                  </p:nvSpPr>
                  <p:spPr>
                    <a:xfrm>
                      <a:off x="5083728" y="2844489"/>
                      <a:ext cx="98791" cy="956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456" name="Szabadkézi sokszög 455"/>
                    <p:cNvSpPr/>
                    <p:nvPr/>
                  </p:nvSpPr>
                  <p:spPr>
                    <a:xfrm rot="5400000">
                      <a:off x="4731982" y="2418187"/>
                      <a:ext cx="336585" cy="789793"/>
                    </a:xfrm>
                    <a:custGeom>
                      <a:avLst/>
                      <a:gdLst>
                        <a:gd name="connsiteX0" fmla="*/ 409807 w 488321"/>
                        <a:gd name="connsiteY0" fmla="*/ 0 h 813392"/>
                        <a:gd name="connsiteX1" fmla="*/ 488321 w 488321"/>
                        <a:gd name="connsiteY1" fmla="*/ 7856 h 813392"/>
                        <a:gd name="connsiteX2" fmla="*/ 484236 w 488321"/>
                        <a:gd name="connsiteY2" fmla="*/ 8264 h 813392"/>
                        <a:gd name="connsiteX3" fmla="*/ 157019 w 488321"/>
                        <a:gd name="connsiteY3" fmla="*/ 406697 h 813392"/>
                        <a:gd name="connsiteX4" fmla="*/ 484236 w 488321"/>
                        <a:gd name="connsiteY4" fmla="*/ 805130 h 813392"/>
                        <a:gd name="connsiteX5" fmla="*/ 488312 w 488321"/>
                        <a:gd name="connsiteY5" fmla="*/ 805538 h 813392"/>
                        <a:gd name="connsiteX6" fmla="*/ 409807 w 488321"/>
                        <a:gd name="connsiteY6" fmla="*/ 813392 h 813392"/>
                        <a:gd name="connsiteX7" fmla="*/ 0 w 488321"/>
                        <a:gd name="connsiteY7" fmla="*/ 406696 h 813392"/>
                        <a:gd name="connsiteX8" fmla="*/ 409807 w 488321"/>
                        <a:gd name="connsiteY8" fmla="*/ 0 h 813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8321" h="813392">
                          <a:moveTo>
                            <a:pt x="409807" y="0"/>
                          </a:moveTo>
                          <a:lnTo>
                            <a:pt x="488321" y="7856"/>
                          </a:lnTo>
                          <a:lnTo>
                            <a:pt x="484236" y="8264"/>
                          </a:lnTo>
                          <a:cubicBezTo>
                            <a:pt x="297494" y="46187"/>
                            <a:pt x="157019" y="210162"/>
                            <a:pt x="157019" y="406697"/>
                          </a:cubicBezTo>
                          <a:cubicBezTo>
                            <a:pt x="157019" y="603233"/>
                            <a:pt x="297494" y="767208"/>
                            <a:pt x="484236" y="805130"/>
                          </a:cubicBezTo>
                          <a:lnTo>
                            <a:pt x="488312" y="805538"/>
                          </a:lnTo>
                          <a:lnTo>
                            <a:pt x="409807" y="813392"/>
                          </a:lnTo>
                          <a:cubicBezTo>
                            <a:pt x="183477" y="813392"/>
                            <a:pt x="0" y="631308"/>
                            <a:pt x="0" y="406696"/>
                          </a:cubicBezTo>
                          <a:cubicBezTo>
                            <a:pt x="0" y="182084"/>
                            <a:pt x="183477" y="0"/>
                            <a:pt x="409807" y="0"/>
                          </a:cubicBezTo>
                          <a:close/>
                        </a:path>
                      </a:pathLst>
                    </a:custGeom>
                    <a:solidFill>
                      <a:srgbClr val="F46C1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457" name="Szabadkézi sokszög 456"/>
                    <p:cNvSpPr/>
                    <p:nvPr/>
                  </p:nvSpPr>
                  <p:spPr>
                    <a:xfrm rot="16200000">
                      <a:off x="4656116" y="2343832"/>
                      <a:ext cx="488321" cy="813392"/>
                    </a:xfrm>
                    <a:custGeom>
                      <a:avLst/>
                      <a:gdLst>
                        <a:gd name="connsiteX0" fmla="*/ 78514 w 488321"/>
                        <a:gd name="connsiteY0" fmla="*/ 0 h 813392"/>
                        <a:gd name="connsiteX1" fmla="*/ 488321 w 488321"/>
                        <a:gd name="connsiteY1" fmla="*/ 406696 h 813392"/>
                        <a:gd name="connsiteX2" fmla="*/ 78514 w 488321"/>
                        <a:gd name="connsiteY2" fmla="*/ 813392 h 813392"/>
                        <a:gd name="connsiteX3" fmla="*/ 0 w 488321"/>
                        <a:gd name="connsiteY3" fmla="*/ 805537 h 813392"/>
                        <a:gd name="connsiteX4" fmla="*/ 4085 w 488321"/>
                        <a:gd name="connsiteY4" fmla="*/ 805128 h 813392"/>
                        <a:gd name="connsiteX5" fmla="*/ 331302 w 488321"/>
                        <a:gd name="connsiteY5" fmla="*/ 406695 h 813392"/>
                        <a:gd name="connsiteX6" fmla="*/ 4085 w 488321"/>
                        <a:gd name="connsiteY6" fmla="*/ 8262 h 813392"/>
                        <a:gd name="connsiteX7" fmla="*/ 9 w 488321"/>
                        <a:gd name="connsiteY7" fmla="*/ 7855 h 813392"/>
                        <a:gd name="connsiteX8" fmla="*/ 78514 w 488321"/>
                        <a:gd name="connsiteY8" fmla="*/ 0 h 813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8321" h="813392">
                          <a:moveTo>
                            <a:pt x="78514" y="0"/>
                          </a:moveTo>
                          <a:cubicBezTo>
                            <a:pt x="304844" y="0"/>
                            <a:pt x="488321" y="182084"/>
                            <a:pt x="488321" y="406696"/>
                          </a:cubicBezTo>
                          <a:cubicBezTo>
                            <a:pt x="488321" y="631308"/>
                            <a:pt x="304844" y="813392"/>
                            <a:pt x="78514" y="813392"/>
                          </a:cubicBezTo>
                          <a:lnTo>
                            <a:pt x="0" y="805537"/>
                          </a:lnTo>
                          <a:lnTo>
                            <a:pt x="4085" y="805128"/>
                          </a:lnTo>
                          <a:cubicBezTo>
                            <a:pt x="190827" y="767206"/>
                            <a:pt x="331302" y="603231"/>
                            <a:pt x="331302" y="406695"/>
                          </a:cubicBezTo>
                          <a:cubicBezTo>
                            <a:pt x="331302" y="210160"/>
                            <a:pt x="190827" y="46185"/>
                            <a:pt x="4085" y="8262"/>
                          </a:cubicBezTo>
                          <a:lnTo>
                            <a:pt x="9" y="7855"/>
                          </a:lnTo>
                          <a:lnTo>
                            <a:pt x="78514" y="0"/>
                          </a:lnTo>
                          <a:close/>
                        </a:path>
                      </a:pathLst>
                    </a:custGeom>
                    <a:solidFill>
                      <a:srgbClr val="F27D2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458" name="Ellipszis 457"/>
                    <p:cNvSpPr/>
                    <p:nvPr/>
                  </p:nvSpPr>
                  <p:spPr>
                    <a:xfrm>
                      <a:off x="4977692" y="2916033"/>
                      <a:ext cx="72000" cy="7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</p:grpSp>
            <p:sp>
              <p:nvSpPr>
                <p:cNvPr id="441" name="Ellipszis 440"/>
                <p:cNvSpPr/>
                <p:nvPr/>
              </p:nvSpPr>
              <p:spPr>
                <a:xfrm>
                  <a:off x="6746991" y="3627832"/>
                  <a:ext cx="340233" cy="304391"/>
                </a:xfrm>
                <a:prstGeom prst="ellipse">
                  <a:avLst/>
                </a:prstGeom>
                <a:solidFill>
                  <a:srgbClr val="FFB1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42" name="Szabadkézi sokszög 441"/>
                <p:cNvSpPr/>
                <p:nvPr/>
              </p:nvSpPr>
              <p:spPr>
                <a:xfrm rot="1132413" flipH="1">
                  <a:off x="6473716" y="2982578"/>
                  <a:ext cx="651456" cy="200780"/>
                </a:xfrm>
                <a:custGeom>
                  <a:avLst/>
                  <a:gdLst>
                    <a:gd name="connsiteX0" fmla="*/ 1399896 w 2279250"/>
                    <a:gd name="connsiteY0" fmla="*/ 69905 h 549294"/>
                    <a:gd name="connsiteX1" fmla="*/ 1755590 w 2279250"/>
                    <a:gd name="connsiteY1" fmla="*/ 209825 h 549294"/>
                    <a:gd name="connsiteX2" fmla="*/ 1756066 w 2279250"/>
                    <a:gd name="connsiteY2" fmla="*/ 210038 h 549294"/>
                    <a:gd name="connsiteX3" fmla="*/ 1756067 w 2279250"/>
                    <a:gd name="connsiteY3" fmla="*/ 210038 h 549294"/>
                    <a:gd name="connsiteX4" fmla="*/ 1908236 w 2279250"/>
                    <a:gd name="connsiteY4" fmla="*/ 277996 h 549294"/>
                    <a:gd name="connsiteX5" fmla="*/ 2278157 w 2279250"/>
                    <a:gd name="connsiteY5" fmla="*/ 527379 h 549294"/>
                    <a:gd name="connsiteX6" fmla="*/ 1310823 w 2279250"/>
                    <a:gd name="connsiteY6" fmla="*/ 315508 h 549294"/>
                    <a:gd name="connsiteX7" fmla="*/ 1160909 w 2279250"/>
                    <a:gd name="connsiteY7" fmla="*/ 258852 h 549294"/>
                    <a:gd name="connsiteX8" fmla="*/ 1160908 w 2279250"/>
                    <a:gd name="connsiteY8" fmla="*/ 258852 h 549294"/>
                    <a:gd name="connsiteX9" fmla="*/ 1160905 w 2279250"/>
                    <a:gd name="connsiteY9" fmla="*/ 258851 h 549294"/>
                    <a:gd name="connsiteX10" fmla="*/ 981610 w 2279250"/>
                    <a:gd name="connsiteY10" fmla="*/ 261257 h 549294"/>
                    <a:gd name="connsiteX11" fmla="*/ 0 w 2279250"/>
                    <a:gd name="connsiteY11" fmla="*/ 130628 h 549294"/>
                    <a:gd name="connsiteX12" fmla="*/ 599522 w 2279250"/>
                    <a:gd name="connsiteY12" fmla="*/ 10264 h 549294"/>
                    <a:gd name="connsiteX13" fmla="*/ 611812 w 2279250"/>
                    <a:gd name="connsiteY13" fmla="*/ 9755 h 549294"/>
                    <a:gd name="connsiteX14" fmla="*/ 611815 w 2279250"/>
                    <a:gd name="connsiteY14" fmla="*/ 9757 h 549294"/>
                    <a:gd name="connsiteX15" fmla="*/ 783780 w 2279250"/>
                    <a:gd name="connsiteY15" fmla="*/ 2654 h 549294"/>
                    <a:gd name="connsiteX16" fmla="*/ 981609 w 2279250"/>
                    <a:gd name="connsiteY16" fmla="*/ 0 h 549294"/>
                    <a:gd name="connsiteX17" fmla="*/ 1179438 w 2279250"/>
                    <a:gd name="connsiteY17" fmla="*/ 2655 h 549294"/>
                    <a:gd name="connsiteX18" fmla="*/ 1209711 w 2279250"/>
                    <a:gd name="connsiteY18" fmla="*/ 3905 h 549294"/>
                    <a:gd name="connsiteX19" fmla="*/ 1213016 w 2279250"/>
                    <a:gd name="connsiteY19" fmla="*/ 4951 h 549294"/>
                    <a:gd name="connsiteX20" fmla="*/ 1399896 w 2279250"/>
                    <a:gd name="connsiteY20" fmla="*/ 69905 h 549294"/>
                    <a:gd name="connsiteX0" fmla="*/ 1863715 w 2743069"/>
                    <a:gd name="connsiteY0" fmla="*/ 69905 h 549294"/>
                    <a:gd name="connsiteX1" fmla="*/ 2219409 w 2743069"/>
                    <a:gd name="connsiteY1" fmla="*/ 209825 h 549294"/>
                    <a:gd name="connsiteX2" fmla="*/ 2219885 w 2743069"/>
                    <a:gd name="connsiteY2" fmla="*/ 210038 h 549294"/>
                    <a:gd name="connsiteX3" fmla="*/ 2219886 w 2743069"/>
                    <a:gd name="connsiteY3" fmla="*/ 210038 h 549294"/>
                    <a:gd name="connsiteX4" fmla="*/ 2372055 w 2743069"/>
                    <a:gd name="connsiteY4" fmla="*/ 277996 h 549294"/>
                    <a:gd name="connsiteX5" fmla="*/ 2741976 w 2743069"/>
                    <a:gd name="connsiteY5" fmla="*/ 527379 h 549294"/>
                    <a:gd name="connsiteX6" fmla="*/ 1774642 w 2743069"/>
                    <a:gd name="connsiteY6" fmla="*/ 315508 h 549294"/>
                    <a:gd name="connsiteX7" fmla="*/ 1624728 w 2743069"/>
                    <a:gd name="connsiteY7" fmla="*/ 258852 h 549294"/>
                    <a:gd name="connsiteX8" fmla="*/ 1624727 w 2743069"/>
                    <a:gd name="connsiteY8" fmla="*/ 258852 h 549294"/>
                    <a:gd name="connsiteX9" fmla="*/ 1624724 w 2743069"/>
                    <a:gd name="connsiteY9" fmla="*/ 258851 h 549294"/>
                    <a:gd name="connsiteX10" fmla="*/ 1445429 w 2743069"/>
                    <a:gd name="connsiteY10" fmla="*/ 261257 h 549294"/>
                    <a:gd name="connsiteX11" fmla="*/ -1 w 2743069"/>
                    <a:gd name="connsiteY11" fmla="*/ 96750 h 549294"/>
                    <a:gd name="connsiteX12" fmla="*/ 1063341 w 2743069"/>
                    <a:gd name="connsiteY12" fmla="*/ 10264 h 549294"/>
                    <a:gd name="connsiteX13" fmla="*/ 1075631 w 2743069"/>
                    <a:gd name="connsiteY13" fmla="*/ 9755 h 549294"/>
                    <a:gd name="connsiteX14" fmla="*/ 1075634 w 2743069"/>
                    <a:gd name="connsiteY14" fmla="*/ 9757 h 549294"/>
                    <a:gd name="connsiteX15" fmla="*/ 1247599 w 2743069"/>
                    <a:gd name="connsiteY15" fmla="*/ 2654 h 549294"/>
                    <a:gd name="connsiteX16" fmla="*/ 1445428 w 2743069"/>
                    <a:gd name="connsiteY16" fmla="*/ 0 h 549294"/>
                    <a:gd name="connsiteX17" fmla="*/ 1643257 w 2743069"/>
                    <a:gd name="connsiteY17" fmla="*/ 2655 h 549294"/>
                    <a:gd name="connsiteX18" fmla="*/ 1673530 w 2743069"/>
                    <a:gd name="connsiteY18" fmla="*/ 3905 h 549294"/>
                    <a:gd name="connsiteX19" fmla="*/ 1676835 w 2743069"/>
                    <a:gd name="connsiteY19" fmla="*/ 4951 h 549294"/>
                    <a:gd name="connsiteX20" fmla="*/ 1863715 w 2743069"/>
                    <a:gd name="connsiteY20" fmla="*/ 69905 h 549294"/>
                    <a:gd name="connsiteX0" fmla="*/ 1863715 w 2516820"/>
                    <a:gd name="connsiteY0" fmla="*/ 69905 h 470630"/>
                    <a:gd name="connsiteX1" fmla="*/ 2219409 w 2516820"/>
                    <a:gd name="connsiteY1" fmla="*/ 209825 h 470630"/>
                    <a:gd name="connsiteX2" fmla="*/ 2219885 w 2516820"/>
                    <a:gd name="connsiteY2" fmla="*/ 210038 h 470630"/>
                    <a:gd name="connsiteX3" fmla="*/ 2219886 w 2516820"/>
                    <a:gd name="connsiteY3" fmla="*/ 210038 h 470630"/>
                    <a:gd name="connsiteX4" fmla="*/ 2372055 w 2516820"/>
                    <a:gd name="connsiteY4" fmla="*/ 277996 h 470630"/>
                    <a:gd name="connsiteX5" fmla="*/ 2471577 w 2516820"/>
                    <a:gd name="connsiteY5" fmla="*/ 427453 h 470630"/>
                    <a:gd name="connsiteX6" fmla="*/ 1774642 w 2516820"/>
                    <a:gd name="connsiteY6" fmla="*/ 315508 h 470630"/>
                    <a:gd name="connsiteX7" fmla="*/ 1624728 w 2516820"/>
                    <a:gd name="connsiteY7" fmla="*/ 258852 h 470630"/>
                    <a:gd name="connsiteX8" fmla="*/ 1624727 w 2516820"/>
                    <a:gd name="connsiteY8" fmla="*/ 258852 h 470630"/>
                    <a:gd name="connsiteX9" fmla="*/ 1624724 w 2516820"/>
                    <a:gd name="connsiteY9" fmla="*/ 258851 h 470630"/>
                    <a:gd name="connsiteX10" fmla="*/ 1445429 w 2516820"/>
                    <a:gd name="connsiteY10" fmla="*/ 261257 h 470630"/>
                    <a:gd name="connsiteX11" fmla="*/ -1 w 2516820"/>
                    <a:gd name="connsiteY11" fmla="*/ 96750 h 470630"/>
                    <a:gd name="connsiteX12" fmla="*/ 1063341 w 2516820"/>
                    <a:gd name="connsiteY12" fmla="*/ 10264 h 470630"/>
                    <a:gd name="connsiteX13" fmla="*/ 1075631 w 2516820"/>
                    <a:gd name="connsiteY13" fmla="*/ 9755 h 470630"/>
                    <a:gd name="connsiteX14" fmla="*/ 1075634 w 2516820"/>
                    <a:gd name="connsiteY14" fmla="*/ 9757 h 470630"/>
                    <a:gd name="connsiteX15" fmla="*/ 1247599 w 2516820"/>
                    <a:gd name="connsiteY15" fmla="*/ 2654 h 470630"/>
                    <a:gd name="connsiteX16" fmla="*/ 1445428 w 2516820"/>
                    <a:gd name="connsiteY16" fmla="*/ 0 h 470630"/>
                    <a:gd name="connsiteX17" fmla="*/ 1643257 w 2516820"/>
                    <a:gd name="connsiteY17" fmla="*/ 2655 h 470630"/>
                    <a:gd name="connsiteX18" fmla="*/ 1673530 w 2516820"/>
                    <a:gd name="connsiteY18" fmla="*/ 3905 h 470630"/>
                    <a:gd name="connsiteX19" fmla="*/ 1676835 w 2516820"/>
                    <a:gd name="connsiteY19" fmla="*/ 4951 h 470630"/>
                    <a:gd name="connsiteX20" fmla="*/ 1863715 w 2516820"/>
                    <a:gd name="connsiteY20" fmla="*/ 69905 h 470630"/>
                    <a:gd name="connsiteX0" fmla="*/ 1863715 w 2546988"/>
                    <a:gd name="connsiteY0" fmla="*/ 69905 h 450160"/>
                    <a:gd name="connsiteX1" fmla="*/ 2219409 w 2546988"/>
                    <a:gd name="connsiteY1" fmla="*/ 209825 h 450160"/>
                    <a:gd name="connsiteX2" fmla="*/ 2219885 w 2546988"/>
                    <a:gd name="connsiteY2" fmla="*/ 210038 h 450160"/>
                    <a:gd name="connsiteX3" fmla="*/ 2219886 w 2546988"/>
                    <a:gd name="connsiteY3" fmla="*/ 210038 h 450160"/>
                    <a:gd name="connsiteX4" fmla="*/ 2372055 w 2546988"/>
                    <a:gd name="connsiteY4" fmla="*/ 277996 h 450160"/>
                    <a:gd name="connsiteX5" fmla="*/ 2471577 w 2546988"/>
                    <a:gd name="connsiteY5" fmla="*/ 427453 h 450160"/>
                    <a:gd name="connsiteX6" fmla="*/ 1774642 w 2546988"/>
                    <a:gd name="connsiteY6" fmla="*/ 315508 h 450160"/>
                    <a:gd name="connsiteX7" fmla="*/ 1624728 w 2546988"/>
                    <a:gd name="connsiteY7" fmla="*/ 258852 h 450160"/>
                    <a:gd name="connsiteX8" fmla="*/ 1624727 w 2546988"/>
                    <a:gd name="connsiteY8" fmla="*/ 258852 h 450160"/>
                    <a:gd name="connsiteX9" fmla="*/ 1624724 w 2546988"/>
                    <a:gd name="connsiteY9" fmla="*/ 258851 h 450160"/>
                    <a:gd name="connsiteX10" fmla="*/ 1445429 w 2546988"/>
                    <a:gd name="connsiteY10" fmla="*/ 261257 h 450160"/>
                    <a:gd name="connsiteX11" fmla="*/ -1 w 2546988"/>
                    <a:gd name="connsiteY11" fmla="*/ 96750 h 450160"/>
                    <a:gd name="connsiteX12" fmla="*/ 1063341 w 2546988"/>
                    <a:gd name="connsiteY12" fmla="*/ 10264 h 450160"/>
                    <a:gd name="connsiteX13" fmla="*/ 1075631 w 2546988"/>
                    <a:gd name="connsiteY13" fmla="*/ 9755 h 450160"/>
                    <a:gd name="connsiteX14" fmla="*/ 1075634 w 2546988"/>
                    <a:gd name="connsiteY14" fmla="*/ 9757 h 450160"/>
                    <a:gd name="connsiteX15" fmla="*/ 1247599 w 2546988"/>
                    <a:gd name="connsiteY15" fmla="*/ 2654 h 450160"/>
                    <a:gd name="connsiteX16" fmla="*/ 1445428 w 2546988"/>
                    <a:gd name="connsiteY16" fmla="*/ 0 h 450160"/>
                    <a:gd name="connsiteX17" fmla="*/ 1643257 w 2546988"/>
                    <a:gd name="connsiteY17" fmla="*/ 2655 h 450160"/>
                    <a:gd name="connsiteX18" fmla="*/ 1673530 w 2546988"/>
                    <a:gd name="connsiteY18" fmla="*/ 3905 h 450160"/>
                    <a:gd name="connsiteX19" fmla="*/ 1676835 w 2546988"/>
                    <a:gd name="connsiteY19" fmla="*/ 4951 h 450160"/>
                    <a:gd name="connsiteX20" fmla="*/ 1863715 w 2546988"/>
                    <a:gd name="connsiteY20" fmla="*/ 69905 h 450160"/>
                    <a:gd name="connsiteX0" fmla="*/ 1863715 w 2567056"/>
                    <a:gd name="connsiteY0" fmla="*/ 69905 h 502806"/>
                    <a:gd name="connsiteX1" fmla="*/ 2219409 w 2567056"/>
                    <a:gd name="connsiteY1" fmla="*/ 209825 h 502806"/>
                    <a:gd name="connsiteX2" fmla="*/ 2219885 w 2567056"/>
                    <a:gd name="connsiteY2" fmla="*/ 210038 h 502806"/>
                    <a:gd name="connsiteX3" fmla="*/ 2219886 w 2567056"/>
                    <a:gd name="connsiteY3" fmla="*/ 210038 h 502806"/>
                    <a:gd name="connsiteX4" fmla="*/ 2372055 w 2567056"/>
                    <a:gd name="connsiteY4" fmla="*/ 277996 h 502806"/>
                    <a:gd name="connsiteX5" fmla="*/ 2504799 w 2567056"/>
                    <a:gd name="connsiteY5" fmla="*/ 496015 h 502806"/>
                    <a:gd name="connsiteX6" fmla="*/ 1774642 w 2567056"/>
                    <a:gd name="connsiteY6" fmla="*/ 315508 h 502806"/>
                    <a:gd name="connsiteX7" fmla="*/ 1624728 w 2567056"/>
                    <a:gd name="connsiteY7" fmla="*/ 258852 h 502806"/>
                    <a:gd name="connsiteX8" fmla="*/ 1624727 w 2567056"/>
                    <a:gd name="connsiteY8" fmla="*/ 258852 h 502806"/>
                    <a:gd name="connsiteX9" fmla="*/ 1624724 w 2567056"/>
                    <a:gd name="connsiteY9" fmla="*/ 258851 h 502806"/>
                    <a:gd name="connsiteX10" fmla="*/ 1445429 w 2567056"/>
                    <a:gd name="connsiteY10" fmla="*/ 261257 h 502806"/>
                    <a:gd name="connsiteX11" fmla="*/ -1 w 2567056"/>
                    <a:gd name="connsiteY11" fmla="*/ 96750 h 502806"/>
                    <a:gd name="connsiteX12" fmla="*/ 1063341 w 2567056"/>
                    <a:gd name="connsiteY12" fmla="*/ 10264 h 502806"/>
                    <a:gd name="connsiteX13" fmla="*/ 1075631 w 2567056"/>
                    <a:gd name="connsiteY13" fmla="*/ 9755 h 502806"/>
                    <a:gd name="connsiteX14" fmla="*/ 1075634 w 2567056"/>
                    <a:gd name="connsiteY14" fmla="*/ 9757 h 502806"/>
                    <a:gd name="connsiteX15" fmla="*/ 1247599 w 2567056"/>
                    <a:gd name="connsiteY15" fmla="*/ 2654 h 502806"/>
                    <a:gd name="connsiteX16" fmla="*/ 1445428 w 2567056"/>
                    <a:gd name="connsiteY16" fmla="*/ 0 h 502806"/>
                    <a:gd name="connsiteX17" fmla="*/ 1643257 w 2567056"/>
                    <a:gd name="connsiteY17" fmla="*/ 2655 h 502806"/>
                    <a:gd name="connsiteX18" fmla="*/ 1673530 w 2567056"/>
                    <a:gd name="connsiteY18" fmla="*/ 3905 h 502806"/>
                    <a:gd name="connsiteX19" fmla="*/ 1676835 w 2567056"/>
                    <a:gd name="connsiteY19" fmla="*/ 4951 h 502806"/>
                    <a:gd name="connsiteX20" fmla="*/ 1863715 w 2567056"/>
                    <a:gd name="connsiteY20" fmla="*/ 69905 h 502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567056" h="502806">
                      <a:moveTo>
                        <a:pt x="1863715" y="69905"/>
                      </a:moveTo>
                      <a:cubicBezTo>
                        <a:pt x="1991127" y="116113"/>
                        <a:pt x="2111261" y="163571"/>
                        <a:pt x="2219409" y="209825"/>
                      </a:cubicBezTo>
                      <a:lnTo>
                        <a:pt x="2219885" y="210038"/>
                      </a:lnTo>
                      <a:lnTo>
                        <a:pt x="2219886" y="210038"/>
                      </a:lnTo>
                      <a:lnTo>
                        <a:pt x="2372055" y="277996"/>
                      </a:lnTo>
                      <a:cubicBezTo>
                        <a:pt x="2609516" y="389088"/>
                        <a:pt x="2598758" y="468378"/>
                        <a:pt x="2504799" y="496015"/>
                      </a:cubicBezTo>
                      <a:cubicBezTo>
                        <a:pt x="2435586" y="516373"/>
                        <a:pt x="2284289" y="500343"/>
                        <a:pt x="1774642" y="315508"/>
                      </a:cubicBezTo>
                      <a:lnTo>
                        <a:pt x="1624728" y="258852"/>
                      </a:lnTo>
                      <a:lnTo>
                        <a:pt x="1624727" y="258852"/>
                      </a:lnTo>
                      <a:cubicBezTo>
                        <a:pt x="1624726" y="258852"/>
                        <a:pt x="1624725" y="258851"/>
                        <a:pt x="1624724" y="258851"/>
                      </a:cubicBezTo>
                      <a:lnTo>
                        <a:pt x="1445429" y="261257"/>
                      </a:lnTo>
                      <a:cubicBezTo>
                        <a:pt x="903299" y="261257"/>
                        <a:pt x="-1" y="168894"/>
                        <a:pt x="-1" y="96750"/>
                      </a:cubicBezTo>
                      <a:cubicBezTo>
                        <a:pt x="-2" y="42641"/>
                        <a:pt x="711027" y="30094"/>
                        <a:pt x="1063341" y="10264"/>
                      </a:cubicBezTo>
                      <a:lnTo>
                        <a:pt x="1075631" y="9755"/>
                      </a:lnTo>
                      <a:cubicBezTo>
                        <a:pt x="1075632" y="9756"/>
                        <a:pt x="1075633" y="9756"/>
                        <a:pt x="1075634" y="9757"/>
                      </a:cubicBezTo>
                      <a:lnTo>
                        <a:pt x="1247599" y="2654"/>
                      </a:lnTo>
                      <a:cubicBezTo>
                        <a:pt x="1311500" y="914"/>
                        <a:pt x="1377661" y="0"/>
                        <a:pt x="1445428" y="0"/>
                      </a:cubicBezTo>
                      <a:cubicBezTo>
                        <a:pt x="1513194" y="0"/>
                        <a:pt x="1579357" y="914"/>
                        <a:pt x="1643257" y="2655"/>
                      </a:cubicBezTo>
                      <a:lnTo>
                        <a:pt x="1673530" y="3905"/>
                      </a:lnTo>
                      <a:lnTo>
                        <a:pt x="1676835" y="4951"/>
                      </a:lnTo>
                      <a:cubicBezTo>
                        <a:pt x="1737500" y="25102"/>
                        <a:pt x="1800010" y="46800"/>
                        <a:pt x="1863715" y="6990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43" name="Szabadkézi sokszög 442"/>
                <p:cNvSpPr/>
                <p:nvPr/>
              </p:nvSpPr>
              <p:spPr>
                <a:xfrm>
                  <a:off x="6069563" y="4150827"/>
                  <a:ext cx="284869" cy="384180"/>
                </a:xfrm>
                <a:custGeom>
                  <a:avLst/>
                  <a:gdLst>
                    <a:gd name="connsiteX0" fmla="*/ 404692 w 404692"/>
                    <a:gd name="connsiteY0" fmla="*/ 0 h 539998"/>
                    <a:gd name="connsiteX1" fmla="*/ 404692 w 404692"/>
                    <a:gd name="connsiteY1" fmla="*/ 493302 h 539998"/>
                    <a:gd name="connsiteX2" fmla="*/ 392629 w 404692"/>
                    <a:gd name="connsiteY2" fmla="*/ 496693 h 539998"/>
                    <a:gd name="connsiteX3" fmla="*/ 199030 w 404692"/>
                    <a:gd name="connsiteY3" fmla="*/ 528995 h 539998"/>
                    <a:gd name="connsiteX4" fmla="*/ 328 w 404692"/>
                    <a:gd name="connsiteY4" fmla="*/ 539963 h 539998"/>
                    <a:gd name="connsiteX5" fmla="*/ 328 w 404692"/>
                    <a:gd name="connsiteY5" fmla="*/ 539998 h 539998"/>
                    <a:gd name="connsiteX6" fmla="*/ 8 w 404692"/>
                    <a:gd name="connsiteY6" fmla="*/ 539981 h 539998"/>
                    <a:gd name="connsiteX7" fmla="*/ 0 w 404692"/>
                    <a:gd name="connsiteY7" fmla="*/ 539982 h 539998"/>
                    <a:gd name="connsiteX8" fmla="*/ 0 w 404692"/>
                    <a:gd name="connsiteY8" fmla="*/ 39821 h 539998"/>
                    <a:gd name="connsiteX9" fmla="*/ 10 w 404692"/>
                    <a:gd name="connsiteY9" fmla="*/ 39821 h 539998"/>
                    <a:gd name="connsiteX10" fmla="*/ 179457 w 404692"/>
                    <a:gd name="connsiteY10" fmla="*/ 32091 h 539998"/>
                    <a:gd name="connsiteX11" fmla="*/ 373645 w 404692"/>
                    <a:gd name="connsiteY11" fmla="*/ 6810 h 539998"/>
                    <a:gd name="connsiteX12" fmla="*/ 404692 w 404692"/>
                    <a:gd name="connsiteY12" fmla="*/ 0 h 539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04692" h="539998">
                      <a:moveTo>
                        <a:pt x="404692" y="0"/>
                      </a:moveTo>
                      <a:lnTo>
                        <a:pt x="404692" y="493302"/>
                      </a:lnTo>
                      <a:lnTo>
                        <a:pt x="392629" y="496693"/>
                      </a:lnTo>
                      <a:cubicBezTo>
                        <a:pt x="329165" y="510891"/>
                        <a:pt x="264577" y="521717"/>
                        <a:pt x="199030" y="528995"/>
                      </a:cubicBezTo>
                      <a:lnTo>
                        <a:pt x="328" y="539963"/>
                      </a:lnTo>
                      <a:lnTo>
                        <a:pt x="328" y="539998"/>
                      </a:lnTo>
                      <a:lnTo>
                        <a:pt x="8" y="539981"/>
                      </a:lnTo>
                      <a:lnTo>
                        <a:pt x="0" y="539982"/>
                      </a:lnTo>
                      <a:lnTo>
                        <a:pt x="0" y="39821"/>
                      </a:lnTo>
                      <a:lnTo>
                        <a:pt x="10" y="39821"/>
                      </a:lnTo>
                      <a:lnTo>
                        <a:pt x="179457" y="32091"/>
                      </a:lnTo>
                      <a:cubicBezTo>
                        <a:pt x="245204" y="26395"/>
                        <a:pt x="309988" y="17922"/>
                        <a:pt x="373645" y="6810"/>
                      </a:cubicBezTo>
                      <a:lnTo>
                        <a:pt x="404692" y="0"/>
                      </a:lnTo>
                      <a:close/>
                    </a:path>
                  </a:pathLst>
                </a:custGeom>
                <a:solidFill>
                  <a:srgbClr val="FFC04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44" name="Szabadkézi sokszög 443"/>
                <p:cNvSpPr/>
                <p:nvPr/>
              </p:nvSpPr>
              <p:spPr>
                <a:xfrm>
                  <a:off x="5799148" y="4174881"/>
                  <a:ext cx="315200" cy="359574"/>
                </a:xfrm>
                <a:custGeom>
                  <a:avLst/>
                  <a:gdLst>
                    <a:gd name="connsiteX0" fmla="*/ 0 w 404692"/>
                    <a:gd name="connsiteY0" fmla="*/ 0 h 540000"/>
                    <a:gd name="connsiteX1" fmla="*/ 31047 w 404692"/>
                    <a:gd name="connsiteY1" fmla="*/ 6810 h 540000"/>
                    <a:gd name="connsiteX2" fmla="*/ 225235 w 404692"/>
                    <a:gd name="connsiteY2" fmla="*/ 32091 h 540000"/>
                    <a:gd name="connsiteX3" fmla="*/ 404692 w 404692"/>
                    <a:gd name="connsiteY3" fmla="*/ 39822 h 540000"/>
                    <a:gd name="connsiteX4" fmla="*/ 404692 w 404692"/>
                    <a:gd name="connsiteY4" fmla="*/ 539983 h 540000"/>
                    <a:gd name="connsiteX5" fmla="*/ 404364 w 404692"/>
                    <a:gd name="connsiteY5" fmla="*/ 540000 h 540000"/>
                    <a:gd name="connsiteX6" fmla="*/ 404364 w 404692"/>
                    <a:gd name="connsiteY6" fmla="*/ 539963 h 540000"/>
                    <a:gd name="connsiteX7" fmla="*/ 205662 w 404692"/>
                    <a:gd name="connsiteY7" fmla="*/ 528995 h 540000"/>
                    <a:gd name="connsiteX8" fmla="*/ 12063 w 404692"/>
                    <a:gd name="connsiteY8" fmla="*/ 496693 h 540000"/>
                    <a:gd name="connsiteX9" fmla="*/ 0 w 404692"/>
                    <a:gd name="connsiteY9" fmla="*/ 493303 h 540000"/>
                    <a:gd name="connsiteX10" fmla="*/ 0 w 404692"/>
                    <a:gd name="connsiteY10" fmla="*/ 0 h 5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4692" h="540000">
                      <a:moveTo>
                        <a:pt x="0" y="0"/>
                      </a:moveTo>
                      <a:lnTo>
                        <a:pt x="31047" y="6810"/>
                      </a:lnTo>
                      <a:cubicBezTo>
                        <a:pt x="94704" y="17922"/>
                        <a:pt x="159488" y="26395"/>
                        <a:pt x="225235" y="32091"/>
                      </a:cubicBezTo>
                      <a:lnTo>
                        <a:pt x="404692" y="39822"/>
                      </a:lnTo>
                      <a:lnTo>
                        <a:pt x="404692" y="539983"/>
                      </a:lnTo>
                      <a:lnTo>
                        <a:pt x="404364" y="540000"/>
                      </a:lnTo>
                      <a:lnTo>
                        <a:pt x="404364" y="539963"/>
                      </a:lnTo>
                      <a:lnTo>
                        <a:pt x="205662" y="528995"/>
                      </a:lnTo>
                      <a:cubicBezTo>
                        <a:pt x="140115" y="521717"/>
                        <a:pt x="75528" y="510891"/>
                        <a:pt x="12063" y="496693"/>
                      </a:cubicBezTo>
                      <a:lnTo>
                        <a:pt x="0" y="49330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5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45" name="Ellipszis 444"/>
                <p:cNvSpPr/>
                <p:nvPr/>
              </p:nvSpPr>
              <p:spPr>
                <a:xfrm>
                  <a:off x="6397304" y="3630655"/>
                  <a:ext cx="24246" cy="22964"/>
                </a:xfrm>
                <a:prstGeom prst="ellipse">
                  <a:avLst/>
                </a:prstGeom>
                <a:solidFill>
                  <a:srgbClr val="F27D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46" name="Szabadkézi sokszög 445"/>
                <p:cNvSpPr/>
                <p:nvPr/>
              </p:nvSpPr>
              <p:spPr>
                <a:xfrm rot="20467587">
                  <a:off x="4985468" y="2958745"/>
                  <a:ext cx="651455" cy="195375"/>
                </a:xfrm>
                <a:custGeom>
                  <a:avLst/>
                  <a:gdLst>
                    <a:gd name="connsiteX0" fmla="*/ 1399896 w 2279250"/>
                    <a:gd name="connsiteY0" fmla="*/ 69905 h 549294"/>
                    <a:gd name="connsiteX1" fmla="*/ 1755590 w 2279250"/>
                    <a:gd name="connsiteY1" fmla="*/ 209825 h 549294"/>
                    <a:gd name="connsiteX2" fmla="*/ 1756066 w 2279250"/>
                    <a:gd name="connsiteY2" fmla="*/ 210038 h 549294"/>
                    <a:gd name="connsiteX3" fmla="*/ 1756067 w 2279250"/>
                    <a:gd name="connsiteY3" fmla="*/ 210038 h 549294"/>
                    <a:gd name="connsiteX4" fmla="*/ 1908236 w 2279250"/>
                    <a:gd name="connsiteY4" fmla="*/ 277996 h 549294"/>
                    <a:gd name="connsiteX5" fmla="*/ 2278157 w 2279250"/>
                    <a:gd name="connsiteY5" fmla="*/ 527379 h 549294"/>
                    <a:gd name="connsiteX6" fmla="*/ 1310823 w 2279250"/>
                    <a:gd name="connsiteY6" fmla="*/ 315508 h 549294"/>
                    <a:gd name="connsiteX7" fmla="*/ 1160909 w 2279250"/>
                    <a:gd name="connsiteY7" fmla="*/ 258852 h 549294"/>
                    <a:gd name="connsiteX8" fmla="*/ 1160908 w 2279250"/>
                    <a:gd name="connsiteY8" fmla="*/ 258852 h 549294"/>
                    <a:gd name="connsiteX9" fmla="*/ 1160905 w 2279250"/>
                    <a:gd name="connsiteY9" fmla="*/ 258851 h 549294"/>
                    <a:gd name="connsiteX10" fmla="*/ 981610 w 2279250"/>
                    <a:gd name="connsiteY10" fmla="*/ 261257 h 549294"/>
                    <a:gd name="connsiteX11" fmla="*/ 0 w 2279250"/>
                    <a:gd name="connsiteY11" fmla="*/ 130628 h 549294"/>
                    <a:gd name="connsiteX12" fmla="*/ 599522 w 2279250"/>
                    <a:gd name="connsiteY12" fmla="*/ 10264 h 549294"/>
                    <a:gd name="connsiteX13" fmla="*/ 611812 w 2279250"/>
                    <a:gd name="connsiteY13" fmla="*/ 9755 h 549294"/>
                    <a:gd name="connsiteX14" fmla="*/ 611815 w 2279250"/>
                    <a:gd name="connsiteY14" fmla="*/ 9757 h 549294"/>
                    <a:gd name="connsiteX15" fmla="*/ 783780 w 2279250"/>
                    <a:gd name="connsiteY15" fmla="*/ 2654 h 549294"/>
                    <a:gd name="connsiteX16" fmla="*/ 981609 w 2279250"/>
                    <a:gd name="connsiteY16" fmla="*/ 0 h 549294"/>
                    <a:gd name="connsiteX17" fmla="*/ 1179438 w 2279250"/>
                    <a:gd name="connsiteY17" fmla="*/ 2655 h 549294"/>
                    <a:gd name="connsiteX18" fmla="*/ 1209711 w 2279250"/>
                    <a:gd name="connsiteY18" fmla="*/ 3905 h 549294"/>
                    <a:gd name="connsiteX19" fmla="*/ 1213016 w 2279250"/>
                    <a:gd name="connsiteY19" fmla="*/ 4951 h 549294"/>
                    <a:gd name="connsiteX20" fmla="*/ 1399896 w 2279250"/>
                    <a:gd name="connsiteY20" fmla="*/ 69905 h 549294"/>
                    <a:gd name="connsiteX0" fmla="*/ 1863715 w 2743069"/>
                    <a:gd name="connsiteY0" fmla="*/ 69905 h 549294"/>
                    <a:gd name="connsiteX1" fmla="*/ 2219409 w 2743069"/>
                    <a:gd name="connsiteY1" fmla="*/ 209825 h 549294"/>
                    <a:gd name="connsiteX2" fmla="*/ 2219885 w 2743069"/>
                    <a:gd name="connsiteY2" fmla="*/ 210038 h 549294"/>
                    <a:gd name="connsiteX3" fmla="*/ 2219886 w 2743069"/>
                    <a:gd name="connsiteY3" fmla="*/ 210038 h 549294"/>
                    <a:gd name="connsiteX4" fmla="*/ 2372055 w 2743069"/>
                    <a:gd name="connsiteY4" fmla="*/ 277996 h 549294"/>
                    <a:gd name="connsiteX5" fmla="*/ 2741976 w 2743069"/>
                    <a:gd name="connsiteY5" fmla="*/ 527379 h 549294"/>
                    <a:gd name="connsiteX6" fmla="*/ 1774642 w 2743069"/>
                    <a:gd name="connsiteY6" fmla="*/ 315508 h 549294"/>
                    <a:gd name="connsiteX7" fmla="*/ 1624728 w 2743069"/>
                    <a:gd name="connsiteY7" fmla="*/ 258852 h 549294"/>
                    <a:gd name="connsiteX8" fmla="*/ 1624727 w 2743069"/>
                    <a:gd name="connsiteY8" fmla="*/ 258852 h 549294"/>
                    <a:gd name="connsiteX9" fmla="*/ 1624724 w 2743069"/>
                    <a:gd name="connsiteY9" fmla="*/ 258851 h 549294"/>
                    <a:gd name="connsiteX10" fmla="*/ 1445429 w 2743069"/>
                    <a:gd name="connsiteY10" fmla="*/ 261257 h 549294"/>
                    <a:gd name="connsiteX11" fmla="*/ -1 w 2743069"/>
                    <a:gd name="connsiteY11" fmla="*/ 96750 h 549294"/>
                    <a:gd name="connsiteX12" fmla="*/ 1063341 w 2743069"/>
                    <a:gd name="connsiteY12" fmla="*/ 10264 h 549294"/>
                    <a:gd name="connsiteX13" fmla="*/ 1075631 w 2743069"/>
                    <a:gd name="connsiteY13" fmla="*/ 9755 h 549294"/>
                    <a:gd name="connsiteX14" fmla="*/ 1075634 w 2743069"/>
                    <a:gd name="connsiteY14" fmla="*/ 9757 h 549294"/>
                    <a:gd name="connsiteX15" fmla="*/ 1247599 w 2743069"/>
                    <a:gd name="connsiteY15" fmla="*/ 2654 h 549294"/>
                    <a:gd name="connsiteX16" fmla="*/ 1445428 w 2743069"/>
                    <a:gd name="connsiteY16" fmla="*/ 0 h 549294"/>
                    <a:gd name="connsiteX17" fmla="*/ 1643257 w 2743069"/>
                    <a:gd name="connsiteY17" fmla="*/ 2655 h 549294"/>
                    <a:gd name="connsiteX18" fmla="*/ 1673530 w 2743069"/>
                    <a:gd name="connsiteY18" fmla="*/ 3905 h 549294"/>
                    <a:gd name="connsiteX19" fmla="*/ 1676835 w 2743069"/>
                    <a:gd name="connsiteY19" fmla="*/ 4951 h 549294"/>
                    <a:gd name="connsiteX20" fmla="*/ 1863715 w 2743069"/>
                    <a:gd name="connsiteY20" fmla="*/ 69905 h 549294"/>
                    <a:gd name="connsiteX0" fmla="*/ 1863715 w 2516820"/>
                    <a:gd name="connsiteY0" fmla="*/ 69905 h 470630"/>
                    <a:gd name="connsiteX1" fmla="*/ 2219409 w 2516820"/>
                    <a:gd name="connsiteY1" fmla="*/ 209825 h 470630"/>
                    <a:gd name="connsiteX2" fmla="*/ 2219885 w 2516820"/>
                    <a:gd name="connsiteY2" fmla="*/ 210038 h 470630"/>
                    <a:gd name="connsiteX3" fmla="*/ 2219886 w 2516820"/>
                    <a:gd name="connsiteY3" fmla="*/ 210038 h 470630"/>
                    <a:gd name="connsiteX4" fmla="*/ 2372055 w 2516820"/>
                    <a:gd name="connsiteY4" fmla="*/ 277996 h 470630"/>
                    <a:gd name="connsiteX5" fmla="*/ 2471577 w 2516820"/>
                    <a:gd name="connsiteY5" fmla="*/ 427453 h 470630"/>
                    <a:gd name="connsiteX6" fmla="*/ 1774642 w 2516820"/>
                    <a:gd name="connsiteY6" fmla="*/ 315508 h 470630"/>
                    <a:gd name="connsiteX7" fmla="*/ 1624728 w 2516820"/>
                    <a:gd name="connsiteY7" fmla="*/ 258852 h 470630"/>
                    <a:gd name="connsiteX8" fmla="*/ 1624727 w 2516820"/>
                    <a:gd name="connsiteY8" fmla="*/ 258852 h 470630"/>
                    <a:gd name="connsiteX9" fmla="*/ 1624724 w 2516820"/>
                    <a:gd name="connsiteY9" fmla="*/ 258851 h 470630"/>
                    <a:gd name="connsiteX10" fmla="*/ 1445429 w 2516820"/>
                    <a:gd name="connsiteY10" fmla="*/ 261257 h 470630"/>
                    <a:gd name="connsiteX11" fmla="*/ -1 w 2516820"/>
                    <a:gd name="connsiteY11" fmla="*/ 96750 h 470630"/>
                    <a:gd name="connsiteX12" fmla="*/ 1063341 w 2516820"/>
                    <a:gd name="connsiteY12" fmla="*/ 10264 h 470630"/>
                    <a:gd name="connsiteX13" fmla="*/ 1075631 w 2516820"/>
                    <a:gd name="connsiteY13" fmla="*/ 9755 h 470630"/>
                    <a:gd name="connsiteX14" fmla="*/ 1075634 w 2516820"/>
                    <a:gd name="connsiteY14" fmla="*/ 9757 h 470630"/>
                    <a:gd name="connsiteX15" fmla="*/ 1247599 w 2516820"/>
                    <a:gd name="connsiteY15" fmla="*/ 2654 h 470630"/>
                    <a:gd name="connsiteX16" fmla="*/ 1445428 w 2516820"/>
                    <a:gd name="connsiteY16" fmla="*/ 0 h 470630"/>
                    <a:gd name="connsiteX17" fmla="*/ 1643257 w 2516820"/>
                    <a:gd name="connsiteY17" fmla="*/ 2655 h 470630"/>
                    <a:gd name="connsiteX18" fmla="*/ 1673530 w 2516820"/>
                    <a:gd name="connsiteY18" fmla="*/ 3905 h 470630"/>
                    <a:gd name="connsiteX19" fmla="*/ 1676835 w 2516820"/>
                    <a:gd name="connsiteY19" fmla="*/ 4951 h 470630"/>
                    <a:gd name="connsiteX20" fmla="*/ 1863715 w 2516820"/>
                    <a:gd name="connsiteY20" fmla="*/ 69905 h 470630"/>
                    <a:gd name="connsiteX0" fmla="*/ 1863715 w 2546988"/>
                    <a:gd name="connsiteY0" fmla="*/ 69905 h 450160"/>
                    <a:gd name="connsiteX1" fmla="*/ 2219409 w 2546988"/>
                    <a:gd name="connsiteY1" fmla="*/ 209825 h 450160"/>
                    <a:gd name="connsiteX2" fmla="*/ 2219885 w 2546988"/>
                    <a:gd name="connsiteY2" fmla="*/ 210038 h 450160"/>
                    <a:gd name="connsiteX3" fmla="*/ 2219886 w 2546988"/>
                    <a:gd name="connsiteY3" fmla="*/ 210038 h 450160"/>
                    <a:gd name="connsiteX4" fmla="*/ 2372055 w 2546988"/>
                    <a:gd name="connsiteY4" fmla="*/ 277996 h 450160"/>
                    <a:gd name="connsiteX5" fmla="*/ 2471577 w 2546988"/>
                    <a:gd name="connsiteY5" fmla="*/ 427453 h 450160"/>
                    <a:gd name="connsiteX6" fmla="*/ 1774642 w 2546988"/>
                    <a:gd name="connsiteY6" fmla="*/ 315508 h 450160"/>
                    <a:gd name="connsiteX7" fmla="*/ 1624728 w 2546988"/>
                    <a:gd name="connsiteY7" fmla="*/ 258852 h 450160"/>
                    <a:gd name="connsiteX8" fmla="*/ 1624727 w 2546988"/>
                    <a:gd name="connsiteY8" fmla="*/ 258852 h 450160"/>
                    <a:gd name="connsiteX9" fmla="*/ 1624724 w 2546988"/>
                    <a:gd name="connsiteY9" fmla="*/ 258851 h 450160"/>
                    <a:gd name="connsiteX10" fmla="*/ 1445429 w 2546988"/>
                    <a:gd name="connsiteY10" fmla="*/ 261257 h 450160"/>
                    <a:gd name="connsiteX11" fmla="*/ -1 w 2546988"/>
                    <a:gd name="connsiteY11" fmla="*/ 96750 h 450160"/>
                    <a:gd name="connsiteX12" fmla="*/ 1063341 w 2546988"/>
                    <a:gd name="connsiteY12" fmla="*/ 10264 h 450160"/>
                    <a:gd name="connsiteX13" fmla="*/ 1075631 w 2546988"/>
                    <a:gd name="connsiteY13" fmla="*/ 9755 h 450160"/>
                    <a:gd name="connsiteX14" fmla="*/ 1075634 w 2546988"/>
                    <a:gd name="connsiteY14" fmla="*/ 9757 h 450160"/>
                    <a:gd name="connsiteX15" fmla="*/ 1247599 w 2546988"/>
                    <a:gd name="connsiteY15" fmla="*/ 2654 h 450160"/>
                    <a:gd name="connsiteX16" fmla="*/ 1445428 w 2546988"/>
                    <a:gd name="connsiteY16" fmla="*/ 0 h 450160"/>
                    <a:gd name="connsiteX17" fmla="*/ 1643257 w 2546988"/>
                    <a:gd name="connsiteY17" fmla="*/ 2655 h 450160"/>
                    <a:gd name="connsiteX18" fmla="*/ 1673530 w 2546988"/>
                    <a:gd name="connsiteY18" fmla="*/ 3905 h 450160"/>
                    <a:gd name="connsiteX19" fmla="*/ 1676835 w 2546988"/>
                    <a:gd name="connsiteY19" fmla="*/ 4951 h 450160"/>
                    <a:gd name="connsiteX20" fmla="*/ 1863715 w 2546988"/>
                    <a:gd name="connsiteY20" fmla="*/ 69905 h 450160"/>
                    <a:gd name="connsiteX0" fmla="*/ 1863715 w 2567056"/>
                    <a:gd name="connsiteY0" fmla="*/ 69905 h 502806"/>
                    <a:gd name="connsiteX1" fmla="*/ 2219409 w 2567056"/>
                    <a:gd name="connsiteY1" fmla="*/ 209825 h 502806"/>
                    <a:gd name="connsiteX2" fmla="*/ 2219885 w 2567056"/>
                    <a:gd name="connsiteY2" fmla="*/ 210038 h 502806"/>
                    <a:gd name="connsiteX3" fmla="*/ 2219886 w 2567056"/>
                    <a:gd name="connsiteY3" fmla="*/ 210038 h 502806"/>
                    <a:gd name="connsiteX4" fmla="*/ 2372055 w 2567056"/>
                    <a:gd name="connsiteY4" fmla="*/ 277996 h 502806"/>
                    <a:gd name="connsiteX5" fmla="*/ 2504799 w 2567056"/>
                    <a:gd name="connsiteY5" fmla="*/ 496015 h 502806"/>
                    <a:gd name="connsiteX6" fmla="*/ 1774642 w 2567056"/>
                    <a:gd name="connsiteY6" fmla="*/ 315508 h 502806"/>
                    <a:gd name="connsiteX7" fmla="*/ 1624728 w 2567056"/>
                    <a:gd name="connsiteY7" fmla="*/ 258852 h 502806"/>
                    <a:gd name="connsiteX8" fmla="*/ 1624727 w 2567056"/>
                    <a:gd name="connsiteY8" fmla="*/ 258852 h 502806"/>
                    <a:gd name="connsiteX9" fmla="*/ 1624724 w 2567056"/>
                    <a:gd name="connsiteY9" fmla="*/ 258851 h 502806"/>
                    <a:gd name="connsiteX10" fmla="*/ 1445429 w 2567056"/>
                    <a:gd name="connsiteY10" fmla="*/ 261257 h 502806"/>
                    <a:gd name="connsiteX11" fmla="*/ -1 w 2567056"/>
                    <a:gd name="connsiteY11" fmla="*/ 96750 h 502806"/>
                    <a:gd name="connsiteX12" fmla="*/ 1063341 w 2567056"/>
                    <a:gd name="connsiteY12" fmla="*/ 10264 h 502806"/>
                    <a:gd name="connsiteX13" fmla="*/ 1075631 w 2567056"/>
                    <a:gd name="connsiteY13" fmla="*/ 9755 h 502806"/>
                    <a:gd name="connsiteX14" fmla="*/ 1075634 w 2567056"/>
                    <a:gd name="connsiteY14" fmla="*/ 9757 h 502806"/>
                    <a:gd name="connsiteX15" fmla="*/ 1247599 w 2567056"/>
                    <a:gd name="connsiteY15" fmla="*/ 2654 h 502806"/>
                    <a:gd name="connsiteX16" fmla="*/ 1445428 w 2567056"/>
                    <a:gd name="connsiteY16" fmla="*/ 0 h 502806"/>
                    <a:gd name="connsiteX17" fmla="*/ 1643257 w 2567056"/>
                    <a:gd name="connsiteY17" fmla="*/ 2655 h 502806"/>
                    <a:gd name="connsiteX18" fmla="*/ 1673530 w 2567056"/>
                    <a:gd name="connsiteY18" fmla="*/ 3905 h 502806"/>
                    <a:gd name="connsiteX19" fmla="*/ 1676835 w 2567056"/>
                    <a:gd name="connsiteY19" fmla="*/ 4951 h 502806"/>
                    <a:gd name="connsiteX20" fmla="*/ 1863715 w 2567056"/>
                    <a:gd name="connsiteY20" fmla="*/ 69905 h 502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567056" h="502806">
                      <a:moveTo>
                        <a:pt x="1863715" y="69905"/>
                      </a:moveTo>
                      <a:cubicBezTo>
                        <a:pt x="1991127" y="116113"/>
                        <a:pt x="2111261" y="163571"/>
                        <a:pt x="2219409" y="209825"/>
                      </a:cubicBezTo>
                      <a:lnTo>
                        <a:pt x="2219885" y="210038"/>
                      </a:lnTo>
                      <a:lnTo>
                        <a:pt x="2219886" y="210038"/>
                      </a:lnTo>
                      <a:lnTo>
                        <a:pt x="2372055" y="277996"/>
                      </a:lnTo>
                      <a:cubicBezTo>
                        <a:pt x="2609516" y="389088"/>
                        <a:pt x="2598758" y="468378"/>
                        <a:pt x="2504799" y="496015"/>
                      </a:cubicBezTo>
                      <a:cubicBezTo>
                        <a:pt x="2435586" y="516373"/>
                        <a:pt x="2284289" y="500343"/>
                        <a:pt x="1774642" y="315508"/>
                      </a:cubicBezTo>
                      <a:lnTo>
                        <a:pt x="1624728" y="258852"/>
                      </a:lnTo>
                      <a:lnTo>
                        <a:pt x="1624727" y="258852"/>
                      </a:lnTo>
                      <a:cubicBezTo>
                        <a:pt x="1624726" y="258852"/>
                        <a:pt x="1624725" y="258851"/>
                        <a:pt x="1624724" y="258851"/>
                      </a:cubicBezTo>
                      <a:lnTo>
                        <a:pt x="1445429" y="261257"/>
                      </a:lnTo>
                      <a:cubicBezTo>
                        <a:pt x="903299" y="261257"/>
                        <a:pt x="-1" y="168894"/>
                        <a:pt x="-1" y="96750"/>
                      </a:cubicBezTo>
                      <a:cubicBezTo>
                        <a:pt x="-2" y="42641"/>
                        <a:pt x="711027" y="30094"/>
                        <a:pt x="1063341" y="10264"/>
                      </a:cubicBezTo>
                      <a:lnTo>
                        <a:pt x="1075631" y="9755"/>
                      </a:lnTo>
                      <a:cubicBezTo>
                        <a:pt x="1075632" y="9756"/>
                        <a:pt x="1075633" y="9756"/>
                        <a:pt x="1075634" y="9757"/>
                      </a:cubicBezTo>
                      <a:lnTo>
                        <a:pt x="1247599" y="2654"/>
                      </a:lnTo>
                      <a:cubicBezTo>
                        <a:pt x="1311500" y="914"/>
                        <a:pt x="1377661" y="0"/>
                        <a:pt x="1445428" y="0"/>
                      </a:cubicBezTo>
                      <a:cubicBezTo>
                        <a:pt x="1513194" y="0"/>
                        <a:pt x="1579357" y="914"/>
                        <a:pt x="1643257" y="2655"/>
                      </a:cubicBezTo>
                      <a:lnTo>
                        <a:pt x="1673530" y="3905"/>
                      </a:lnTo>
                      <a:lnTo>
                        <a:pt x="1676835" y="4951"/>
                      </a:lnTo>
                      <a:cubicBezTo>
                        <a:pt x="1737500" y="25102"/>
                        <a:pt x="1800010" y="46800"/>
                        <a:pt x="1863715" y="6990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447" name="Csoportba foglalás 446"/>
                <p:cNvGrpSpPr/>
                <p:nvPr/>
              </p:nvGrpSpPr>
              <p:grpSpPr>
                <a:xfrm>
                  <a:off x="5797879" y="4478845"/>
                  <a:ext cx="558229" cy="624512"/>
                  <a:chOff x="5797879" y="4478845"/>
                  <a:chExt cx="558229" cy="624512"/>
                </a:xfrm>
              </p:grpSpPr>
              <p:sp>
                <p:nvSpPr>
                  <p:cNvPr id="449" name="Szabadkézi sokszög 448"/>
                  <p:cNvSpPr/>
                  <p:nvPr/>
                </p:nvSpPr>
                <p:spPr>
                  <a:xfrm>
                    <a:off x="6059344" y="4478845"/>
                    <a:ext cx="296764" cy="619579"/>
                  </a:xfrm>
                  <a:custGeom>
                    <a:avLst/>
                    <a:gdLst>
                      <a:gd name="connsiteX0" fmla="*/ 296764 w 296764"/>
                      <a:gd name="connsiteY0" fmla="*/ 0 h 619579"/>
                      <a:gd name="connsiteX1" fmla="*/ 296764 w 296764"/>
                      <a:gd name="connsiteY1" fmla="*/ 566001 h 619579"/>
                      <a:gd name="connsiteX2" fmla="*/ 287918 w 296764"/>
                      <a:gd name="connsiteY2" fmla="*/ 569892 h 619579"/>
                      <a:gd name="connsiteX3" fmla="*/ 145951 w 296764"/>
                      <a:gd name="connsiteY3" fmla="*/ 606954 h 619579"/>
                      <a:gd name="connsiteX4" fmla="*/ 241 w 296764"/>
                      <a:gd name="connsiteY4" fmla="*/ 619539 h 619579"/>
                      <a:gd name="connsiteX5" fmla="*/ 241 w 296764"/>
                      <a:gd name="connsiteY5" fmla="*/ 619579 h 619579"/>
                      <a:gd name="connsiteX6" fmla="*/ 7 w 296764"/>
                      <a:gd name="connsiteY6" fmla="*/ 619559 h 619579"/>
                      <a:gd name="connsiteX7" fmla="*/ 0 w 296764"/>
                      <a:gd name="connsiteY7" fmla="*/ 619560 h 619579"/>
                      <a:gd name="connsiteX8" fmla="*/ 0 w 296764"/>
                      <a:gd name="connsiteY8" fmla="*/ 45689 h 619579"/>
                      <a:gd name="connsiteX9" fmla="*/ 8 w 296764"/>
                      <a:gd name="connsiteY9" fmla="*/ 45690 h 619579"/>
                      <a:gd name="connsiteX10" fmla="*/ 131598 w 296764"/>
                      <a:gd name="connsiteY10" fmla="*/ 36820 h 619579"/>
                      <a:gd name="connsiteX11" fmla="*/ 273997 w 296764"/>
                      <a:gd name="connsiteY11" fmla="*/ 7813 h 619579"/>
                      <a:gd name="connsiteX12" fmla="*/ 296764 w 296764"/>
                      <a:gd name="connsiteY12" fmla="*/ 0 h 619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96764" h="619579">
                        <a:moveTo>
                          <a:pt x="296764" y="0"/>
                        </a:moveTo>
                        <a:lnTo>
                          <a:pt x="296764" y="566001"/>
                        </a:lnTo>
                        <a:lnTo>
                          <a:pt x="287918" y="569892"/>
                        </a:lnTo>
                        <a:cubicBezTo>
                          <a:pt x="241380" y="586182"/>
                          <a:pt x="194017" y="598604"/>
                          <a:pt x="145951" y="606954"/>
                        </a:cubicBezTo>
                        <a:lnTo>
                          <a:pt x="241" y="619539"/>
                        </a:lnTo>
                        <a:lnTo>
                          <a:pt x="241" y="619579"/>
                        </a:lnTo>
                        <a:lnTo>
                          <a:pt x="7" y="619559"/>
                        </a:lnTo>
                        <a:lnTo>
                          <a:pt x="0" y="619560"/>
                        </a:lnTo>
                        <a:lnTo>
                          <a:pt x="0" y="45689"/>
                        </a:lnTo>
                        <a:lnTo>
                          <a:pt x="8" y="45690"/>
                        </a:lnTo>
                        <a:lnTo>
                          <a:pt x="131598" y="36820"/>
                        </a:lnTo>
                        <a:cubicBezTo>
                          <a:pt x="179811" y="30285"/>
                          <a:pt x="227317" y="20563"/>
                          <a:pt x="273997" y="7813"/>
                        </a:cubicBezTo>
                        <a:lnTo>
                          <a:pt x="296764" y="0"/>
                        </a:lnTo>
                        <a:close/>
                      </a:path>
                    </a:pathLst>
                  </a:custGeom>
                  <a:solidFill>
                    <a:srgbClr val="FFC55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50" name="Szabadkézi sokszög 449"/>
                  <p:cNvSpPr/>
                  <p:nvPr/>
                </p:nvSpPr>
                <p:spPr>
                  <a:xfrm>
                    <a:off x="5797879" y="4483776"/>
                    <a:ext cx="296763" cy="619581"/>
                  </a:xfrm>
                  <a:custGeom>
                    <a:avLst/>
                    <a:gdLst>
                      <a:gd name="connsiteX0" fmla="*/ 0 w 296763"/>
                      <a:gd name="connsiteY0" fmla="*/ 0 h 619581"/>
                      <a:gd name="connsiteX1" fmla="*/ 22767 w 296763"/>
                      <a:gd name="connsiteY1" fmla="*/ 7813 h 619581"/>
                      <a:gd name="connsiteX2" fmla="*/ 165167 w 296763"/>
                      <a:gd name="connsiteY2" fmla="*/ 36820 h 619581"/>
                      <a:gd name="connsiteX3" fmla="*/ 296763 w 296763"/>
                      <a:gd name="connsiteY3" fmla="*/ 45690 h 619581"/>
                      <a:gd name="connsiteX4" fmla="*/ 296763 w 296763"/>
                      <a:gd name="connsiteY4" fmla="*/ 619561 h 619581"/>
                      <a:gd name="connsiteX5" fmla="*/ 296523 w 296763"/>
                      <a:gd name="connsiteY5" fmla="*/ 619581 h 619581"/>
                      <a:gd name="connsiteX6" fmla="*/ 296523 w 296763"/>
                      <a:gd name="connsiteY6" fmla="*/ 619539 h 619581"/>
                      <a:gd name="connsiteX7" fmla="*/ 150814 w 296763"/>
                      <a:gd name="connsiteY7" fmla="*/ 606954 h 619581"/>
                      <a:gd name="connsiteX8" fmla="*/ 8846 w 296763"/>
                      <a:gd name="connsiteY8" fmla="*/ 569892 h 619581"/>
                      <a:gd name="connsiteX9" fmla="*/ 0 w 296763"/>
                      <a:gd name="connsiteY9" fmla="*/ 566001 h 619581"/>
                      <a:gd name="connsiteX10" fmla="*/ 0 w 296763"/>
                      <a:gd name="connsiteY10" fmla="*/ 0 h 619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96763" h="619581">
                        <a:moveTo>
                          <a:pt x="0" y="0"/>
                        </a:moveTo>
                        <a:lnTo>
                          <a:pt x="22767" y="7813"/>
                        </a:lnTo>
                        <a:cubicBezTo>
                          <a:pt x="69447" y="20563"/>
                          <a:pt x="116954" y="30285"/>
                          <a:pt x="165167" y="36820"/>
                        </a:cubicBezTo>
                        <a:lnTo>
                          <a:pt x="296763" y="45690"/>
                        </a:lnTo>
                        <a:lnTo>
                          <a:pt x="296763" y="619561"/>
                        </a:lnTo>
                        <a:lnTo>
                          <a:pt x="296523" y="619581"/>
                        </a:lnTo>
                        <a:lnTo>
                          <a:pt x="296523" y="619539"/>
                        </a:lnTo>
                        <a:lnTo>
                          <a:pt x="150814" y="606954"/>
                        </a:lnTo>
                        <a:cubicBezTo>
                          <a:pt x="102748" y="598604"/>
                          <a:pt x="55385" y="586182"/>
                          <a:pt x="8846" y="569892"/>
                        </a:cubicBezTo>
                        <a:lnTo>
                          <a:pt x="0" y="56600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D6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448" name="Ellipszis 447"/>
                <p:cNvSpPr/>
                <p:nvPr/>
              </p:nvSpPr>
              <p:spPr>
                <a:xfrm>
                  <a:off x="5051176" y="3646514"/>
                  <a:ext cx="340232" cy="304391"/>
                </a:xfrm>
                <a:prstGeom prst="ellipse">
                  <a:avLst/>
                </a:prstGeom>
                <a:solidFill>
                  <a:srgbClr val="FFB1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408" name="Szabadkézi sokszög 407"/>
              <p:cNvSpPr>
                <a:spLocks noChangeAspect="1"/>
              </p:cNvSpPr>
              <p:nvPr/>
            </p:nvSpPr>
            <p:spPr>
              <a:xfrm rot="20305699">
                <a:off x="776475" y="5632842"/>
                <a:ext cx="927820" cy="975796"/>
              </a:xfrm>
              <a:custGeom>
                <a:avLst/>
                <a:gdLst>
                  <a:gd name="connsiteX0" fmla="*/ 457682 w 1085937"/>
                  <a:gd name="connsiteY0" fmla="*/ 0 h 966796"/>
                  <a:gd name="connsiteX1" fmla="*/ 1079973 w 1085937"/>
                  <a:gd name="connsiteY1" fmla="*/ 0 h 966796"/>
                  <a:gd name="connsiteX2" fmla="*/ 1085385 w 1085937"/>
                  <a:gd name="connsiteY2" fmla="*/ 38174 h 966796"/>
                  <a:gd name="connsiteX3" fmla="*/ 1084598 w 1085937"/>
                  <a:gd name="connsiteY3" fmla="*/ 82002 h 966796"/>
                  <a:gd name="connsiteX4" fmla="*/ 1028844 w 1085937"/>
                  <a:gd name="connsiteY4" fmla="*/ 628393 h 966796"/>
                  <a:gd name="connsiteX5" fmla="*/ 962409 w 1085937"/>
                  <a:gd name="connsiteY5" fmla="*/ 758796 h 966796"/>
                  <a:gd name="connsiteX6" fmla="*/ 954607 w 1085937"/>
                  <a:gd name="connsiteY6" fmla="*/ 762013 h 966796"/>
                  <a:gd name="connsiteX7" fmla="*/ 947098 w 1085937"/>
                  <a:gd name="connsiteY7" fmla="*/ 772505 h 966796"/>
                  <a:gd name="connsiteX8" fmla="*/ 890153 w 1085937"/>
                  <a:gd name="connsiteY8" fmla="*/ 810367 h 966796"/>
                  <a:gd name="connsiteX9" fmla="*/ 868246 w 1085937"/>
                  <a:gd name="connsiteY9" fmla="*/ 814609 h 966796"/>
                  <a:gd name="connsiteX10" fmla="*/ 860260 w 1085937"/>
                  <a:gd name="connsiteY10" fmla="*/ 820877 h 966796"/>
                  <a:gd name="connsiteX11" fmla="*/ 778664 w 1085937"/>
                  <a:gd name="connsiteY11" fmla="*/ 852024 h 966796"/>
                  <a:gd name="connsiteX12" fmla="*/ 240552 w 1085937"/>
                  <a:gd name="connsiteY12" fmla="*/ 961970 h 966796"/>
                  <a:gd name="connsiteX13" fmla="*/ 96261 w 1085937"/>
                  <a:gd name="connsiteY13" fmla="*/ 937505 h 966796"/>
                  <a:gd name="connsiteX14" fmla="*/ 90861 w 1085937"/>
                  <a:gd name="connsiteY14" fmla="*/ 931019 h 966796"/>
                  <a:gd name="connsiteX15" fmla="*/ 78605 w 1085937"/>
                  <a:gd name="connsiteY15" fmla="*/ 926986 h 966796"/>
                  <a:gd name="connsiteX16" fmla="*/ 25467 w 1085937"/>
                  <a:gd name="connsiteY16" fmla="*/ 883946 h 966796"/>
                  <a:gd name="connsiteX17" fmla="*/ 108384 w 1085937"/>
                  <a:gd name="connsiteY17" fmla="*/ 614131 h 966796"/>
                  <a:gd name="connsiteX18" fmla="*/ 539794 w 1085937"/>
                  <a:gd name="connsiteY18" fmla="*/ 301060 h 966796"/>
                  <a:gd name="connsiteX19" fmla="*/ 471147 w 1085937"/>
                  <a:gd name="connsiteY19" fmla="*/ 97006 h 966796"/>
                  <a:gd name="connsiteX20" fmla="*/ 456987 w 1085937"/>
                  <a:gd name="connsiteY20" fmla="*/ 30995 h 966796"/>
                  <a:gd name="connsiteX21" fmla="*/ 457682 w 1085937"/>
                  <a:gd name="connsiteY21" fmla="*/ 0 h 966796"/>
                  <a:gd name="connsiteX0" fmla="*/ 531873 w 1085937"/>
                  <a:gd name="connsiteY0" fmla="*/ 0 h 1983225"/>
                  <a:gd name="connsiteX1" fmla="*/ 1079973 w 1085937"/>
                  <a:gd name="connsiteY1" fmla="*/ 1016429 h 1983225"/>
                  <a:gd name="connsiteX2" fmla="*/ 1085385 w 1085937"/>
                  <a:gd name="connsiteY2" fmla="*/ 1054603 h 1983225"/>
                  <a:gd name="connsiteX3" fmla="*/ 1084598 w 1085937"/>
                  <a:gd name="connsiteY3" fmla="*/ 1098431 h 1983225"/>
                  <a:gd name="connsiteX4" fmla="*/ 1028844 w 1085937"/>
                  <a:gd name="connsiteY4" fmla="*/ 1644822 h 1983225"/>
                  <a:gd name="connsiteX5" fmla="*/ 962409 w 1085937"/>
                  <a:gd name="connsiteY5" fmla="*/ 1775225 h 1983225"/>
                  <a:gd name="connsiteX6" fmla="*/ 954607 w 1085937"/>
                  <a:gd name="connsiteY6" fmla="*/ 1778442 h 1983225"/>
                  <a:gd name="connsiteX7" fmla="*/ 947098 w 1085937"/>
                  <a:gd name="connsiteY7" fmla="*/ 1788934 h 1983225"/>
                  <a:gd name="connsiteX8" fmla="*/ 890153 w 1085937"/>
                  <a:gd name="connsiteY8" fmla="*/ 1826796 h 1983225"/>
                  <a:gd name="connsiteX9" fmla="*/ 868246 w 1085937"/>
                  <a:gd name="connsiteY9" fmla="*/ 1831038 h 1983225"/>
                  <a:gd name="connsiteX10" fmla="*/ 860260 w 1085937"/>
                  <a:gd name="connsiteY10" fmla="*/ 1837306 h 1983225"/>
                  <a:gd name="connsiteX11" fmla="*/ 778664 w 1085937"/>
                  <a:gd name="connsiteY11" fmla="*/ 1868453 h 1983225"/>
                  <a:gd name="connsiteX12" fmla="*/ 240552 w 1085937"/>
                  <a:gd name="connsiteY12" fmla="*/ 1978399 h 1983225"/>
                  <a:gd name="connsiteX13" fmla="*/ 96261 w 1085937"/>
                  <a:gd name="connsiteY13" fmla="*/ 1953934 h 1983225"/>
                  <a:gd name="connsiteX14" fmla="*/ 90861 w 1085937"/>
                  <a:gd name="connsiteY14" fmla="*/ 1947448 h 1983225"/>
                  <a:gd name="connsiteX15" fmla="*/ 78605 w 1085937"/>
                  <a:gd name="connsiteY15" fmla="*/ 1943415 h 1983225"/>
                  <a:gd name="connsiteX16" fmla="*/ 25467 w 1085937"/>
                  <a:gd name="connsiteY16" fmla="*/ 1900375 h 1983225"/>
                  <a:gd name="connsiteX17" fmla="*/ 108384 w 1085937"/>
                  <a:gd name="connsiteY17" fmla="*/ 1630560 h 1983225"/>
                  <a:gd name="connsiteX18" fmla="*/ 539794 w 1085937"/>
                  <a:gd name="connsiteY18" fmla="*/ 1317489 h 1983225"/>
                  <a:gd name="connsiteX19" fmla="*/ 471147 w 1085937"/>
                  <a:gd name="connsiteY19" fmla="*/ 1113435 h 1983225"/>
                  <a:gd name="connsiteX20" fmla="*/ 456987 w 1085937"/>
                  <a:gd name="connsiteY20" fmla="*/ 1047424 h 1983225"/>
                  <a:gd name="connsiteX21" fmla="*/ 531873 w 1085937"/>
                  <a:gd name="connsiteY21" fmla="*/ 0 h 1983225"/>
                  <a:gd name="connsiteX0" fmla="*/ 531873 w 1103231"/>
                  <a:gd name="connsiteY0" fmla="*/ 0 h 1983225"/>
                  <a:gd name="connsiteX1" fmla="*/ 1079973 w 1103231"/>
                  <a:gd name="connsiteY1" fmla="*/ 1016429 h 1983225"/>
                  <a:gd name="connsiteX2" fmla="*/ 1085385 w 1103231"/>
                  <a:gd name="connsiteY2" fmla="*/ 1054603 h 1983225"/>
                  <a:gd name="connsiteX3" fmla="*/ 1103146 w 1103231"/>
                  <a:gd name="connsiteY3" fmla="*/ 430492 h 1983225"/>
                  <a:gd name="connsiteX4" fmla="*/ 1028844 w 1103231"/>
                  <a:gd name="connsiteY4" fmla="*/ 1644822 h 1983225"/>
                  <a:gd name="connsiteX5" fmla="*/ 962409 w 1103231"/>
                  <a:gd name="connsiteY5" fmla="*/ 1775225 h 1983225"/>
                  <a:gd name="connsiteX6" fmla="*/ 954607 w 1103231"/>
                  <a:gd name="connsiteY6" fmla="*/ 1778442 h 1983225"/>
                  <a:gd name="connsiteX7" fmla="*/ 947098 w 1103231"/>
                  <a:gd name="connsiteY7" fmla="*/ 1788934 h 1983225"/>
                  <a:gd name="connsiteX8" fmla="*/ 890153 w 1103231"/>
                  <a:gd name="connsiteY8" fmla="*/ 1826796 h 1983225"/>
                  <a:gd name="connsiteX9" fmla="*/ 868246 w 1103231"/>
                  <a:gd name="connsiteY9" fmla="*/ 1831038 h 1983225"/>
                  <a:gd name="connsiteX10" fmla="*/ 860260 w 1103231"/>
                  <a:gd name="connsiteY10" fmla="*/ 1837306 h 1983225"/>
                  <a:gd name="connsiteX11" fmla="*/ 778664 w 1103231"/>
                  <a:gd name="connsiteY11" fmla="*/ 1868453 h 1983225"/>
                  <a:gd name="connsiteX12" fmla="*/ 240552 w 1103231"/>
                  <a:gd name="connsiteY12" fmla="*/ 1978399 h 1983225"/>
                  <a:gd name="connsiteX13" fmla="*/ 96261 w 1103231"/>
                  <a:gd name="connsiteY13" fmla="*/ 1953934 h 1983225"/>
                  <a:gd name="connsiteX14" fmla="*/ 90861 w 1103231"/>
                  <a:gd name="connsiteY14" fmla="*/ 1947448 h 1983225"/>
                  <a:gd name="connsiteX15" fmla="*/ 78605 w 1103231"/>
                  <a:gd name="connsiteY15" fmla="*/ 1943415 h 1983225"/>
                  <a:gd name="connsiteX16" fmla="*/ 25467 w 1103231"/>
                  <a:gd name="connsiteY16" fmla="*/ 1900375 h 1983225"/>
                  <a:gd name="connsiteX17" fmla="*/ 108384 w 1103231"/>
                  <a:gd name="connsiteY17" fmla="*/ 1630560 h 1983225"/>
                  <a:gd name="connsiteX18" fmla="*/ 539794 w 1103231"/>
                  <a:gd name="connsiteY18" fmla="*/ 1317489 h 1983225"/>
                  <a:gd name="connsiteX19" fmla="*/ 471147 w 1103231"/>
                  <a:gd name="connsiteY19" fmla="*/ 1113435 h 1983225"/>
                  <a:gd name="connsiteX20" fmla="*/ 456987 w 1103231"/>
                  <a:gd name="connsiteY20" fmla="*/ 1047424 h 1983225"/>
                  <a:gd name="connsiteX21" fmla="*/ 531873 w 1103231"/>
                  <a:gd name="connsiteY21" fmla="*/ 0 h 1983225"/>
                  <a:gd name="connsiteX0" fmla="*/ 531873 w 1094037"/>
                  <a:gd name="connsiteY0" fmla="*/ 0 h 1983225"/>
                  <a:gd name="connsiteX1" fmla="*/ 1079973 w 1094037"/>
                  <a:gd name="connsiteY1" fmla="*/ 1016429 h 1983225"/>
                  <a:gd name="connsiteX2" fmla="*/ 1085385 w 1094037"/>
                  <a:gd name="connsiteY2" fmla="*/ 1054603 h 1983225"/>
                  <a:gd name="connsiteX3" fmla="*/ 1093873 w 1094037"/>
                  <a:gd name="connsiteY3" fmla="*/ 1025829 h 1983225"/>
                  <a:gd name="connsiteX4" fmla="*/ 1028844 w 1094037"/>
                  <a:gd name="connsiteY4" fmla="*/ 1644822 h 1983225"/>
                  <a:gd name="connsiteX5" fmla="*/ 962409 w 1094037"/>
                  <a:gd name="connsiteY5" fmla="*/ 1775225 h 1983225"/>
                  <a:gd name="connsiteX6" fmla="*/ 954607 w 1094037"/>
                  <a:gd name="connsiteY6" fmla="*/ 1778442 h 1983225"/>
                  <a:gd name="connsiteX7" fmla="*/ 947098 w 1094037"/>
                  <a:gd name="connsiteY7" fmla="*/ 1788934 h 1983225"/>
                  <a:gd name="connsiteX8" fmla="*/ 890153 w 1094037"/>
                  <a:gd name="connsiteY8" fmla="*/ 1826796 h 1983225"/>
                  <a:gd name="connsiteX9" fmla="*/ 868246 w 1094037"/>
                  <a:gd name="connsiteY9" fmla="*/ 1831038 h 1983225"/>
                  <a:gd name="connsiteX10" fmla="*/ 860260 w 1094037"/>
                  <a:gd name="connsiteY10" fmla="*/ 1837306 h 1983225"/>
                  <a:gd name="connsiteX11" fmla="*/ 778664 w 1094037"/>
                  <a:gd name="connsiteY11" fmla="*/ 1868453 h 1983225"/>
                  <a:gd name="connsiteX12" fmla="*/ 240552 w 1094037"/>
                  <a:gd name="connsiteY12" fmla="*/ 1978399 h 1983225"/>
                  <a:gd name="connsiteX13" fmla="*/ 96261 w 1094037"/>
                  <a:gd name="connsiteY13" fmla="*/ 1953934 h 1983225"/>
                  <a:gd name="connsiteX14" fmla="*/ 90861 w 1094037"/>
                  <a:gd name="connsiteY14" fmla="*/ 1947448 h 1983225"/>
                  <a:gd name="connsiteX15" fmla="*/ 78605 w 1094037"/>
                  <a:gd name="connsiteY15" fmla="*/ 1943415 h 1983225"/>
                  <a:gd name="connsiteX16" fmla="*/ 25467 w 1094037"/>
                  <a:gd name="connsiteY16" fmla="*/ 1900375 h 1983225"/>
                  <a:gd name="connsiteX17" fmla="*/ 108384 w 1094037"/>
                  <a:gd name="connsiteY17" fmla="*/ 1630560 h 1983225"/>
                  <a:gd name="connsiteX18" fmla="*/ 539794 w 1094037"/>
                  <a:gd name="connsiteY18" fmla="*/ 1317489 h 1983225"/>
                  <a:gd name="connsiteX19" fmla="*/ 471147 w 1094037"/>
                  <a:gd name="connsiteY19" fmla="*/ 1113435 h 1983225"/>
                  <a:gd name="connsiteX20" fmla="*/ 456987 w 1094037"/>
                  <a:gd name="connsiteY20" fmla="*/ 1047424 h 1983225"/>
                  <a:gd name="connsiteX21" fmla="*/ 531873 w 1094037"/>
                  <a:gd name="connsiteY21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471147 w 1085385"/>
                  <a:gd name="connsiteY18" fmla="*/ 1113435 h 1983225"/>
                  <a:gd name="connsiteX19" fmla="*/ 456987 w 1085385"/>
                  <a:gd name="connsiteY19" fmla="*/ 1047424 h 1983225"/>
                  <a:gd name="connsiteX20" fmla="*/ 531873 w 1085385"/>
                  <a:gd name="connsiteY20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471147 w 1085385"/>
                  <a:gd name="connsiteY18" fmla="*/ 1113435 h 1983225"/>
                  <a:gd name="connsiteX19" fmla="*/ 531873 w 1085385"/>
                  <a:gd name="connsiteY19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531873 w 1085385"/>
                  <a:gd name="connsiteY18" fmla="*/ 0 h 1983225"/>
                  <a:gd name="connsiteX0" fmla="*/ 531873 w 1079973"/>
                  <a:gd name="connsiteY0" fmla="*/ 0 h 1983225"/>
                  <a:gd name="connsiteX1" fmla="*/ 1079973 w 1079973"/>
                  <a:gd name="connsiteY1" fmla="*/ 1016429 h 1983225"/>
                  <a:gd name="connsiteX2" fmla="*/ 1028844 w 1079973"/>
                  <a:gd name="connsiteY2" fmla="*/ 1644822 h 1983225"/>
                  <a:gd name="connsiteX3" fmla="*/ 962409 w 1079973"/>
                  <a:gd name="connsiteY3" fmla="*/ 1775225 h 1983225"/>
                  <a:gd name="connsiteX4" fmla="*/ 954607 w 1079973"/>
                  <a:gd name="connsiteY4" fmla="*/ 1778442 h 1983225"/>
                  <a:gd name="connsiteX5" fmla="*/ 947098 w 1079973"/>
                  <a:gd name="connsiteY5" fmla="*/ 1788934 h 1983225"/>
                  <a:gd name="connsiteX6" fmla="*/ 890153 w 1079973"/>
                  <a:gd name="connsiteY6" fmla="*/ 1826796 h 1983225"/>
                  <a:gd name="connsiteX7" fmla="*/ 868246 w 1079973"/>
                  <a:gd name="connsiteY7" fmla="*/ 1831038 h 1983225"/>
                  <a:gd name="connsiteX8" fmla="*/ 860260 w 1079973"/>
                  <a:gd name="connsiteY8" fmla="*/ 1837306 h 1983225"/>
                  <a:gd name="connsiteX9" fmla="*/ 778664 w 1079973"/>
                  <a:gd name="connsiteY9" fmla="*/ 1868453 h 1983225"/>
                  <a:gd name="connsiteX10" fmla="*/ 240552 w 1079973"/>
                  <a:gd name="connsiteY10" fmla="*/ 1978399 h 1983225"/>
                  <a:gd name="connsiteX11" fmla="*/ 96261 w 1079973"/>
                  <a:gd name="connsiteY11" fmla="*/ 1953934 h 1983225"/>
                  <a:gd name="connsiteX12" fmla="*/ 90861 w 1079973"/>
                  <a:gd name="connsiteY12" fmla="*/ 1947448 h 1983225"/>
                  <a:gd name="connsiteX13" fmla="*/ 78605 w 1079973"/>
                  <a:gd name="connsiteY13" fmla="*/ 1943415 h 1983225"/>
                  <a:gd name="connsiteX14" fmla="*/ 25467 w 1079973"/>
                  <a:gd name="connsiteY14" fmla="*/ 1900375 h 1983225"/>
                  <a:gd name="connsiteX15" fmla="*/ 108384 w 1079973"/>
                  <a:gd name="connsiteY15" fmla="*/ 1630560 h 1983225"/>
                  <a:gd name="connsiteX16" fmla="*/ 539794 w 1079973"/>
                  <a:gd name="connsiteY16" fmla="*/ 1317489 h 1983225"/>
                  <a:gd name="connsiteX17" fmla="*/ 531873 w 1079973"/>
                  <a:gd name="connsiteY17" fmla="*/ 0 h 1983225"/>
                  <a:gd name="connsiteX0" fmla="*/ 531873 w 1028844"/>
                  <a:gd name="connsiteY0" fmla="*/ 0 h 1983225"/>
                  <a:gd name="connsiteX1" fmla="*/ 940864 w 1028844"/>
                  <a:gd name="connsiteY1" fmla="*/ 72601 h 1983225"/>
                  <a:gd name="connsiteX2" fmla="*/ 1028844 w 1028844"/>
                  <a:gd name="connsiteY2" fmla="*/ 1644822 h 1983225"/>
                  <a:gd name="connsiteX3" fmla="*/ 962409 w 1028844"/>
                  <a:gd name="connsiteY3" fmla="*/ 1775225 h 1983225"/>
                  <a:gd name="connsiteX4" fmla="*/ 954607 w 1028844"/>
                  <a:gd name="connsiteY4" fmla="*/ 1778442 h 1983225"/>
                  <a:gd name="connsiteX5" fmla="*/ 947098 w 1028844"/>
                  <a:gd name="connsiteY5" fmla="*/ 1788934 h 1983225"/>
                  <a:gd name="connsiteX6" fmla="*/ 890153 w 1028844"/>
                  <a:gd name="connsiteY6" fmla="*/ 1826796 h 1983225"/>
                  <a:gd name="connsiteX7" fmla="*/ 868246 w 1028844"/>
                  <a:gd name="connsiteY7" fmla="*/ 1831038 h 1983225"/>
                  <a:gd name="connsiteX8" fmla="*/ 860260 w 1028844"/>
                  <a:gd name="connsiteY8" fmla="*/ 1837306 h 1983225"/>
                  <a:gd name="connsiteX9" fmla="*/ 778664 w 1028844"/>
                  <a:gd name="connsiteY9" fmla="*/ 1868453 h 1983225"/>
                  <a:gd name="connsiteX10" fmla="*/ 240552 w 1028844"/>
                  <a:gd name="connsiteY10" fmla="*/ 1978399 h 1983225"/>
                  <a:gd name="connsiteX11" fmla="*/ 96261 w 1028844"/>
                  <a:gd name="connsiteY11" fmla="*/ 1953934 h 1983225"/>
                  <a:gd name="connsiteX12" fmla="*/ 90861 w 1028844"/>
                  <a:gd name="connsiteY12" fmla="*/ 1947448 h 1983225"/>
                  <a:gd name="connsiteX13" fmla="*/ 78605 w 1028844"/>
                  <a:gd name="connsiteY13" fmla="*/ 1943415 h 1983225"/>
                  <a:gd name="connsiteX14" fmla="*/ 25467 w 1028844"/>
                  <a:gd name="connsiteY14" fmla="*/ 1900375 h 1983225"/>
                  <a:gd name="connsiteX15" fmla="*/ 108384 w 1028844"/>
                  <a:gd name="connsiteY15" fmla="*/ 1630560 h 1983225"/>
                  <a:gd name="connsiteX16" fmla="*/ 539794 w 1028844"/>
                  <a:gd name="connsiteY16" fmla="*/ 1317489 h 1983225"/>
                  <a:gd name="connsiteX17" fmla="*/ 531873 w 1028844"/>
                  <a:gd name="connsiteY17" fmla="*/ 0 h 1983225"/>
                  <a:gd name="connsiteX0" fmla="*/ 531873 w 1351137"/>
                  <a:gd name="connsiteY0" fmla="*/ 0 h 1983225"/>
                  <a:gd name="connsiteX1" fmla="*/ 1351137 w 1351137"/>
                  <a:gd name="connsiteY1" fmla="*/ 126570 h 1983225"/>
                  <a:gd name="connsiteX2" fmla="*/ 1028844 w 1351137"/>
                  <a:gd name="connsiteY2" fmla="*/ 1644822 h 1983225"/>
                  <a:gd name="connsiteX3" fmla="*/ 962409 w 1351137"/>
                  <a:gd name="connsiteY3" fmla="*/ 1775225 h 1983225"/>
                  <a:gd name="connsiteX4" fmla="*/ 954607 w 1351137"/>
                  <a:gd name="connsiteY4" fmla="*/ 1778442 h 1983225"/>
                  <a:gd name="connsiteX5" fmla="*/ 947098 w 1351137"/>
                  <a:gd name="connsiteY5" fmla="*/ 1788934 h 1983225"/>
                  <a:gd name="connsiteX6" fmla="*/ 890153 w 1351137"/>
                  <a:gd name="connsiteY6" fmla="*/ 1826796 h 1983225"/>
                  <a:gd name="connsiteX7" fmla="*/ 868246 w 1351137"/>
                  <a:gd name="connsiteY7" fmla="*/ 1831038 h 1983225"/>
                  <a:gd name="connsiteX8" fmla="*/ 860260 w 1351137"/>
                  <a:gd name="connsiteY8" fmla="*/ 1837306 h 1983225"/>
                  <a:gd name="connsiteX9" fmla="*/ 778664 w 1351137"/>
                  <a:gd name="connsiteY9" fmla="*/ 1868453 h 1983225"/>
                  <a:gd name="connsiteX10" fmla="*/ 240552 w 1351137"/>
                  <a:gd name="connsiteY10" fmla="*/ 1978399 h 1983225"/>
                  <a:gd name="connsiteX11" fmla="*/ 96261 w 1351137"/>
                  <a:gd name="connsiteY11" fmla="*/ 1953934 h 1983225"/>
                  <a:gd name="connsiteX12" fmla="*/ 90861 w 1351137"/>
                  <a:gd name="connsiteY12" fmla="*/ 1947448 h 1983225"/>
                  <a:gd name="connsiteX13" fmla="*/ 78605 w 1351137"/>
                  <a:gd name="connsiteY13" fmla="*/ 1943415 h 1983225"/>
                  <a:gd name="connsiteX14" fmla="*/ 25467 w 1351137"/>
                  <a:gd name="connsiteY14" fmla="*/ 1900375 h 1983225"/>
                  <a:gd name="connsiteX15" fmla="*/ 108384 w 1351137"/>
                  <a:gd name="connsiteY15" fmla="*/ 1630560 h 1983225"/>
                  <a:gd name="connsiteX16" fmla="*/ 539794 w 1351137"/>
                  <a:gd name="connsiteY16" fmla="*/ 1317489 h 1983225"/>
                  <a:gd name="connsiteX17" fmla="*/ 531873 w 1351137"/>
                  <a:gd name="connsiteY17" fmla="*/ 0 h 1983225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539794 w 1351137"/>
                  <a:gd name="connsiteY16" fmla="*/ 1444470 h 2110206"/>
                  <a:gd name="connsiteX17" fmla="*/ 924168 w 1351137"/>
                  <a:gd name="connsiteY17" fmla="*/ 1 h 2110206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539794 w 1351137"/>
                  <a:gd name="connsiteY16" fmla="*/ 1444470 h 2110206"/>
                  <a:gd name="connsiteX17" fmla="*/ 924168 w 1351137"/>
                  <a:gd name="connsiteY17" fmla="*/ 1 h 2110206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646427 w 1351137"/>
                  <a:gd name="connsiteY16" fmla="*/ 1293855 h 2110206"/>
                  <a:gd name="connsiteX17" fmla="*/ 924168 w 1351137"/>
                  <a:gd name="connsiteY17" fmla="*/ 1 h 2110206"/>
                  <a:gd name="connsiteX0" fmla="*/ 924168 w 1484120"/>
                  <a:gd name="connsiteY0" fmla="*/ 243802 h 2354007"/>
                  <a:gd name="connsiteX1" fmla="*/ 1484121 w 1484120"/>
                  <a:gd name="connsiteY1" fmla="*/ 1 h 2354007"/>
                  <a:gd name="connsiteX2" fmla="*/ 1028844 w 1484120"/>
                  <a:gd name="connsiteY2" fmla="*/ 2015604 h 2354007"/>
                  <a:gd name="connsiteX3" fmla="*/ 962409 w 1484120"/>
                  <a:gd name="connsiteY3" fmla="*/ 2146007 h 2354007"/>
                  <a:gd name="connsiteX4" fmla="*/ 954607 w 1484120"/>
                  <a:gd name="connsiteY4" fmla="*/ 2149224 h 2354007"/>
                  <a:gd name="connsiteX5" fmla="*/ 947098 w 1484120"/>
                  <a:gd name="connsiteY5" fmla="*/ 2159716 h 2354007"/>
                  <a:gd name="connsiteX6" fmla="*/ 890153 w 1484120"/>
                  <a:gd name="connsiteY6" fmla="*/ 2197578 h 2354007"/>
                  <a:gd name="connsiteX7" fmla="*/ 868246 w 1484120"/>
                  <a:gd name="connsiteY7" fmla="*/ 2201820 h 2354007"/>
                  <a:gd name="connsiteX8" fmla="*/ 860260 w 1484120"/>
                  <a:gd name="connsiteY8" fmla="*/ 2208088 h 2354007"/>
                  <a:gd name="connsiteX9" fmla="*/ 778664 w 1484120"/>
                  <a:gd name="connsiteY9" fmla="*/ 2239235 h 2354007"/>
                  <a:gd name="connsiteX10" fmla="*/ 240552 w 1484120"/>
                  <a:gd name="connsiteY10" fmla="*/ 2349181 h 2354007"/>
                  <a:gd name="connsiteX11" fmla="*/ 96261 w 1484120"/>
                  <a:gd name="connsiteY11" fmla="*/ 2324716 h 2354007"/>
                  <a:gd name="connsiteX12" fmla="*/ 90861 w 1484120"/>
                  <a:gd name="connsiteY12" fmla="*/ 2318230 h 2354007"/>
                  <a:gd name="connsiteX13" fmla="*/ 78605 w 1484120"/>
                  <a:gd name="connsiteY13" fmla="*/ 2314197 h 2354007"/>
                  <a:gd name="connsiteX14" fmla="*/ 25467 w 1484120"/>
                  <a:gd name="connsiteY14" fmla="*/ 2271157 h 2354007"/>
                  <a:gd name="connsiteX15" fmla="*/ 108384 w 1484120"/>
                  <a:gd name="connsiteY15" fmla="*/ 2001342 h 2354007"/>
                  <a:gd name="connsiteX16" fmla="*/ 646427 w 1484120"/>
                  <a:gd name="connsiteY16" fmla="*/ 1537656 h 2354007"/>
                  <a:gd name="connsiteX17" fmla="*/ 924168 w 1484120"/>
                  <a:gd name="connsiteY17" fmla="*/ 243802 h 2354007"/>
                  <a:gd name="connsiteX0" fmla="*/ 994601 w 1484122"/>
                  <a:gd name="connsiteY0" fmla="*/ -1 h 2869990"/>
                  <a:gd name="connsiteX1" fmla="*/ 1484121 w 1484122"/>
                  <a:gd name="connsiteY1" fmla="*/ 515984 h 2869990"/>
                  <a:gd name="connsiteX2" fmla="*/ 1028844 w 1484122"/>
                  <a:gd name="connsiteY2" fmla="*/ 2531587 h 2869990"/>
                  <a:gd name="connsiteX3" fmla="*/ 962409 w 1484122"/>
                  <a:gd name="connsiteY3" fmla="*/ 2661990 h 2869990"/>
                  <a:gd name="connsiteX4" fmla="*/ 954607 w 1484122"/>
                  <a:gd name="connsiteY4" fmla="*/ 2665207 h 2869990"/>
                  <a:gd name="connsiteX5" fmla="*/ 947098 w 1484122"/>
                  <a:gd name="connsiteY5" fmla="*/ 2675699 h 2869990"/>
                  <a:gd name="connsiteX6" fmla="*/ 890153 w 1484122"/>
                  <a:gd name="connsiteY6" fmla="*/ 2713561 h 2869990"/>
                  <a:gd name="connsiteX7" fmla="*/ 868246 w 1484122"/>
                  <a:gd name="connsiteY7" fmla="*/ 2717803 h 2869990"/>
                  <a:gd name="connsiteX8" fmla="*/ 860260 w 1484122"/>
                  <a:gd name="connsiteY8" fmla="*/ 2724071 h 2869990"/>
                  <a:gd name="connsiteX9" fmla="*/ 778664 w 1484122"/>
                  <a:gd name="connsiteY9" fmla="*/ 2755218 h 2869990"/>
                  <a:gd name="connsiteX10" fmla="*/ 240552 w 1484122"/>
                  <a:gd name="connsiteY10" fmla="*/ 2865164 h 2869990"/>
                  <a:gd name="connsiteX11" fmla="*/ 96261 w 1484122"/>
                  <a:gd name="connsiteY11" fmla="*/ 2840699 h 2869990"/>
                  <a:gd name="connsiteX12" fmla="*/ 90861 w 1484122"/>
                  <a:gd name="connsiteY12" fmla="*/ 2834213 h 2869990"/>
                  <a:gd name="connsiteX13" fmla="*/ 78605 w 1484122"/>
                  <a:gd name="connsiteY13" fmla="*/ 2830180 h 2869990"/>
                  <a:gd name="connsiteX14" fmla="*/ 25467 w 1484122"/>
                  <a:gd name="connsiteY14" fmla="*/ 2787140 h 2869990"/>
                  <a:gd name="connsiteX15" fmla="*/ 108384 w 1484122"/>
                  <a:gd name="connsiteY15" fmla="*/ 2517325 h 2869990"/>
                  <a:gd name="connsiteX16" fmla="*/ 646427 w 1484122"/>
                  <a:gd name="connsiteY16" fmla="*/ 2053639 h 2869990"/>
                  <a:gd name="connsiteX17" fmla="*/ 994601 w 1484122"/>
                  <a:gd name="connsiteY17" fmla="*/ -1 h 2869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84122" h="2869990">
                    <a:moveTo>
                      <a:pt x="994601" y="-1"/>
                    </a:moveTo>
                    <a:lnTo>
                      <a:pt x="1484121" y="515984"/>
                    </a:lnTo>
                    <a:lnTo>
                      <a:pt x="1028844" y="2531587"/>
                    </a:lnTo>
                    <a:cubicBezTo>
                      <a:pt x="1022899" y="2589854"/>
                      <a:pt x="997946" y="2635420"/>
                      <a:pt x="962409" y="2661990"/>
                    </a:cubicBezTo>
                    <a:lnTo>
                      <a:pt x="954607" y="2665207"/>
                    </a:lnTo>
                    <a:lnTo>
                      <a:pt x="947098" y="2675699"/>
                    </a:lnTo>
                    <a:cubicBezTo>
                      <a:pt x="931498" y="2692992"/>
                      <a:pt x="912357" y="2706091"/>
                      <a:pt x="890153" y="2713561"/>
                    </a:cubicBezTo>
                    <a:lnTo>
                      <a:pt x="868246" y="2717803"/>
                    </a:lnTo>
                    <a:lnTo>
                      <a:pt x="860260" y="2724071"/>
                    </a:lnTo>
                    <a:cubicBezTo>
                      <a:pt x="834942" y="2738564"/>
                      <a:pt x="807356" y="2749355"/>
                      <a:pt x="778664" y="2755218"/>
                    </a:cubicBezTo>
                    <a:lnTo>
                      <a:pt x="240552" y="2865164"/>
                    </a:lnTo>
                    <a:cubicBezTo>
                      <a:pt x="183169" y="2876890"/>
                      <a:pt x="132231" y="2866681"/>
                      <a:pt x="96261" y="2840699"/>
                    </a:cubicBezTo>
                    <a:lnTo>
                      <a:pt x="90861" y="2834213"/>
                    </a:lnTo>
                    <a:lnTo>
                      <a:pt x="78605" y="2830180"/>
                    </a:lnTo>
                    <a:cubicBezTo>
                      <a:pt x="57443" y="2820456"/>
                      <a:pt x="39226" y="2806100"/>
                      <a:pt x="25467" y="2787140"/>
                    </a:cubicBezTo>
                    <a:cubicBezTo>
                      <a:pt x="-29571" y="2711298"/>
                      <a:pt x="7553" y="2590497"/>
                      <a:pt x="108384" y="2517325"/>
                    </a:cubicBezTo>
                    <a:lnTo>
                      <a:pt x="646427" y="2053639"/>
                    </a:lnTo>
                    <a:cubicBezTo>
                      <a:pt x="909009" y="1664915"/>
                      <a:pt x="997241" y="439162"/>
                      <a:pt x="994601" y="-1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09" name="Szabadkézi sokszög 408"/>
              <p:cNvSpPr/>
              <p:nvPr/>
            </p:nvSpPr>
            <p:spPr>
              <a:xfrm rot="20305699">
                <a:off x="1150723" y="5656606"/>
                <a:ext cx="876658" cy="921986"/>
              </a:xfrm>
              <a:custGeom>
                <a:avLst/>
                <a:gdLst>
                  <a:gd name="connsiteX0" fmla="*/ 457682 w 1085937"/>
                  <a:gd name="connsiteY0" fmla="*/ 0 h 966796"/>
                  <a:gd name="connsiteX1" fmla="*/ 1079973 w 1085937"/>
                  <a:gd name="connsiteY1" fmla="*/ 0 h 966796"/>
                  <a:gd name="connsiteX2" fmla="*/ 1085385 w 1085937"/>
                  <a:gd name="connsiteY2" fmla="*/ 38174 h 966796"/>
                  <a:gd name="connsiteX3" fmla="*/ 1084598 w 1085937"/>
                  <a:gd name="connsiteY3" fmla="*/ 82002 h 966796"/>
                  <a:gd name="connsiteX4" fmla="*/ 1028844 w 1085937"/>
                  <a:gd name="connsiteY4" fmla="*/ 628393 h 966796"/>
                  <a:gd name="connsiteX5" fmla="*/ 962409 w 1085937"/>
                  <a:gd name="connsiteY5" fmla="*/ 758796 h 966796"/>
                  <a:gd name="connsiteX6" fmla="*/ 954607 w 1085937"/>
                  <a:gd name="connsiteY6" fmla="*/ 762013 h 966796"/>
                  <a:gd name="connsiteX7" fmla="*/ 947098 w 1085937"/>
                  <a:gd name="connsiteY7" fmla="*/ 772505 h 966796"/>
                  <a:gd name="connsiteX8" fmla="*/ 890153 w 1085937"/>
                  <a:gd name="connsiteY8" fmla="*/ 810367 h 966796"/>
                  <a:gd name="connsiteX9" fmla="*/ 868246 w 1085937"/>
                  <a:gd name="connsiteY9" fmla="*/ 814609 h 966796"/>
                  <a:gd name="connsiteX10" fmla="*/ 860260 w 1085937"/>
                  <a:gd name="connsiteY10" fmla="*/ 820877 h 966796"/>
                  <a:gd name="connsiteX11" fmla="*/ 778664 w 1085937"/>
                  <a:gd name="connsiteY11" fmla="*/ 852024 h 966796"/>
                  <a:gd name="connsiteX12" fmla="*/ 240552 w 1085937"/>
                  <a:gd name="connsiteY12" fmla="*/ 961970 h 966796"/>
                  <a:gd name="connsiteX13" fmla="*/ 96261 w 1085937"/>
                  <a:gd name="connsiteY13" fmla="*/ 937505 h 966796"/>
                  <a:gd name="connsiteX14" fmla="*/ 90861 w 1085937"/>
                  <a:gd name="connsiteY14" fmla="*/ 931019 h 966796"/>
                  <a:gd name="connsiteX15" fmla="*/ 78605 w 1085937"/>
                  <a:gd name="connsiteY15" fmla="*/ 926986 h 966796"/>
                  <a:gd name="connsiteX16" fmla="*/ 25467 w 1085937"/>
                  <a:gd name="connsiteY16" fmla="*/ 883946 h 966796"/>
                  <a:gd name="connsiteX17" fmla="*/ 108384 w 1085937"/>
                  <a:gd name="connsiteY17" fmla="*/ 614131 h 966796"/>
                  <a:gd name="connsiteX18" fmla="*/ 539794 w 1085937"/>
                  <a:gd name="connsiteY18" fmla="*/ 301060 h 966796"/>
                  <a:gd name="connsiteX19" fmla="*/ 471147 w 1085937"/>
                  <a:gd name="connsiteY19" fmla="*/ 97006 h 966796"/>
                  <a:gd name="connsiteX20" fmla="*/ 456987 w 1085937"/>
                  <a:gd name="connsiteY20" fmla="*/ 30995 h 966796"/>
                  <a:gd name="connsiteX21" fmla="*/ 457682 w 1085937"/>
                  <a:gd name="connsiteY21" fmla="*/ 0 h 966796"/>
                  <a:gd name="connsiteX0" fmla="*/ 531873 w 1085937"/>
                  <a:gd name="connsiteY0" fmla="*/ 0 h 1983225"/>
                  <a:gd name="connsiteX1" fmla="*/ 1079973 w 1085937"/>
                  <a:gd name="connsiteY1" fmla="*/ 1016429 h 1983225"/>
                  <a:gd name="connsiteX2" fmla="*/ 1085385 w 1085937"/>
                  <a:gd name="connsiteY2" fmla="*/ 1054603 h 1983225"/>
                  <a:gd name="connsiteX3" fmla="*/ 1084598 w 1085937"/>
                  <a:gd name="connsiteY3" fmla="*/ 1098431 h 1983225"/>
                  <a:gd name="connsiteX4" fmla="*/ 1028844 w 1085937"/>
                  <a:gd name="connsiteY4" fmla="*/ 1644822 h 1983225"/>
                  <a:gd name="connsiteX5" fmla="*/ 962409 w 1085937"/>
                  <a:gd name="connsiteY5" fmla="*/ 1775225 h 1983225"/>
                  <a:gd name="connsiteX6" fmla="*/ 954607 w 1085937"/>
                  <a:gd name="connsiteY6" fmla="*/ 1778442 h 1983225"/>
                  <a:gd name="connsiteX7" fmla="*/ 947098 w 1085937"/>
                  <a:gd name="connsiteY7" fmla="*/ 1788934 h 1983225"/>
                  <a:gd name="connsiteX8" fmla="*/ 890153 w 1085937"/>
                  <a:gd name="connsiteY8" fmla="*/ 1826796 h 1983225"/>
                  <a:gd name="connsiteX9" fmla="*/ 868246 w 1085937"/>
                  <a:gd name="connsiteY9" fmla="*/ 1831038 h 1983225"/>
                  <a:gd name="connsiteX10" fmla="*/ 860260 w 1085937"/>
                  <a:gd name="connsiteY10" fmla="*/ 1837306 h 1983225"/>
                  <a:gd name="connsiteX11" fmla="*/ 778664 w 1085937"/>
                  <a:gd name="connsiteY11" fmla="*/ 1868453 h 1983225"/>
                  <a:gd name="connsiteX12" fmla="*/ 240552 w 1085937"/>
                  <a:gd name="connsiteY12" fmla="*/ 1978399 h 1983225"/>
                  <a:gd name="connsiteX13" fmla="*/ 96261 w 1085937"/>
                  <a:gd name="connsiteY13" fmla="*/ 1953934 h 1983225"/>
                  <a:gd name="connsiteX14" fmla="*/ 90861 w 1085937"/>
                  <a:gd name="connsiteY14" fmla="*/ 1947448 h 1983225"/>
                  <a:gd name="connsiteX15" fmla="*/ 78605 w 1085937"/>
                  <a:gd name="connsiteY15" fmla="*/ 1943415 h 1983225"/>
                  <a:gd name="connsiteX16" fmla="*/ 25467 w 1085937"/>
                  <a:gd name="connsiteY16" fmla="*/ 1900375 h 1983225"/>
                  <a:gd name="connsiteX17" fmla="*/ 108384 w 1085937"/>
                  <a:gd name="connsiteY17" fmla="*/ 1630560 h 1983225"/>
                  <a:gd name="connsiteX18" fmla="*/ 539794 w 1085937"/>
                  <a:gd name="connsiteY18" fmla="*/ 1317489 h 1983225"/>
                  <a:gd name="connsiteX19" fmla="*/ 471147 w 1085937"/>
                  <a:gd name="connsiteY19" fmla="*/ 1113435 h 1983225"/>
                  <a:gd name="connsiteX20" fmla="*/ 456987 w 1085937"/>
                  <a:gd name="connsiteY20" fmla="*/ 1047424 h 1983225"/>
                  <a:gd name="connsiteX21" fmla="*/ 531873 w 1085937"/>
                  <a:gd name="connsiteY21" fmla="*/ 0 h 1983225"/>
                  <a:gd name="connsiteX0" fmla="*/ 531873 w 1103231"/>
                  <a:gd name="connsiteY0" fmla="*/ 0 h 1983225"/>
                  <a:gd name="connsiteX1" fmla="*/ 1079973 w 1103231"/>
                  <a:gd name="connsiteY1" fmla="*/ 1016429 h 1983225"/>
                  <a:gd name="connsiteX2" fmla="*/ 1085385 w 1103231"/>
                  <a:gd name="connsiteY2" fmla="*/ 1054603 h 1983225"/>
                  <a:gd name="connsiteX3" fmla="*/ 1103146 w 1103231"/>
                  <a:gd name="connsiteY3" fmla="*/ 430492 h 1983225"/>
                  <a:gd name="connsiteX4" fmla="*/ 1028844 w 1103231"/>
                  <a:gd name="connsiteY4" fmla="*/ 1644822 h 1983225"/>
                  <a:gd name="connsiteX5" fmla="*/ 962409 w 1103231"/>
                  <a:gd name="connsiteY5" fmla="*/ 1775225 h 1983225"/>
                  <a:gd name="connsiteX6" fmla="*/ 954607 w 1103231"/>
                  <a:gd name="connsiteY6" fmla="*/ 1778442 h 1983225"/>
                  <a:gd name="connsiteX7" fmla="*/ 947098 w 1103231"/>
                  <a:gd name="connsiteY7" fmla="*/ 1788934 h 1983225"/>
                  <a:gd name="connsiteX8" fmla="*/ 890153 w 1103231"/>
                  <a:gd name="connsiteY8" fmla="*/ 1826796 h 1983225"/>
                  <a:gd name="connsiteX9" fmla="*/ 868246 w 1103231"/>
                  <a:gd name="connsiteY9" fmla="*/ 1831038 h 1983225"/>
                  <a:gd name="connsiteX10" fmla="*/ 860260 w 1103231"/>
                  <a:gd name="connsiteY10" fmla="*/ 1837306 h 1983225"/>
                  <a:gd name="connsiteX11" fmla="*/ 778664 w 1103231"/>
                  <a:gd name="connsiteY11" fmla="*/ 1868453 h 1983225"/>
                  <a:gd name="connsiteX12" fmla="*/ 240552 w 1103231"/>
                  <a:gd name="connsiteY12" fmla="*/ 1978399 h 1983225"/>
                  <a:gd name="connsiteX13" fmla="*/ 96261 w 1103231"/>
                  <a:gd name="connsiteY13" fmla="*/ 1953934 h 1983225"/>
                  <a:gd name="connsiteX14" fmla="*/ 90861 w 1103231"/>
                  <a:gd name="connsiteY14" fmla="*/ 1947448 h 1983225"/>
                  <a:gd name="connsiteX15" fmla="*/ 78605 w 1103231"/>
                  <a:gd name="connsiteY15" fmla="*/ 1943415 h 1983225"/>
                  <a:gd name="connsiteX16" fmla="*/ 25467 w 1103231"/>
                  <a:gd name="connsiteY16" fmla="*/ 1900375 h 1983225"/>
                  <a:gd name="connsiteX17" fmla="*/ 108384 w 1103231"/>
                  <a:gd name="connsiteY17" fmla="*/ 1630560 h 1983225"/>
                  <a:gd name="connsiteX18" fmla="*/ 539794 w 1103231"/>
                  <a:gd name="connsiteY18" fmla="*/ 1317489 h 1983225"/>
                  <a:gd name="connsiteX19" fmla="*/ 471147 w 1103231"/>
                  <a:gd name="connsiteY19" fmla="*/ 1113435 h 1983225"/>
                  <a:gd name="connsiteX20" fmla="*/ 456987 w 1103231"/>
                  <a:gd name="connsiteY20" fmla="*/ 1047424 h 1983225"/>
                  <a:gd name="connsiteX21" fmla="*/ 531873 w 1103231"/>
                  <a:gd name="connsiteY21" fmla="*/ 0 h 1983225"/>
                  <a:gd name="connsiteX0" fmla="*/ 531873 w 1094037"/>
                  <a:gd name="connsiteY0" fmla="*/ 0 h 1983225"/>
                  <a:gd name="connsiteX1" fmla="*/ 1079973 w 1094037"/>
                  <a:gd name="connsiteY1" fmla="*/ 1016429 h 1983225"/>
                  <a:gd name="connsiteX2" fmla="*/ 1085385 w 1094037"/>
                  <a:gd name="connsiteY2" fmla="*/ 1054603 h 1983225"/>
                  <a:gd name="connsiteX3" fmla="*/ 1093873 w 1094037"/>
                  <a:gd name="connsiteY3" fmla="*/ 1025829 h 1983225"/>
                  <a:gd name="connsiteX4" fmla="*/ 1028844 w 1094037"/>
                  <a:gd name="connsiteY4" fmla="*/ 1644822 h 1983225"/>
                  <a:gd name="connsiteX5" fmla="*/ 962409 w 1094037"/>
                  <a:gd name="connsiteY5" fmla="*/ 1775225 h 1983225"/>
                  <a:gd name="connsiteX6" fmla="*/ 954607 w 1094037"/>
                  <a:gd name="connsiteY6" fmla="*/ 1778442 h 1983225"/>
                  <a:gd name="connsiteX7" fmla="*/ 947098 w 1094037"/>
                  <a:gd name="connsiteY7" fmla="*/ 1788934 h 1983225"/>
                  <a:gd name="connsiteX8" fmla="*/ 890153 w 1094037"/>
                  <a:gd name="connsiteY8" fmla="*/ 1826796 h 1983225"/>
                  <a:gd name="connsiteX9" fmla="*/ 868246 w 1094037"/>
                  <a:gd name="connsiteY9" fmla="*/ 1831038 h 1983225"/>
                  <a:gd name="connsiteX10" fmla="*/ 860260 w 1094037"/>
                  <a:gd name="connsiteY10" fmla="*/ 1837306 h 1983225"/>
                  <a:gd name="connsiteX11" fmla="*/ 778664 w 1094037"/>
                  <a:gd name="connsiteY11" fmla="*/ 1868453 h 1983225"/>
                  <a:gd name="connsiteX12" fmla="*/ 240552 w 1094037"/>
                  <a:gd name="connsiteY12" fmla="*/ 1978399 h 1983225"/>
                  <a:gd name="connsiteX13" fmla="*/ 96261 w 1094037"/>
                  <a:gd name="connsiteY13" fmla="*/ 1953934 h 1983225"/>
                  <a:gd name="connsiteX14" fmla="*/ 90861 w 1094037"/>
                  <a:gd name="connsiteY14" fmla="*/ 1947448 h 1983225"/>
                  <a:gd name="connsiteX15" fmla="*/ 78605 w 1094037"/>
                  <a:gd name="connsiteY15" fmla="*/ 1943415 h 1983225"/>
                  <a:gd name="connsiteX16" fmla="*/ 25467 w 1094037"/>
                  <a:gd name="connsiteY16" fmla="*/ 1900375 h 1983225"/>
                  <a:gd name="connsiteX17" fmla="*/ 108384 w 1094037"/>
                  <a:gd name="connsiteY17" fmla="*/ 1630560 h 1983225"/>
                  <a:gd name="connsiteX18" fmla="*/ 539794 w 1094037"/>
                  <a:gd name="connsiteY18" fmla="*/ 1317489 h 1983225"/>
                  <a:gd name="connsiteX19" fmla="*/ 471147 w 1094037"/>
                  <a:gd name="connsiteY19" fmla="*/ 1113435 h 1983225"/>
                  <a:gd name="connsiteX20" fmla="*/ 456987 w 1094037"/>
                  <a:gd name="connsiteY20" fmla="*/ 1047424 h 1983225"/>
                  <a:gd name="connsiteX21" fmla="*/ 531873 w 1094037"/>
                  <a:gd name="connsiteY21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471147 w 1085385"/>
                  <a:gd name="connsiteY18" fmla="*/ 1113435 h 1983225"/>
                  <a:gd name="connsiteX19" fmla="*/ 456987 w 1085385"/>
                  <a:gd name="connsiteY19" fmla="*/ 1047424 h 1983225"/>
                  <a:gd name="connsiteX20" fmla="*/ 531873 w 1085385"/>
                  <a:gd name="connsiteY20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471147 w 1085385"/>
                  <a:gd name="connsiteY18" fmla="*/ 1113435 h 1983225"/>
                  <a:gd name="connsiteX19" fmla="*/ 531873 w 1085385"/>
                  <a:gd name="connsiteY19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531873 w 1085385"/>
                  <a:gd name="connsiteY18" fmla="*/ 0 h 1983225"/>
                  <a:gd name="connsiteX0" fmla="*/ 531873 w 1079973"/>
                  <a:gd name="connsiteY0" fmla="*/ 0 h 1983225"/>
                  <a:gd name="connsiteX1" fmla="*/ 1079973 w 1079973"/>
                  <a:gd name="connsiteY1" fmla="*/ 1016429 h 1983225"/>
                  <a:gd name="connsiteX2" fmla="*/ 1028844 w 1079973"/>
                  <a:gd name="connsiteY2" fmla="*/ 1644822 h 1983225"/>
                  <a:gd name="connsiteX3" fmla="*/ 962409 w 1079973"/>
                  <a:gd name="connsiteY3" fmla="*/ 1775225 h 1983225"/>
                  <a:gd name="connsiteX4" fmla="*/ 954607 w 1079973"/>
                  <a:gd name="connsiteY4" fmla="*/ 1778442 h 1983225"/>
                  <a:gd name="connsiteX5" fmla="*/ 947098 w 1079973"/>
                  <a:gd name="connsiteY5" fmla="*/ 1788934 h 1983225"/>
                  <a:gd name="connsiteX6" fmla="*/ 890153 w 1079973"/>
                  <a:gd name="connsiteY6" fmla="*/ 1826796 h 1983225"/>
                  <a:gd name="connsiteX7" fmla="*/ 868246 w 1079973"/>
                  <a:gd name="connsiteY7" fmla="*/ 1831038 h 1983225"/>
                  <a:gd name="connsiteX8" fmla="*/ 860260 w 1079973"/>
                  <a:gd name="connsiteY8" fmla="*/ 1837306 h 1983225"/>
                  <a:gd name="connsiteX9" fmla="*/ 778664 w 1079973"/>
                  <a:gd name="connsiteY9" fmla="*/ 1868453 h 1983225"/>
                  <a:gd name="connsiteX10" fmla="*/ 240552 w 1079973"/>
                  <a:gd name="connsiteY10" fmla="*/ 1978399 h 1983225"/>
                  <a:gd name="connsiteX11" fmla="*/ 96261 w 1079973"/>
                  <a:gd name="connsiteY11" fmla="*/ 1953934 h 1983225"/>
                  <a:gd name="connsiteX12" fmla="*/ 90861 w 1079973"/>
                  <a:gd name="connsiteY12" fmla="*/ 1947448 h 1983225"/>
                  <a:gd name="connsiteX13" fmla="*/ 78605 w 1079973"/>
                  <a:gd name="connsiteY13" fmla="*/ 1943415 h 1983225"/>
                  <a:gd name="connsiteX14" fmla="*/ 25467 w 1079973"/>
                  <a:gd name="connsiteY14" fmla="*/ 1900375 h 1983225"/>
                  <a:gd name="connsiteX15" fmla="*/ 108384 w 1079973"/>
                  <a:gd name="connsiteY15" fmla="*/ 1630560 h 1983225"/>
                  <a:gd name="connsiteX16" fmla="*/ 539794 w 1079973"/>
                  <a:gd name="connsiteY16" fmla="*/ 1317489 h 1983225"/>
                  <a:gd name="connsiteX17" fmla="*/ 531873 w 1079973"/>
                  <a:gd name="connsiteY17" fmla="*/ 0 h 1983225"/>
                  <a:gd name="connsiteX0" fmla="*/ 531873 w 1028844"/>
                  <a:gd name="connsiteY0" fmla="*/ 0 h 1983225"/>
                  <a:gd name="connsiteX1" fmla="*/ 940864 w 1028844"/>
                  <a:gd name="connsiteY1" fmla="*/ 72601 h 1983225"/>
                  <a:gd name="connsiteX2" fmla="*/ 1028844 w 1028844"/>
                  <a:gd name="connsiteY2" fmla="*/ 1644822 h 1983225"/>
                  <a:gd name="connsiteX3" fmla="*/ 962409 w 1028844"/>
                  <a:gd name="connsiteY3" fmla="*/ 1775225 h 1983225"/>
                  <a:gd name="connsiteX4" fmla="*/ 954607 w 1028844"/>
                  <a:gd name="connsiteY4" fmla="*/ 1778442 h 1983225"/>
                  <a:gd name="connsiteX5" fmla="*/ 947098 w 1028844"/>
                  <a:gd name="connsiteY5" fmla="*/ 1788934 h 1983225"/>
                  <a:gd name="connsiteX6" fmla="*/ 890153 w 1028844"/>
                  <a:gd name="connsiteY6" fmla="*/ 1826796 h 1983225"/>
                  <a:gd name="connsiteX7" fmla="*/ 868246 w 1028844"/>
                  <a:gd name="connsiteY7" fmla="*/ 1831038 h 1983225"/>
                  <a:gd name="connsiteX8" fmla="*/ 860260 w 1028844"/>
                  <a:gd name="connsiteY8" fmla="*/ 1837306 h 1983225"/>
                  <a:gd name="connsiteX9" fmla="*/ 778664 w 1028844"/>
                  <a:gd name="connsiteY9" fmla="*/ 1868453 h 1983225"/>
                  <a:gd name="connsiteX10" fmla="*/ 240552 w 1028844"/>
                  <a:gd name="connsiteY10" fmla="*/ 1978399 h 1983225"/>
                  <a:gd name="connsiteX11" fmla="*/ 96261 w 1028844"/>
                  <a:gd name="connsiteY11" fmla="*/ 1953934 h 1983225"/>
                  <a:gd name="connsiteX12" fmla="*/ 90861 w 1028844"/>
                  <a:gd name="connsiteY12" fmla="*/ 1947448 h 1983225"/>
                  <a:gd name="connsiteX13" fmla="*/ 78605 w 1028844"/>
                  <a:gd name="connsiteY13" fmla="*/ 1943415 h 1983225"/>
                  <a:gd name="connsiteX14" fmla="*/ 25467 w 1028844"/>
                  <a:gd name="connsiteY14" fmla="*/ 1900375 h 1983225"/>
                  <a:gd name="connsiteX15" fmla="*/ 108384 w 1028844"/>
                  <a:gd name="connsiteY15" fmla="*/ 1630560 h 1983225"/>
                  <a:gd name="connsiteX16" fmla="*/ 539794 w 1028844"/>
                  <a:gd name="connsiteY16" fmla="*/ 1317489 h 1983225"/>
                  <a:gd name="connsiteX17" fmla="*/ 531873 w 1028844"/>
                  <a:gd name="connsiteY17" fmla="*/ 0 h 1983225"/>
                  <a:gd name="connsiteX0" fmla="*/ 531873 w 1351137"/>
                  <a:gd name="connsiteY0" fmla="*/ 0 h 1983225"/>
                  <a:gd name="connsiteX1" fmla="*/ 1351137 w 1351137"/>
                  <a:gd name="connsiteY1" fmla="*/ 126570 h 1983225"/>
                  <a:gd name="connsiteX2" fmla="*/ 1028844 w 1351137"/>
                  <a:gd name="connsiteY2" fmla="*/ 1644822 h 1983225"/>
                  <a:gd name="connsiteX3" fmla="*/ 962409 w 1351137"/>
                  <a:gd name="connsiteY3" fmla="*/ 1775225 h 1983225"/>
                  <a:gd name="connsiteX4" fmla="*/ 954607 w 1351137"/>
                  <a:gd name="connsiteY4" fmla="*/ 1778442 h 1983225"/>
                  <a:gd name="connsiteX5" fmla="*/ 947098 w 1351137"/>
                  <a:gd name="connsiteY5" fmla="*/ 1788934 h 1983225"/>
                  <a:gd name="connsiteX6" fmla="*/ 890153 w 1351137"/>
                  <a:gd name="connsiteY6" fmla="*/ 1826796 h 1983225"/>
                  <a:gd name="connsiteX7" fmla="*/ 868246 w 1351137"/>
                  <a:gd name="connsiteY7" fmla="*/ 1831038 h 1983225"/>
                  <a:gd name="connsiteX8" fmla="*/ 860260 w 1351137"/>
                  <a:gd name="connsiteY8" fmla="*/ 1837306 h 1983225"/>
                  <a:gd name="connsiteX9" fmla="*/ 778664 w 1351137"/>
                  <a:gd name="connsiteY9" fmla="*/ 1868453 h 1983225"/>
                  <a:gd name="connsiteX10" fmla="*/ 240552 w 1351137"/>
                  <a:gd name="connsiteY10" fmla="*/ 1978399 h 1983225"/>
                  <a:gd name="connsiteX11" fmla="*/ 96261 w 1351137"/>
                  <a:gd name="connsiteY11" fmla="*/ 1953934 h 1983225"/>
                  <a:gd name="connsiteX12" fmla="*/ 90861 w 1351137"/>
                  <a:gd name="connsiteY12" fmla="*/ 1947448 h 1983225"/>
                  <a:gd name="connsiteX13" fmla="*/ 78605 w 1351137"/>
                  <a:gd name="connsiteY13" fmla="*/ 1943415 h 1983225"/>
                  <a:gd name="connsiteX14" fmla="*/ 25467 w 1351137"/>
                  <a:gd name="connsiteY14" fmla="*/ 1900375 h 1983225"/>
                  <a:gd name="connsiteX15" fmla="*/ 108384 w 1351137"/>
                  <a:gd name="connsiteY15" fmla="*/ 1630560 h 1983225"/>
                  <a:gd name="connsiteX16" fmla="*/ 539794 w 1351137"/>
                  <a:gd name="connsiteY16" fmla="*/ 1317489 h 1983225"/>
                  <a:gd name="connsiteX17" fmla="*/ 531873 w 1351137"/>
                  <a:gd name="connsiteY17" fmla="*/ 0 h 1983225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539794 w 1351137"/>
                  <a:gd name="connsiteY16" fmla="*/ 1444470 h 2110206"/>
                  <a:gd name="connsiteX17" fmla="*/ 924168 w 1351137"/>
                  <a:gd name="connsiteY17" fmla="*/ 1 h 2110206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539794 w 1351137"/>
                  <a:gd name="connsiteY16" fmla="*/ 1444470 h 2110206"/>
                  <a:gd name="connsiteX17" fmla="*/ 924168 w 1351137"/>
                  <a:gd name="connsiteY17" fmla="*/ 1 h 2110206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646427 w 1351137"/>
                  <a:gd name="connsiteY16" fmla="*/ 1293855 h 2110206"/>
                  <a:gd name="connsiteX17" fmla="*/ 924168 w 1351137"/>
                  <a:gd name="connsiteY17" fmla="*/ 1 h 2110206"/>
                  <a:gd name="connsiteX0" fmla="*/ 924168 w 1484120"/>
                  <a:gd name="connsiteY0" fmla="*/ 243802 h 2354007"/>
                  <a:gd name="connsiteX1" fmla="*/ 1484121 w 1484120"/>
                  <a:gd name="connsiteY1" fmla="*/ 1 h 2354007"/>
                  <a:gd name="connsiteX2" fmla="*/ 1028844 w 1484120"/>
                  <a:gd name="connsiteY2" fmla="*/ 2015604 h 2354007"/>
                  <a:gd name="connsiteX3" fmla="*/ 962409 w 1484120"/>
                  <a:gd name="connsiteY3" fmla="*/ 2146007 h 2354007"/>
                  <a:gd name="connsiteX4" fmla="*/ 954607 w 1484120"/>
                  <a:gd name="connsiteY4" fmla="*/ 2149224 h 2354007"/>
                  <a:gd name="connsiteX5" fmla="*/ 947098 w 1484120"/>
                  <a:gd name="connsiteY5" fmla="*/ 2159716 h 2354007"/>
                  <a:gd name="connsiteX6" fmla="*/ 890153 w 1484120"/>
                  <a:gd name="connsiteY6" fmla="*/ 2197578 h 2354007"/>
                  <a:gd name="connsiteX7" fmla="*/ 868246 w 1484120"/>
                  <a:gd name="connsiteY7" fmla="*/ 2201820 h 2354007"/>
                  <a:gd name="connsiteX8" fmla="*/ 860260 w 1484120"/>
                  <a:gd name="connsiteY8" fmla="*/ 2208088 h 2354007"/>
                  <a:gd name="connsiteX9" fmla="*/ 778664 w 1484120"/>
                  <a:gd name="connsiteY9" fmla="*/ 2239235 h 2354007"/>
                  <a:gd name="connsiteX10" fmla="*/ 240552 w 1484120"/>
                  <a:gd name="connsiteY10" fmla="*/ 2349181 h 2354007"/>
                  <a:gd name="connsiteX11" fmla="*/ 96261 w 1484120"/>
                  <a:gd name="connsiteY11" fmla="*/ 2324716 h 2354007"/>
                  <a:gd name="connsiteX12" fmla="*/ 90861 w 1484120"/>
                  <a:gd name="connsiteY12" fmla="*/ 2318230 h 2354007"/>
                  <a:gd name="connsiteX13" fmla="*/ 78605 w 1484120"/>
                  <a:gd name="connsiteY13" fmla="*/ 2314197 h 2354007"/>
                  <a:gd name="connsiteX14" fmla="*/ 25467 w 1484120"/>
                  <a:gd name="connsiteY14" fmla="*/ 2271157 h 2354007"/>
                  <a:gd name="connsiteX15" fmla="*/ 108384 w 1484120"/>
                  <a:gd name="connsiteY15" fmla="*/ 2001342 h 2354007"/>
                  <a:gd name="connsiteX16" fmla="*/ 646427 w 1484120"/>
                  <a:gd name="connsiteY16" fmla="*/ 1537656 h 2354007"/>
                  <a:gd name="connsiteX17" fmla="*/ 924168 w 1484120"/>
                  <a:gd name="connsiteY17" fmla="*/ 243802 h 2354007"/>
                  <a:gd name="connsiteX0" fmla="*/ 994601 w 1484122"/>
                  <a:gd name="connsiteY0" fmla="*/ -1 h 2869990"/>
                  <a:gd name="connsiteX1" fmla="*/ 1484121 w 1484122"/>
                  <a:gd name="connsiteY1" fmla="*/ 515984 h 2869990"/>
                  <a:gd name="connsiteX2" fmla="*/ 1028844 w 1484122"/>
                  <a:gd name="connsiteY2" fmla="*/ 2531587 h 2869990"/>
                  <a:gd name="connsiteX3" fmla="*/ 962409 w 1484122"/>
                  <a:gd name="connsiteY3" fmla="*/ 2661990 h 2869990"/>
                  <a:gd name="connsiteX4" fmla="*/ 954607 w 1484122"/>
                  <a:gd name="connsiteY4" fmla="*/ 2665207 h 2869990"/>
                  <a:gd name="connsiteX5" fmla="*/ 947098 w 1484122"/>
                  <a:gd name="connsiteY5" fmla="*/ 2675699 h 2869990"/>
                  <a:gd name="connsiteX6" fmla="*/ 890153 w 1484122"/>
                  <a:gd name="connsiteY6" fmla="*/ 2713561 h 2869990"/>
                  <a:gd name="connsiteX7" fmla="*/ 868246 w 1484122"/>
                  <a:gd name="connsiteY7" fmla="*/ 2717803 h 2869990"/>
                  <a:gd name="connsiteX8" fmla="*/ 860260 w 1484122"/>
                  <a:gd name="connsiteY8" fmla="*/ 2724071 h 2869990"/>
                  <a:gd name="connsiteX9" fmla="*/ 778664 w 1484122"/>
                  <a:gd name="connsiteY9" fmla="*/ 2755218 h 2869990"/>
                  <a:gd name="connsiteX10" fmla="*/ 240552 w 1484122"/>
                  <a:gd name="connsiteY10" fmla="*/ 2865164 h 2869990"/>
                  <a:gd name="connsiteX11" fmla="*/ 96261 w 1484122"/>
                  <a:gd name="connsiteY11" fmla="*/ 2840699 h 2869990"/>
                  <a:gd name="connsiteX12" fmla="*/ 90861 w 1484122"/>
                  <a:gd name="connsiteY12" fmla="*/ 2834213 h 2869990"/>
                  <a:gd name="connsiteX13" fmla="*/ 78605 w 1484122"/>
                  <a:gd name="connsiteY13" fmla="*/ 2830180 h 2869990"/>
                  <a:gd name="connsiteX14" fmla="*/ 25467 w 1484122"/>
                  <a:gd name="connsiteY14" fmla="*/ 2787140 h 2869990"/>
                  <a:gd name="connsiteX15" fmla="*/ 108384 w 1484122"/>
                  <a:gd name="connsiteY15" fmla="*/ 2517325 h 2869990"/>
                  <a:gd name="connsiteX16" fmla="*/ 646427 w 1484122"/>
                  <a:gd name="connsiteY16" fmla="*/ 2053639 h 2869990"/>
                  <a:gd name="connsiteX17" fmla="*/ 994601 w 1484122"/>
                  <a:gd name="connsiteY17" fmla="*/ -1 h 2869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84122" h="2869990">
                    <a:moveTo>
                      <a:pt x="994601" y="-1"/>
                    </a:moveTo>
                    <a:lnTo>
                      <a:pt x="1484121" y="515984"/>
                    </a:lnTo>
                    <a:lnTo>
                      <a:pt x="1028844" y="2531587"/>
                    </a:lnTo>
                    <a:cubicBezTo>
                      <a:pt x="1022899" y="2589854"/>
                      <a:pt x="997946" y="2635420"/>
                      <a:pt x="962409" y="2661990"/>
                    </a:cubicBezTo>
                    <a:lnTo>
                      <a:pt x="954607" y="2665207"/>
                    </a:lnTo>
                    <a:lnTo>
                      <a:pt x="947098" y="2675699"/>
                    </a:lnTo>
                    <a:cubicBezTo>
                      <a:pt x="931498" y="2692992"/>
                      <a:pt x="912357" y="2706091"/>
                      <a:pt x="890153" y="2713561"/>
                    </a:cubicBezTo>
                    <a:lnTo>
                      <a:pt x="868246" y="2717803"/>
                    </a:lnTo>
                    <a:lnTo>
                      <a:pt x="860260" y="2724071"/>
                    </a:lnTo>
                    <a:cubicBezTo>
                      <a:pt x="834942" y="2738564"/>
                      <a:pt x="807356" y="2749355"/>
                      <a:pt x="778664" y="2755218"/>
                    </a:cubicBezTo>
                    <a:lnTo>
                      <a:pt x="240552" y="2865164"/>
                    </a:lnTo>
                    <a:cubicBezTo>
                      <a:pt x="183169" y="2876890"/>
                      <a:pt x="132231" y="2866681"/>
                      <a:pt x="96261" y="2840699"/>
                    </a:cubicBezTo>
                    <a:lnTo>
                      <a:pt x="90861" y="2834213"/>
                    </a:lnTo>
                    <a:lnTo>
                      <a:pt x="78605" y="2830180"/>
                    </a:lnTo>
                    <a:cubicBezTo>
                      <a:pt x="57443" y="2820456"/>
                      <a:pt x="39226" y="2806100"/>
                      <a:pt x="25467" y="2787140"/>
                    </a:cubicBezTo>
                    <a:cubicBezTo>
                      <a:pt x="-29571" y="2711298"/>
                      <a:pt x="7553" y="2590497"/>
                      <a:pt x="108384" y="2517325"/>
                    </a:cubicBezTo>
                    <a:lnTo>
                      <a:pt x="646427" y="2053639"/>
                    </a:lnTo>
                    <a:cubicBezTo>
                      <a:pt x="909009" y="1664915"/>
                      <a:pt x="997241" y="439162"/>
                      <a:pt x="994601" y="-1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10" name="Szabadkézi sokszög 409"/>
              <p:cNvSpPr>
                <a:spLocks noChangeAspect="1"/>
              </p:cNvSpPr>
              <p:nvPr/>
            </p:nvSpPr>
            <p:spPr>
              <a:xfrm rot="16200000">
                <a:off x="1370671" y="5272189"/>
                <a:ext cx="422127" cy="1268693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11" name="Szabadkézi sokszög 410"/>
              <p:cNvSpPr>
                <a:spLocks noChangeAspect="1"/>
              </p:cNvSpPr>
              <p:nvPr/>
            </p:nvSpPr>
            <p:spPr>
              <a:xfrm rot="16200000">
                <a:off x="1370671" y="5079254"/>
                <a:ext cx="422126" cy="1268693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FBF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12" name="Szabadkézi sokszög 411"/>
              <p:cNvSpPr>
                <a:spLocks noChangeAspect="1"/>
              </p:cNvSpPr>
              <p:nvPr/>
            </p:nvSpPr>
            <p:spPr>
              <a:xfrm rot="16200000">
                <a:off x="1370671" y="4842003"/>
                <a:ext cx="422126" cy="1268693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FE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13" name="Szabadkézi sokszög 412"/>
              <p:cNvSpPr>
                <a:spLocks noChangeAspect="1"/>
              </p:cNvSpPr>
              <p:nvPr/>
            </p:nvSpPr>
            <p:spPr>
              <a:xfrm rot="16200000">
                <a:off x="1364862" y="4749297"/>
                <a:ext cx="420229" cy="1262986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14" name="Szabadkézi sokszög 413"/>
              <p:cNvSpPr>
                <a:spLocks noChangeAspect="1"/>
              </p:cNvSpPr>
              <p:nvPr/>
            </p:nvSpPr>
            <p:spPr>
              <a:xfrm rot="16200000">
                <a:off x="1363589" y="4551640"/>
                <a:ext cx="422126" cy="1268693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FE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15" name="Szabadkézi sokszög 414"/>
              <p:cNvSpPr>
                <a:spLocks noChangeAspect="1"/>
              </p:cNvSpPr>
              <p:nvPr/>
            </p:nvSpPr>
            <p:spPr>
              <a:xfrm rot="16200000">
                <a:off x="1377351" y="4387029"/>
                <a:ext cx="374776" cy="1268693"/>
              </a:xfrm>
              <a:custGeom>
                <a:avLst/>
                <a:gdLst>
                  <a:gd name="connsiteX0" fmla="*/ 203055 w 504068"/>
                  <a:gd name="connsiteY0" fmla="*/ 110440 h 1706401"/>
                  <a:gd name="connsiteX1" fmla="*/ 203055 w 504068"/>
                  <a:gd name="connsiteY1" fmla="*/ 1595963 h 1706401"/>
                  <a:gd name="connsiteX2" fmla="*/ 202445 w 504068"/>
                  <a:gd name="connsiteY2" fmla="*/ 1665715 h 1706401"/>
                  <a:gd name="connsiteX3" fmla="*/ 201369 w 504068"/>
                  <a:gd name="connsiteY3" fmla="*/ 1706401 h 1706401"/>
                  <a:gd name="connsiteX4" fmla="*/ 118199 w 504068"/>
                  <a:gd name="connsiteY4" fmla="*/ 1706401 h 1706401"/>
                  <a:gd name="connsiteX5" fmla="*/ 0 w 504068"/>
                  <a:gd name="connsiteY5" fmla="*/ 1024182 h 1706401"/>
                  <a:gd name="connsiteX6" fmla="*/ 0 w 504068"/>
                  <a:gd name="connsiteY6" fmla="*/ 682220 h 1706401"/>
                  <a:gd name="connsiteX7" fmla="*/ 118199 w 504068"/>
                  <a:gd name="connsiteY7" fmla="*/ 1 h 1706401"/>
                  <a:gd name="connsiteX8" fmla="*/ 201369 w 504068"/>
                  <a:gd name="connsiteY8" fmla="*/ 1 h 1706401"/>
                  <a:gd name="connsiteX9" fmla="*/ 202445 w 504068"/>
                  <a:gd name="connsiteY9" fmla="*/ 40688 h 1706401"/>
                  <a:gd name="connsiteX10" fmla="*/ 203055 w 504068"/>
                  <a:gd name="connsiteY10" fmla="*/ 110440 h 1706401"/>
                  <a:gd name="connsiteX11" fmla="*/ 504068 w 504068"/>
                  <a:gd name="connsiteY11" fmla="*/ 0 h 1706401"/>
                  <a:gd name="connsiteX12" fmla="*/ 385869 w 504068"/>
                  <a:gd name="connsiteY12" fmla="*/ 682219 h 1706401"/>
                  <a:gd name="connsiteX13" fmla="*/ 385869 w 504068"/>
                  <a:gd name="connsiteY13" fmla="*/ 1024181 h 1706401"/>
                  <a:gd name="connsiteX14" fmla="*/ 504068 w 504068"/>
                  <a:gd name="connsiteY14" fmla="*/ 1706400 h 1706401"/>
                  <a:gd name="connsiteX15" fmla="*/ 203122 w 504068"/>
                  <a:gd name="connsiteY15" fmla="*/ 1706400 h 1706401"/>
                  <a:gd name="connsiteX16" fmla="*/ 203122 w 504068"/>
                  <a:gd name="connsiteY16" fmla="*/ 0 h 170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4068" h="1706401">
                    <a:moveTo>
                      <a:pt x="203055" y="110440"/>
                    </a:moveTo>
                    <a:lnTo>
                      <a:pt x="203055" y="1595963"/>
                    </a:lnTo>
                    <a:cubicBezTo>
                      <a:pt x="203055" y="1619512"/>
                      <a:pt x="202849" y="1642782"/>
                      <a:pt x="202445" y="1665715"/>
                    </a:cubicBezTo>
                    <a:lnTo>
                      <a:pt x="201369" y="1706401"/>
                    </a:lnTo>
                    <a:lnTo>
                      <a:pt x="118199" y="1706401"/>
                    </a:lnTo>
                    <a:cubicBezTo>
                      <a:pt x="52919" y="1706401"/>
                      <a:pt x="0" y="1400961"/>
                      <a:pt x="0" y="1024182"/>
                    </a:cubicBezTo>
                    <a:lnTo>
                      <a:pt x="0" y="682220"/>
                    </a:lnTo>
                    <a:cubicBezTo>
                      <a:pt x="0" y="305441"/>
                      <a:pt x="52919" y="1"/>
                      <a:pt x="118199" y="1"/>
                    </a:cubicBezTo>
                    <a:lnTo>
                      <a:pt x="201369" y="1"/>
                    </a:lnTo>
                    <a:lnTo>
                      <a:pt x="202445" y="40688"/>
                    </a:lnTo>
                    <a:cubicBezTo>
                      <a:pt x="202849" y="63621"/>
                      <a:pt x="203055" y="86891"/>
                      <a:pt x="203055" y="110440"/>
                    </a:cubicBezTo>
                    <a:close/>
                    <a:moveTo>
                      <a:pt x="504068" y="0"/>
                    </a:moveTo>
                    <a:cubicBezTo>
                      <a:pt x="438788" y="0"/>
                      <a:pt x="385869" y="305440"/>
                      <a:pt x="385869" y="682219"/>
                    </a:cubicBezTo>
                    <a:lnTo>
                      <a:pt x="385869" y="1024181"/>
                    </a:lnTo>
                    <a:cubicBezTo>
                      <a:pt x="385869" y="1400960"/>
                      <a:pt x="438788" y="1706400"/>
                      <a:pt x="504068" y="1706400"/>
                    </a:cubicBezTo>
                    <a:lnTo>
                      <a:pt x="203122" y="1706400"/>
                    </a:lnTo>
                    <a:lnTo>
                      <a:pt x="203122" y="0"/>
                    </a:lnTo>
                    <a:close/>
                  </a:path>
                </a:pathLst>
              </a:custGeom>
              <a:solidFill>
                <a:srgbClr val="FFBF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16" name="Szabadkézi sokszög 415"/>
              <p:cNvSpPr/>
              <p:nvPr/>
            </p:nvSpPr>
            <p:spPr>
              <a:xfrm rot="2820861">
                <a:off x="1742223" y="4027472"/>
                <a:ext cx="227528" cy="343368"/>
              </a:xfrm>
              <a:custGeom>
                <a:avLst/>
                <a:gdLst>
                  <a:gd name="connsiteX0" fmla="*/ 136730 w 1199201"/>
                  <a:gd name="connsiteY0" fmla="*/ 30640 h 1892590"/>
                  <a:gd name="connsiteX1" fmla="*/ 584676 w 1199201"/>
                  <a:gd name="connsiteY1" fmla="*/ 217978 h 1892590"/>
                  <a:gd name="connsiteX2" fmla="*/ 635949 w 1199201"/>
                  <a:gd name="connsiteY2" fmla="*/ 359167 h 1892590"/>
                  <a:gd name="connsiteX3" fmla="*/ 637703 w 1199201"/>
                  <a:gd name="connsiteY3" fmla="*/ 376384 h 1892590"/>
                  <a:gd name="connsiteX4" fmla="*/ 643383 w 1199201"/>
                  <a:gd name="connsiteY4" fmla="*/ 378062 h 1892590"/>
                  <a:gd name="connsiteX5" fmla="*/ 885701 w 1199201"/>
                  <a:gd name="connsiteY5" fmla="*/ 685567 h 1892590"/>
                  <a:gd name="connsiteX6" fmla="*/ 891201 w 1199201"/>
                  <a:gd name="connsiteY6" fmla="*/ 745235 h 1892590"/>
                  <a:gd name="connsiteX7" fmla="*/ 898623 w 1199201"/>
                  <a:gd name="connsiteY7" fmla="*/ 741118 h 1892590"/>
                  <a:gd name="connsiteX8" fmla="*/ 902544 w 1199201"/>
                  <a:gd name="connsiteY8" fmla="*/ 747073 h 1892590"/>
                  <a:gd name="connsiteX9" fmla="*/ 1006269 w 1199201"/>
                  <a:gd name="connsiteY9" fmla="*/ 920775 h 1892590"/>
                  <a:gd name="connsiteX10" fmla="*/ 1186390 w 1199201"/>
                  <a:gd name="connsiteY10" fmla="*/ 1414924 h 1892590"/>
                  <a:gd name="connsiteX11" fmla="*/ 1138623 w 1199201"/>
                  <a:gd name="connsiteY11" fmla="*/ 1394735 h 1892590"/>
                  <a:gd name="connsiteX12" fmla="*/ 1115215 w 1199201"/>
                  <a:gd name="connsiteY12" fmla="*/ 1371538 h 1892590"/>
                  <a:gd name="connsiteX13" fmla="*/ 1143736 w 1199201"/>
                  <a:gd name="connsiteY13" fmla="*/ 1437679 h 1892590"/>
                  <a:gd name="connsiteX14" fmla="*/ 1185696 w 1199201"/>
                  <a:gd name="connsiteY14" fmla="*/ 1676318 h 1892590"/>
                  <a:gd name="connsiteX15" fmla="*/ 1052946 w 1199201"/>
                  <a:gd name="connsiteY15" fmla="*/ 1575952 h 1892590"/>
                  <a:gd name="connsiteX16" fmla="*/ 1046002 w 1199201"/>
                  <a:gd name="connsiteY16" fmla="*/ 1566944 h 1892590"/>
                  <a:gd name="connsiteX17" fmla="*/ 1044940 w 1199201"/>
                  <a:gd name="connsiteY17" fmla="*/ 1570183 h 1892590"/>
                  <a:gd name="connsiteX18" fmla="*/ 1066478 w 1199201"/>
                  <a:gd name="connsiteY18" fmla="*/ 1620131 h 1892590"/>
                  <a:gd name="connsiteX19" fmla="*/ 1108439 w 1199201"/>
                  <a:gd name="connsiteY19" fmla="*/ 1858770 h 1892590"/>
                  <a:gd name="connsiteX20" fmla="*/ 928217 w 1199201"/>
                  <a:gd name="connsiteY20" fmla="*/ 1696816 h 1892590"/>
                  <a:gd name="connsiteX21" fmla="*/ 894494 w 1199201"/>
                  <a:gd name="connsiteY21" fmla="*/ 1648118 h 1892590"/>
                  <a:gd name="connsiteX22" fmla="*/ 887041 w 1199201"/>
                  <a:gd name="connsiteY22" fmla="*/ 1646821 h 1892590"/>
                  <a:gd name="connsiteX23" fmla="*/ 889089 w 1199201"/>
                  <a:gd name="connsiteY23" fmla="*/ 1651570 h 1892590"/>
                  <a:gd name="connsiteX24" fmla="*/ 931051 w 1199201"/>
                  <a:gd name="connsiteY24" fmla="*/ 1890208 h 1892590"/>
                  <a:gd name="connsiteX25" fmla="*/ 595712 w 1199201"/>
                  <a:gd name="connsiteY25" fmla="*/ 1482149 h 1892590"/>
                  <a:gd name="connsiteX26" fmla="*/ 512057 w 1199201"/>
                  <a:gd name="connsiteY26" fmla="*/ 1317202 h 1892590"/>
                  <a:gd name="connsiteX27" fmla="*/ 498416 w 1199201"/>
                  <a:gd name="connsiteY27" fmla="*/ 1300028 h 1892590"/>
                  <a:gd name="connsiteX28" fmla="*/ 417823 w 1199201"/>
                  <a:gd name="connsiteY28" fmla="*/ 1183616 h 1892590"/>
                  <a:gd name="connsiteX29" fmla="*/ 408983 w 1199201"/>
                  <a:gd name="connsiteY29" fmla="*/ 1168873 h 1892590"/>
                  <a:gd name="connsiteX30" fmla="*/ 404417 w 1199201"/>
                  <a:gd name="connsiteY30" fmla="*/ 1167323 h 1892590"/>
                  <a:gd name="connsiteX31" fmla="*/ 428572 w 1199201"/>
                  <a:gd name="connsiteY31" fmla="*/ 1305834 h 1892590"/>
                  <a:gd name="connsiteX32" fmla="*/ 408701 w 1199201"/>
                  <a:gd name="connsiteY32" fmla="*/ 1634454 h 1892590"/>
                  <a:gd name="connsiteX33" fmla="*/ 207320 w 1199201"/>
                  <a:gd name="connsiteY33" fmla="*/ 1146181 h 1892590"/>
                  <a:gd name="connsiteX34" fmla="*/ 174661 w 1199201"/>
                  <a:gd name="connsiteY34" fmla="*/ 958911 h 1892590"/>
                  <a:gd name="connsiteX35" fmla="*/ 161205 w 1199201"/>
                  <a:gd name="connsiteY35" fmla="*/ 931800 h 1892590"/>
                  <a:gd name="connsiteX36" fmla="*/ 131257 w 1199201"/>
                  <a:gd name="connsiteY36" fmla="*/ 769565 h 1892590"/>
                  <a:gd name="connsiteX37" fmla="*/ 148390 w 1199201"/>
                  <a:gd name="connsiteY37" fmla="*/ 645623 h 1892590"/>
                  <a:gd name="connsiteX38" fmla="*/ 154825 w 1199201"/>
                  <a:gd name="connsiteY38" fmla="*/ 630984 h 1892590"/>
                  <a:gd name="connsiteX39" fmla="*/ 151090 w 1199201"/>
                  <a:gd name="connsiteY39" fmla="*/ 628088 h 1892590"/>
                  <a:gd name="connsiteX40" fmla="*/ 58466 w 1199201"/>
                  <a:gd name="connsiteY40" fmla="*/ 509833 h 1892590"/>
                  <a:gd name="connsiteX41" fmla="*/ 136730 w 1199201"/>
                  <a:gd name="connsiteY41" fmla="*/ 30640 h 1892590"/>
                  <a:gd name="connsiteX0" fmla="*/ 228110 w 1290581"/>
                  <a:gd name="connsiteY0" fmla="*/ 74498 h 1936448"/>
                  <a:gd name="connsiteX1" fmla="*/ 676056 w 1290581"/>
                  <a:gd name="connsiteY1" fmla="*/ 261836 h 1936448"/>
                  <a:gd name="connsiteX2" fmla="*/ 727329 w 1290581"/>
                  <a:gd name="connsiteY2" fmla="*/ 403025 h 1936448"/>
                  <a:gd name="connsiteX3" fmla="*/ 729083 w 1290581"/>
                  <a:gd name="connsiteY3" fmla="*/ 420242 h 1936448"/>
                  <a:gd name="connsiteX4" fmla="*/ 734763 w 1290581"/>
                  <a:gd name="connsiteY4" fmla="*/ 421920 h 1936448"/>
                  <a:gd name="connsiteX5" fmla="*/ 977081 w 1290581"/>
                  <a:gd name="connsiteY5" fmla="*/ 729425 h 1936448"/>
                  <a:gd name="connsiteX6" fmla="*/ 982581 w 1290581"/>
                  <a:gd name="connsiteY6" fmla="*/ 789093 h 1936448"/>
                  <a:gd name="connsiteX7" fmla="*/ 990003 w 1290581"/>
                  <a:gd name="connsiteY7" fmla="*/ 784976 h 1936448"/>
                  <a:gd name="connsiteX8" fmla="*/ 993924 w 1290581"/>
                  <a:gd name="connsiteY8" fmla="*/ 790931 h 1936448"/>
                  <a:gd name="connsiteX9" fmla="*/ 1097649 w 1290581"/>
                  <a:gd name="connsiteY9" fmla="*/ 964633 h 1936448"/>
                  <a:gd name="connsiteX10" fmla="*/ 1277770 w 1290581"/>
                  <a:gd name="connsiteY10" fmla="*/ 1458782 h 1936448"/>
                  <a:gd name="connsiteX11" fmla="*/ 1230003 w 1290581"/>
                  <a:gd name="connsiteY11" fmla="*/ 1438593 h 1936448"/>
                  <a:gd name="connsiteX12" fmla="*/ 1206595 w 1290581"/>
                  <a:gd name="connsiteY12" fmla="*/ 1415396 h 1936448"/>
                  <a:gd name="connsiteX13" fmla="*/ 1235116 w 1290581"/>
                  <a:gd name="connsiteY13" fmla="*/ 1481537 h 1936448"/>
                  <a:gd name="connsiteX14" fmla="*/ 1277076 w 1290581"/>
                  <a:gd name="connsiteY14" fmla="*/ 1720176 h 1936448"/>
                  <a:gd name="connsiteX15" fmla="*/ 1144326 w 1290581"/>
                  <a:gd name="connsiteY15" fmla="*/ 1619810 h 1936448"/>
                  <a:gd name="connsiteX16" fmla="*/ 1137382 w 1290581"/>
                  <a:gd name="connsiteY16" fmla="*/ 1610802 h 1936448"/>
                  <a:gd name="connsiteX17" fmla="*/ 1136320 w 1290581"/>
                  <a:gd name="connsiteY17" fmla="*/ 1614041 h 1936448"/>
                  <a:gd name="connsiteX18" fmla="*/ 1157858 w 1290581"/>
                  <a:gd name="connsiteY18" fmla="*/ 1663989 h 1936448"/>
                  <a:gd name="connsiteX19" fmla="*/ 1199819 w 1290581"/>
                  <a:gd name="connsiteY19" fmla="*/ 1902628 h 1936448"/>
                  <a:gd name="connsiteX20" fmla="*/ 1019597 w 1290581"/>
                  <a:gd name="connsiteY20" fmla="*/ 1740674 h 1936448"/>
                  <a:gd name="connsiteX21" fmla="*/ 985874 w 1290581"/>
                  <a:gd name="connsiteY21" fmla="*/ 1691976 h 1936448"/>
                  <a:gd name="connsiteX22" fmla="*/ 978421 w 1290581"/>
                  <a:gd name="connsiteY22" fmla="*/ 1690679 h 1936448"/>
                  <a:gd name="connsiteX23" fmla="*/ 980469 w 1290581"/>
                  <a:gd name="connsiteY23" fmla="*/ 1695428 h 1936448"/>
                  <a:gd name="connsiteX24" fmla="*/ 1022431 w 1290581"/>
                  <a:gd name="connsiteY24" fmla="*/ 1934066 h 1936448"/>
                  <a:gd name="connsiteX25" fmla="*/ 687092 w 1290581"/>
                  <a:gd name="connsiteY25" fmla="*/ 1526007 h 1936448"/>
                  <a:gd name="connsiteX26" fmla="*/ 603437 w 1290581"/>
                  <a:gd name="connsiteY26" fmla="*/ 1361060 h 1936448"/>
                  <a:gd name="connsiteX27" fmla="*/ 589796 w 1290581"/>
                  <a:gd name="connsiteY27" fmla="*/ 1343886 h 1936448"/>
                  <a:gd name="connsiteX28" fmla="*/ 509203 w 1290581"/>
                  <a:gd name="connsiteY28" fmla="*/ 1227474 h 1936448"/>
                  <a:gd name="connsiteX29" fmla="*/ 500363 w 1290581"/>
                  <a:gd name="connsiteY29" fmla="*/ 1212731 h 1936448"/>
                  <a:gd name="connsiteX30" fmla="*/ 495797 w 1290581"/>
                  <a:gd name="connsiteY30" fmla="*/ 1211181 h 1936448"/>
                  <a:gd name="connsiteX31" fmla="*/ 519952 w 1290581"/>
                  <a:gd name="connsiteY31" fmla="*/ 1349692 h 1936448"/>
                  <a:gd name="connsiteX32" fmla="*/ 500081 w 1290581"/>
                  <a:gd name="connsiteY32" fmla="*/ 1678312 h 1936448"/>
                  <a:gd name="connsiteX33" fmla="*/ 298700 w 1290581"/>
                  <a:gd name="connsiteY33" fmla="*/ 1190039 h 1936448"/>
                  <a:gd name="connsiteX34" fmla="*/ 266041 w 1290581"/>
                  <a:gd name="connsiteY34" fmla="*/ 1002769 h 1936448"/>
                  <a:gd name="connsiteX35" fmla="*/ 252585 w 1290581"/>
                  <a:gd name="connsiteY35" fmla="*/ 975658 h 1936448"/>
                  <a:gd name="connsiteX36" fmla="*/ 222637 w 1290581"/>
                  <a:gd name="connsiteY36" fmla="*/ 813423 h 1936448"/>
                  <a:gd name="connsiteX37" fmla="*/ 239770 w 1290581"/>
                  <a:gd name="connsiteY37" fmla="*/ 689481 h 1936448"/>
                  <a:gd name="connsiteX38" fmla="*/ 246205 w 1290581"/>
                  <a:gd name="connsiteY38" fmla="*/ 674842 h 1936448"/>
                  <a:gd name="connsiteX39" fmla="*/ 242470 w 1290581"/>
                  <a:gd name="connsiteY39" fmla="*/ 671946 h 1936448"/>
                  <a:gd name="connsiteX40" fmla="*/ 149846 w 1290581"/>
                  <a:gd name="connsiteY40" fmla="*/ 553691 h 1936448"/>
                  <a:gd name="connsiteX41" fmla="*/ 228110 w 1290581"/>
                  <a:gd name="connsiteY41" fmla="*/ 74498 h 1936448"/>
                  <a:gd name="connsiteX0" fmla="*/ 343573 w 1199816"/>
                  <a:gd name="connsiteY0" fmla="*/ 116142 h 1701180"/>
                  <a:gd name="connsiteX1" fmla="*/ 585291 w 1199816"/>
                  <a:gd name="connsiteY1" fmla="*/ 26568 h 1701180"/>
                  <a:gd name="connsiteX2" fmla="*/ 636564 w 1199816"/>
                  <a:gd name="connsiteY2" fmla="*/ 167757 h 1701180"/>
                  <a:gd name="connsiteX3" fmla="*/ 638318 w 1199816"/>
                  <a:gd name="connsiteY3" fmla="*/ 184974 h 1701180"/>
                  <a:gd name="connsiteX4" fmla="*/ 643998 w 1199816"/>
                  <a:gd name="connsiteY4" fmla="*/ 186652 h 1701180"/>
                  <a:gd name="connsiteX5" fmla="*/ 886316 w 1199816"/>
                  <a:gd name="connsiteY5" fmla="*/ 494157 h 1701180"/>
                  <a:gd name="connsiteX6" fmla="*/ 891816 w 1199816"/>
                  <a:gd name="connsiteY6" fmla="*/ 553825 h 1701180"/>
                  <a:gd name="connsiteX7" fmla="*/ 899238 w 1199816"/>
                  <a:gd name="connsiteY7" fmla="*/ 549708 h 1701180"/>
                  <a:gd name="connsiteX8" fmla="*/ 903159 w 1199816"/>
                  <a:gd name="connsiteY8" fmla="*/ 555663 h 1701180"/>
                  <a:gd name="connsiteX9" fmla="*/ 1006884 w 1199816"/>
                  <a:gd name="connsiteY9" fmla="*/ 729365 h 1701180"/>
                  <a:gd name="connsiteX10" fmla="*/ 1187005 w 1199816"/>
                  <a:gd name="connsiteY10" fmla="*/ 1223514 h 1701180"/>
                  <a:gd name="connsiteX11" fmla="*/ 1139238 w 1199816"/>
                  <a:gd name="connsiteY11" fmla="*/ 1203325 h 1701180"/>
                  <a:gd name="connsiteX12" fmla="*/ 1115830 w 1199816"/>
                  <a:gd name="connsiteY12" fmla="*/ 1180128 h 1701180"/>
                  <a:gd name="connsiteX13" fmla="*/ 1144351 w 1199816"/>
                  <a:gd name="connsiteY13" fmla="*/ 1246269 h 1701180"/>
                  <a:gd name="connsiteX14" fmla="*/ 1186311 w 1199816"/>
                  <a:gd name="connsiteY14" fmla="*/ 1484908 h 1701180"/>
                  <a:gd name="connsiteX15" fmla="*/ 1053561 w 1199816"/>
                  <a:gd name="connsiteY15" fmla="*/ 1384542 h 1701180"/>
                  <a:gd name="connsiteX16" fmla="*/ 1046617 w 1199816"/>
                  <a:gd name="connsiteY16" fmla="*/ 1375534 h 1701180"/>
                  <a:gd name="connsiteX17" fmla="*/ 1045555 w 1199816"/>
                  <a:gd name="connsiteY17" fmla="*/ 1378773 h 1701180"/>
                  <a:gd name="connsiteX18" fmla="*/ 1067093 w 1199816"/>
                  <a:gd name="connsiteY18" fmla="*/ 1428721 h 1701180"/>
                  <a:gd name="connsiteX19" fmla="*/ 1109054 w 1199816"/>
                  <a:gd name="connsiteY19" fmla="*/ 1667360 h 1701180"/>
                  <a:gd name="connsiteX20" fmla="*/ 928832 w 1199816"/>
                  <a:gd name="connsiteY20" fmla="*/ 1505406 h 1701180"/>
                  <a:gd name="connsiteX21" fmla="*/ 895109 w 1199816"/>
                  <a:gd name="connsiteY21" fmla="*/ 1456708 h 1701180"/>
                  <a:gd name="connsiteX22" fmla="*/ 887656 w 1199816"/>
                  <a:gd name="connsiteY22" fmla="*/ 1455411 h 1701180"/>
                  <a:gd name="connsiteX23" fmla="*/ 889704 w 1199816"/>
                  <a:gd name="connsiteY23" fmla="*/ 1460160 h 1701180"/>
                  <a:gd name="connsiteX24" fmla="*/ 931666 w 1199816"/>
                  <a:gd name="connsiteY24" fmla="*/ 1698798 h 1701180"/>
                  <a:gd name="connsiteX25" fmla="*/ 596327 w 1199816"/>
                  <a:gd name="connsiteY25" fmla="*/ 1290739 h 1701180"/>
                  <a:gd name="connsiteX26" fmla="*/ 512672 w 1199816"/>
                  <a:gd name="connsiteY26" fmla="*/ 1125792 h 1701180"/>
                  <a:gd name="connsiteX27" fmla="*/ 499031 w 1199816"/>
                  <a:gd name="connsiteY27" fmla="*/ 1108618 h 1701180"/>
                  <a:gd name="connsiteX28" fmla="*/ 418438 w 1199816"/>
                  <a:gd name="connsiteY28" fmla="*/ 992206 h 1701180"/>
                  <a:gd name="connsiteX29" fmla="*/ 409598 w 1199816"/>
                  <a:gd name="connsiteY29" fmla="*/ 977463 h 1701180"/>
                  <a:gd name="connsiteX30" fmla="*/ 405032 w 1199816"/>
                  <a:gd name="connsiteY30" fmla="*/ 975913 h 1701180"/>
                  <a:gd name="connsiteX31" fmla="*/ 429187 w 1199816"/>
                  <a:gd name="connsiteY31" fmla="*/ 1114424 h 1701180"/>
                  <a:gd name="connsiteX32" fmla="*/ 409316 w 1199816"/>
                  <a:gd name="connsiteY32" fmla="*/ 1443044 h 1701180"/>
                  <a:gd name="connsiteX33" fmla="*/ 207935 w 1199816"/>
                  <a:gd name="connsiteY33" fmla="*/ 954771 h 1701180"/>
                  <a:gd name="connsiteX34" fmla="*/ 175276 w 1199816"/>
                  <a:gd name="connsiteY34" fmla="*/ 767501 h 1701180"/>
                  <a:gd name="connsiteX35" fmla="*/ 161820 w 1199816"/>
                  <a:gd name="connsiteY35" fmla="*/ 740390 h 1701180"/>
                  <a:gd name="connsiteX36" fmla="*/ 131872 w 1199816"/>
                  <a:gd name="connsiteY36" fmla="*/ 578155 h 1701180"/>
                  <a:gd name="connsiteX37" fmla="*/ 149005 w 1199816"/>
                  <a:gd name="connsiteY37" fmla="*/ 454213 h 1701180"/>
                  <a:gd name="connsiteX38" fmla="*/ 155440 w 1199816"/>
                  <a:gd name="connsiteY38" fmla="*/ 439574 h 1701180"/>
                  <a:gd name="connsiteX39" fmla="*/ 151705 w 1199816"/>
                  <a:gd name="connsiteY39" fmla="*/ 436678 h 1701180"/>
                  <a:gd name="connsiteX40" fmla="*/ 59081 w 1199816"/>
                  <a:gd name="connsiteY40" fmla="*/ 318423 h 1701180"/>
                  <a:gd name="connsiteX41" fmla="*/ 343573 w 1199816"/>
                  <a:gd name="connsiteY41" fmla="*/ 116142 h 1701180"/>
                  <a:gd name="connsiteX0" fmla="*/ 306046 w 1162289"/>
                  <a:gd name="connsiteY0" fmla="*/ 90505 h 1675543"/>
                  <a:gd name="connsiteX1" fmla="*/ 547764 w 1162289"/>
                  <a:gd name="connsiteY1" fmla="*/ 931 h 1675543"/>
                  <a:gd name="connsiteX2" fmla="*/ 599037 w 1162289"/>
                  <a:gd name="connsiteY2" fmla="*/ 142120 h 1675543"/>
                  <a:gd name="connsiteX3" fmla="*/ 600791 w 1162289"/>
                  <a:gd name="connsiteY3" fmla="*/ 159337 h 1675543"/>
                  <a:gd name="connsiteX4" fmla="*/ 606471 w 1162289"/>
                  <a:gd name="connsiteY4" fmla="*/ 161015 h 1675543"/>
                  <a:gd name="connsiteX5" fmla="*/ 848789 w 1162289"/>
                  <a:gd name="connsiteY5" fmla="*/ 468520 h 1675543"/>
                  <a:gd name="connsiteX6" fmla="*/ 854289 w 1162289"/>
                  <a:gd name="connsiteY6" fmla="*/ 528188 h 1675543"/>
                  <a:gd name="connsiteX7" fmla="*/ 861711 w 1162289"/>
                  <a:gd name="connsiteY7" fmla="*/ 524071 h 1675543"/>
                  <a:gd name="connsiteX8" fmla="*/ 865632 w 1162289"/>
                  <a:gd name="connsiteY8" fmla="*/ 530026 h 1675543"/>
                  <a:gd name="connsiteX9" fmla="*/ 969357 w 1162289"/>
                  <a:gd name="connsiteY9" fmla="*/ 703728 h 1675543"/>
                  <a:gd name="connsiteX10" fmla="*/ 1149478 w 1162289"/>
                  <a:gd name="connsiteY10" fmla="*/ 1197877 h 1675543"/>
                  <a:gd name="connsiteX11" fmla="*/ 1101711 w 1162289"/>
                  <a:gd name="connsiteY11" fmla="*/ 1177688 h 1675543"/>
                  <a:gd name="connsiteX12" fmla="*/ 1078303 w 1162289"/>
                  <a:gd name="connsiteY12" fmla="*/ 1154491 h 1675543"/>
                  <a:gd name="connsiteX13" fmla="*/ 1106824 w 1162289"/>
                  <a:gd name="connsiteY13" fmla="*/ 1220632 h 1675543"/>
                  <a:gd name="connsiteX14" fmla="*/ 1148784 w 1162289"/>
                  <a:gd name="connsiteY14" fmla="*/ 1459271 h 1675543"/>
                  <a:gd name="connsiteX15" fmla="*/ 1016034 w 1162289"/>
                  <a:gd name="connsiteY15" fmla="*/ 1358905 h 1675543"/>
                  <a:gd name="connsiteX16" fmla="*/ 1009090 w 1162289"/>
                  <a:gd name="connsiteY16" fmla="*/ 1349897 h 1675543"/>
                  <a:gd name="connsiteX17" fmla="*/ 1008028 w 1162289"/>
                  <a:gd name="connsiteY17" fmla="*/ 1353136 h 1675543"/>
                  <a:gd name="connsiteX18" fmla="*/ 1029566 w 1162289"/>
                  <a:gd name="connsiteY18" fmla="*/ 1403084 h 1675543"/>
                  <a:gd name="connsiteX19" fmla="*/ 1071527 w 1162289"/>
                  <a:gd name="connsiteY19" fmla="*/ 1641723 h 1675543"/>
                  <a:gd name="connsiteX20" fmla="*/ 891305 w 1162289"/>
                  <a:gd name="connsiteY20" fmla="*/ 1479769 h 1675543"/>
                  <a:gd name="connsiteX21" fmla="*/ 857582 w 1162289"/>
                  <a:gd name="connsiteY21" fmla="*/ 1431071 h 1675543"/>
                  <a:gd name="connsiteX22" fmla="*/ 850129 w 1162289"/>
                  <a:gd name="connsiteY22" fmla="*/ 1429774 h 1675543"/>
                  <a:gd name="connsiteX23" fmla="*/ 852177 w 1162289"/>
                  <a:gd name="connsiteY23" fmla="*/ 1434523 h 1675543"/>
                  <a:gd name="connsiteX24" fmla="*/ 894139 w 1162289"/>
                  <a:gd name="connsiteY24" fmla="*/ 1673161 h 1675543"/>
                  <a:gd name="connsiteX25" fmla="*/ 558800 w 1162289"/>
                  <a:gd name="connsiteY25" fmla="*/ 1265102 h 1675543"/>
                  <a:gd name="connsiteX26" fmla="*/ 475145 w 1162289"/>
                  <a:gd name="connsiteY26" fmla="*/ 1100155 h 1675543"/>
                  <a:gd name="connsiteX27" fmla="*/ 461504 w 1162289"/>
                  <a:gd name="connsiteY27" fmla="*/ 1082981 h 1675543"/>
                  <a:gd name="connsiteX28" fmla="*/ 380911 w 1162289"/>
                  <a:gd name="connsiteY28" fmla="*/ 966569 h 1675543"/>
                  <a:gd name="connsiteX29" fmla="*/ 372071 w 1162289"/>
                  <a:gd name="connsiteY29" fmla="*/ 951826 h 1675543"/>
                  <a:gd name="connsiteX30" fmla="*/ 367505 w 1162289"/>
                  <a:gd name="connsiteY30" fmla="*/ 950276 h 1675543"/>
                  <a:gd name="connsiteX31" fmla="*/ 391660 w 1162289"/>
                  <a:gd name="connsiteY31" fmla="*/ 1088787 h 1675543"/>
                  <a:gd name="connsiteX32" fmla="*/ 371789 w 1162289"/>
                  <a:gd name="connsiteY32" fmla="*/ 1417407 h 1675543"/>
                  <a:gd name="connsiteX33" fmla="*/ 170408 w 1162289"/>
                  <a:gd name="connsiteY33" fmla="*/ 929134 h 1675543"/>
                  <a:gd name="connsiteX34" fmla="*/ 137749 w 1162289"/>
                  <a:gd name="connsiteY34" fmla="*/ 741864 h 1675543"/>
                  <a:gd name="connsiteX35" fmla="*/ 124293 w 1162289"/>
                  <a:gd name="connsiteY35" fmla="*/ 714753 h 1675543"/>
                  <a:gd name="connsiteX36" fmla="*/ 94345 w 1162289"/>
                  <a:gd name="connsiteY36" fmla="*/ 552518 h 1675543"/>
                  <a:gd name="connsiteX37" fmla="*/ 111478 w 1162289"/>
                  <a:gd name="connsiteY37" fmla="*/ 428576 h 1675543"/>
                  <a:gd name="connsiteX38" fmla="*/ 117913 w 1162289"/>
                  <a:gd name="connsiteY38" fmla="*/ 413937 h 1675543"/>
                  <a:gd name="connsiteX39" fmla="*/ 114178 w 1162289"/>
                  <a:gd name="connsiteY39" fmla="*/ 411041 h 1675543"/>
                  <a:gd name="connsiteX40" fmla="*/ 21554 w 1162289"/>
                  <a:gd name="connsiteY40" fmla="*/ 292786 h 1675543"/>
                  <a:gd name="connsiteX41" fmla="*/ 306046 w 1162289"/>
                  <a:gd name="connsiteY41" fmla="*/ 90505 h 1675543"/>
                  <a:gd name="connsiteX0" fmla="*/ 325996 w 1161124"/>
                  <a:gd name="connsiteY0" fmla="*/ 33595 h 1690908"/>
                  <a:gd name="connsiteX1" fmla="*/ 546599 w 1161124"/>
                  <a:gd name="connsiteY1" fmla="*/ 16296 h 1690908"/>
                  <a:gd name="connsiteX2" fmla="*/ 597872 w 1161124"/>
                  <a:gd name="connsiteY2" fmla="*/ 157485 h 1690908"/>
                  <a:gd name="connsiteX3" fmla="*/ 599626 w 1161124"/>
                  <a:gd name="connsiteY3" fmla="*/ 174702 h 1690908"/>
                  <a:gd name="connsiteX4" fmla="*/ 605306 w 1161124"/>
                  <a:gd name="connsiteY4" fmla="*/ 176380 h 1690908"/>
                  <a:gd name="connsiteX5" fmla="*/ 847624 w 1161124"/>
                  <a:gd name="connsiteY5" fmla="*/ 483885 h 1690908"/>
                  <a:gd name="connsiteX6" fmla="*/ 853124 w 1161124"/>
                  <a:gd name="connsiteY6" fmla="*/ 543553 h 1690908"/>
                  <a:gd name="connsiteX7" fmla="*/ 860546 w 1161124"/>
                  <a:gd name="connsiteY7" fmla="*/ 539436 h 1690908"/>
                  <a:gd name="connsiteX8" fmla="*/ 864467 w 1161124"/>
                  <a:gd name="connsiteY8" fmla="*/ 545391 h 1690908"/>
                  <a:gd name="connsiteX9" fmla="*/ 968192 w 1161124"/>
                  <a:gd name="connsiteY9" fmla="*/ 719093 h 1690908"/>
                  <a:gd name="connsiteX10" fmla="*/ 1148313 w 1161124"/>
                  <a:gd name="connsiteY10" fmla="*/ 1213242 h 1690908"/>
                  <a:gd name="connsiteX11" fmla="*/ 1100546 w 1161124"/>
                  <a:gd name="connsiteY11" fmla="*/ 1193053 h 1690908"/>
                  <a:gd name="connsiteX12" fmla="*/ 1077138 w 1161124"/>
                  <a:gd name="connsiteY12" fmla="*/ 1169856 h 1690908"/>
                  <a:gd name="connsiteX13" fmla="*/ 1105659 w 1161124"/>
                  <a:gd name="connsiteY13" fmla="*/ 1235997 h 1690908"/>
                  <a:gd name="connsiteX14" fmla="*/ 1147619 w 1161124"/>
                  <a:gd name="connsiteY14" fmla="*/ 1474636 h 1690908"/>
                  <a:gd name="connsiteX15" fmla="*/ 1014869 w 1161124"/>
                  <a:gd name="connsiteY15" fmla="*/ 1374270 h 1690908"/>
                  <a:gd name="connsiteX16" fmla="*/ 1007925 w 1161124"/>
                  <a:gd name="connsiteY16" fmla="*/ 1365262 h 1690908"/>
                  <a:gd name="connsiteX17" fmla="*/ 1006863 w 1161124"/>
                  <a:gd name="connsiteY17" fmla="*/ 1368501 h 1690908"/>
                  <a:gd name="connsiteX18" fmla="*/ 1028401 w 1161124"/>
                  <a:gd name="connsiteY18" fmla="*/ 1418449 h 1690908"/>
                  <a:gd name="connsiteX19" fmla="*/ 1070362 w 1161124"/>
                  <a:gd name="connsiteY19" fmla="*/ 1657088 h 1690908"/>
                  <a:gd name="connsiteX20" fmla="*/ 890140 w 1161124"/>
                  <a:gd name="connsiteY20" fmla="*/ 1495134 h 1690908"/>
                  <a:gd name="connsiteX21" fmla="*/ 856417 w 1161124"/>
                  <a:gd name="connsiteY21" fmla="*/ 1446436 h 1690908"/>
                  <a:gd name="connsiteX22" fmla="*/ 848964 w 1161124"/>
                  <a:gd name="connsiteY22" fmla="*/ 1445139 h 1690908"/>
                  <a:gd name="connsiteX23" fmla="*/ 851012 w 1161124"/>
                  <a:gd name="connsiteY23" fmla="*/ 1449888 h 1690908"/>
                  <a:gd name="connsiteX24" fmla="*/ 892974 w 1161124"/>
                  <a:gd name="connsiteY24" fmla="*/ 1688526 h 1690908"/>
                  <a:gd name="connsiteX25" fmla="*/ 557635 w 1161124"/>
                  <a:gd name="connsiteY25" fmla="*/ 1280467 h 1690908"/>
                  <a:gd name="connsiteX26" fmla="*/ 473980 w 1161124"/>
                  <a:gd name="connsiteY26" fmla="*/ 1115520 h 1690908"/>
                  <a:gd name="connsiteX27" fmla="*/ 460339 w 1161124"/>
                  <a:gd name="connsiteY27" fmla="*/ 1098346 h 1690908"/>
                  <a:gd name="connsiteX28" fmla="*/ 379746 w 1161124"/>
                  <a:gd name="connsiteY28" fmla="*/ 981934 h 1690908"/>
                  <a:gd name="connsiteX29" fmla="*/ 370906 w 1161124"/>
                  <a:gd name="connsiteY29" fmla="*/ 967191 h 1690908"/>
                  <a:gd name="connsiteX30" fmla="*/ 366340 w 1161124"/>
                  <a:gd name="connsiteY30" fmla="*/ 965641 h 1690908"/>
                  <a:gd name="connsiteX31" fmla="*/ 390495 w 1161124"/>
                  <a:gd name="connsiteY31" fmla="*/ 1104152 h 1690908"/>
                  <a:gd name="connsiteX32" fmla="*/ 370624 w 1161124"/>
                  <a:gd name="connsiteY32" fmla="*/ 1432772 h 1690908"/>
                  <a:gd name="connsiteX33" fmla="*/ 169243 w 1161124"/>
                  <a:gd name="connsiteY33" fmla="*/ 944499 h 1690908"/>
                  <a:gd name="connsiteX34" fmla="*/ 136584 w 1161124"/>
                  <a:gd name="connsiteY34" fmla="*/ 757229 h 1690908"/>
                  <a:gd name="connsiteX35" fmla="*/ 123128 w 1161124"/>
                  <a:gd name="connsiteY35" fmla="*/ 730118 h 1690908"/>
                  <a:gd name="connsiteX36" fmla="*/ 93180 w 1161124"/>
                  <a:gd name="connsiteY36" fmla="*/ 567883 h 1690908"/>
                  <a:gd name="connsiteX37" fmla="*/ 110313 w 1161124"/>
                  <a:gd name="connsiteY37" fmla="*/ 443941 h 1690908"/>
                  <a:gd name="connsiteX38" fmla="*/ 116748 w 1161124"/>
                  <a:gd name="connsiteY38" fmla="*/ 429302 h 1690908"/>
                  <a:gd name="connsiteX39" fmla="*/ 113013 w 1161124"/>
                  <a:gd name="connsiteY39" fmla="*/ 426406 h 1690908"/>
                  <a:gd name="connsiteX40" fmla="*/ 20389 w 1161124"/>
                  <a:gd name="connsiteY40" fmla="*/ 308151 h 1690908"/>
                  <a:gd name="connsiteX41" fmla="*/ 325996 w 1161124"/>
                  <a:gd name="connsiteY41" fmla="*/ 33595 h 1690908"/>
                  <a:gd name="connsiteX0" fmla="*/ 329851 w 1164979"/>
                  <a:gd name="connsiteY0" fmla="*/ 47598 h 1704911"/>
                  <a:gd name="connsiteX1" fmla="*/ 550454 w 1164979"/>
                  <a:gd name="connsiteY1" fmla="*/ 30299 h 1704911"/>
                  <a:gd name="connsiteX2" fmla="*/ 601727 w 1164979"/>
                  <a:gd name="connsiteY2" fmla="*/ 171488 h 1704911"/>
                  <a:gd name="connsiteX3" fmla="*/ 603481 w 1164979"/>
                  <a:gd name="connsiteY3" fmla="*/ 188705 h 1704911"/>
                  <a:gd name="connsiteX4" fmla="*/ 609161 w 1164979"/>
                  <a:gd name="connsiteY4" fmla="*/ 190383 h 1704911"/>
                  <a:gd name="connsiteX5" fmla="*/ 851479 w 1164979"/>
                  <a:gd name="connsiteY5" fmla="*/ 497888 h 1704911"/>
                  <a:gd name="connsiteX6" fmla="*/ 856979 w 1164979"/>
                  <a:gd name="connsiteY6" fmla="*/ 557556 h 1704911"/>
                  <a:gd name="connsiteX7" fmla="*/ 864401 w 1164979"/>
                  <a:gd name="connsiteY7" fmla="*/ 553439 h 1704911"/>
                  <a:gd name="connsiteX8" fmla="*/ 868322 w 1164979"/>
                  <a:gd name="connsiteY8" fmla="*/ 559394 h 1704911"/>
                  <a:gd name="connsiteX9" fmla="*/ 972047 w 1164979"/>
                  <a:gd name="connsiteY9" fmla="*/ 733096 h 1704911"/>
                  <a:gd name="connsiteX10" fmla="*/ 1152168 w 1164979"/>
                  <a:gd name="connsiteY10" fmla="*/ 1227245 h 1704911"/>
                  <a:gd name="connsiteX11" fmla="*/ 1104401 w 1164979"/>
                  <a:gd name="connsiteY11" fmla="*/ 1207056 h 1704911"/>
                  <a:gd name="connsiteX12" fmla="*/ 1080993 w 1164979"/>
                  <a:gd name="connsiteY12" fmla="*/ 1183859 h 1704911"/>
                  <a:gd name="connsiteX13" fmla="*/ 1109514 w 1164979"/>
                  <a:gd name="connsiteY13" fmla="*/ 1250000 h 1704911"/>
                  <a:gd name="connsiteX14" fmla="*/ 1151474 w 1164979"/>
                  <a:gd name="connsiteY14" fmla="*/ 1488639 h 1704911"/>
                  <a:gd name="connsiteX15" fmla="*/ 1018724 w 1164979"/>
                  <a:gd name="connsiteY15" fmla="*/ 1388273 h 1704911"/>
                  <a:gd name="connsiteX16" fmla="*/ 1011780 w 1164979"/>
                  <a:gd name="connsiteY16" fmla="*/ 1379265 h 1704911"/>
                  <a:gd name="connsiteX17" fmla="*/ 1010718 w 1164979"/>
                  <a:gd name="connsiteY17" fmla="*/ 1382504 h 1704911"/>
                  <a:gd name="connsiteX18" fmla="*/ 1032256 w 1164979"/>
                  <a:gd name="connsiteY18" fmla="*/ 1432452 h 1704911"/>
                  <a:gd name="connsiteX19" fmla="*/ 1074217 w 1164979"/>
                  <a:gd name="connsiteY19" fmla="*/ 1671091 h 1704911"/>
                  <a:gd name="connsiteX20" fmla="*/ 893995 w 1164979"/>
                  <a:gd name="connsiteY20" fmla="*/ 1509137 h 1704911"/>
                  <a:gd name="connsiteX21" fmla="*/ 860272 w 1164979"/>
                  <a:gd name="connsiteY21" fmla="*/ 1460439 h 1704911"/>
                  <a:gd name="connsiteX22" fmla="*/ 852819 w 1164979"/>
                  <a:gd name="connsiteY22" fmla="*/ 1459142 h 1704911"/>
                  <a:gd name="connsiteX23" fmla="*/ 854867 w 1164979"/>
                  <a:gd name="connsiteY23" fmla="*/ 1463891 h 1704911"/>
                  <a:gd name="connsiteX24" fmla="*/ 896829 w 1164979"/>
                  <a:gd name="connsiteY24" fmla="*/ 1702529 h 1704911"/>
                  <a:gd name="connsiteX25" fmla="*/ 561490 w 1164979"/>
                  <a:gd name="connsiteY25" fmla="*/ 1294470 h 1704911"/>
                  <a:gd name="connsiteX26" fmla="*/ 477835 w 1164979"/>
                  <a:gd name="connsiteY26" fmla="*/ 1129523 h 1704911"/>
                  <a:gd name="connsiteX27" fmla="*/ 464194 w 1164979"/>
                  <a:gd name="connsiteY27" fmla="*/ 1112349 h 1704911"/>
                  <a:gd name="connsiteX28" fmla="*/ 383601 w 1164979"/>
                  <a:gd name="connsiteY28" fmla="*/ 995937 h 1704911"/>
                  <a:gd name="connsiteX29" fmla="*/ 374761 w 1164979"/>
                  <a:gd name="connsiteY29" fmla="*/ 981194 h 1704911"/>
                  <a:gd name="connsiteX30" fmla="*/ 370195 w 1164979"/>
                  <a:gd name="connsiteY30" fmla="*/ 979644 h 1704911"/>
                  <a:gd name="connsiteX31" fmla="*/ 394350 w 1164979"/>
                  <a:gd name="connsiteY31" fmla="*/ 1118155 h 1704911"/>
                  <a:gd name="connsiteX32" fmla="*/ 374479 w 1164979"/>
                  <a:gd name="connsiteY32" fmla="*/ 1446775 h 1704911"/>
                  <a:gd name="connsiteX33" fmla="*/ 173098 w 1164979"/>
                  <a:gd name="connsiteY33" fmla="*/ 958502 h 1704911"/>
                  <a:gd name="connsiteX34" fmla="*/ 140439 w 1164979"/>
                  <a:gd name="connsiteY34" fmla="*/ 771232 h 1704911"/>
                  <a:gd name="connsiteX35" fmla="*/ 126983 w 1164979"/>
                  <a:gd name="connsiteY35" fmla="*/ 744121 h 1704911"/>
                  <a:gd name="connsiteX36" fmla="*/ 97035 w 1164979"/>
                  <a:gd name="connsiteY36" fmla="*/ 581886 h 1704911"/>
                  <a:gd name="connsiteX37" fmla="*/ 114168 w 1164979"/>
                  <a:gd name="connsiteY37" fmla="*/ 457944 h 1704911"/>
                  <a:gd name="connsiteX38" fmla="*/ 120603 w 1164979"/>
                  <a:gd name="connsiteY38" fmla="*/ 443305 h 1704911"/>
                  <a:gd name="connsiteX39" fmla="*/ 116868 w 1164979"/>
                  <a:gd name="connsiteY39" fmla="*/ 440409 h 1704911"/>
                  <a:gd name="connsiteX40" fmla="*/ 24244 w 1164979"/>
                  <a:gd name="connsiteY40" fmla="*/ 322154 h 1704911"/>
                  <a:gd name="connsiteX41" fmla="*/ 329851 w 1164979"/>
                  <a:gd name="connsiteY41" fmla="*/ 47598 h 1704911"/>
                  <a:gd name="connsiteX0" fmla="*/ 316459 w 1151587"/>
                  <a:gd name="connsiteY0" fmla="*/ 47598 h 1704911"/>
                  <a:gd name="connsiteX1" fmla="*/ 537062 w 1151587"/>
                  <a:gd name="connsiteY1" fmla="*/ 30299 h 1704911"/>
                  <a:gd name="connsiteX2" fmla="*/ 588335 w 1151587"/>
                  <a:gd name="connsiteY2" fmla="*/ 171488 h 1704911"/>
                  <a:gd name="connsiteX3" fmla="*/ 590089 w 1151587"/>
                  <a:gd name="connsiteY3" fmla="*/ 188705 h 1704911"/>
                  <a:gd name="connsiteX4" fmla="*/ 595769 w 1151587"/>
                  <a:gd name="connsiteY4" fmla="*/ 190383 h 1704911"/>
                  <a:gd name="connsiteX5" fmla="*/ 838087 w 1151587"/>
                  <a:gd name="connsiteY5" fmla="*/ 497888 h 1704911"/>
                  <a:gd name="connsiteX6" fmla="*/ 843587 w 1151587"/>
                  <a:gd name="connsiteY6" fmla="*/ 557556 h 1704911"/>
                  <a:gd name="connsiteX7" fmla="*/ 851009 w 1151587"/>
                  <a:gd name="connsiteY7" fmla="*/ 553439 h 1704911"/>
                  <a:gd name="connsiteX8" fmla="*/ 854930 w 1151587"/>
                  <a:gd name="connsiteY8" fmla="*/ 559394 h 1704911"/>
                  <a:gd name="connsiteX9" fmla="*/ 958655 w 1151587"/>
                  <a:gd name="connsiteY9" fmla="*/ 733096 h 1704911"/>
                  <a:gd name="connsiteX10" fmla="*/ 1138776 w 1151587"/>
                  <a:gd name="connsiteY10" fmla="*/ 1227245 h 1704911"/>
                  <a:gd name="connsiteX11" fmla="*/ 1091009 w 1151587"/>
                  <a:gd name="connsiteY11" fmla="*/ 1207056 h 1704911"/>
                  <a:gd name="connsiteX12" fmla="*/ 1067601 w 1151587"/>
                  <a:gd name="connsiteY12" fmla="*/ 1183859 h 1704911"/>
                  <a:gd name="connsiteX13" fmla="*/ 1096122 w 1151587"/>
                  <a:gd name="connsiteY13" fmla="*/ 1250000 h 1704911"/>
                  <a:gd name="connsiteX14" fmla="*/ 1138082 w 1151587"/>
                  <a:gd name="connsiteY14" fmla="*/ 1488639 h 1704911"/>
                  <a:gd name="connsiteX15" fmla="*/ 1005332 w 1151587"/>
                  <a:gd name="connsiteY15" fmla="*/ 1388273 h 1704911"/>
                  <a:gd name="connsiteX16" fmla="*/ 998388 w 1151587"/>
                  <a:gd name="connsiteY16" fmla="*/ 1379265 h 1704911"/>
                  <a:gd name="connsiteX17" fmla="*/ 997326 w 1151587"/>
                  <a:gd name="connsiteY17" fmla="*/ 1382504 h 1704911"/>
                  <a:gd name="connsiteX18" fmla="*/ 1018864 w 1151587"/>
                  <a:gd name="connsiteY18" fmla="*/ 1432452 h 1704911"/>
                  <a:gd name="connsiteX19" fmla="*/ 1060825 w 1151587"/>
                  <a:gd name="connsiteY19" fmla="*/ 1671091 h 1704911"/>
                  <a:gd name="connsiteX20" fmla="*/ 880603 w 1151587"/>
                  <a:gd name="connsiteY20" fmla="*/ 1509137 h 1704911"/>
                  <a:gd name="connsiteX21" fmla="*/ 846880 w 1151587"/>
                  <a:gd name="connsiteY21" fmla="*/ 1460439 h 1704911"/>
                  <a:gd name="connsiteX22" fmla="*/ 839427 w 1151587"/>
                  <a:gd name="connsiteY22" fmla="*/ 1459142 h 1704911"/>
                  <a:gd name="connsiteX23" fmla="*/ 841475 w 1151587"/>
                  <a:gd name="connsiteY23" fmla="*/ 1463891 h 1704911"/>
                  <a:gd name="connsiteX24" fmla="*/ 883437 w 1151587"/>
                  <a:gd name="connsiteY24" fmla="*/ 1702529 h 1704911"/>
                  <a:gd name="connsiteX25" fmla="*/ 548098 w 1151587"/>
                  <a:gd name="connsiteY25" fmla="*/ 1294470 h 1704911"/>
                  <a:gd name="connsiteX26" fmla="*/ 464443 w 1151587"/>
                  <a:gd name="connsiteY26" fmla="*/ 1129523 h 1704911"/>
                  <a:gd name="connsiteX27" fmla="*/ 450802 w 1151587"/>
                  <a:gd name="connsiteY27" fmla="*/ 1112349 h 1704911"/>
                  <a:gd name="connsiteX28" fmla="*/ 370209 w 1151587"/>
                  <a:gd name="connsiteY28" fmla="*/ 995937 h 1704911"/>
                  <a:gd name="connsiteX29" fmla="*/ 361369 w 1151587"/>
                  <a:gd name="connsiteY29" fmla="*/ 981194 h 1704911"/>
                  <a:gd name="connsiteX30" fmla="*/ 356803 w 1151587"/>
                  <a:gd name="connsiteY30" fmla="*/ 979644 h 1704911"/>
                  <a:gd name="connsiteX31" fmla="*/ 380958 w 1151587"/>
                  <a:gd name="connsiteY31" fmla="*/ 1118155 h 1704911"/>
                  <a:gd name="connsiteX32" fmla="*/ 361087 w 1151587"/>
                  <a:gd name="connsiteY32" fmla="*/ 1446775 h 1704911"/>
                  <a:gd name="connsiteX33" fmla="*/ 159706 w 1151587"/>
                  <a:gd name="connsiteY33" fmla="*/ 958502 h 1704911"/>
                  <a:gd name="connsiteX34" fmla="*/ 127047 w 1151587"/>
                  <a:gd name="connsiteY34" fmla="*/ 771232 h 1704911"/>
                  <a:gd name="connsiteX35" fmla="*/ 113591 w 1151587"/>
                  <a:gd name="connsiteY35" fmla="*/ 744121 h 1704911"/>
                  <a:gd name="connsiteX36" fmla="*/ 83643 w 1151587"/>
                  <a:gd name="connsiteY36" fmla="*/ 581886 h 1704911"/>
                  <a:gd name="connsiteX37" fmla="*/ 100776 w 1151587"/>
                  <a:gd name="connsiteY37" fmla="*/ 457944 h 1704911"/>
                  <a:gd name="connsiteX38" fmla="*/ 107211 w 1151587"/>
                  <a:gd name="connsiteY38" fmla="*/ 443305 h 1704911"/>
                  <a:gd name="connsiteX39" fmla="*/ 103476 w 1151587"/>
                  <a:gd name="connsiteY39" fmla="*/ 440409 h 1704911"/>
                  <a:gd name="connsiteX40" fmla="*/ 10852 w 1151587"/>
                  <a:gd name="connsiteY40" fmla="*/ 322154 h 1704911"/>
                  <a:gd name="connsiteX41" fmla="*/ 316459 w 1151587"/>
                  <a:gd name="connsiteY41" fmla="*/ 47598 h 1704911"/>
                  <a:gd name="connsiteX0" fmla="*/ 232816 w 1067944"/>
                  <a:gd name="connsiteY0" fmla="*/ 30232 h 1687545"/>
                  <a:gd name="connsiteX1" fmla="*/ 453419 w 1067944"/>
                  <a:gd name="connsiteY1" fmla="*/ 12933 h 1687545"/>
                  <a:gd name="connsiteX2" fmla="*/ 504692 w 1067944"/>
                  <a:gd name="connsiteY2" fmla="*/ 154122 h 1687545"/>
                  <a:gd name="connsiteX3" fmla="*/ 506446 w 1067944"/>
                  <a:gd name="connsiteY3" fmla="*/ 171339 h 1687545"/>
                  <a:gd name="connsiteX4" fmla="*/ 512126 w 1067944"/>
                  <a:gd name="connsiteY4" fmla="*/ 173017 h 1687545"/>
                  <a:gd name="connsiteX5" fmla="*/ 754444 w 1067944"/>
                  <a:gd name="connsiteY5" fmla="*/ 480522 h 1687545"/>
                  <a:gd name="connsiteX6" fmla="*/ 759944 w 1067944"/>
                  <a:gd name="connsiteY6" fmla="*/ 540190 h 1687545"/>
                  <a:gd name="connsiteX7" fmla="*/ 767366 w 1067944"/>
                  <a:gd name="connsiteY7" fmla="*/ 536073 h 1687545"/>
                  <a:gd name="connsiteX8" fmla="*/ 771287 w 1067944"/>
                  <a:gd name="connsiteY8" fmla="*/ 542028 h 1687545"/>
                  <a:gd name="connsiteX9" fmla="*/ 875012 w 1067944"/>
                  <a:gd name="connsiteY9" fmla="*/ 715730 h 1687545"/>
                  <a:gd name="connsiteX10" fmla="*/ 1055133 w 1067944"/>
                  <a:gd name="connsiteY10" fmla="*/ 1209879 h 1687545"/>
                  <a:gd name="connsiteX11" fmla="*/ 1007366 w 1067944"/>
                  <a:gd name="connsiteY11" fmla="*/ 1189690 h 1687545"/>
                  <a:gd name="connsiteX12" fmla="*/ 983958 w 1067944"/>
                  <a:gd name="connsiteY12" fmla="*/ 1166493 h 1687545"/>
                  <a:gd name="connsiteX13" fmla="*/ 1012479 w 1067944"/>
                  <a:gd name="connsiteY13" fmla="*/ 1232634 h 1687545"/>
                  <a:gd name="connsiteX14" fmla="*/ 1054439 w 1067944"/>
                  <a:gd name="connsiteY14" fmla="*/ 1471273 h 1687545"/>
                  <a:gd name="connsiteX15" fmla="*/ 921689 w 1067944"/>
                  <a:gd name="connsiteY15" fmla="*/ 1370907 h 1687545"/>
                  <a:gd name="connsiteX16" fmla="*/ 914745 w 1067944"/>
                  <a:gd name="connsiteY16" fmla="*/ 1361899 h 1687545"/>
                  <a:gd name="connsiteX17" fmla="*/ 913683 w 1067944"/>
                  <a:gd name="connsiteY17" fmla="*/ 1365138 h 1687545"/>
                  <a:gd name="connsiteX18" fmla="*/ 935221 w 1067944"/>
                  <a:gd name="connsiteY18" fmla="*/ 1415086 h 1687545"/>
                  <a:gd name="connsiteX19" fmla="*/ 977182 w 1067944"/>
                  <a:gd name="connsiteY19" fmla="*/ 1653725 h 1687545"/>
                  <a:gd name="connsiteX20" fmla="*/ 796960 w 1067944"/>
                  <a:gd name="connsiteY20" fmla="*/ 1491771 h 1687545"/>
                  <a:gd name="connsiteX21" fmla="*/ 763237 w 1067944"/>
                  <a:gd name="connsiteY21" fmla="*/ 1443073 h 1687545"/>
                  <a:gd name="connsiteX22" fmla="*/ 755784 w 1067944"/>
                  <a:gd name="connsiteY22" fmla="*/ 1441776 h 1687545"/>
                  <a:gd name="connsiteX23" fmla="*/ 757832 w 1067944"/>
                  <a:gd name="connsiteY23" fmla="*/ 1446525 h 1687545"/>
                  <a:gd name="connsiteX24" fmla="*/ 799794 w 1067944"/>
                  <a:gd name="connsiteY24" fmla="*/ 1685163 h 1687545"/>
                  <a:gd name="connsiteX25" fmla="*/ 464455 w 1067944"/>
                  <a:gd name="connsiteY25" fmla="*/ 1277104 h 1687545"/>
                  <a:gd name="connsiteX26" fmla="*/ 380800 w 1067944"/>
                  <a:gd name="connsiteY26" fmla="*/ 1112157 h 1687545"/>
                  <a:gd name="connsiteX27" fmla="*/ 367159 w 1067944"/>
                  <a:gd name="connsiteY27" fmla="*/ 1094983 h 1687545"/>
                  <a:gd name="connsiteX28" fmla="*/ 286566 w 1067944"/>
                  <a:gd name="connsiteY28" fmla="*/ 978571 h 1687545"/>
                  <a:gd name="connsiteX29" fmla="*/ 277726 w 1067944"/>
                  <a:gd name="connsiteY29" fmla="*/ 963828 h 1687545"/>
                  <a:gd name="connsiteX30" fmla="*/ 273160 w 1067944"/>
                  <a:gd name="connsiteY30" fmla="*/ 962278 h 1687545"/>
                  <a:gd name="connsiteX31" fmla="*/ 297315 w 1067944"/>
                  <a:gd name="connsiteY31" fmla="*/ 1100789 h 1687545"/>
                  <a:gd name="connsiteX32" fmla="*/ 277444 w 1067944"/>
                  <a:gd name="connsiteY32" fmla="*/ 1429409 h 1687545"/>
                  <a:gd name="connsiteX33" fmla="*/ 76063 w 1067944"/>
                  <a:gd name="connsiteY33" fmla="*/ 941136 h 1687545"/>
                  <a:gd name="connsiteX34" fmla="*/ 43404 w 1067944"/>
                  <a:gd name="connsiteY34" fmla="*/ 753866 h 1687545"/>
                  <a:gd name="connsiteX35" fmla="*/ 29948 w 1067944"/>
                  <a:gd name="connsiteY35" fmla="*/ 726755 h 1687545"/>
                  <a:gd name="connsiteX36" fmla="*/ 0 w 1067944"/>
                  <a:gd name="connsiteY36" fmla="*/ 564520 h 1687545"/>
                  <a:gd name="connsiteX37" fmla="*/ 17133 w 1067944"/>
                  <a:gd name="connsiteY37" fmla="*/ 440578 h 1687545"/>
                  <a:gd name="connsiteX38" fmla="*/ 23568 w 1067944"/>
                  <a:gd name="connsiteY38" fmla="*/ 425939 h 1687545"/>
                  <a:gd name="connsiteX39" fmla="*/ 19833 w 1067944"/>
                  <a:gd name="connsiteY39" fmla="*/ 423043 h 1687545"/>
                  <a:gd name="connsiteX40" fmla="*/ 54704 w 1067944"/>
                  <a:gd name="connsiteY40" fmla="*/ 223290 h 1687545"/>
                  <a:gd name="connsiteX41" fmla="*/ 232816 w 1067944"/>
                  <a:gd name="connsiteY41" fmla="*/ 30232 h 1687545"/>
                  <a:gd name="connsiteX0" fmla="*/ 232816 w 1067944"/>
                  <a:gd name="connsiteY0" fmla="*/ 7742 h 1665055"/>
                  <a:gd name="connsiteX1" fmla="*/ 349111 w 1067944"/>
                  <a:gd name="connsiteY1" fmla="*/ 47170 h 1665055"/>
                  <a:gd name="connsiteX2" fmla="*/ 504692 w 1067944"/>
                  <a:gd name="connsiteY2" fmla="*/ 131632 h 1665055"/>
                  <a:gd name="connsiteX3" fmla="*/ 506446 w 1067944"/>
                  <a:gd name="connsiteY3" fmla="*/ 148849 h 1665055"/>
                  <a:gd name="connsiteX4" fmla="*/ 512126 w 1067944"/>
                  <a:gd name="connsiteY4" fmla="*/ 150527 h 1665055"/>
                  <a:gd name="connsiteX5" fmla="*/ 754444 w 1067944"/>
                  <a:gd name="connsiteY5" fmla="*/ 458032 h 1665055"/>
                  <a:gd name="connsiteX6" fmla="*/ 759944 w 1067944"/>
                  <a:gd name="connsiteY6" fmla="*/ 517700 h 1665055"/>
                  <a:gd name="connsiteX7" fmla="*/ 767366 w 1067944"/>
                  <a:gd name="connsiteY7" fmla="*/ 513583 h 1665055"/>
                  <a:gd name="connsiteX8" fmla="*/ 771287 w 1067944"/>
                  <a:gd name="connsiteY8" fmla="*/ 519538 h 1665055"/>
                  <a:gd name="connsiteX9" fmla="*/ 875012 w 1067944"/>
                  <a:gd name="connsiteY9" fmla="*/ 693240 h 1665055"/>
                  <a:gd name="connsiteX10" fmla="*/ 1055133 w 1067944"/>
                  <a:gd name="connsiteY10" fmla="*/ 1187389 h 1665055"/>
                  <a:gd name="connsiteX11" fmla="*/ 1007366 w 1067944"/>
                  <a:gd name="connsiteY11" fmla="*/ 1167200 h 1665055"/>
                  <a:gd name="connsiteX12" fmla="*/ 983958 w 1067944"/>
                  <a:gd name="connsiteY12" fmla="*/ 1144003 h 1665055"/>
                  <a:gd name="connsiteX13" fmla="*/ 1012479 w 1067944"/>
                  <a:gd name="connsiteY13" fmla="*/ 1210144 h 1665055"/>
                  <a:gd name="connsiteX14" fmla="*/ 1054439 w 1067944"/>
                  <a:gd name="connsiteY14" fmla="*/ 1448783 h 1665055"/>
                  <a:gd name="connsiteX15" fmla="*/ 921689 w 1067944"/>
                  <a:gd name="connsiteY15" fmla="*/ 1348417 h 1665055"/>
                  <a:gd name="connsiteX16" fmla="*/ 914745 w 1067944"/>
                  <a:gd name="connsiteY16" fmla="*/ 1339409 h 1665055"/>
                  <a:gd name="connsiteX17" fmla="*/ 913683 w 1067944"/>
                  <a:gd name="connsiteY17" fmla="*/ 1342648 h 1665055"/>
                  <a:gd name="connsiteX18" fmla="*/ 935221 w 1067944"/>
                  <a:gd name="connsiteY18" fmla="*/ 1392596 h 1665055"/>
                  <a:gd name="connsiteX19" fmla="*/ 977182 w 1067944"/>
                  <a:gd name="connsiteY19" fmla="*/ 1631235 h 1665055"/>
                  <a:gd name="connsiteX20" fmla="*/ 796960 w 1067944"/>
                  <a:gd name="connsiteY20" fmla="*/ 1469281 h 1665055"/>
                  <a:gd name="connsiteX21" fmla="*/ 763237 w 1067944"/>
                  <a:gd name="connsiteY21" fmla="*/ 1420583 h 1665055"/>
                  <a:gd name="connsiteX22" fmla="*/ 755784 w 1067944"/>
                  <a:gd name="connsiteY22" fmla="*/ 1419286 h 1665055"/>
                  <a:gd name="connsiteX23" fmla="*/ 757832 w 1067944"/>
                  <a:gd name="connsiteY23" fmla="*/ 1424035 h 1665055"/>
                  <a:gd name="connsiteX24" fmla="*/ 799794 w 1067944"/>
                  <a:gd name="connsiteY24" fmla="*/ 1662673 h 1665055"/>
                  <a:gd name="connsiteX25" fmla="*/ 464455 w 1067944"/>
                  <a:gd name="connsiteY25" fmla="*/ 1254614 h 1665055"/>
                  <a:gd name="connsiteX26" fmla="*/ 380800 w 1067944"/>
                  <a:gd name="connsiteY26" fmla="*/ 1089667 h 1665055"/>
                  <a:gd name="connsiteX27" fmla="*/ 367159 w 1067944"/>
                  <a:gd name="connsiteY27" fmla="*/ 1072493 h 1665055"/>
                  <a:gd name="connsiteX28" fmla="*/ 286566 w 1067944"/>
                  <a:gd name="connsiteY28" fmla="*/ 956081 h 1665055"/>
                  <a:gd name="connsiteX29" fmla="*/ 277726 w 1067944"/>
                  <a:gd name="connsiteY29" fmla="*/ 941338 h 1665055"/>
                  <a:gd name="connsiteX30" fmla="*/ 273160 w 1067944"/>
                  <a:gd name="connsiteY30" fmla="*/ 939788 h 1665055"/>
                  <a:gd name="connsiteX31" fmla="*/ 297315 w 1067944"/>
                  <a:gd name="connsiteY31" fmla="*/ 1078299 h 1665055"/>
                  <a:gd name="connsiteX32" fmla="*/ 277444 w 1067944"/>
                  <a:gd name="connsiteY32" fmla="*/ 1406919 h 1665055"/>
                  <a:gd name="connsiteX33" fmla="*/ 76063 w 1067944"/>
                  <a:gd name="connsiteY33" fmla="*/ 918646 h 1665055"/>
                  <a:gd name="connsiteX34" fmla="*/ 43404 w 1067944"/>
                  <a:gd name="connsiteY34" fmla="*/ 731376 h 1665055"/>
                  <a:gd name="connsiteX35" fmla="*/ 29948 w 1067944"/>
                  <a:gd name="connsiteY35" fmla="*/ 704265 h 1665055"/>
                  <a:gd name="connsiteX36" fmla="*/ 0 w 1067944"/>
                  <a:gd name="connsiteY36" fmla="*/ 542030 h 1665055"/>
                  <a:gd name="connsiteX37" fmla="*/ 17133 w 1067944"/>
                  <a:gd name="connsiteY37" fmla="*/ 418088 h 1665055"/>
                  <a:gd name="connsiteX38" fmla="*/ 23568 w 1067944"/>
                  <a:gd name="connsiteY38" fmla="*/ 403449 h 1665055"/>
                  <a:gd name="connsiteX39" fmla="*/ 19833 w 1067944"/>
                  <a:gd name="connsiteY39" fmla="*/ 400553 h 1665055"/>
                  <a:gd name="connsiteX40" fmla="*/ 54704 w 1067944"/>
                  <a:gd name="connsiteY40" fmla="*/ 200800 h 1665055"/>
                  <a:gd name="connsiteX41" fmla="*/ 232816 w 1067944"/>
                  <a:gd name="connsiteY41" fmla="*/ 7742 h 1665055"/>
                  <a:gd name="connsiteX0" fmla="*/ 54704 w 1067944"/>
                  <a:gd name="connsiteY0" fmla="*/ 155343 h 1619598"/>
                  <a:gd name="connsiteX1" fmla="*/ 349111 w 1067944"/>
                  <a:gd name="connsiteY1" fmla="*/ 1713 h 1619598"/>
                  <a:gd name="connsiteX2" fmla="*/ 504692 w 1067944"/>
                  <a:gd name="connsiteY2" fmla="*/ 86175 h 1619598"/>
                  <a:gd name="connsiteX3" fmla="*/ 506446 w 1067944"/>
                  <a:gd name="connsiteY3" fmla="*/ 103392 h 1619598"/>
                  <a:gd name="connsiteX4" fmla="*/ 512126 w 1067944"/>
                  <a:gd name="connsiteY4" fmla="*/ 105070 h 1619598"/>
                  <a:gd name="connsiteX5" fmla="*/ 754444 w 1067944"/>
                  <a:gd name="connsiteY5" fmla="*/ 412575 h 1619598"/>
                  <a:gd name="connsiteX6" fmla="*/ 759944 w 1067944"/>
                  <a:gd name="connsiteY6" fmla="*/ 472243 h 1619598"/>
                  <a:gd name="connsiteX7" fmla="*/ 767366 w 1067944"/>
                  <a:gd name="connsiteY7" fmla="*/ 468126 h 1619598"/>
                  <a:gd name="connsiteX8" fmla="*/ 771287 w 1067944"/>
                  <a:gd name="connsiteY8" fmla="*/ 474081 h 1619598"/>
                  <a:gd name="connsiteX9" fmla="*/ 875012 w 1067944"/>
                  <a:gd name="connsiteY9" fmla="*/ 647783 h 1619598"/>
                  <a:gd name="connsiteX10" fmla="*/ 1055133 w 1067944"/>
                  <a:gd name="connsiteY10" fmla="*/ 1141932 h 1619598"/>
                  <a:gd name="connsiteX11" fmla="*/ 1007366 w 1067944"/>
                  <a:gd name="connsiteY11" fmla="*/ 1121743 h 1619598"/>
                  <a:gd name="connsiteX12" fmla="*/ 983958 w 1067944"/>
                  <a:gd name="connsiteY12" fmla="*/ 1098546 h 1619598"/>
                  <a:gd name="connsiteX13" fmla="*/ 1012479 w 1067944"/>
                  <a:gd name="connsiteY13" fmla="*/ 1164687 h 1619598"/>
                  <a:gd name="connsiteX14" fmla="*/ 1054439 w 1067944"/>
                  <a:gd name="connsiteY14" fmla="*/ 1403326 h 1619598"/>
                  <a:gd name="connsiteX15" fmla="*/ 921689 w 1067944"/>
                  <a:gd name="connsiteY15" fmla="*/ 1302960 h 1619598"/>
                  <a:gd name="connsiteX16" fmla="*/ 914745 w 1067944"/>
                  <a:gd name="connsiteY16" fmla="*/ 1293952 h 1619598"/>
                  <a:gd name="connsiteX17" fmla="*/ 913683 w 1067944"/>
                  <a:gd name="connsiteY17" fmla="*/ 1297191 h 1619598"/>
                  <a:gd name="connsiteX18" fmla="*/ 935221 w 1067944"/>
                  <a:gd name="connsiteY18" fmla="*/ 1347139 h 1619598"/>
                  <a:gd name="connsiteX19" fmla="*/ 977182 w 1067944"/>
                  <a:gd name="connsiteY19" fmla="*/ 1585778 h 1619598"/>
                  <a:gd name="connsiteX20" fmla="*/ 796960 w 1067944"/>
                  <a:gd name="connsiteY20" fmla="*/ 1423824 h 1619598"/>
                  <a:gd name="connsiteX21" fmla="*/ 763237 w 1067944"/>
                  <a:gd name="connsiteY21" fmla="*/ 1375126 h 1619598"/>
                  <a:gd name="connsiteX22" fmla="*/ 755784 w 1067944"/>
                  <a:gd name="connsiteY22" fmla="*/ 1373829 h 1619598"/>
                  <a:gd name="connsiteX23" fmla="*/ 757832 w 1067944"/>
                  <a:gd name="connsiteY23" fmla="*/ 1378578 h 1619598"/>
                  <a:gd name="connsiteX24" fmla="*/ 799794 w 1067944"/>
                  <a:gd name="connsiteY24" fmla="*/ 1617216 h 1619598"/>
                  <a:gd name="connsiteX25" fmla="*/ 464455 w 1067944"/>
                  <a:gd name="connsiteY25" fmla="*/ 1209157 h 1619598"/>
                  <a:gd name="connsiteX26" fmla="*/ 380800 w 1067944"/>
                  <a:gd name="connsiteY26" fmla="*/ 1044210 h 1619598"/>
                  <a:gd name="connsiteX27" fmla="*/ 367159 w 1067944"/>
                  <a:gd name="connsiteY27" fmla="*/ 1027036 h 1619598"/>
                  <a:gd name="connsiteX28" fmla="*/ 286566 w 1067944"/>
                  <a:gd name="connsiteY28" fmla="*/ 910624 h 1619598"/>
                  <a:gd name="connsiteX29" fmla="*/ 277726 w 1067944"/>
                  <a:gd name="connsiteY29" fmla="*/ 895881 h 1619598"/>
                  <a:gd name="connsiteX30" fmla="*/ 273160 w 1067944"/>
                  <a:gd name="connsiteY30" fmla="*/ 894331 h 1619598"/>
                  <a:gd name="connsiteX31" fmla="*/ 297315 w 1067944"/>
                  <a:gd name="connsiteY31" fmla="*/ 1032842 h 1619598"/>
                  <a:gd name="connsiteX32" fmla="*/ 277444 w 1067944"/>
                  <a:gd name="connsiteY32" fmla="*/ 1361462 h 1619598"/>
                  <a:gd name="connsiteX33" fmla="*/ 76063 w 1067944"/>
                  <a:gd name="connsiteY33" fmla="*/ 873189 h 1619598"/>
                  <a:gd name="connsiteX34" fmla="*/ 43404 w 1067944"/>
                  <a:gd name="connsiteY34" fmla="*/ 685919 h 1619598"/>
                  <a:gd name="connsiteX35" fmla="*/ 29948 w 1067944"/>
                  <a:gd name="connsiteY35" fmla="*/ 658808 h 1619598"/>
                  <a:gd name="connsiteX36" fmla="*/ 0 w 1067944"/>
                  <a:gd name="connsiteY36" fmla="*/ 496573 h 1619598"/>
                  <a:gd name="connsiteX37" fmla="*/ 17133 w 1067944"/>
                  <a:gd name="connsiteY37" fmla="*/ 372631 h 1619598"/>
                  <a:gd name="connsiteX38" fmla="*/ 23568 w 1067944"/>
                  <a:gd name="connsiteY38" fmla="*/ 357992 h 1619598"/>
                  <a:gd name="connsiteX39" fmla="*/ 19833 w 1067944"/>
                  <a:gd name="connsiteY39" fmla="*/ 355096 h 1619598"/>
                  <a:gd name="connsiteX40" fmla="*/ 54704 w 1067944"/>
                  <a:gd name="connsiteY40" fmla="*/ 155343 h 1619598"/>
                  <a:gd name="connsiteX0" fmla="*/ 112386 w 1125626"/>
                  <a:gd name="connsiteY0" fmla="*/ 155343 h 1619598"/>
                  <a:gd name="connsiteX1" fmla="*/ 406793 w 1125626"/>
                  <a:gd name="connsiteY1" fmla="*/ 1713 h 1619598"/>
                  <a:gd name="connsiteX2" fmla="*/ 562374 w 1125626"/>
                  <a:gd name="connsiteY2" fmla="*/ 86175 h 1619598"/>
                  <a:gd name="connsiteX3" fmla="*/ 564128 w 1125626"/>
                  <a:gd name="connsiteY3" fmla="*/ 103392 h 1619598"/>
                  <a:gd name="connsiteX4" fmla="*/ 569808 w 1125626"/>
                  <a:gd name="connsiteY4" fmla="*/ 105070 h 1619598"/>
                  <a:gd name="connsiteX5" fmla="*/ 812126 w 1125626"/>
                  <a:gd name="connsiteY5" fmla="*/ 412575 h 1619598"/>
                  <a:gd name="connsiteX6" fmla="*/ 817626 w 1125626"/>
                  <a:gd name="connsiteY6" fmla="*/ 472243 h 1619598"/>
                  <a:gd name="connsiteX7" fmla="*/ 825048 w 1125626"/>
                  <a:gd name="connsiteY7" fmla="*/ 468126 h 1619598"/>
                  <a:gd name="connsiteX8" fmla="*/ 828969 w 1125626"/>
                  <a:gd name="connsiteY8" fmla="*/ 474081 h 1619598"/>
                  <a:gd name="connsiteX9" fmla="*/ 932694 w 1125626"/>
                  <a:gd name="connsiteY9" fmla="*/ 647783 h 1619598"/>
                  <a:gd name="connsiteX10" fmla="*/ 1112815 w 1125626"/>
                  <a:gd name="connsiteY10" fmla="*/ 1141932 h 1619598"/>
                  <a:gd name="connsiteX11" fmla="*/ 1065048 w 1125626"/>
                  <a:gd name="connsiteY11" fmla="*/ 1121743 h 1619598"/>
                  <a:gd name="connsiteX12" fmla="*/ 1041640 w 1125626"/>
                  <a:gd name="connsiteY12" fmla="*/ 1098546 h 1619598"/>
                  <a:gd name="connsiteX13" fmla="*/ 1070161 w 1125626"/>
                  <a:gd name="connsiteY13" fmla="*/ 1164687 h 1619598"/>
                  <a:gd name="connsiteX14" fmla="*/ 1112121 w 1125626"/>
                  <a:gd name="connsiteY14" fmla="*/ 1403326 h 1619598"/>
                  <a:gd name="connsiteX15" fmla="*/ 979371 w 1125626"/>
                  <a:gd name="connsiteY15" fmla="*/ 1302960 h 1619598"/>
                  <a:gd name="connsiteX16" fmla="*/ 972427 w 1125626"/>
                  <a:gd name="connsiteY16" fmla="*/ 1293952 h 1619598"/>
                  <a:gd name="connsiteX17" fmla="*/ 971365 w 1125626"/>
                  <a:gd name="connsiteY17" fmla="*/ 1297191 h 1619598"/>
                  <a:gd name="connsiteX18" fmla="*/ 992903 w 1125626"/>
                  <a:gd name="connsiteY18" fmla="*/ 1347139 h 1619598"/>
                  <a:gd name="connsiteX19" fmla="*/ 1034864 w 1125626"/>
                  <a:gd name="connsiteY19" fmla="*/ 1585778 h 1619598"/>
                  <a:gd name="connsiteX20" fmla="*/ 854642 w 1125626"/>
                  <a:gd name="connsiteY20" fmla="*/ 1423824 h 1619598"/>
                  <a:gd name="connsiteX21" fmla="*/ 820919 w 1125626"/>
                  <a:gd name="connsiteY21" fmla="*/ 1375126 h 1619598"/>
                  <a:gd name="connsiteX22" fmla="*/ 813466 w 1125626"/>
                  <a:gd name="connsiteY22" fmla="*/ 1373829 h 1619598"/>
                  <a:gd name="connsiteX23" fmla="*/ 815514 w 1125626"/>
                  <a:gd name="connsiteY23" fmla="*/ 1378578 h 1619598"/>
                  <a:gd name="connsiteX24" fmla="*/ 857476 w 1125626"/>
                  <a:gd name="connsiteY24" fmla="*/ 1617216 h 1619598"/>
                  <a:gd name="connsiteX25" fmla="*/ 522137 w 1125626"/>
                  <a:gd name="connsiteY25" fmla="*/ 1209157 h 1619598"/>
                  <a:gd name="connsiteX26" fmla="*/ 438482 w 1125626"/>
                  <a:gd name="connsiteY26" fmla="*/ 1044210 h 1619598"/>
                  <a:gd name="connsiteX27" fmla="*/ 424841 w 1125626"/>
                  <a:gd name="connsiteY27" fmla="*/ 1027036 h 1619598"/>
                  <a:gd name="connsiteX28" fmla="*/ 344248 w 1125626"/>
                  <a:gd name="connsiteY28" fmla="*/ 910624 h 1619598"/>
                  <a:gd name="connsiteX29" fmla="*/ 335408 w 1125626"/>
                  <a:gd name="connsiteY29" fmla="*/ 895881 h 1619598"/>
                  <a:gd name="connsiteX30" fmla="*/ 330842 w 1125626"/>
                  <a:gd name="connsiteY30" fmla="*/ 894331 h 1619598"/>
                  <a:gd name="connsiteX31" fmla="*/ 354997 w 1125626"/>
                  <a:gd name="connsiteY31" fmla="*/ 1032842 h 1619598"/>
                  <a:gd name="connsiteX32" fmla="*/ 335126 w 1125626"/>
                  <a:gd name="connsiteY32" fmla="*/ 1361462 h 1619598"/>
                  <a:gd name="connsiteX33" fmla="*/ 133745 w 1125626"/>
                  <a:gd name="connsiteY33" fmla="*/ 873189 h 1619598"/>
                  <a:gd name="connsiteX34" fmla="*/ 101086 w 1125626"/>
                  <a:gd name="connsiteY34" fmla="*/ 685919 h 1619598"/>
                  <a:gd name="connsiteX35" fmla="*/ 87630 w 1125626"/>
                  <a:gd name="connsiteY35" fmla="*/ 658808 h 1619598"/>
                  <a:gd name="connsiteX36" fmla="*/ 57682 w 1125626"/>
                  <a:gd name="connsiteY36" fmla="*/ 496573 h 1619598"/>
                  <a:gd name="connsiteX37" fmla="*/ 74815 w 1125626"/>
                  <a:gd name="connsiteY37" fmla="*/ 372631 h 1619598"/>
                  <a:gd name="connsiteX38" fmla="*/ 81250 w 1125626"/>
                  <a:gd name="connsiteY38" fmla="*/ 357992 h 1619598"/>
                  <a:gd name="connsiteX39" fmla="*/ 4919 w 1125626"/>
                  <a:gd name="connsiteY39" fmla="*/ 248675 h 1619598"/>
                  <a:gd name="connsiteX40" fmla="*/ 112386 w 1125626"/>
                  <a:gd name="connsiteY40" fmla="*/ 155343 h 1619598"/>
                  <a:gd name="connsiteX0" fmla="*/ 0 w 1120707"/>
                  <a:gd name="connsiteY0" fmla="*/ 253392 h 1624315"/>
                  <a:gd name="connsiteX1" fmla="*/ 401874 w 1120707"/>
                  <a:gd name="connsiteY1" fmla="*/ 6430 h 1624315"/>
                  <a:gd name="connsiteX2" fmla="*/ 557455 w 1120707"/>
                  <a:gd name="connsiteY2" fmla="*/ 90892 h 1624315"/>
                  <a:gd name="connsiteX3" fmla="*/ 559209 w 1120707"/>
                  <a:gd name="connsiteY3" fmla="*/ 108109 h 1624315"/>
                  <a:gd name="connsiteX4" fmla="*/ 564889 w 1120707"/>
                  <a:gd name="connsiteY4" fmla="*/ 109787 h 1624315"/>
                  <a:gd name="connsiteX5" fmla="*/ 807207 w 1120707"/>
                  <a:gd name="connsiteY5" fmla="*/ 417292 h 1624315"/>
                  <a:gd name="connsiteX6" fmla="*/ 812707 w 1120707"/>
                  <a:gd name="connsiteY6" fmla="*/ 476960 h 1624315"/>
                  <a:gd name="connsiteX7" fmla="*/ 820129 w 1120707"/>
                  <a:gd name="connsiteY7" fmla="*/ 472843 h 1624315"/>
                  <a:gd name="connsiteX8" fmla="*/ 824050 w 1120707"/>
                  <a:gd name="connsiteY8" fmla="*/ 478798 h 1624315"/>
                  <a:gd name="connsiteX9" fmla="*/ 927775 w 1120707"/>
                  <a:gd name="connsiteY9" fmla="*/ 652500 h 1624315"/>
                  <a:gd name="connsiteX10" fmla="*/ 1107896 w 1120707"/>
                  <a:gd name="connsiteY10" fmla="*/ 1146649 h 1624315"/>
                  <a:gd name="connsiteX11" fmla="*/ 1060129 w 1120707"/>
                  <a:gd name="connsiteY11" fmla="*/ 1126460 h 1624315"/>
                  <a:gd name="connsiteX12" fmla="*/ 1036721 w 1120707"/>
                  <a:gd name="connsiteY12" fmla="*/ 1103263 h 1624315"/>
                  <a:gd name="connsiteX13" fmla="*/ 1065242 w 1120707"/>
                  <a:gd name="connsiteY13" fmla="*/ 1169404 h 1624315"/>
                  <a:gd name="connsiteX14" fmla="*/ 1107202 w 1120707"/>
                  <a:gd name="connsiteY14" fmla="*/ 1408043 h 1624315"/>
                  <a:gd name="connsiteX15" fmla="*/ 974452 w 1120707"/>
                  <a:gd name="connsiteY15" fmla="*/ 1307677 h 1624315"/>
                  <a:gd name="connsiteX16" fmla="*/ 967508 w 1120707"/>
                  <a:gd name="connsiteY16" fmla="*/ 1298669 h 1624315"/>
                  <a:gd name="connsiteX17" fmla="*/ 966446 w 1120707"/>
                  <a:gd name="connsiteY17" fmla="*/ 1301908 h 1624315"/>
                  <a:gd name="connsiteX18" fmla="*/ 987984 w 1120707"/>
                  <a:gd name="connsiteY18" fmla="*/ 1351856 h 1624315"/>
                  <a:gd name="connsiteX19" fmla="*/ 1029945 w 1120707"/>
                  <a:gd name="connsiteY19" fmla="*/ 1590495 h 1624315"/>
                  <a:gd name="connsiteX20" fmla="*/ 849723 w 1120707"/>
                  <a:gd name="connsiteY20" fmla="*/ 1428541 h 1624315"/>
                  <a:gd name="connsiteX21" fmla="*/ 816000 w 1120707"/>
                  <a:gd name="connsiteY21" fmla="*/ 1379843 h 1624315"/>
                  <a:gd name="connsiteX22" fmla="*/ 808547 w 1120707"/>
                  <a:gd name="connsiteY22" fmla="*/ 1378546 h 1624315"/>
                  <a:gd name="connsiteX23" fmla="*/ 810595 w 1120707"/>
                  <a:gd name="connsiteY23" fmla="*/ 1383295 h 1624315"/>
                  <a:gd name="connsiteX24" fmla="*/ 852557 w 1120707"/>
                  <a:gd name="connsiteY24" fmla="*/ 1621933 h 1624315"/>
                  <a:gd name="connsiteX25" fmla="*/ 517218 w 1120707"/>
                  <a:gd name="connsiteY25" fmla="*/ 1213874 h 1624315"/>
                  <a:gd name="connsiteX26" fmla="*/ 433563 w 1120707"/>
                  <a:gd name="connsiteY26" fmla="*/ 1048927 h 1624315"/>
                  <a:gd name="connsiteX27" fmla="*/ 419922 w 1120707"/>
                  <a:gd name="connsiteY27" fmla="*/ 1031753 h 1624315"/>
                  <a:gd name="connsiteX28" fmla="*/ 339329 w 1120707"/>
                  <a:gd name="connsiteY28" fmla="*/ 915341 h 1624315"/>
                  <a:gd name="connsiteX29" fmla="*/ 330489 w 1120707"/>
                  <a:gd name="connsiteY29" fmla="*/ 900598 h 1624315"/>
                  <a:gd name="connsiteX30" fmla="*/ 325923 w 1120707"/>
                  <a:gd name="connsiteY30" fmla="*/ 899048 h 1624315"/>
                  <a:gd name="connsiteX31" fmla="*/ 350078 w 1120707"/>
                  <a:gd name="connsiteY31" fmla="*/ 1037559 h 1624315"/>
                  <a:gd name="connsiteX32" fmla="*/ 330207 w 1120707"/>
                  <a:gd name="connsiteY32" fmla="*/ 1366179 h 1624315"/>
                  <a:gd name="connsiteX33" fmla="*/ 128826 w 1120707"/>
                  <a:gd name="connsiteY33" fmla="*/ 877906 h 1624315"/>
                  <a:gd name="connsiteX34" fmla="*/ 96167 w 1120707"/>
                  <a:gd name="connsiteY34" fmla="*/ 690636 h 1624315"/>
                  <a:gd name="connsiteX35" fmla="*/ 82711 w 1120707"/>
                  <a:gd name="connsiteY35" fmla="*/ 663525 h 1624315"/>
                  <a:gd name="connsiteX36" fmla="*/ 52763 w 1120707"/>
                  <a:gd name="connsiteY36" fmla="*/ 501290 h 1624315"/>
                  <a:gd name="connsiteX37" fmla="*/ 69896 w 1120707"/>
                  <a:gd name="connsiteY37" fmla="*/ 377348 h 1624315"/>
                  <a:gd name="connsiteX38" fmla="*/ 76331 w 1120707"/>
                  <a:gd name="connsiteY38" fmla="*/ 362709 h 1624315"/>
                  <a:gd name="connsiteX39" fmla="*/ 0 w 1120707"/>
                  <a:gd name="connsiteY39" fmla="*/ 253392 h 1624315"/>
                  <a:gd name="connsiteX0" fmla="*/ 0 w 1120707"/>
                  <a:gd name="connsiteY0" fmla="*/ 162500 h 1533423"/>
                  <a:gd name="connsiteX1" fmla="*/ 557455 w 1120707"/>
                  <a:gd name="connsiteY1" fmla="*/ 0 h 1533423"/>
                  <a:gd name="connsiteX2" fmla="*/ 559209 w 1120707"/>
                  <a:gd name="connsiteY2" fmla="*/ 17217 h 1533423"/>
                  <a:gd name="connsiteX3" fmla="*/ 564889 w 1120707"/>
                  <a:gd name="connsiteY3" fmla="*/ 18895 h 1533423"/>
                  <a:gd name="connsiteX4" fmla="*/ 807207 w 1120707"/>
                  <a:gd name="connsiteY4" fmla="*/ 326400 h 1533423"/>
                  <a:gd name="connsiteX5" fmla="*/ 812707 w 1120707"/>
                  <a:gd name="connsiteY5" fmla="*/ 386068 h 1533423"/>
                  <a:gd name="connsiteX6" fmla="*/ 820129 w 1120707"/>
                  <a:gd name="connsiteY6" fmla="*/ 381951 h 1533423"/>
                  <a:gd name="connsiteX7" fmla="*/ 824050 w 1120707"/>
                  <a:gd name="connsiteY7" fmla="*/ 387906 h 1533423"/>
                  <a:gd name="connsiteX8" fmla="*/ 927775 w 1120707"/>
                  <a:gd name="connsiteY8" fmla="*/ 561608 h 1533423"/>
                  <a:gd name="connsiteX9" fmla="*/ 1107896 w 1120707"/>
                  <a:gd name="connsiteY9" fmla="*/ 1055757 h 1533423"/>
                  <a:gd name="connsiteX10" fmla="*/ 1060129 w 1120707"/>
                  <a:gd name="connsiteY10" fmla="*/ 1035568 h 1533423"/>
                  <a:gd name="connsiteX11" fmla="*/ 1036721 w 1120707"/>
                  <a:gd name="connsiteY11" fmla="*/ 1012371 h 1533423"/>
                  <a:gd name="connsiteX12" fmla="*/ 1065242 w 1120707"/>
                  <a:gd name="connsiteY12" fmla="*/ 1078512 h 1533423"/>
                  <a:gd name="connsiteX13" fmla="*/ 1107202 w 1120707"/>
                  <a:gd name="connsiteY13" fmla="*/ 1317151 h 1533423"/>
                  <a:gd name="connsiteX14" fmla="*/ 974452 w 1120707"/>
                  <a:gd name="connsiteY14" fmla="*/ 1216785 h 1533423"/>
                  <a:gd name="connsiteX15" fmla="*/ 967508 w 1120707"/>
                  <a:gd name="connsiteY15" fmla="*/ 1207777 h 1533423"/>
                  <a:gd name="connsiteX16" fmla="*/ 966446 w 1120707"/>
                  <a:gd name="connsiteY16" fmla="*/ 1211016 h 1533423"/>
                  <a:gd name="connsiteX17" fmla="*/ 987984 w 1120707"/>
                  <a:gd name="connsiteY17" fmla="*/ 1260964 h 1533423"/>
                  <a:gd name="connsiteX18" fmla="*/ 1029945 w 1120707"/>
                  <a:gd name="connsiteY18" fmla="*/ 1499603 h 1533423"/>
                  <a:gd name="connsiteX19" fmla="*/ 849723 w 1120707"/>
                  <a:gd name="connsiteY19" fmla="*/ 1337649 h 1533423"/>
                  <a:gd name="connsiteX20" fmla="*/ 816000 w 1120707"/>
                  <a:gd name="connsiteY20" fmla="*/ 1288951 h 1533423"/>
                  <a:gd name="connsiteX21" fmla="*/ 808547 w 1120707"/>
                  <a:gd name="connsiteY21" fmla="*/ 1287654 h 1533423"/>
                  <a:gd name="connsiteX22" fmla="*/ 810595 w 1120707"/>
                  <a:gd name="connsiteY22" fmla="*/ 1292403 h 1533423"/>
                  <a:gd name="connsiteX23" fmla="*/ 852557 w 1120707"/>
                  <a:gd name="connsiteY23" fmla="*/ 1531041 h 1533423"/>
                  <a:gd name="connsiteX24" fmla="*/ 517218 w 1120707"/>
                  <a:gd name="connsiteY24" fmla="*/ 1122982 h 1533423"/>
                  <a:gd name="connsiteX25" fmla="*/ 433563 w 1120707"/>
                  <a:gd name="connsiteY25" fmla="*/ 958035 h 1533423"/>
                  <a:gd name="connsiteX26" fmla="*/ 419922 w 1120707"/>
                  <a:gd name="connsiteY26" fmla="*/ 940861 h 1533423"/>
                  <a:gd name="connsiteX27" fmla="*/ 339329 w 1120707"/>
                  <a:gd name="connsiteY27" fmla="*/ 824449 h 1533423"/>
                  <a:gd name="connsiteX28" fmla="*/ 330489 w 1120707"/>
                  <a:gd name="connsiteY28" fmla="*/ 809706 h 1533423"/>
                  <a:gd name="connsiteX29" fmla="*/ 325923 w 1120707"/>
                  <a:gd name="connsiteY29" fmla="*/ 808156 h 1533423"/>
                  <a:gd name="connsiteX30" fmla="*/ 350078 w 1120707"/>
                  <a:gd name="connsiteY30" fmla="*/ 946667 h 1533423"/>
                  <a:gd name="connsiteX31" fmla="*/ 330207 w 1120707"/>
                  <a:gd name="connsiteY31" fmla="*/ 1275287 h 1533423"/>
                  <a:gd name="connsiteX32" fmla="*/ 128826 w 1120707"/>
                  <a:gd name="connsiteY32" fmla="*/ 787014 h 1533423"/>
                  <a:gd name="connsiteX33" fmla="*/ 96167 w 1120707"/>
                  <a:gd name="connsiteY33" fmla="*/ 599744 h 1533423"/>
                  <a:gd name="connsiteX34" fmla="*/ 82711 w 1120707"/>
                  <a:gd name="connsiteY34" fmla="*/ 572633 h 1533423"/>
                  <a:gd name="connsiteX35" fmla="*/ 52763 w 1120707"/>
                  <a:gd name="connsiteY35" fmla="*/ 410398 h 1533423"/>
                  <a:gd name="connsiteX36" fmla="*/ 69896 w 1120707"/>
                  <a:gd name="connsiteY36" fmla="*/ 286456 h 1533423"/>
                  <a:gd name="connsiteX37" fmla="*/ 76331 w 1120707"/>
                  <a:gd name="connsiteY37" fmla="*/ 271817 h 1533423"/>
                  <a:gd name="connsiteX38" fmla="*/ 0 w 1120707"/>
                  <a:gd name="connsiteY38" fmla="*/ 162500 h 1533423"/>
                  <a:gd name="connsiteX0" fmla="*/ 23568 w 1067944"/>
                  <a:gd name="connsiteY0" fmla="*/ 271817 h 1533423"/>
                  <a:gd name="connsiteX1" fmla="*/ 504692 w 1067944"/>
                  <a:gd name="connsiteY1" fmla="*/ 0 h 1533423"/>
                  <a:gd name="connsiteX2" fmla="*/ 506446 w 1067944"/>
                  <a:gd name="connsiteY2" fmla="*/ 17217 h 1533423"/>
                  <a:gd name="connsiteX3" fmla="*/ 512126 w 1067944"/>
                  <a:gd name="connsiteY3" fmla="*/ 18895 h 1533423"/>
                  <a:gd name="connsiteX4" fmla="*/ 754444 w 1067944"/>
                  <a:gd name="connsiteY4" fmla="*/ 326400 h 1533423"/>
                  <a:gd name="connsiteX5" fmla="*/ 759944 w 1067944"/>
                  <a:gd name="connsiteY5" fmla="*/ 386068 h 1533423"/>
                  <a:gd name="connsiteX6" fmla="*/ 767366 w 1067944"/>
                  <a:gd name="connsiteY6" fmla="*/ 381951 h 1533423"/>
                  <a:gd name="connsiteX7" fmla="*/ 771287 w 1067944"/>
                  <a:gd name="connsiteY7" fmla="*/ 387906 h 1533423"/>
                  <a:gd name="connsiteX8" fmla="*/ 875012 w 1067944"/>
                  <a:gd name="connsiteY8" fmla="*/ 561608 h 1533423"/>
                  <a:gd name="connsiteX9" fmla="*/ 1055133 w 1067944"/>
                  <a:gd name="connsiteY9" fmla="*/ 1055757 h 1533423"/>
                  <a:gd name="connsiteX10" fmla="*/ 1007366 w 1067944"/>
                  <a:gd name="connsiteY10" fmla="*/ 1035568 h 1533423"/>
                  <a:gd name="connsiteX11" fmla="*/ 983958 w 1067944"/>
                  <a:gd name="connsiteY11" fmla="*/ 1012371 h 1533423"/>
                  <a:gd name="connsiteX12" fmla="*/ 1012479 w 1067944"/>
                  <a:gd name="connsiteY12" fmla="*/ 1078512 h 1533423"/>
                  <a:gd name="connsiteX13" fmla="*/ 1054439 w 1067944"/>
                  <a:gd name="connsiteY13" fmla="*/ 1317151 h 1533423"/>
                  <a:gd name="connsiteX14" fmla="*/ 921689 w 1067944"/>
                  <a:gd name="connsiteY14" fmla="*/ 1216785 h 1533423"/>
                  <a:gd name="connsiteX15" fmla="*/ 914745 w 1067944"/>
                  <a:gd name="connsiteY15" fmla="*/ 1207777 h 1533423"/>
                  <a:gd name="connsiteX16" fmla="*/ 913683 w 1067944"/>
                  <a:gd name="connsiteY16" fmla="*/ 1211016 h 1533423"/>
                  <a:gd name="connsiteX17" fmla="*/ 935221 w 1067944"/>
                  <a:gd name="connsiteY17" fmla="*/ 1260964 h 1533423"/>
                  <a:gd name="connsiteX18" fmla="*/ 977182 w 1067944"/>
                  <a:gd name="connsiteY18" fmla="*/ 1499603 h 1533423"/>
                  <a:gd name="connsiteX19" fmla="*/ 796960 w 1067944"/>
                  <a:gd name="connsiteY19" fmla="*/ 1337649 h 1533423"/>
                  <a:gd name="connsiteX20" fmla="*/ 763237 w 1067944"/>
                  <a:gd name="connsiteY20" fmla="*/ 1288951 h 1533423"/>
                  <a:gd name="connsiteX21" fmla="*/ 755784 w 1067944"/>
                  <a:gd name="connsiteY21" fmla="*/ 1287654 h 1533423"/>
                  <a:gd name="connsiteX22" fmla="*/ 757832 w 1067944"/>
                  <a:gd name="connsiteY22" fmla="*/ 1292403 h 1533423"/>
                  <a:gd name="connsiteX23" fmla="*/ 799794 w 1067944"/>
                  <a:gd name="connsiteY23" fmla="*/ 1531041 h 1533423"/>
                  <a:gd name="connsiteX24" fmla="*/ 464455 w 1067944"/>
                  <a:gd name="connsiteY24" fmla="*/ 1122982 h 1533423"/>
                  <a:gd name="connsiteX25" fmla="*/ 380800 w 1067944"/>
                  <a:gd name="connsiteY25" fmla="*/ 958035 h 1533423"/>
                  <a:gd name="connsiteX26" fmla="*/ 367159 w 1067944"/>
                  <a:gd name="connsiteY26" fmla="*/ 940861 h 1533423"/>
                  <a:gd name="connsiteX27" fmla="*/ 286566 w 1067944"/>
                  <a:gd name="connsiteY27" fmla="*/ 824449 h 1533423"/>
                  <a:gd name="connsiteX28" fmla="*/ 277726 w 1067944"/>
                  <a:gd name="connsiteY28" fmla="*/ 809706 h 1533423"/>
                  <a:gd name="connsiteX29" fmla="*/ 273160 w 1067944"/>
                  <a:gd name="connsiteY29" fmla="*/ 808156 h 1533423"/>
                  <a:gd name="connsiteX30" fmla="*/ 297315 w 1067944"/>
                  <a:gd name="connsiteY30" fmla="*/ 946667 h 1533423"/>
                  <a:gd name="connsiteX31" fmla="*/ 277444 w 1067944"/>
                  <a:gd name="connsiteY31" fmla="*/ 1275287 h 1533423"/>
                  <a:gd name="connsiteX32" fmla="*/ 76063 w 1067944"/>
                  <a:gd name="connsiteY32" fmla="*/ 787014 h 1533423"/>
                  <a:gd name="connsiteX33" fmla="*/ 43404 w 1067944"/>
                  <a:gd name="connsiteY33" fmla="*/ 599744 h 1533423"/>
                  <a:gd name="connsiteX34" fmla="*/ 29948 w 1067944"/>
                  <a:gd name="connsiteY34" fmla="*/ 572633 h 1533423"/>
                  <a:gd name="connsiteX35" fmla="*/ 0 w 1067944"/>
                  <a:gd name="connsiteY35" fmla="*/ 410398 h 1533423"/>
                  <a:gd name="connsiteX36" fmla="*/ 17133 w 1067944"/>
                  <a:gd name="connsiteY36" fmla="*/ 286456 h 1533423"/>
                  <a:gd name="connsiteX37" fmla="*/ 23568 w 1067944"/>
                  <a:gd name="connsiteY37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324795 h 1586401"/>
                  <a:gd name="connsiteX1" fmla="*/ 205745 w 1067944"/>
                  <a:gd name="connsiteY1" fmla="*/ 69389 h 1586401"/>
                  <a:gd name="connsiteX2" fmla="*/ 504692 w 1067944"/>
                  <a:gd name="connsiteY2" fmla="*/ 52978 h 1586401"/>
                  <a:gd name="connsiteX3" fmla="*/ 506446 w 1067944"/>
                  <a:gd name="connsiteY3" fmla="*/ 70195 h 1586401"/>
                  <a:gd name="connsiteX4" fmla="*/ 512126 w 1067944"/>
                  <a:gd name="connsiteY4" fmla="*/ 71873 h 1586401"/>
                  <a:gd name="connsiteX5" fmla="*/ 754444 w 1067944"/>
                  <a:gd name="connsiteY5" fmla="*/ 379378 h 1586401"/>
                  <a:gd name="connsiteX6" fmla="*/ 759944 w 1067944"/>
                  <a:gd name="connsiteY6" fmla="*/ 439046 h 1586401"/>
                  <a:gd name="connsiteX7" fmla="*/ 767366 w 1067944"/>
                  <a:gd name="connsiteY7" fmla="*/ 434929 h 1586401"/>
                  <a:gd name="connsiteX8" fmla="*/ 771287 w 1067944"/>
                  <a:gd name="connsiteY8" fmla="*/ 440884 h 1586401"/>
                  <a:gd name="connsiteX9" fmla="*/ 875012 w 1067944"/>
                  <a:gd name="connsiteY9" fmla="*/ 614586 h 1586401"/>
                  <a:gd name="connsiteX10" fmla="*/ 1055133 w 1067944"/>
                  <a:gd name="connsiteY10" fmla="*/ 1108735 h 1586401"/>
                  <a:gd name="connsiteX11" fmla="*/ 1007366 w 1067944"/>
                  <a:gd name="connsiteY11" fmla="*/ 1088546 h 1586401"/>
                  <a:gd name="connsiteX12" fmla="*/ 983958 w 1067944"/>
                  <a:gd name="connsiteY12" fmla="*/ 1065349 h 1586401"/>
                  <a:gd name="connsiteX13" fmla="*/ 1012479 w 1067944"/>
                  <a:gd name="connsiteY13" fmla="*/ 1131490 h 1586401"/>
                  <a:gd name="connsiteX14" fmla="*/ 1054439 w 1067944"/>
                  <a:gd name="connsiteY14" fmla="*/ 1370129 h 1586401"/>
                  <a:gd name="connsiteX15" fmla="*/ 921689 w 1067944"/>
                  <a:gd name="connsiteY15" fmla="*/ 1269763 h 1586401"/>
                  <a:gd name="connsiteX16" fmla="*/ 914745 w 1067944"/>
                  <a:gd name="connsiteY16" fmla="*/ 1260755 h 1586401"/>
                  <a:gd name="connsiteX17" fmla="*/ 913683 w 1067944"/>
                  <a:gd name="connsiteY17" fmla="*/ 1263994 h 1586401"/>
                  <a:gd name="connsiteX18" fmla="*/ 935221 w 1067944"/>
                  <a:gd name="connsiteY18" fmla="*/ 1313942 h 1586401"/>
                  <a:gd name="connsiteX19" fmla="*/ 977182 w 1067944"/>
                  <a:gd name="connsiteY19" fmla="*/ 1552581 h 1586401"/>
                  <a:gd name="connsiteX20" fmla="*/ 796960 w 1067944"/>
                  <a:gd name="connsiteY20" fmla="*/ 1390627 h 1586401"/>
                  <a:gd name="connsiteX21" fmla="*/ 763237 w 1067944"/>
                  <a:gd name="connsiteY21" fmla="*/ 1341929 h 1586401"/>
                  <a:gd name="connsiteX22" fmla="*/ 755784 w 1067944"/>
                  <a:gd name="connsiteY22" fmla="*/ 1340632 h 1586401"/>
                  <a:gd name="connsiteX23" fmla="*/ 757832 w 1067944"/>
                  <a:gd name="connsiteY23" fmla="*/ 1345381 h 1586401"/>
                  <a:gd name="connsiteX24" fmla="*/ 799794 w 1067944"/>
                  <a:gd name="connsiteY24" fmla="*/ 1584019 h 1586401"/>
                  <a:gd name="connsiteX25" fmla="*/ 464455 w 1067944"/>
                  <a:gd name="connsiteY25" fmla="*/ 1175960 h 1586401"/>
                  <a:gd name="connsiteX26" fmla="*/ 380800 w 1067944"/>
                  <a:gd name="connsiteY26" fmla="*/ 1011013 h 1586401"/>
                  <a:gd name="connsiteX27" fmla="*/ 367159 w 1067944"/>
                  <a:gd name="connsiteY27" fmla="*/ 993839 h 1586401"/>
                  <a:gd name="connsiteX28" fmla="*/ 286566 w 1067944"/>
                  <a:gd name="connsiteY28" fmla="*/ 877427 h 1586401"/>
                  <a:gd name="connsiteX29" fmla="*/ 277726 w 1067944"/>
                  <a:gd name="connsiteY29" fmla="*/ 862684 h 1586401"/>
                  <a:gd name="connsiteX30" fmla="*/ 273160 w 1067944"/>
                  <a:gd name="connsiteY30" fmla="*/ 861134 h 1586401"/>
                  <a:gd name="connsiteX31" fmla="*/ 297315 w 1067944"/>
                  <a:gd name="connsiteY31" fmla="*/ 999645 h 1586401"/>
                  <a:gd name="connsiteX32" fmla="*/ 277444 w 1067944"/>
                  <a:gd name="connsiteY32" fmla="*/ 1328265 h 1586401"/>
                  <a:gd name="connsiteX33" fmla="*/ 76063 w 1067944"/>
                  <a:gd name="connsiteY33" fmla="*/ 839992 h 1586401"/>
                  <a:gd name="connsiteX34" fmla="*/ 43404 w 1067944"/>
                  <a:gd name="connsiteY34" fmla="*/ 652722 h 1586401"/>
                  <a:gd name="connsiteX35" fmla="*/ 29948 w 1067944"/>
                  <a:gd name="connsiteY35" fmla="*/ 625611 h 1586401"/>
                  <a:gd name="connsiteX36" fmla="*/ 0 w 1067944"/>
                  <a:gd name="connsiteY36" fmla="*/ 463376 h 1586401"/>
                  <a:gd name="connsiteX37" fmla="*/ 17133 w 1067944"/>
                  <a:gd name="connsiteY37" fmla="*/ 339434 h 1586401"/>
                  <a:gd name="connsiteX38" fmla="*/ 23568 w 1067944"/>
                  <a:gd name="connsiteY38" fmla="*/ 324795 h 1586401"/>
                  <a:gd name="connsiteX0" fmla="*/ 33076 w 1077452"/>
                  <a:gd name="connsiteY0" fmla="*/ 324795 h 1586401"/>
                  <a:gd name="connsiteX1" fmla="*/ 215253 w 1077452"/>
                  <a:gd name="connsiteY1" fmla="*/ 69389 h 1586401"/>
                  <a:gd name="connsiteX2" fmla="*/ 514200 w 1077452"/>
                  <a:gd name="connsiteY2" fmla="*/ 52978 h 1586401"/>
                  <a:gd name="connsiteX3" fmla="*/ 515954 w 1077452"/>
                  <a:gd name="connsiteY3" fmla="*/ 70195 h 1586401"/>
                  <a:gd name="connsiteX4" fmla="*/ 521634 w 1077452"/>
                  <a:gd name="connsiteY4" fmla="*/ 71873 h 1586401"/>
                  <a:gd name="connsiteX5" fmla="*/ 763952 w 1077452"/>
                  <a:gd name="connsiteY5" fmla="*/ 379378 h 1586401"/>
                  <a:gd name="connsiteX6" fmla="*/ 769452 w 1077452"/>
                  <a:gd name="connsiteY6" fmla="*/ 439046 h 1586401"/>
                  <a:gd name="connsiteX7" fmla="*/ 776874 w 1077452"/>
                  <a:gd name="connsiteY7" fmla="*/ 434929 h 1586401"/>
                  <a:gd name="connsiteX8" fmla="*/ 780795 w 1077452"/>
                  <a:gd name="connsiteY8" fmla="*/ 440884 h 1586401"/>
                  <a:gd name="connsiteX9" fmla="*/ 884520 w 1077452"/>
                  <a:gd name="connsiteY9" fmla="*/ 614586 h 1586401"/>
                  <a:gd name="connsiteX10" fmla="*/ 1064641 w 1077452"/>
                  <a:gd name="connsiteY10" fmla="*/ 1108735 h 1586401"/>
                  <a:gd name="connsiteX11" fmla="*/ 1016874 w 1077452"/>
                  <a:gd name="connsiteY11" fmla="*/ 1088546 h 1586401"/>
                  <a:gd name="connsiteX12" fmla="*/ 993466 w 1077452"/>
                  <a:gd name="connsiteY12" fmla="*/ 1065349 h 1586401"/>
                  <a:gd name="connsiteX13" fmla="*/ 1021987 w 1077452"/>
                  <a:gd name="connsiteY13" fmla="*/ 1131490 h 1586401"/>
                  <a:gd name="connsiteX14" fmla="*/ 1063947 w 1077452"/>
                  <a:gd name="connsiteY14" fmla="*/ 1370129 h 1586401"/>
                  <a:gd name="connsiteX15" fmla="*/ 931197 w 1077452"/>
                  <a:gd name="connsiteY15" fmla="*/ 1269763 h 1586401"/>
                  <a:gd name="connsiteX16" fmla="*/ 924253 w 1077452"/>
                  <a:gd name="connsiteY16" fmla="*/ 1260755 h 1586401"/>
                  <a:gd name="connsiteX17" fmla="*/ 923191 w 1077452"/>
                  <a:gd name="connsiteY17" fmla="*/ 1263994 h 1586401"/>
                  <a:gd name="connsiteX18" fmla="*/ 944729 w 1077452"/>
                  <a:gd name="connsiteY18" fmla="*/ 1313942 h 1586401"/>
                  <a:gd name="connsiteX19" fmla="*/ 986690 w 1077452"/>
                  <a:gd name="connsiteY19" fmla="*/ 1552581 h 1586401"/>
                  <a:gd name="connsiteX20" fmla="*/ 806468 w 1077452"/>
                  <a:gd name="connsiteY20" fmla="*/ 1390627 h 1586401"/>
                  <a:gd name="connsiteX21" fmla="*/ 772745 w 1077452"/>
                  <a:gd name="connsiteY21" fmla="*/ 1341929 h 1586401"/>
                  <a:gd name="connsiteX22" fmla="*/ 765292 w 1077452"/>
                  <a:gd name="connsiteY22" fmla="*/ 1340632 h 1586401"/>
                  <a:gd name="connsiteX23" fmla="*/ 767340 w 1077452"/>
                  <a:gd name="connsiteY23" fmla="*/ 1345381 h 1586401"/>
                  <a:gd name="connsiteX24" fmla="*/ 809302 w 1077452"/>
                  <a:gd name="connsiteY24" fmla="*/ 1584019 h 1586401"/>
                  <a:gd name="connsiteX25" fmla="*/ 473963 w 1077452"/>
                  <a:gd name="connsiteY25" fmla="*/ 1175960 h 1586401"/>
                  <a:gd name="connsiteX26" fmla="*/ 390308 w 1077452"/>
                  <a:gd name="connsiteY26" fmla="*/ 1011013 h 1586401"/>
                  <a:gd name="connsiteX27" fmla="*/ 376667 w 1077452"/>
                  <a:gd name="connsiteY27" fmla="*/ 993839 h 1586401"/>
                  <a:gd name="connsiteX28" fmla="*/ 296074 w 1077452"/>
                  <a:gd name="connsiteY28" fmla="*/ 877427 h 1586401"/>
                  <a:gd name="connsiteX29" fmla="*/ 287234 w 1077452"/>
                  <a:gd name="connsiteY29" fmla="*/ 862684 h 1586401"/>
                  <a:gd name="connsiteX30" fmla="*/ 282668 w 1077452"/>
                  <a:gd name="connsiteY30" fmla="*/ 861134 h 1586401"/>
                  <a:gd name="connsiteX31" fmla="*/ 306823 w 1077452"/>
                  <a:gd name="connsiteY31" fmla="*/ 999645 h 1586401"/>
                  <a:gd name="connsiteX32" fmla="*/ 286952 w 1077452"/>
                  <a:gd name="connsiteY32" fmla="*/ 1328265 h 1586401"/>
                  <a:gd name="connsiteX33" fmla="*/ 85571 w 1077452"/>
                  <a:gd name="connsiteY33" fmla="*/ 839992 h 1586401"/>
                  <a:gd name="connsiteX34" fmla="*/ 52912 w 1077452"/>
                  <a:gd name="connsiteY34" fmla="*/ 652722 h 1586401"/>
                  <a:gd name="connsiteX35" fmla="*/ 39456 w 1077452"/>
                  <a:gd name="connsiteY35" fmla="*/ 625611 h 1586401"/>
                  <a:gd name="connsiteX36" fmla="*/ 9508 w 1077452"/>
                  <a:gd name="connsiteY36" fmla="*/ 463376 h 1586401"/>
                  <a:gd name="connsiteX37" fmla="*/ 26641 w 1077452"/>
                  <a:gd name="connsiteY37" fmla="*/ 339434 h 1586401"/>
                  <a:gd name="connsiteX38" fmla="*/ 33076 w 1077452"/>
                  <a:gd name="connsiteY38" fmla="*/ 324795 h 158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77452" h="1586401">
                    <a:moveTo>
                      <a:pt x="33076" y="324795"/>
                    </a:moveTo>
                    <a:cubicBezTo>
                      <a:pt x="119407" y="270315"/>
                      <a:pt x="-191331" y="237248"/>
                      <a:pt x="215253" y="69389"/>
                    </a:cubicBezTo>
                    <a:cubicBezTo>
                      <a:pt x="444548" y="-79541"/>
                      <a:pt x="414551" y="58448"/>
                      <a:pt x="514200" y="52978"/>
                    </a:cubicBezTo>
                    <a:lnTo>
                      <a:pt x="515954" y="70195"/>
                    </a:lnTo>
                    <a:lnTo>
                      <a:pt x="521634" y="71873"/>
                    </a:lnTo>
                    <a:cubicBezTo>
                      <a:pt x="644208" y="120958"/>
                      <a:pt x="737300" y="236933"/>
                      <a:pt x="763952" y="379378"/>
                    </a:cubicBezTo>
                    <a:lnTo>
                      <a:pt x="769452" y="439046"/>
                    </a:lnTo>
                    <a:lnTo>
                      <a:pt x="776874" y="434929"/>
                    </a:lnTo>
                    <a:lnTo>
                      <a:pt x="780795" y="440884"/>
                    </a:lnTo>
                    <a:cubicBezTo>
                      <a:pt x="814576" y="493219"/>
                      <a:pt x="849730" y="551861"/>
                      <a:pt x="884520" y="614586"/>
                    </a:cubicBezTo>
                    <a:cubicBezTo>
                      <a:pt x="1023680" y="865488"/>
                      <a:pt x="1104322" y="1086726"/>
                      <a:pt x="1064641" y="1108735"/>
                    </a:cubicBezTo>
                    <a:cubicBezTo>
                      <a:pt x="1054720" y="1114237"/>
                      <a:pt x="1038219" y="1106767"/>
                      <a:pt x="1016874" y="1088546"/>
                    </a:cubicBezTo>
                    <a:lnTo>
                      <a:pt x="993466" y="1065349"/>
                    </a:lnTo>
                    <a:lnTo>
                      <a:pt x="1021987" y="1131490"/>
                    </a:lnTo>
                    <a:cubicBezTo>
                      <a:pt x="1074029" y="1260644"/>
                      <a:pt x="1092724" y="1354168"/>
                      <a:pt x="1063947" y="1370129"/>
                    </a:cubicBezTo>
                    <a:cubicBezTo>
                      <a:pt x="1040926" y="1382897"/>
                      <a:pt x="991882" y="1343608"/>
                      <a:pt x="931197" y="1269763"/>
                    </a:cubicBezTo>
                    <a:lnTo>
                      <a:pt x="924253" y="1260755"/>
                    </a:lnTo>
                    <a:lnTo>
                      <a:pt x="923191" y="1263994"/>
                    </a:lnTo>
                    <a:lnTo>
                      <a:pt x="944729" y="1313942"/>
                    </a:lnTo>
                    <a:cubicBezTo>
                      <a:pt x="996772" y="1443096"/>
                      <a:pt x="1015467" y="1536620"/>
                      <a:pt x="986690" y="1552581"/>
                    </a:cubicBezTo>
                    <a:cubicBezTo>
                      <a:pt x="957914" y="1568541"/>
                      <a:pt x="888475" y="1503162"/>
                      <a:pt x="806468" y="1390627"/>
                    </a:cubicBezTo>
                    <a:lnTo>
                      <a:pt x="772745" y="1341929"/>
                    </a:lnTo>
                    <a:lnTo>
                      <a:pt x="765292" y="1340632"/>
                    </a:lnTo>
                    <a:lnTo>
                      <a:pt x="767340" y="1345381"/>
                    </a:lnTo>
                    <a:cubicBezTo>
                      <a:pt x="819383" y="1474535"/>
                      <a:pt x="838078" y="1568058"/>
                      <a:pt x="809302" y="1584019"/>
                    </a:cubicBezTo>
                    <a:cubicBezTo>
                      <a:pt x="763258" y="1609556"/>
                      <a:pt x="613122" y="1426862"/>
                      <a:pt x="473963" y="1175960"/>
                    </a:cubicBezTo>
                    <a:lnTo>
                      <a:pt x="390308" y="1011013"/>
                    </a:lnTo>
                    <a:lnTo>
                      <a:pt x="376667" y="993839"/>
                    </a:lnTo>
                    <a:cubicBezTo>
                      <a:pt x="349522" y="957205"/>
                      <a:pt x="322558" y="918309"/>
                      <a:pt x="296074" y="877427"/>
                    </a:cubicBezTo>
                    <a:lnTo>
                      <a:pt x="287234" y="862684"/>
                    </a:lnTo>
                    <a:lnTo>
                      <a:pt x="282668" y="861134"/>
                    </a:lnTo>
                    <a:lnTo>
                      <a:pt x="306823" y="999645"/>
                    </a:lnTo>
                    <a:cubicBezTo>
                      <a:pt x="331480" y="1185029"/>
                      <a:pt x="325575" y="1320045"/>
                      <a:pt x="286952" y="1328265"/>
                    </a:cubicBezTo>
                    <a:cubicBezTo>
                      <a:pt x="235455" y="1339225"/>
                      <a:pt x="145293" y="1120617"/>
                      <a:pt x="85571" y="839992"/>
                    </a:cubicBezTo>
                    <a:lnTo>
                      <a:pt x="52912" y="652722"/>
                    </a:lnTo>
                    <a:lnTo>
                      <a:pt x="39456" y="625611"/>
                    </a:lnTo>
                    <a:cubicBezTo>
                      <a:pt x="20172" y="575746"/>
                      <a:pt x="9508" y="520923"/>
                      <a:pt x="9508" y="463376"/>
                    </a:cubicBezTo>
                    <a:cubicBezTo>
                      <a:pt x="9508" y="420215"/>
                      <a:pt x="15506" y="378587"/>
                      <a:pt x="26641" y="339434"/>
                    </a:cubicBezTo>
                    <a:lnTo>
                      <a:pt x="33076" y="324795"/>
                    </a:lnTo>
                    <a:close/>
                  </a:path>
                </a:pathLst>
              </a:custGeom>
              <a:solidFill>
                <a:srgbClr val="FFC4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dirty="0"/>
              </a:p>
            </p:txBody>
          </p:sp>
          <p:grpSp>
            <p:nvGrpSpPr>
              <p:cNvPr id="417" name="Csoportba foglalás 416"/>
              <p:cNvGrpSpPr/>
              <p:nvPr/>
            </p:nvGrpSpPr>
            <p:grpSpPr>
              <a:xfrm flipH="1">
                <a:off x="124899" y="2902802"/>
                <a:ext cx="1483010" cy="1079108"/>
                <a:chOff x="1563741" y="2952753"/>
                <a:chExt cx="1483012" cy="1079106"/>
              </a:xfrm>
            </p:grpSpPr>
            <p:sp>
              <p:nvSpPr>
                <p:cNvPr id="424" name="Szabadkézi sokszög 423"/>
                <p:cNvSpPr/>
                <p:nvPr/>
              </p:nvSpPr>
              <p:spPr>
                <a:xfrm rot="18826573">
                  <a:off x="2005900" y="2510594"/>
                  <a:ext cx="598693" cy="1483012"/>
                </a:xfrm>
                <a:custGeom>
                  <a:avLst/>
                  <a:gdLst>
                    <a:gd name="connsiteX0" fmla="*/ 100032 w 592842"/>
                    <a:gd name="connsiteY0" fmla="*/ 1465659 h 1467045"/>
                    <a:gd name="connsiteX1" fmla="*/ 1154 w 592842"/>
                    <a:gd name="connsiteY1" fmla="*/ 1210397 h 1467045"/>
                    <a:gd name="connsiteX2" fmla="*/ 34789 w 592842"/>
                    <a:gd name="connsiteY2" fmla="*/ 556939 h 1467045"/>
                    <a:gd name="connsiteX3" fmla="*/ 47677 w 592842"/>
                    <a:gd name="connsiteY3" fmla="*/ 551098 h 1467045"/>
                    <a:gd name="connsiteX4" fmla="*/ 61520 w 592842"/>
                    <a:gd name="connsiteY4" fmla="*/ 525605 h 1467045"/>
                    <a:gd name="connsiteX5" fmla="*/ 281499 w 592842"/>
                    <a:gd name="connsiteY5" fmla="*/ 201517 h 1467045"/>
                    <a:gd name="connsiteX6" fmla="*/ 543118 w 592842"/>
                    <a:gd name="connsiteY6" fmla="*/ 29515 h 1467045"/>
                    <a:gd name="connsiteX7" fmla="*/ 431111 w 592842"/>
                    <a:gd name="connsiteY7" fmla="*/ 444529 h 1467045"/>
                    <a:gd name="connsiteX8" fmla="*/ 368915 w 592842"/>
                    <a:gd name="connsiteY8" fmla="*/ 554552 h 1467045"/>
                    <a:gd name="connsiteX9" fmla="*/ 382897 w 592842"/>
                    <a:gd name="connsiteY9" fmla="*/ 554756 h 1467045"/>
                    <a:gd name="connsiteX10" fmla="*/ 285756 w 592842"/>
                    <a:gd name="connsiteY10" fmla="*/ 1274550 h 1467045"/>
                    <a:gd name="connsiteX11" fmla="*/ 100032 w 592842"/>
                    <a:gd name="connsiteY11" fmla="*/ 1465659 h 1467045"/>
                    <a:gd name="connsiteX0" fmla="*/ 100032 w 544042"/>
                    <a:gd name="connsiteY0" fmla="*/ 1464145 h 1465531"/>
                    <a:gd name="connsiteX1" fmla="*/ 1154 w 544042"/>
                    <a:gd name="connsiteY1" fmla="*/ 1208883 h 1465531"/>
                    <a:gd name="connsiteX2" fmla="*/ 34789 w 544042"/>
                    <a:gd name="connsiteY2" fmla="*/ 555425 h 1465531"/>
                    <a:gd name="connsiteX3" fmla="*/ 47677 w 544042"/>
                    <a:gd name="connsiteY3" fmla="*/ 549584 h 1465531"/>
                    <a:gd name="connsiteX4" fmla="*/ 61520 w 544042"/>
                    <a:gd name="connsiteY4" fmla="*/ 524091 h 1465531"/>
                    <a:gd name="connsiteX5" fmla="*/ 281499 w 544042"/>
                    <a:gd name="connsiteY5" fmla="*/ 200003 h 1465531"/>
                    <a:gd name="connsiteX6" fmla="*/ 543118 w 544042"/>
                    <a:gd name="connsiteY6" fmla="*/ 28001 h 1465531"/>
                    <a:gd name="connsiteX7" fmla="*/ 368915 w 544042"/>
                    <a:gd name="connsiteY7" fmla="*/ 553038 h 1465531"/>
                    <a:gd name="connsiteX8" fmla="*/ 382897 w 544042"/>
                    <a:gd name="connsiteY8" fmla="*/ 553242 h 1465531"/>
                    <a:gd name="connsiteX9" fmla="*/ 285756 w 544042"/>
                    <a:gd name="connsiteY9" fmla="*/ 1273036 h 1465531"/>
                    <a:gd name="connsiteX10" fmla="*/ 100032 w 544042"/>
                    <a:gd name="connsiteY10" fmla="*/ 1464145 h 1465531"/>
                    <a:gd name="connsiteX0" fmla="*/ 100032 w 592787"/>
                    <a:gd name="connsiteY0" fmla="*/ 1485518 h 1486904"/>
                    <a:gd name="connsiteX1" fmla="*/ 1154 w 592787"/>
                    <a:gd name="connsiteY1" fmla="*/ 1230256 h 1486904"/>
                    <a:gd name="connsiteX2" fmla="*/ 34789 w 592787"/>
                    <a:gd name="connsiteY2" fmla="*/ 576798 h 1486904"/>
                    <a:gd name="connsiteX3" fmla="*/ 47677 w 592787"/>
                    <a:gd name="connsiteY3" fmla="*/ 570957 h 1486904"/>
                    <a:gd name="connsiteX4" fmla="*/ 61520 w 592787"/>
                    <a:gd name="connsiteY4" fmla="*/ 545464 h 1486904"/>
                    <a:gd name="connsiteX5" fmla="*/ 281499 w 592787"/>
                    <a:gd name="connsiteY5" fmla="*/ 221376 h 1486904"/>
                    <a:gd name="connsiteX6" fmla="*/ 543118 w 592787"/>
                    <a:gd name="connsiteY6" fmla="*/ 49374 h 1486904"/>
                    <a:gd name="connsiteX7" fmla="*/ 368915 w 592787"/>
                    <a:gd name="connsiteY7" fmla="*/ 574411 h 1486904"/>
                    <a:gd name="connsiteX8" fmla="*/ 382897 w 592787"/>
                    <a:gd name="connsiteY8" fmla="*/ 574615 h 1486904"/>
                    <a:gd name="connsiteX9" fmla="*/ 285756 w 592787"/>
                    <a:gd name="connsiteY9" fmla="*/ 1294409 h 1486904"/>
                    <a:gd name="connsiteX10" fmla="*/ 100032 w 592787"/>
                    <a:gd name="connsiteY10" fmla="*/ 1485518 h 1486904"/>
                    <a:gd name="connsiteX0" fmla="*/ 100032 w 592787"/>
                    <a:gd name="connsiteY0" fmla="*/ 1436186 h 1437572"/>
                    <a:gd name="connsiteX1" fmla="*/ 1154 w 592787"/>
                    <a:gd name="connsiteY1" fmla="*/ 1180924 h 1437572"/>
                    <a:gd name="connsiteX2" fmla="*/ 34789 w 592787"/>
                    <a:gd name="connsiteY2" fmla="*/ 527466 h 1437572"/>
                    <a:gd name="connsiteX3" fmla="*/ 47677 w 592787"/>
                    <a:gd name="connsiteY3" fmla="*/ 521625 h 1437572"/>
                    <a:gd name="connsiteX4" fmla="*/ 61520 w 592787"/>
                    <a:gd name="connsiteY4" fmla="*/ 496132 h 1437572"/>
                    <a:gd name="connsiteX5" fmla="*/ 543118 w 592787"/>
                    <a:gd name="connsiteY5" fmla="*/ 42 h 1437572"/>
                    <a:gd name="connsiteX6" fmla="*/ 368915 w 592787"/>
                    <a:gd name="connsiteY6" fmla="*/ 525079 h 1437572"/>
                    <a:gd name="connsiteX7" fmla="*/ 382897 w 592787"/>
                    <a:gd name="connsiteY7" fmla="*/ 525283 h 1437572"/>
                    <a:gd name="connsiteX8" fmla="*/ 285756 w 592787"/>
                    <a:gd name="connsiteY8" fmla="*/ 1245077 h 1437572"/>
                    <a:gd name="connsiteX9" fmla="*/ 100032 w 592787"/>
                    <a:gd name="connsiteY9" fmla="*/ 1436186 h 1437572"/>
                    <a:gd name="connsiteX0" fmla="*/ 100032 w 617639"/>
                    <a:gd name="connsiteY0" fmla="*/ 1466813 h 1468199"/>
                    <a:gd name="connsiteX1" fmla="*/ 1154 w 617639"/>
                    <a:gd name="connsiteY1" fmla="*/ 1211551 h 1468199"/>
                    <a:gd name="connsiteX2" fmla="*/ 34789 w 617639"/>
                    <a:gd name="connsiteY2" fmla="*/ 558093 h 1468199"/>
                    <a:gd name="connsiteX3" fmla="*/ 47677 w 617639"/>
                    <a:gd name="connsiteY3" fmla="*/ 552252 h 1468199"/>
                    <a:gd name="connsiteX4" fmla="*/ 61520 w 617639"/>
                    <a:gd name="connsiteY4" fmla="*/ 526759 h 1468199"/>
                    <a:gd name="connsiteX5" fmla="*/ 543118 w 617639"/>
                    <a:gd name="connsiteY5" fmla="*/ 30669 h 1468199"/>
                    <a:gd name="connsiteX6" fmla="*/ 368915 w 617639"/>
                    <a:gd name="connsiteY6" fmla="*/ 555706 h 1468199"/>
                    <a:gd name="connsiteX7" fmla="*/ 382897 w 617639"/>
                    <a:gd name="connsiteY7" fmla="*/ 555910 h 1468199"/>
                    <a:gd name="connsiteX8" fmla="*/ 285756 w 617639"/>
                    <a:gd name="connsiteY8" fmla="*/ 1275704 h 1468199"/>
                    <a:gd name="connsiteX9" fmla="*/ 100032 w 617639"/>
                    <a:gd name="connsiteY9" fmla="*/ 1466813 h 1468199"/>
                    <a:gd name="connsiteX0" fmla="*/ 100032 w 590938"/>
                    <a:gd name="connsiteY0" fmla="*/ 1500280 h 1501666"/>
                    <a:gd name="connsiteX1" fmla="*/ 1154 w 590938"/>
                    <a:gd name="connsiteY1" fmla="*/ 1245018 h 1501666"/>
                    <a:gd name="connsiteX2" fmla="*/ 34789 w 590938"/>
                    <a:gd name="connsiteY2" fmla="*/ 591560 h 1501666"/>
                    <a:gd name="connsiteX3" fmla="*/ 47677 w 590938"/>
                    <a:gd name="connsiteY3" fmla="*/ 585719 h 1501666"/>
                    <a:gd name="connsiteX4" fmla="*/ 61520 w 590938"/>
                    <a:gd name="connsiteY4" fmla="*/ 560226 h 1501666"/>
                    <a:gd name="connsiteX5" fmla="*/ 511901 w 590938"/>
                    <a:gd name="connsiteY5" fmla="*/ 29214 h 1501666"/>
                    <a:gd name="connsiteX6" fmla="*/ 368915 w 590938"/>
                    <a:gd name="connsiteY6" fmla="*/ 589173 h 1501666"/>
                    <a:gd name="connsiteX7" fmla="*/ 382897 w 590938"/>
                    <a:gd name="connsiteY7" fmla="*/ 589377 h 1501666"/>
                    <a:gd name="connsiteX8" fmla="*/ 285756 w 590938"/>
                    <a:gd name="connsiteY8" fmla="*/ 1309171 h 1501666"/>
                    <a:gd name="connsiteX9" fmla="*/ 100032 w 590938"/>
                    <a:gd name="connsiteY9" fmla="*/ 1500280 h 1501666"/>
                    <a:gd name="connsiteX0" fmla="*/ 100032 w 574417"/>
                    <a:gd name="connsiteY0" fmla="*/ 1492562 h 1493948"/>
                    <a:gd name="connsiteX1" fmla="*/ 1154 w 574417"/>
                    <a:gd name="connsiteY1" fmla="*/ 1237300 h 1493948"/>
                    <a:gd name="connsiteX2" fmla="*/ 34789 w 574417"/>
                    <a:gd name="connsiteY2" fmla="*/ 583842 h 1493948"/>
                    <a:gd name="connsiteX3" fmla="*/ 47677 w 574417"/>
                    <a:gd name="connsiteY3" fmla="*/ 578001 h 1493948"/>
                    <a:gd name="connsiteX4" fmla="*/ 61520 w 574417"/>
                    <a:gd name="connsiteY4" fmla="*/ 552508 h 1493948"/>
                    <a:gd name="connsiteX5" fmla="*/ 511901 w 574417"/>
                    <a:gd name="connsiteY5" fmla="*/ 21496 h 1493948"/>
                    <a:gd name="connsiteX6" fmla="*/ 368915 w 574417"/>
                    <a:gd name="connsiteY6" fmla="*/ 581455 h 1493948"/>
                    <a:gd name="connsiteX7" fmla="*/ 382897 w 574417"/>
                    <a:gd name="connsiteY7" fmla="*/ 581659 h 1493948"/>
                    <a:gd name="connsiteX8" fmla="*/ 285756 w 574417"/>
                    <a:gd name="connsiteY8" fmla="*/ 1301453 h 1493948"/>
                    <a:gd name="connsiteX9" fmla="*/ 100032 w 574417"/>
                    <a:gd name="connsiteY9" fmla="*/ 1492562 h 1493948"/>
                    <a:gd name="connsiteX0" fmla="*/ 100032 w 574417"/>
                    <a:gd name="connsiteY0" fmla="*/ 1471066 h 1472452"/>
                    <a:gd name="connsiteX1" fmla="*/ 1154 w 574417"/>
                    <a:gd name="connsiteY1" fmla="*/ 1215804 h 1472452"/>
                    <a:gd name="connsiteX2" fmla="*/ 34789 w 574417"/>
                    <a:gd name="connsiteY2" fmla="*/ 562346 h 1472452"/>
                    <a:gd name="connsiteX3" fmla="*/ 47677 w 574417"/>
                    <a:gd name="connsiteY3" fmla="*/ 556505 h 1472452"/>
                    <a:gd name="connsiteX4" fmla="*/ 511901 w 574417"/>
                    <a:gd name="connsiteY4" fmla="*/ 0 h 1472452"/>
                    <a:gd name="connsiteX5" fmla="*/ 368915 w 574417"/>
                    <a:gd name="connsiteY5" fmla="*/ 559959 h 1472452"/>
                    <a:gd name="connsiteX6" fmla="*/ 382897 w 574417"/>
                    <a:gd name="connsiteY6" fmla="*/ 560163 h 1472452"/>
                    <a:gd name="connsiteX7" fmla="*/ 285756 w 574417"/>
                    <a:gd name="connsiteY7" fmla="*/ 1279957 h 1472452"/>
                    <a:gd name="connsiteX8" fmla="*/ 100032 w 574417"/>
                    <a:gd name="connsiteY8" fmla="*/ 1471066 h 1472452"/>
                    <a:gd name="connsiteX0" fmla="*/ 100032 w 574417"/>
                    <a:gd name="connsiteY0" fmla="*/ 1471066 h 1472452"/>
                    <a:gd name="connsiteX1" fmla="*/ 1154 w 574417"/>
                    <a:gd name="connsiteY1" fmla="*/ 1215804 h 1472452"/>
                    <a:gd name="connsiteX2" fmla="*/ 34789 w 574417"/>
                    <a:gd name="connsiteY2" fmla="*/ 562346 h 1472452"/>
                    <a:gd name="connsiteX3" fmla="*/ 47677 w 574417"/>
                    <a:gd name="connsiteY3" fmla="*/ 556505 h 1472452"/>
                    <a:gd name="connsiteX4" fmla="*/ 511901 w 574417"/>
                    <a:gd name="connsiteY4" fmla="*/ 0 h 1472452"/>
                    <a:gd name="connsiteX5" fmla="*/ 368915 w 574417"/>
                    <a:gd name="connsiteY5" fmla="*/ 559959 h 1472452"/>
                    <a:gd name="connsiteX6" fmla="*/ 382897 w 574417"/>
                    <a:gd name="connsiteY6" fmla="*/ 560163 h 1472452"/>
                    <a:gd name="connsiteX7" fmla="*/ 285756 w 574417"/>
                    <a:gd name="connsiteY7" fmla="*/ 1279957 h 1472452"/>
                    <a:gd name="connsiteX8" fmla="*/ 100032 w 574417"/>
                    <a:gd name="connsiteY8" fmla="*/ 1471066 h 1472452"/>
                    <a:gd name="connsiteX0" fmla="*/ 100032 w 550606"/>
                    <a:gd name="connsiteY0" fmla="*/ 1483067 h 1484453"/>
                    <a:gd name="connsiteX1" fmla="*/ 1154 w 550606"/>
                    <a:gd name="connsiteY1" fmla="*/ 1227805 h 1484453"/>
                    <a:gd name="connsiteX2" fmla="*/ 34789 w 550606"/>
                    <a:gd name="connsiteY2" fmla="*/ 574347 h 1484453"/>
                    <a:gd name="connsiteX3" fmla="*/ 47677 w 550606"/>
                    <a:gd name="connsiteY3" fmla="*/ 568506 h 1484453"/>
                    <a:gd name="connsiteX4" fmla="*/ 511901 w 550606"/>
                    <a:gd name="connsiteY4" fmla="*/ 12001 h 1484453"/>
                    <a:gd name="connsiteX5" fmla="*/ 368915 w 550606"/>
                    <a:gd name="connsiteY5" fmla="*/ 571960 h 1484453"/>
                    <a:gd name="connsiteX6" fmla="*/ 382897 w 550606"/>
                    <a:gd name="connsiteY6" fmla="*/ 572164 h 1484453"/>
                    <a:gd name="connsiteX7" fmla="*/ 285756 w 550606"/>
                    <a:gd name="connsiteY7" fmla="*/ 1291958 h 1484453"/>
                    <a:gd name="connsiteX8" fmla="*/ 100032 w 550606"/>
                    <a:gd name="connsiteY8" fmla="*/ 1483067 h 1484453"/>
                    <a:gd name="connsiteX0" fmla="*/ 111100 w 561674"/>
                    <a:gd name="connsiteY0" fmla="*/ 1480344 h 1481730"/>
                    <a:gd name="connsiteX1" fmla="*/ 12222 w 561674"/>
                    <a:gd name="connsiteY1" fmla="*/ 1225082 h 1481730"/>
                    <a:gd name="connsiteX2" fmla="*/ 58745 w 561674"/>
                    <a:gd name="connsiteY2" fmla="*/ 565783 h 1481730"/>
                    <a:gd name="connsiteX3" fmla="*/ 522969 w 561674"/>
                    <a:gd name="connsiteY3" fmla="*/ 9278 h 1481730"/>
                    <a:gd name="connsiteX4" fmla="*/ 379983 w 561674"/>
                    <a:gd name="connsiteY4" fmla="*/ 569237 h 1481730"/>
                    <a:gd name="connsiteX5" fmla="*/ 393965 w 561674"/>
                    <a:gd name="connsiteY5" fmla="*/ 569441 h 1481730"/>
                    <a:gd name="connsiteX6" fmla="*/ 296824 w 561674"/>
                    <a:gd name="connsiteY6" fmla="*/ 1289235 h 1481730"/>
                    <a:gd name="connsiteX7" fmla="*/ 111100 w 561674"/>
                    <a:gd name="connsiteY7" fmla="*/ 1480344 h 1481730"/>
                    <a:gd name="connsiteX0" fmla="*/ 111100 w 561674"/>
                    <a:gd name="connsiteY0" fmla="*/ 1480344 h 1481730"/>
                    <a:gd name="connsiteX1" fmla="*/ 12222 w 561674"/>
                    <a:gd name="connsiteY1" fmla="*/ 1225082 h 1481730"/>
                    <a:gd name="connsiteX2" fmla="*/ 58745 w 561674"/>
                    <a:gd name="connsiteY2" fmla="*/ 565783 h 1481730"/>
                    <a:gd name="connsiteX3" fmla="*/ 522969 w 561674"/>
                    <a:gd name="connsiteY3" fmla="*/ 9278 h 1481730"/>
                    <a:gd name="connsiteX4" fmla="*/ 379983 w 561674"/>
                    <a:gd name="connsiteY4" fmla="*/ 569237 h 1481730"/>
                    <a:gd name="connsiteX5" fmla="*/ 296824 w 561674"/>
                    <a:gd name="connsiteY5" fmla="*/ 1289235 h 1481730"/>
                    <a:gd name="connsiteX6" fmla="*/ 111100 w 561674"/>
                    <a:gd name="connsiteY6" fmla="*/ 1480344 h 1481730"/>
                    <a:gd name="connsiteX0" fmla="*/ 111100 w 598694"/>
                    <a:gd name="connsiteY0" fmla="*/ 1481623 h 1483009"/>
                    <a:gd name="connsiteX1" fmla="*/ 12222 w 598694"/>
                    <a:gd name="connsiteY1" fmla="*/ 1226361 h 1483009"/>
                    <a:gd name="connsiteX2" fmla="*/ 58745 w 598694"/>
                    <a:gd name="connsiteY2" fmla="*/ 567062 h 1483009"/>
                    <a:gd name="connsiteX3" fmla="*/ 522969 w 598694"/>
                    <a:gd name="connsiteY3" fmla="*/ 10557 h 1483009"/>
                    <a:gd name="connsiteX4" fmla="*/ 379983 w 598694"/>
                    <a:gd name="connsiteY4" fmla="*/ 570516 h 1483009"/>
                    <a:gd name="connsiteX5" fmla="*/ 296824 w 598694"/>
                    <a:gd name="connsiteY5" fmla="*/ 1290514 h 1483009"/>
                    <a:gd name="connsiteX6" fmla="*/ 111100 w 598694"/>
                    <a:gd name="connsiteY6" fmla="*/ 1481623 h 1483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98694" h="1483009">
                      <a:moveTo>
                        <a:pt x="111100" y="1481623"/>
                      </a:moveTo>
                      <a:cubicBezTo>
                        <a:pt x="63667" y="1470931"/>
                        <a:pt x="20948" y="1378788"/>
                        <a:pt x="12222" y="1226361"/>
                      </a:cubicBezTo>
                      <a:cubicBezTo>
                        <a:pt x="3496" y="1073934"/>
                        <a:pt x="-26380" y="769696"/>
                        <a:pt x="58745" y="567062"/>
                      </a:cubicBezTo>
                      <a:cubicBezTo>
                        <a:pt x="143870" y="364428"/>
                        <a:pt x="299474" y="-73366"/>
                        <a:pt x="522969" y="10557"/>
                      </a:cubicBezTo>
                      <a:cubicBezTo>
                        <a:pt x="746464" y="94480"/>
                        <a:pt x="406686" y="482976"/>
                        <a:pt x="379983" y="570516"/>
                      </a:cubicBezTo>
                      <a:lnTo>
                        <a:pt x="296824" y="1290514"/>
                      </a:lnTo>
                      <a:cubicBezTo>
                        <a:pt x="249680" y="1442331"/>
                        <a:pt x="158534" y="1492315"/>
                        <a:pt x="111100" y="1481623"/>
                      </a:cubicBezTo>
                      <a:close/>
                    </a:path>
                  </a:pathLst>
                </a:custGeom>
                <a:solidFill>
                  <a:srgbClr val="F7973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25" name="Szabadkézi sokszög 424"/>
                <p:cNvSpPr/>
                <p:nvPr/>
              </p:nvSpPr>
              <p:spPr>
                <a:xfrm rot="17087026" flipH="1">
                  <a:off x="2686746" y="3746411"/>
                  <a:ext cx="227526" cy="343370"/>
                </a:xfrm>
                <a:custGeom>
                  <a:avLst/>
                  <a:gdLst>
                    <a:gd name="connsiteX0" fmla="*/ 136730 w 1199201"/>
                    <a:gd name="connsiteY0" fmla="*/ 30640 h 1892590"/>
                    <a:gd name="connsiteX1" fmla="*/ 584676 w 1199201"/>
                    <a:gd name="connsiteY1" fmla="*/ 217978 h 1892590"/>
                    <a:gd name="connsiteX2" fmla="*/ 635949 w 1199201"/>
                    <a:gd name="connsiteY2" fmla="*/ 359167 h 1892590"/>
                    <a:gd name="connsiteX3" fmla="*/ 637703 w 1199201"/>
                    <a:gd name="connsiteY3" fmla="*/ 376384 h 1892590"/>
                    <a:gd name="connsiteX4" fmla="*/ 643383 w 1199201"/>
                    <a:gd name="connsiteY4" fmla="*/ 378062 h 1892590"/>
                    <a:gd name="connsiteX5" fmla="*/ 885701 w 1199201"/>
                    <a:gd name="connsiteY5" fmla="*/ 685567 h 1892590"/>
                    <a:gd name="connsiteX6" fmla="*/ 891201 w 1199201"/>
                    <a:gd name="connsiteY6" fmla="*/ 745235 h 1892590"/>
                    <a:gd name="connsiteX7" fmla="*/ 898623 w 1199201"/>
                    <a:gd name="connsiteY7" fmla="*/ 741118 h 1892590"/>
                    <a:gd name="connsiteX8" fmla="*/ 902544 w 1199201"/>
                    <a:gd name="connsiteY8" fmla="*/ 747073 h 1892590"/>
                    <a:gd name="connsiteX9" fmla="*/ 1006269 w 1199201"/>
                    <a:gd name="connsiteY9" fmla="*/ 920775 h 1892590"/>
                    <a:gd name="connsiteX10" fmla="*/ 1186390 w 1199201"/>
                    <a:gd name="connsiteY10" fmla="*/ 1414924 h 1892590"/>
                    <a:gd name="connsiteX11" fmla="*/ 1138623 w 1199201"/>
                    <a:gd name="connsiteY11" fmla="*/ 1394735 h 1892590"/>
                    <a:gd name="connsiteX12" fmla="*/ 1115215 w 1199201"/>
                    <a:gd name="connsiteY12" fmla="*/ 1371538 h 1892590"/>
                    <a:gd name="connsiteX13" fmla="*/ 1143736 w 1199201"/>
                    <a:gd name="connsiteY13" fmla="*/ 1437679 h 1892590"/>
                    <a:gd name="connsiteX14" fmla="*/ 1185696 w 1199201"/>
                    <a:gd name="connsiteY14" fmla="*/ 1676318 h 1892590"/>
                    <a:gd name="connsiteX15" fmla="*/ 1052946 w 1199201"/>
                    <a:gd name="connsiteY15" fmla="*/ 1575952 h 1892590"/>
                    <a:gd name="connsiteX16" fmla="*/ 1046002 w 1199201"/>
                    <a:gd name="connsiteY16" fmla="*/ 1566944 h 1892590"/>
                    <a:gd name="connsiteX17" fmla="*/ 1044940 w 1199201"/>
                    <a:gd name="connsiteY17" fmla="*/ 1570183 h 1892590"/>
                    <a:gd name="connsiteX18" fmla="*/ 1066478 w 1199201"/>
                    <a:gd name="connsiteY18" fmla="*/ 1620131 h 1892590"/>
                    <a:gd name="connsiteX19" fmla="*/ 1108439 w 1199201"/>
                    <a:gd name="connsiteY19" fmla="*/ 1858770 h 1892590"/>
                    <a:gd name="connsiteX20" fmla="*/ 928217 w 1199201"/>
                    <a:gd name="connsiteY20" fmla="*/ 1696816 h 1892590"/>
                    <a:gd name="connsiteX21" fmla="*/ 894494 w 1199201"/>
                    <a:gd name="connsiteY21" fmla="*/ 1648118 h 1892590"/>
                    <a:gd name="connsiteX22" fmla="*/ 887041 w 1199201"/>
                    <a:gd name="connsiteY22" fmla="*/ 1646821 h 1892590"/>
                    <a:gd name="connsiteX23" fmla="*/ 889089 w 1199201"/>
                    <a:gd name="connsiteY23" fmla="*/ 1651570 h 1892590"/>
                    <a:gd name="connsiteX24" fmla="*/ 931051 w 1199201"/>
                    <a:gd name="connsiteY24" fmla="*/ 1890208 h 1892590"/>
                    <a:gd name="connsiteX25" fmla="*/ 595712 w 1199201"/>
                    <a:gd name="connsiteY25" fmla="*/ 1482149 h 1892590"/>
                    <a:gd name="connsiteX26" fmla="*/ 512057 w 1199201"/>
                    <a:gd name="connsiteY26" fmla="*/ 1317202 h 1892590"/>
                    <a:gd name="connsiteX27" fmla="*/ 498416 w 1199201"/>
                    <a:gd name="connsiteY27" fmla="*/ 1300028 h 1892590"/>
                    <a:gd name="connsiteX28" fmla="*/ 417823 w 1199201"/>
                    <a:gd name="connsiteY28" fmla="*/ 1183616 h 1892590"/>
                    <a:gd name="connsiteX29" fmla="*/ 408983 w 1199201"/>
                    <a:gd name="connsiteY29" fmla="*/ 1168873 h 1892590"/>
                    <a:gd name="connsiteX30" fmla="*/ 404417 w 1199201"/>
                    <a:gd name="connsiteY30" fmla="*/ 1167323 h 1892590"/>
                    <a:gd name="connsiteX31" fmla="*/ 428572 w 1199201"/>
                    <a:gd name="connsiteY31" fmla="*/ 1305834 h 1892590"/>
                    <a:gd name="connsiteX32" fmla="*/ 408701 w 1199201"/>
                    <a:gd name="connsiteY32" fmla="*/ 1634454 h 1892590"/>
                    <a:gd name="connsiteX33" fmla="*/ 207320 w 1199201"/>
                    <a:gd name="connsiteY33" fmla="*/ 1146181 h 1892590"/>
                    <a:gd name="connsiteX34" fmla="*/ 174661 w 1199201"/>
                    <a:gd name="connsiteY34" fmla="*/ 958911 h 1892590"/>
                    <a:gd name="connsiteX35" fmla="*/ 161205 w 1199201"/>
                    <a:gd name="connsiteY35" fmla="*/ 931800 h 1892590"/>
                    <a:gd name="connsiteX36" fmla="*/ 131257 w 1199201"/>
                    <a:gd name="connsiteY36" fmla="*/ 769565 h 1892590"/>
                    <a:gd name="connsiteX37" fmla="*/ 148390 w 1199201"/>
                    <a:gd name="connsiteY37" fmla="*/ 645623 h 1892590"/>
                    <a:gd name="connsiteX38" fmla="*/ 154825 w 1199201"/>
                    <a:gd name="connsiteY38" fmla="*/ 630984 h 1892590"/>
                    <a:gd name="connsiteX39" fmla="*/ 151090 w 1199201"/>
                    <a:gd name="connsiteY39" fmla="*/ 628088 h 1892590"/>
                    <a:gd name="connsiteX40" fmla="*/ 58466 w 1199201"/>
                    <a:gd name="connsiteY40" fmla="*/ 509833 h 1892590"/>
                    <a:gd name="connsiteX41" fmla="*/ 136730 w 1199201"/>
                    <a:gd name="connsiteY41" fmla="*/ 30640 h 1892590"/>
                    <a:gd name="connsiteX0" fmla="*/ 228110 w 1290581"/>
                    <a:gd name="connsiteY0" fmla="*/ 74498 h 1936448"/>
                    <a:gd name="connsiteX1" fmla="*/ 676056 w 1290581"/>
                    <a:gd name="connsiteY1" fmla="*/ 261836 h 1936448"/>
                    <a:gd name="connsiteX2" fmla="*/ 727329 w 1290581"/>
                    <a:gd name="connsiteY2" fmla="*/ 403025 h 1936448"/>
                    <a:gd name="connsiteX3" fmla="*/ 729083 w 1290581"/>
                    <a:gd name="connsiteY3" fmla="*/ 420242 h 1936448"/>
                    <a:gd name="connsiteX4" fmla="*/ 734763 w 1290581"/>
                    <a:gd name="connsiteY4" fmla="*/ 421920 h 1936448"/>
                    <a:gd name="connsiteX5" fmla="*/ 977081 w 1290581"/>
                    <a:gd name="connsiteY5" fmla="*/ 729425 h 1936448"/>
                    <a:gd name="connsiteX6" fmla="*/ 982581 w 1290581"/>
                    <a:gd name="connsiteY6" fmla="*/ 789093 h 1936448"/>
                    <a:gd name="connsiteX7" fmla="*/ 990003 w 1290581"/>
                    <a:gd name="connsiteY7" fmla="*/ 784976 h 1936448"/>
                    <a:gd name="connsiteX8" fmla="*/ 993924 w 1290581"/>
                    <a:gd name="connsiteY8" fmla="*/ 790931 h 1936448"/>
                    <a:gd name="connsiteX9" fmla="*/ 1097649 w 1290581"/>
                    <a:gd name="connsiteY9" fmla="*/ 964633 h 1936448"/>
                    <a:gd name="connsiteX10" fmla="*/ 1277770 w 1290581"/>
                    <a:gd name="connsiteY10" fmla="*/ 1458782 h 1936448"/>
                    <a:gd name="connsiteX11" fmla="*/ 1230003 w 1290581"/>
                    <a:gd name="connsiteY11" fmla="*/ 1438593 h 1936448"/>
                    <a:gd name="connsiteX12" fmla="*/ 1206595 w 1290581"/>
                    <a:gd name="connsiteY12" fmla="*/ 1415396 h 1936448"/>
                    <a:gd name="connsiteX13" fmla="*/ 1235116 w 1290581"/>
                    <a:gd name="connsiteY13" fmla="*/ 1481537 h 1936448"/>
                    <a:gd name="connsiteX14" fmla="*/ 1277076 w 1290581"/>
                    <a:gd name="connsiteY14" fmla="*/ 1720176 h 1936448"/>
                    <a:gd name="connsiteX15" fmla="*/ 1144326 w 1290581"/>
                    <a:gd name="connsiteY15" fmla="*/ 1619810 h 1936448"/>
                    <a:gd name="connsiteX16" fmla="*/ 1137382 w 1290581"/>
                    <a:gd name="connsiteY16" fmla="*/ 1610802 h 1936448"/>
                    <a:gd name="connsiteX17" fmla="*/ 1136320 w 1290581"/>
                    <a:gd name="connsiteY17" fmla="*/ 1614041 h 1936448"/>
                    <a:gd name="connsiteX18" fmla="*/ 1157858 w 1290581"/>
                    <a:gd name="connsiteY18" fmla="*/ 1663989 h 1936448"/>
                    <a:gd name="connsiteX19" fmla="*/ 1199819 w 1290581"/>
                    <a:gd name="connsiteY19" fmla="*/ 1902628 h 1936448"/>
                    <a:gd name="connsiteX20" fmla="*/ 1019597 w 1290581"/>
                    <a:gd name="connsiteY20" fmla="*/ 1740674 h 1936448"/>
                    <a:gd name="connsiteX21" fmla="*/ 985874 w 1290581"/>
                    <a:gd name="connsiteY21" fmla="*/ 1691976 h 1936448"/>
                    <a:gd name="connsiteX22" fmla="*/ 978421 w 1290581"/>
                    <a:gd name="connsiteY22" fmla="*/ 1690679 h 1936448"/>
                    <a:gd name="connsiteX23" fmla="*/ 980469 w 1290581"/>
                    <a:gd name="connsiteY23" fmla="*/ 1695428 h 1936448"/>
                    <a:gd name="connsiteX24" fmla="*/ 1022431 w 1290581"/>
                    <a:gd name="connsiteY24" fmla="*/ 1934066 h 1936448"/>
                    <a:gd name="connsiteX25" fmla="*/ 687092 w 1290581"/>
                    <a:gd name="connsiteY25" fmla="*/ 1526007 h 1936448"/>
                    <a:gd name="connsiteX26" fmla="*/ 603437 w 1290581"/>
                    <a:gd name="connsiteY26" fmla="*/ 1361060 h 1936448"/>
                    <a:gd name="connsiteX27" fmla="*/ 589796 w 1290581"/>
                    <a:gd name="connsiteY27" fmla="*/ 1343886 h 1936448"/>
                    <a:gd name="connsiteX28" fmla="*/ 509203 w 1290581"/>
                    <a:gd name="connsiteY28" fmla="*/ 1227474 h 1936448"/>
                    <a:gd name="connsiteX29" fmla="*/ 500363 w 1290581"/>
                    <a:gd name="connsiteY29" fmla="*/ 1212731 h 1936448"/>
                    <a:gd name="connsiteX30" fmla="*/ 495797 w 1290581"/>
                    <a:gd name="connsiteY30" fmla="*/ 1211181 h 1936448"/>
                    <a:gd name="connsiteX31" fmla="*/ 519952 w 1290581"/>
                    <a:gd name="connsiteY31" fmla="*/ 1349692 h 1936448"/>
                    <a:gd name="connsiteX32" fmla="*/ 500081 w 1290581"/>
                    <a:gd name="connsiteY32" fmla="*/ 1678312 h 1936448"/>
                    <a:gd name="connsiteX33" fmla="*/ 298700 w 1290581"/>
                    <a:gd name="connsiteY33" fmla="*/ 1190039 h 1936448"/>
                    <a:gd name="connsiteX34" fmla="*/ 266041 w 1290581"/>
                    <a:gd name="connsiteY34" fmla="*/ 1002769 h 1936448"/>
                    <a:gd name="connsiteX35" fmla="*/ 252585 w 1290581"/>
                    <a:gd name="connsiteY35" fmla="*/ 975658 h 1936448"/>
                    <a:gd name="connsiteX36" fmla="*/ 222637 w 1290581"/>
                    <a:gd name="connsiteY36" fmla="*/ 813423 h 1936448"/>
                    <a:gd name="connsiteX37" fmla="*/ 239770 w 1290581"/>
                    <a:gd name="connsiteY37" fmla="*/ 689481 h 1936448"/>
                    <a:gd name="connsiteX38" fmla="*/ 246205 w 1290581"/>
                    <a:gd name="connsiteY38" fmla="*/ 674842 h 1936448"/>
                    <a:gd name="connsiteX39" fmla="*/ 242470 w 1290581"/>
                    <a:gd name="connsiteY39" fmla="*/ 671946 h 1936448"/>
                    <a:gd name="connsiteX40" fmla="*/ 149846 w 1290581"/>
                    <a:gd name="connsiteY40" fmla="*/ 553691 h 1936448"/>
                    <a:gd name="connsiteX41" fmla="*/ 228110 w 1290581"/>
                    <a:gd name="connsiteY41" fmla="*/ 74498 h 1936448"/>
                    <a:gd name="connsiteX0" fmla="*/ 343573 w 1199816"/>
                    <a:gd name="connsiteY0" fmla="*/ 116142 h 1701180"/>
                    <a:gd name="connsiteX1" fmla="*/ 585291 w 1199816"/>
                    <a:gd name="connsiteY1" fmla="*/ 26568 h 1701180"/>
                    <a:gd name="connsiteX2" fmla="*/ 636564 w 1199816"/>
                    <a:gd name="connsiteY2" fmla="*/ 167757 h 1701180"/>
                    <a:gd name="connsiteX3" fmla="*/ 638318 w 1199816"/>
                    <a:gd name="connsiteY3" fmla="*/ 184974 h 1701180"/>
                    <a:gd name="connsiteX4" fmla="*/ 643998 w 1199816"/>
                    <a:gd name="connsiteY4" fmla="*/ 186652 h 1701180"/>
                    <a:gd name="connsiteX5" fmla="*/ 886316 w 1199816"/>
                    <a:gd name="connsiteY5" fmla="*/ 494157 h 1701180"/>
                    <a:gd name="connsiteX6" fmla="*/ 891816 w 1199816"/>
                    <a:gd name="connsiteY6" fmla="*/ 553825 h 1701180"/>
                    <a:gd name="connsiteX7" fmla="*/ 899238 w 1199816"/>
                    <a:gd name="connsiteY7" fmla="*/ 549708 h 1701180"/>
                    <a:gd name="connsiteX8" fmla="*/ 903159 w 1199816"/>
                    <a:gd name="connsiteY8" fmla="*/ 555663 h 1701180"/>
                    <a:gd name="connsiteX9" fmla="*/ 1006884 w 1199816"/>
                    <a:gd name="connsiteY9" fmla="*/ 729365 h 1701180"/>
                    <a:gd name="connsiteX10" fmla="*/ 1187005 w 1199816"/>
                    <a:gd name="connsiteY10" fmla="*/ 1223514 h 1701180"/>
                    <a:gd name="connsiteX11" fmla="*/ 1139238 w 1199816"/>
                    <a:gd name="connsiteY11" fmla="*/ 1203325 h 1701180"/>
                    <a:gd name="connsiteX12" fmla="*/ 1115830 w 1199816"/>
                    <a:gd name="connsiteY12" fmla="*/ 1180128 h 1701180"/>
                    <a:gd name="connsiteX13" fmla="*/ 1144351 w 1199816"/>
                    <a:gd name="connsiteY13" fmla="*/ 1246269 h 1701180"/>
                    <a:gd name="connsiteX14" fmla="*/ 1186311 w 1199816"/>
                    <a:gd name="connsiteY14" fmla="*/ 1484908 h 1701180"/>
                    <a:gd name="connsiteX15" fmla="*/ 1053561 w 1199816"/>
                    <a:gd name="connsiteY15" fmla="*/ 1384542 h 1701180"/>
                    <a:gd name="connsiteX16" fmla="*/ 1046617 w 1199816"/>
                    <a:gd name="connsiteY16" fmla="*/ 1375534 h 1701180"/>
                    <a:gd name="connsiteX17" fmla="*/ 1045555 w 1199816"/>
                    <a:gd name="connsiteY17" fmla="*/ 1378773 h 1701180"/>
                    <a:gd name="connsiteX18" fmla="*/ 1067093 w 1199816"/>
                    <a:gd name="connsiteY18" fmla="*/ 1428721 h 1701180"/>
                    <a:gd name="connsiteX19" fmla="*/ 1109054 w 1199816"/>
                    <a:gd name="connsiteY19" fmla="*/ 1667360 h 1701180"/>
                    <a:gd name="connsiteX20" fmla="*/ 928832 w 1199816"/>
                    <a:gd name="connsiteY20" fmla="*/ 1505406 h 1701180"/>
                    <a:gd name="connsiteX21" fmla="*/ 895109 w 1199816"/>
                    <a:gd name="connsiteY21" fmla="*/ 1456708 h 1701180"/>
                    <a:gd name="connsiteX22" fmla="*/ 887656 w 1199816"/>
                    <a:gd name="connsiteY22" fmla="*/ 1455411 h 1701180"/>
                    <a:gd name="connsiteX23" fmla="*/ 889704 w 1199816"/>
                    <a:gd name="connsiteY23" fmla="*/ 1460160 h 1701180"/>
                    <a:gd name="connsiteX24" fmla="*/ 931666 w 1199816"/>
                    <a:gd name="connsiteY24" fmla="*/ 1698798 h 1701180"/>
                    <a:gd name="connsiteX25" fmla="*/ 596327 w 1199816"/>
                    <a:gd name="connsiteY25" fmla="*/ 1290739 h 1701180"/>
                    <a:gd name="connsiteX26" fmla="*/ 512672 w 1199816"/>
                    <a:gd name="connsiteY26" fmla="*/ 1125792 h 1701180"/>
                    <a:gd name="connsiteX27" fmla="*/ 499031 w 1199816"/>
                    <a:gd name="connsiteY27" fmla="*/ 1108618 h 1701180"/>
                    <a:gd name="connsiteX28" fmla="*/ 418438 w 1199816"/>
                    <a:gd name="connsiteY28" fmla="*/ 992206 h 1701180"/>
                    <a:gd name="connsiteX29" fmla="*/ 409598 w 1199816"/>
                    <a:gd name="connsiteY29" fmla="*/ 977463 h 1701180"/>
                    <a:gd name="connsiteX30" fmla="*/ 405032 w 1199816"/>
                    <a:gd name="connsiteY30" fmla="*/ 975913 h 1701180"/>
                    <a:gd name="connsiteX31" fmla="*/ 429187 w 1199816"/>
                    <a:gd name="connsiteY31" fmla="*/ 1114424 h 1701180"/>
                    <a:gd name="connsiteX32" fmla="*/ 409316 w 1199816"/>
                    <a:gd name="connsiteY32" fmla="*/ 1443044 h 1701180"/>
                    <a:gd name="connsiteX33" fmla="*/ 207935 w 1199816"/>
                    <a:gd name="connsiteY33" fmla="*/ 954771 h 1701180"/>
                    <a:gd name="connsiteX34" fmla="*/ 175276 w 1199816"/>
                    <a:gd name="connsiteY34" fmla="*/ 767501 h 1701180"/>
                    <a:gd name="connsiteX35" fmla="*/ 161820 w 1199816"/>
                    <a:gd name="connsiteY35" fmla="*/ 740390 h 1701180"/>
                    <a:gd name="connsiteX36" fmla="*/ 131872 w 1199816"/>
                    <a:gd name="connsiteY36" fmla="*/ 578155 h 1701180"/>
                    <a:gd name="connsiteX37" fmla="*/ 149005 w 1199816"/>
                    <a:gd name="connsiteY37" fmla="*/ 454213 h 1701180"/>
                    <a:gd name="connsiteX38" fmla="*/ 155440 w 1199816"/>
                    <a:gd name="connsiteY38" fmla="*/ 439574 h 1701180"/>
                    <a:gd name="connsiteX39" fmla="*/ 151705 w 1199816"/>
                    <a:gd name="connsiteY39" fmla="*/ 436678 h 1701180"/>
                    <a:gd name="connsiteX40" fmla="*/ 59081 w 1199816"/>
                    <a:gd name="connsiteY40" fmla="*/ 318423 h 1701180"/>
                    <a:gd name="connsiteX41" fmla="*/ 343573 w 1199816"/>
                    <a:gd name="connsiteY41" fmla="*/ 116142 h 1701180"/>
                    <a:gd name="connsiteX0" fmla="*/ 306046 w 1162289"/>
                    <a:gd name="connsiteY0" fmla="*/ 90505 h 1675543"/>
                    <a:gd name="connsiteX1" fmla="*/ 547764 w 1162289"/>
                    <a:gd name="connsiteY1" fmla="*/ 931 h 1675543"/>
                    <a:gd name="connsiteX2" fmla="*/ 599037 w 1162289"/>
                    <a:gd name="connsiteY2" fmla="*/ 142120 h 1675543"/>
                    <a:gd name="connsiteX3" fmla="*/ 600791 w 1162289"/>
                    <a:gd name="connsiteY3" fmla="*/ 159337 h 1675543"/>
                    <a:gd name="connsiteX4" fmla="*/ 606471 w 1162289"/>
                    <a:gd name="connsiteY4" fmla="*/ 161015 h 1675543"/>
                    <a:gd name="connsiteX5" fmla="*/ 848789 w 1162289"/>
                    <a:gd name="connsiteY5" fmla="*/ 468520 h 1675543"/>
                    <a:gd name="connsiteX6" fmla="*/ 854289 w 1162289"/>
                    <a:gd name="connsiteY6" fmla="*/ 528188 h 1675543"/>
                    <a:gd name="connsiteX7" fmla="*/ 861711 w 1162289"/>
                    <a:gd name="connsiteY7" fmla="*/ 524071 h 1675543"/>
                    <a:gd name="connsiteX8" fmla="*/ 865632 w 1162289"/>
                    <a:gd name="connsiteY8" fmla="*/ 530026 h 1675543"/>
                    <a:gd name="connsiteX9" fmla="*/ 969357 w 1162289"/>
                    <a:gd name="connsiteY9" fmla="*/ 703728 h 1675543"/>
                    <a:gd name="connsiteX10" fmla="*/ 1149478 w 1162289"/>
                    <a:gd name="connsiteY10" fmla="*/ 1197877 h 1675543"/>
                    <a:gd name="connsiteX11" fmla="*/ 1101711 w 1162289"/>
                    <a:gd name="connsiteY11" fmla="*/ 1177688 h 1675543"/>
                    <a:gd name="connsiteX12" fmla="*/ 1078303 w 1162289"/>
                    <a:gd name="connsiteY12" fmla="*/ 1154491 h 1675543"/>
                    <a:gd name="connsiteX13" fmla="*/ 1106824 w 1162289"/>
                    <a:gd name="connsiteY13" fmla="*/ 1220632 h 1675543"/>
                    <a:gd name="connsiteX14" fmla="*/ 1148784 w 1162289"/>
                    <a:gd name="connsiteY14" fmla="*/ 1459271 h 1675543"/>
                    <a:gd name="connsiteX15" fmla="*/ 1016034 w 1162289"/>
                    <a:gd name="connsiteY15" fmla="*/ 1358905 h 1675543"/>
                    <a:gd name="connsiteX16" fmla="*/ 1009090 w 1162289"/>
                    <a:gd name="connsiteY16" fmla="*/ 1349897 h 1675543"/>
                    <a:gd name="connsiteX17" fmla="*/ 1008028 w 1162289"/>
                    <a:gd name="connsiteY17" fmla="*/ 1353136 h 1675543"/>
                    <a:gd name="connsiteX18" fmla="*/ 1029566 w 1162289"/>
                    <a:gd name="connsiteY18" fmla="*/ 1403084 h 1675543"/>
                    <a:gd name="connsiteX19" fmla="*/ 1071527 w 1162289"/>
                    <a:gd name="connsiteY19" fmla="*/ 1641723 h 1675543"/>
                    <a:gd name="connsiteX20" fmla="*/ 891305 w 1162289"/>
                    <a:gd name="connsiteY20" fmla="*/ 1479769 h 1675543"/>
                    <a:gd name="connsiteX21" fmla="*/ 857582 w 1162289"/>
                    <a:gd name="connsiteY21" fmla="*/ 1431071 h 1675543"/>
                    <a:gd name="connsiteX22" fmla="*/ 850129 w 1162289"/>
                    <a:gd name="connsiteY22" fmla="*/ 1429774 h 1675543"/>
                    <a:gd name="connsiteX23" fmla="*/ 852177 w 1162289"/>
                    <a:gd name="connsiteY23" fmla="*/ 1434523 h 1675543"/>
                    <a:gd name="connsiteX24" fmla="*/ 894139 w 1162289"/>
                    <a:gd name="connsiteY24" fmla="*/ 1673161 h 1675543"/>
                    <a:gd name="connsiteX25" fmla="*/ 558800 w 1162289"/>
                    <a:gd name="connsiteY25" fmla="*/ 1265102 h 1675543"/>
                    <a:gd name="connsiteX26" fmla="*/ 475145 w 1162289"/>
                    <a:gd name="connsiteY26" fmla="*/ 1100155 h 1675543"/>
                    <a:gd name="connsiteX27" fmla="*/ 461504 w 1162289"/>
                    <a:gd name="connsiteY27" fmla="*/ 1082981 h 1675543"/>
                    <a:gd name="connsiteX28" fmla="*/ 380911 w 1162289"/>
                    <a:gd name="connsiteY28" fmla="*/ 966569 h 1675543"/>
                    <a:gd name="connsiteX29" fmla="*/ 372071 w 1162289"/>
                    <a:gd name="connsiteY29" fmla="*/ 951826 h 1675543"/>
                    <a:gd name="connsiteX30" fmla="*/ 367505 w 1162289"/>
                    <a:gd name="connsiteY30" fmla="*/ 950276 h 1675543"/>
                    <a:gd name="connsiteX31" fmla="*/ 391660 w 1162289"/>
                    <a:gd name="connsiteY31" fmla="*/ 1088787 h 1675543"/>
                    <a:gd name="connsiteX32" fmla="*/ 371789 w 1162289"/>
                    <a:gd name="connsiteY32" fmla="*/ 1417407 h 1675543"/>
                    <a:gd name="connsiteX33" fmla="*/ 170408 w 1162289"/>
                    <a:gd name="connsiteY33" fmla="*/ 929134 h 1675543"/>
                    <a:gd name="connsiteX34" fmla="*/ 137749 w 1162289"/>
                    <a:gd name="connsiteY34" fmla="*/ 741864 h 1675543"/>
                    <a:gd name="connsiteX35" fmla="*/ 124293 w 1162289"/>
                    <a:gd name="connsiteY35" fmla="*/ 714753 h 1675543"/>
                    <a:gd name="connsiteX36" fmla="*/ 94345 w 1162289"/>
                    <a:gd name="connsiteY36" fmla="*/ 552518 h 1675543"/>
                    <a:gd name="connsiteX37" fmla="*/ 111478 w 1162289"/>
                    <a:gd name="connsiteY37" fmla="*/ 428576 h 1675543"/>
                    <a:gd name="connsiteX38" fmla="*/ 117913 w 1162289"/>
                    <a:gd name="connsiteY38" fmla="*/ 413937 h 1675543"/>
                    <a:gd name="connsiteX39" fmla="*/ 114178 w 1162289"/>
                    <a:gd name="connsiteY39" fmla="*/ 411041 h 1675543"/>
                    <a:gd name="connsiteX40" fmla="*/ 21554 w 1162289"/>
                    <a:gd name="connsiteY40" fmla="*/ 292786 h 1675543"/>
                    <a:gd name="connsiteX41" fmla="*/ 306046 w 1162289"/>
                    <a:gd name="connsiteY41" fmla="*/ 90505 h 1675543"/>
                    <a:gd name="connsiteX0" fmla="*/ 325996 w 1161124"/>
                    <a:gd name="connsiteY0" fmla="*/ 33595 h 1690908"/>
                    <a:gd name="connsiteX1" fmla="*/ 546599 w 1161124"/>
                    <a:gd name="connsiteY1" fmla="*/ 16296 h 1690908"/>
                    <a:gd name="connsiteX2" fmla="*/ 597872 w 1161124"/>
                    <a:gd name="connsiteY2" fmla="*/ 157485 h 1690908"/>
                    <a:gd name="connsiteX3" fmla="*/ 599626 w 1161124"/>
                    <a:gd name="connsiteY3" fmla="*/ 174702 h 1690908"/>
                    <a:gd name="connsiteX4" fmla="*/ 605306 w 1161124"/>
                    <a:gd name="connsiteY4" fmla="*/ 176380 h 1690908"/>
                    <a:gd name="connsiteX5" fmla="*/ 847624 w 1161124"/>
                    <a:gd name="connsiteY5" fmla="*/ 483885 h 1690908"/>
                    <a:gd name="connsiteX6" fmla="*/ 853124 w 1161124"/>
                    <a:gd name="connsiteY6" fmla="*/ 543553 h 1690908"/>
                    <a:gd name="connsiteX7" fmla="*/ 860546 w 1161124"/>
                    <a:gd name="connsiteY7" fmla="*/ 539436 h 1690908"/>
                    <a:gd name="connsiteX8" fmla="*/ 864467 w 1161124"/>
                    <a:gd name="connsiteY8" fmla="*/ 545391 h 1690908"/>
                    <a:gd name="connsiteX9" fmla="*/ 968192 w 1161124"/>
                    <a:gd name="connsiteY9" fmla="*/ 719093 h 1690908"/>
                    <a:gd name="connsiteX10" fmla="*/ 1148313 w 1161124"/>
                    <a:gd name="connsiteY10" fmla="*/ 1213242 h 1690908"/>
                    <a:gd name="connsiteX11" fmla="*/ 1100546 w 1161124"/>
                    <a:gd name="connsiteY11" fmla="*/ 1193053 h 1690908"/>
                    <a:gd name="connsiteX12" fmla="*/ 1077138 w 1161124"/>
                    <a:gd name="connsiteY12" fmla="*/ 1169856 h 1690908"/>
                    <a:gd name="connsiteX13" fmla="*/ 1105659 w 1161124"/>
                    <a:gd name="connsiteY13" fmla="*/ 1235997 h 1690908"/>
                    <a:gd name="connsiteX14" fmla="*/ 1147619 w 1161124"/>
                    <a:gd name="connsiteY14" fmla="*/ 1474636 h 1690908"/>
                    <a:gd name="connsiteX15" fmla="*/ 1014869 w 1161124"/>
                    <a:gd name="connsiteY15" fmla="*/ 1374270 h 1690908"/>
                    <a:gd name="connsiteX16" fmla="*/ 1007925 w 1161124"/>
                    <a:gd name="connsiteY16" fmla="*/ 1365262 h 1690908"/>
                    <a:gd name="connsiteX17" fmla="*/ 1006863 w 1161124"/>
                    <a:gd name="connsiteY17" fmla="*/ 1368501 h 1690908"/>
                    <a:gd name="connsiteX18" fmla="*/ 1028401 w 1161124"/>
                    <a:gd name="connsiteY18" fmla="*/ 1418449 h 1690908"/>
                    <a:gd name="connsiteX19" fmla="*/ 1070362 w 1161124"/>
                    <a:gd name="connsiteY19" fmla="*/ 1657088 h 1690908"/>
                    <a:gd name="connsiteX20" fmla="*/ 890140 w 1161124"/>
                    <a:gd name="connsiteY20" fmla="*/ 1495134 h 1690908"/>
                    <a:gd name="connsiteX21" fmla="*/ 856417 w 1161124"/>
                    <a:gd name="connsiteY21" fmla="*/ 1446436 h 1690908"/>
                    <a:gd name="connsiteX22" fmla="*/ 848964 w 1161124"/>
                    <a:gd name="connsiteY22" fmla="*/ 1445139 h 1690908"/>
                    <a:gd name="connsiteX23" fmla="*/ 851012 w 1161124"/>
                    <a:gd name="connsiteY23" fmla="*/ 1449888 h 1690908"/>
                    <a:gd name="connsiteX24" fmla="*/ 892974 w 1161124"/>
                    <a:gd name="connsiteY24" fmla="*/ 1688526 h 1690908"/>
                    <a:gd name="connsiteX25" fmla="*/ 557635 w 1161124"/>
                    <a:gd name="connsiteY25" fmla="*/ 1280467 h 1690908"/>
                    <a:gd name="connsiteX26" fmla="*/ 473980 w 1161124"/>
                    <a:gd name="connsiteY26" fmla="*/ 1115520 h 1690908"/>
                    <a:gd name="connsiteX27" fmla="*/ 460339 w 1161124"/>
                    <a:gd name="connsiteY27" fmla="*/ 1098346 h 1690908"/>
                    <a:gd name="connsiteX28" fmla="*/ 379746 w 1161124"/>
                    <a:gd name="connsiteY28" fmla="*/ 981934 h 1690908"/>
                    <a:gd name="connsiteX29" fmla="*/ 370906 w 1161124"/>
                    <a:gd name="connsiteY29" fmla="*/ 967191 h 1690908"/>
                    <a:gd name="connsiteX30" fmla="*/ 366340 w 1161124"/>
                    <a:gd name="connsiteY30" fmla="*/ 965641 h 1690908"/>
                    <a:gd name="connsiteX31" fmla="*/ 390495 w 1161124"/>
                    <a:gd name="connsiteY31" fmla="*/ 1104152 h 1690908"/>
                    <a:gd name="connsiteX32" fmla="*/ 370624 w 1161124"/>
                    <a:gd name="connsiteY32" fmla="*/ 1432772 h 1690908"/>
                    <a:gd name="connsiteX33" fmla="*/ 169243 w 1161124"/>
                    <a:gd name="connsiteY33" fmla="*/ 944499 h 1690908"/>
                    <a:gd name="connsiteX34" fmla="*/ 136584 w 1161124"/>
                    <a:gd name="connsiteY34" fmla="*/ 757229 h 1690908"/>
                    <a:gd name="connsiteX35" fmla="*/ 123128 w 1161124"/>
                    <a:gd name="connsiteY35" fmla="*/ 730118 h 1690908"/>
                    <a:gd name="connsiteX36" fmla="*/ 93180 w 1161124"/>
                    <a:gd name="connsiteY36" fmla="*/ 567883 h 1690908"/>
                    <a:gd name="connsiteX37" fmla="*/ 110313 w 1161124"/>
                    <a:gd name="connsiteY37" fmla="*/ 443941 h 1690908"/>
                    <a:gd name="connsiteX38" fmla="*/ 116748 w 1161124"/>
                    <a:gd name="connsiteY38" fmla="*/ 429302 h 1690908"/>
                    <a:gd name="connsiteX39" fmla="*/ 113013 w 1161124"/>
                    <a:gd name="connsiteY39" fmla="*/ 426406 h 1690908"/>
                    <a:gd name="connsiteX40" fmla="*/ 20389 w 1161124"/>
                    <a:gd name="connsiteY40" fmla="*/ 308151 h 1690908"/>
                    <a:gd name="connsiteX41" fmla="*/ 325996 w 1161124"/>
                    <a:gd name="connsiteY41" fmla="*/ 33595 h 1690908"/>
                    <a:gd name="connsiteX0" fmla="*/ 329851 w 1164979"/>
                    <a:gd name="connsiteY0" fmla="*/ 47598 h 1704911"/>
                    <a:gd name="connsiteX1" fmla="*/ 550454 w 1164979"/>
                    <a:gd name="connsiteY1" fmla="*/ 30299 h 1704911"/>
                    <a:gd name="connsiteX2" fmla="*/ 601727 w 1164979"/>
                    <a:gd name="connsiteY2" fmla="*/ 171488 h 1704911"/>
                    <a:gd name="connsiteX3" fmla="*/ 603481 w 1164979"/>
                    <a:gd name="connsiteY3" fmla="*/ 188705 h 1704911"/>
                    <a:gd name="connsiteX4" fmla="*/ 609161 w 1164979"/>
                    <a:gd name="connsiteY4" fmla="*/ 190383 h 1704911"/>
                    <a:gd name="connsiteX5" fmla="*/ 851479 w 1164979"/>
                    <a:gd name="connsiteY5" fmla="*/ 497888 h 1704911"/>
                    <a:gd name="connsiteX6" fmla="*/ 856979 w 1164979"/>
                    <a:gd name="connsiteY6" fmla="*/ 557556 h 1704911"/>
                    <a:gd name="connsiteX7" fmla="*/ 864401 w 1164979"/>
                    <a:gd name="connsiteY7" fmla="*/ 553439 h 1704911"/>
                    <a:gd name="connsiteX8" fmla="*/ 868322 w 1164979"/>
                    <a:gd name="connsiteY8" fmla="*/ 559394 h 1704911"/>
                    <a:gd name="connsiteX9" fmla="*/ 972047 w 1164979"/>
                    <a:gd name="connsiteY9" fmla="*/ 733096 h 1704911"/>
                    <a:gd name="connsiteX10" fmla="*/ 1152168 w 1164979"/>
                    <a:gd name="connsiteY10" fmla="*/ 1227245 h 1704911"/>
                    <a:gd name="connsiteX11" fmla="*/ 1104401 w 1164979"/>
                    <a:gd name="connsiteY11" fmla="*/ 1207056 h 1704911"/>
                    <a:gd name="connsiteX12" fmla="*/ 1080993 w 1164979"/>
                    <a:gd name="connsiteY12" fmla="*/ 1183859 h 1704911"/>
                    <a:gd name="connsiteX13" fmla="*/ 1109514 w 1164979"/>
                    <a:gd name="connsiteY13" fmla="*/ 1250000 h 1704911"/>
                    <a:gd name="connsiteX14" fmla="*/ 1151474 w 1164979"/>
                    <a:gd name="connsiteY14" fmla="*/ 1488639 h 1704911"/>
                    <a:gd name="connsiteX15" fmla="*/ 1018724 w 1164979"/>
                    <a:gd name="connsiteY15" fmla="*/ 1388273 h 1704911"/>
                    <a:gd name="connsiteX16" fmla="*/ 1011780 w 1164979"/>
                    <a:gd name="connsiteY16" fmla="*/ 1379265 h 1704911"/>
                    <a:gd name="connsiteX17" fmla="*/ 1010718 w 1164979"/>
                    <a:gd name="connsiteY17" fmla="*/ 1382504 h 1704911"/>
                    <a:gd name="connsiteX18" fmla="*/ 1032256 w 1164979"/>
                    <a:gd name="connsiteY18" fmla="*/ 1432452 h 1704911"/>
                    <a:gd name="connsiteX19" fmla="*/ 1074217 w 1164979"/>
                    <a:gd name="connsiteY19" fmla="*/ 1671091 h 1704911"/>
                    <a:gd name="connsiteX20" fmla="*/ 893995 w 1164979"/>
                    <a:gd name="connsiteY20" fmla="*/ 1509137 h 1704911"/>
                    <a:gd name="connsiteX21" fmla="*/ 860272 w 1164979"/>
                    <a:gd name="connsiteY21" fmla="*/ 1460439 h 1704911"/>
                    <a:gd name="connsiteX22" fmla="*/ 852819 w 1164979"/>
                    <a:gd name="connsiteY22" fmla="*/ 1459142 h 1704911"/>
                    <a:gd name="connsiteX23" fmla="*/ 854867 w 1164979"/>
                    <a:gd name="connsiteY23" fmla="*/ 1463891 h 1704911"/>
                    <a:gd name="connsiteX24" fmla="*/ 896829 w 1164979"/>
                    <a:gd name="connsiteY24" fmla="*/ 1702529 h 1704911"/>
                    <a:gd name="connsiteX25" fmla="*/ 561490 w 1164979"/>
                    <a:gd name="connsiteY25" fmla="*/ 1294470 h 1704911"/>
                    <a:gd name="connsiteX26" fmla="*/ 477835 w 1164979"/>
                    <a:gd name="connsiteY26" fmla="*/ 1129523 h 1704911"/>
                    <a:gd name="connsiteX27" fmla="*/ 464194 w 1164979"/>
                    <a:gd name="connsiteY27" fmla="*/ 1112349 h 1704911"/>
                    <a:gd name="connsiteX28" fmla="*/ 383601 w 1164979"/>
                    <a:gd name="connsiteY28" fmla="*/ 995937 h 1704911"/>
                    <a:gd name="connsiteX29" fmla="*/ 374761 w 1164979"/>
                    <a:gd name="connsiteY29" fmla="*/ 981194 h 1704911"/>
                    <a:gd name="connsiteX30" fmla="*/ 370195 w 1164979"/>
                    <a:gd name="connsiteY30" fmla="*/ 979644 h 1704911"/>
                    <a:gd name="connsiteX31" fmla="*/ 394350 w 1164979"/>
                    <a:gd name="connsiteY31" fmla="*/ 1118155 h 1704911"/>
                    <a:gd name="connsiteX32" fmla="*/ 374479 w 1164979"/>
                    <a:gd name="connsiteY32" fmla="*/ 1446775 h 1704911"/>
                    <a:gd name="connsiteX33" fmla="*/ 173098 w 1164979"/>
                    <a:gd name="connsiteY33" fmla="*/ 958502 h 1704911"/>
                    <a:gd name="connsiteX34" fmla="*/ 140439 w 1164979"/>
                    <a:gd name="connsiteY34" fmla="*/ 771232 h 1704911"/>
                    <a:gd name="connsiteX35" fmla="*/ 126983 w 1164979"/>
                    <a:gd name="connsiteY35" fmla="*/ 744121 h 1704911"/>
                    <a:gd name="connsiteX36" fmla="*/ 97035 w 1164979"/>
                    <a:gd name="connsiteY36" fmla="*/ 581886 h 1704911"/>
                    <a:gd name="connsiteX37" fmla="*/ 114168 w 1164979"/>
                    <a:gd name="connsiteY37" fmla="*/ 457944 h 1704911"/>
                    <a:gd name="connsiteX38" fmla="*/ 120603 w 1164979"/>
                    <a:gd name="connsiteY38" fmla="*/ 443305 h 1704911"/>
                    <a:gd name="connsiteX39" fmla="*/ 116868 w 1164979"/>
                    <a:gd name="connsiteY39" fmla="*/ 440409 h 1704911"/>
                    <a:gd name="connsiteX40" fmla="*/ 24244 w 1164979"/>
                    <a:gd name="connsiteY40" fmla="*/ 322154 h 1704911"/>
                    <a:gd name="connsiteX41" fmla="*/ 329851 w 1164979"/>
                    <a:gd name="connsiteY41" fmla="*/ 47598 h 1704911"/>
                    <a:gd name="connsiteX0" fmla="*/ 316459 w 1151587"/>
                    <a:gd name="connsiteY0" fmla="*/ 47598 h 1704911"/>
                    <a:gd name="connsiteX1" fmla="*/ 537062 w 1151587"/>
                    <a:gd name="connsiteY1" fmla="*/ 30299 h 1704911"/>
                    <a:gd name="connsiteX2" fmla="*/ 588335 w 1151587"/>
                    <a:gd name="connsiteY2" fmla="*/ 171488 h 1704911"/>
                    <a:gd name="connsiteX3" fmla="*/ 590089 w 1151587"/>
                    <a:gd name="connsiteY3" fmla="*/ 188705 h 1704911"/>
                    <a:gd name="connsiteX4" fmla="*/ 595769 w 1151587"/>
                    <a:gd name="connsiteY4" fmla="*/ 190383 h 1704911"/>
                    <a:gd name="connsiteX5" fmla="*/ 838087 w 1151587"/>
                    <a:gd name="connsiteY5" fmla="*/ 497888 h 1704911"/>
                    <a:gd name="connsiteX6" fmla="*/ 843587 w 1151587"/>
                    <a:gd name="connsiteY6" fmla="*/ 557556 h 1704911"/>
                    <a:gd name="connsiteX7" fmla="*/ 851009 w 1151587"/>
                    <a:gd name="connsiteY7" fmla="*/ 553439 h 1704911"/>
                    <a:gd name="connsiteX8" fmla="*/ 854930 w 1151587"/>
                    <a:gd name="connsiteY8" fmla="*/ 559394 h 1704911"/>
                    <a:gd name="connsiteX9" fmla="*/ 958655 w 1151587"/>
                    <a:gd name="connsiteY9" fmla="*/ 733096 h 1704911"/>
                    <a:gd name="connsiteX10" fmla="*/ 1138776 w 1151587"/>
                    <a:gd name="connsiteY10" fmla="*/ 1227245 h 1704911"/>
                    <a:gd name="connsiteX11" fmla="*/ 1091009 w 1151587"/>
                    <a:gd name="connsiteY11" fmla="*/ 1207056 h 1704911"/>
                    <a:gd name="connsiteX12" fmla="*/ 1067601 w 1151587"/>
                    <a:gd name="connsiteY12" fmla="*/ 1183859 h 1704911"/>
                    <a:gd name="connsiteX13" fmla="*/ 1096122 w 1151587"/>
                    <a:gd name="connsiteY13" fmla="*/ 1250000 h 1704911"/>
                    <a:gd name="connsiteX14" fmla="*/ 1138082 w 1151587"/>
                    <a:gd name="connsiteY14" fmla="*/ 1488639 h 1704911"/>
                    <a:gd name="connsiteX15" fmla="*/ 1005332 w 1151587"/>
                    <a:gd name="connsiteY15" fmla="*/ 1388273 h 1704911"/>
                    <a:gd name="connsiteX16" fmla="*/ 998388 w 1151587"/>
                    <a:gd name="connsiteY16" fmla="*/ 1379265 h 1704911"/>
                    <a:gd name="connsiteX17" fmla="*/ 997326 w 1151587"/>
                    <a:gd name="connsiteY17" fmla="*/ 1382504 h 1704911"/>
                    <a:gd name="connsiteX18" fmla="*/ 1018864 w 1151587"/>
                    <a:gd name="connsiteY18" fmla="*/ 1432452 h 1704911"/>
                    <a:gd name="connsiteX19" fmla="*/ 1060825 w 1151587"/>
                    <a:gd name="connsiteY19" fmla="*/ 1671091 h 1704911"/>
                    <a:gd name="connsiteX20" fmla="*/ 880603 w 1151587"/>
                    <a:gd name="connsiteY20" fmla="*/ 1509137 h 1704911"/>
                    <a:gd name="connsiteX21" fmla="*/ 846880 w 1151587"/>
                    <a:gd name="connsiteY21" fmla="*/ 1460439 h 1704911"/>
                    <a:gd name="connsiteX22" fmla="*/ 839427 w 1151587"/>
                    <a:gd name="connsiteY22" fmla="*/ 1459142 h 1704911"/>
                    <a:gd name="connsiteX23" fmla="*/ 841475 w 1151587"/>
                    <a:gd name="connsiteY23" fmla="*/ 1463891 h 1704911"/>
                    <a:gd name="connsiteX24" fmla="*/ 883437 w 1151587"/>
                    <a:gd name="connsiteY24" fmla="*/ 1702529 h 1704911"/>
                    <a:gd name="connsiteX25" fmla="*/ 548098 w 1151587"/>
                    <a:gd name="connsiteY25" fmla="*/ 1294470 h 1704911"/>
                    <a:gd name="connsiteX26" fmla="*/ 464443 w 1151587"/>
                    <a:gd name="connsiteY26" fmla="*/ 1129523 h 1704911"/>
                    <a:gd name="connsiteX27" fmla="*/ 450802 w 1151587"/>
                    <a:gd name="connsiteY27" fmla="*/ 1112349 h 1704911"/>
                    <a:gd name="connsiteX28" fmla="*/ 370209 w 1151587"/>
                    <a:gd name="connsiteY28" fmla="*/ 995937 h 1704911"/>
                    <a:gd name="connsiteX29" fmla="*/ 361369 w 1151587"/>
                    <a:gd name="connsiteY29" fmla="*/ 981194 h 1704911"/>
                    <a:gd name="connsiteX30" fmla="*/ 356803 w 1151587"/>
                    <a:gd name="connsiteY30" fmla="*/ 979644 h 1704911"/>
                    <a:gd name="connsiteX31" fmla="*/ 380958 w 1151587"/>
                    <a:gd name="connsiteY31" fmla="*/ 1118155 h 1704911"/>
                    <a:gd name="connsiteX32" fmla="*/ 361087 w 1151587"/>
                    <a:gd name="connsiteY32" fmla="*/ 1446775 h 1704911"/>
                    <a:gd name="connsiteX33" fmla="*/ 159706 w 1151587"/>
                    <a:gd name="connsiteY33" fmla="*/ 958502 h 1704911"/>
                    <a:gd name="connsiteX34" fmla="*/ 127047 w 1151587"/>
                    <a:gd name="connsiteY34" fmla="*/ 771232 h 1704911"/>
                    <a:gd name="connsiteX35" fmla="*/ 113591 w 1151587"/>
                    <a:gd name="connsiteY35" fmla="*/ 744121 h 1704911"/>
                    <a:gd name="connsiteX36" fmla="*/ 83643 w 1151587"/>
                    <a:gd name="connsiteY36" fmla="*/ 581886 h 1704911"/>
                    <a:gd name="connsiteX37" fmla="*/ 100776 w 1151587"/>
                    <a:gd name="connsiteY37" fmla="*/ 457944 h 1704911"/>
                    <a:gd name="connsiteX38" fmla="*/ 107211 w 1151587"/>
                    <a:gd name="connsiteY38" fmla="*/ 443305 h 1704911"/>
                    <a:gd name="connsiteX39" fmla="*/ 103476 w 1151587"/>
                    <a:gd name="connsiteY39" fmla="*/ 440409 h 1704911"/>
                    <a:gd name="connsiteX40" fmla="*/ 10852 w 1151587"/>
                    <a:gd name="connsiteY40" fmla="*/ 322154 h 1704911"/>
                    <a:gd name="connsiteX41" fmla="*/ 316459 w 1151587"/>
                    <a:gd name="connsiteY41" fmla="*/ 47598 h 1704911"/>
                    <a:gd name="connsiteX0" fmla="*/ 232816 w 1067944"/>
                    <a:gd name="connsiteY0" fmla="*/ 30232 h 1687545"/>
                    <a:gd name="connsiteX1" fmla="*/ 453419 w 1067944"/>
                    <a:gd name="connsiteY1" fmla="*/ 12933 h 1687545"/>
                    <a:gd name="connsiteX2" fmla="*/ 504692 w 1067944"/>
                    <a:gd name="connsiteY2" fmla="*/ 154122 h 1687545"/>
                    <a:gd name="connsiteX3" fmla="*/ 506446 w 1067944"/>
                    <a:gd name="connsiteY3" fmla="*/ 171339 h 1687545"/>
                    <a:gd name="connsiteX4" fmla="*/ 512126 w 1067944"/>
                    <a:gd name="connsiteY4" fmla="*/ 173017 h 1687545"/>
                    <a:gd name="connsiteX5" fmla="*/ 754444 w 1067944"/>
                    <a:gd name="connsiteY5" fmla="*/ 480522 h 1687545"/>
                    <a:gd name="connsiteX6" fmla="*/ 759944 w 1067944"/>
                    <a:gd name="connsiteY6" fmla="*/ 540190 h 1687545"/>
                    <a:gd name="connsiteX7" fmla="*/ 767366 w 1067944"/>
                    <a:gd name="connsiteY7" fmla="*/ 536073 h 1687545"/>
                    <a:gd name="connsiteX8" fmla="*/ 771287 w 1067944"/>
                    <a:gd name="connsiteY8" fmla="*/ 542028 h 1687545"/>
                    <a:gd name="connsiteX9" fmla="*/ 875012 w 1067944"/>
                    <a:gd name="connsiteY9" fmla="*/ 715730 h 1687545"/>
                    <a:gd name="connsiteX10" fmla="*/ 1055133 w 1067944"/>
                    <a:gd name="connsiteY10" fmla="*/ 1209879 h 1687545"/>
                    <a:gd name="connsiteX11" fmla="*/ 1007366 w 1067944"/>
                    <a:gd name="connsiteY11" fmla="*/ 1189690 h 1687545"/>
                    <a:gd name="connsiteX12" fmla="*/ 983958 w 1067944"/>
                    <a:gd name="connsiteY12" fmla="*/ 1166493 h 1687545"/>
                    <a:gd name="connsiteX13" fmla="*/ 1012479 w 1067944"/>
                    <a:gd name="connsiteY13" fmla="*/ 1232634 h 1687545"/>
                    <a:gd name="connsiteX14" fmla="*/ 1054439 w 1067944"/>
                    <a:gd name="connsiteY14" fmla="*/ 1471273 h 1687545"/>
                    <a:gd name="connsiteX15" fmla="*/ 921689 w 1067944"/>
                    <a:gd name="connsiteY15" fmla="*/ 1370907 h 1687545"/>
                    <a:gd name="connsiteX16" fmla="*/ 914745 w 1067944"/>
                    <a:gd name="connsiteY16" fmla="*/ 1361899 h 1687545"/>
                    <a:gd name="connsiteX17" fmla="*/ 913683 w 1067944"/>
                    <a:gd name="connsiteY17" fmla="*/ 1365138 h 1687545"/>
                    <a:gd name="connsiteX18" fmla="*/ 935221 w 1067944"/>
                    <a:gd name="connsiteY18" fmla="*/ 1415086 h 1687545"/>
                    <a:gd name="connsiteX19" fmla="*/ 977182 w 1067944"/>
                    <a:gd name="connsiteY19" fmla="*/ 1653725 h 1687545"/>
                    <a:gd name="connsiteX20" fmla="*/ 796960 w 1067944"/>
                    <a:gd name="connsiteY20" fmla="*/ 1491771 h 1687545"/>
                    <a:gd name="connsiteX21" fmla="*/ 763237 w 1067944"/>
                    <a:gd name="connsiteY21" fmla="*/ 1443073 h 1687545"/>
                    <a:gd name="connsiteX22" fmla="*/ 755784 w 1067944"/>
                    <a:gd name="connsiteY22" fmla="*/ 1441776 h 1687545"/>
                    <a:gd name="connsiteX23" fmla="*/ 757832 w 1067944"/>
                    <a:gd name="connsiteY23" fmla="*/ 1446525 h 1687545"/>
                    <a:gd name="connsiteX24" fmla="*/ 799794 w 1067944"/>
                    <a:gd name="connsiteY24" fmla="*/ 1685163 h 1687545"/>
                    <a:gd name="connsiteX25" fmla="*/ 464455 w 1067944"/>
                    <a:gd name="connsiteY25" fmla="*/ 1277104 h 1687545"/>
                    <a:gd name="connsiteX26" fmla="*/ 380800 w 1067944"/>
                    <a:gd name="connsiteY26" fmla="*/ 1112157 h 1687545"/>
                    <a:gd name="connsiteX27" fmla="*/ 367159 w 1067944"/>
                    <a:gd name="connsiteY27" fmla="*/ 1094983 h 1687545"/>
                    <a:gd name="connsiteX28" fmla="*/ 286566 w 1067944"/>
                    <a:gd name="connsiteY28" fmla="*/ 978571 h 1687545"/>
                    <a:gd name="connsiteX29" fmla="*/ 277726 w 1067944"/>
                    <a:gd name="connsiteY29" fmla="*/ 963828 h 1687545"/>
                    <a:gd name="connsiteX30" fmla="*/ 273160 w 1067944"/>
                    <a:gd name="connsiteY30" fmla="*/ 962278 h 1687545"/>
                    <a:gd name="connsiteX31" fmla="*/ 297315 w 1067944"/>
                    <a:gd name="connsiteY31" fmla="*/ 1100789 h 1687545"/>
                    <a:gd name="connsiteX32" fmla="*/ 277444 w 1067944"/>
                    <a:gd name="connsiteY32" fmla="*/ 1429409 h 1687545"/>
                    <a:gd name="connsiteX33" fmla="*/ 76063 w 1067944"/>
                    <a:gd name="connsiteY33" fmla="*/ 941136 h 1687545"/>
                    <a:gd name="connsiteX34" fmla="*/ 43404 w 1067944"/>
                    <a:gd name="connsiteY34" fmla="*/ 753866 h 1687545"/>
                    <a:gd name="connsiteX35" fmla="*/ 29948 w 1067944"/>
                    <a:gd name="connsiteY35" fmla="*/ 726755 h 1687545"/>
                    <a:gd name="connsiteX36" fmla="*/ 0 w 1067944"/>
                    <a:gd name="connsiteY36" fmla="*/ 564520 h 1687545"/>
                    <a:gd name="connsiteX37" fmla="*/ 17133 w 1067944"/>
                    <a:gd name="connsiteY37" fmla="*/ 440578 h 1687545"/>
                    <a:gd name="connsiteX38" fmla="*/ 23568 w 1067944"/>
                    <a:gd name="connsiteY38" fmla="*/ 425939 h 1687545"/>
                    <a:gd name="connsiteX39" fmla="*/ 19833 w 1067944"/>
                    <a:gd name="connsiteY39" fmla="*/ 423043 h 1687545"/>
                    <a:gd name="connsiteX40" fmla="*/ 54704 w 1067944"/>
                    <a:gd name="connsiteY40" fmla="*/ 223290 h 1687545"/>
                    <a:gd name="connsiteX41" fmla="*/ 232816 w 1067944"/>
                    <a:gd name="connsiteY41" fmla="*/ 30232 h 1687545"/>
                    <a:gd name="connsiteX0" fmla="*/ 232816 w 1067944"/>
                    <a:gd name="connsiteY0" fmla="*/ 7742 h 1665055"/>
                    <a:gd name="connsiteX1" fmla="*/ 349111 w 1067944"/>
                    <a:gd name="connsiteY1" fmla="*/ 47170 h 1665055"/>
                    <a:gd name="connsiteX2" fmla="*/ 504692 w 1067944"/>
                    <a:gd name="connsiteY2" fmla="*/ 131632 h 1665055"/>
                    <a:gd name="connsiteX3" fmla="*/ 506446 w 1067944"/>
                    <a:gd name="connsiteY3" fmla="*/ 148849 h 1665055"/>
                    <a:gd name="connsiteX4" fmla="*/ 512126 w 1067944"/>
                    <a:gd name="connsiteY4" fmla="*/ 150527 h 1665055"/>
                    <a:gd name="connsiteX5" fmla="*/ 754444 w 1067944"/>
                    <a:gd name="connsiteY5" fmla="*/ 458032 h 1665055"/>
                    <a:gd name="connsiteX6" fmla="*/ 759944 w 1067944"/>
                    <a:gd name="connsiteY6" fmla="*/ 517700 h 1665055"/>
                    <a:gd name="connsiteX7" fmla="*/ 767366 w 1067944"/>
                    <a:gd name="connsiteY7" fmla="*/ 513583 h 1665055"/>
                    <a:gd name="connsiteX8" fmla="*/ 771287 w 1067944"/>
                    <a:gd name="connsiteY8" fmla="*/ 519538 h 1665055"/>
                    <a:gd name="connsiteX9" fmla="*/ 875012 w 1067944"/>
                    <a:gd name="connsiteY9" fmla="*/ 693240 h 1665055"/>
                    <a:gd name="connsiteX10" fmla="*/ 1055133 w 1067944"/>
                    <a:gd name="connsiteY10" fmla="*/ 1187389 h 1665055"/>
                    <a:gd name="connsiteX11" fmla="*/ 1007366 w 1067944"/>
                    <a:gd name="connsiteY11" fmla="*/ 1167200 h 1665055"/>
                    <a:gd name="connsiteX12" fmla="*/ 983958 w 1067944"/>
                    <a:gd name="connsiteY12" fmla="*/ 1144003 h 1665055"/>
                    <a:gd name="connsiteX13" fmla="*/ 1012479 w 1067944"/>
                    <a:gd name="connsiteY13" fmla="*/ 1210144 h 1665055"/>
                    <a:gd name="connsiteX14" fmla="*/ 1054439 w 1067944"/>
                    <a:gd name="connsiteY14" fmla="*/ 1448783 h 1665055"/>
                    <a:gd name="connsiteX15" fmla="*/ 921689 w 1067944"/>
                    <a:gd name="connsiteY15" fmla="*/ 1348417 h 1665055"/>
                    <a:gd name="connsiteX16" fmla="*/ 914745 w 1067944"/>
                    <a:gd name="connsiteY16" fmla="*/ 1339409 h 1665055"/>
                    <a:gd name="connsiteX17" fmla="*/ 913683 w 1067944"/>
                    <a:gd name="connsiteY17" fmla="*/ 1342648 h 1665055"/>
                    <a:gd name="connsiteX18" fmla="*/ 935221 w 1067944"/>
                    <a:gd name="connsiteY18" fmla="*/ 1392596 h 1665055"/>
                    <a:gd name="connsiteX19" fmla="*/ 977182 w 1067944"/>
                    <a:gd name="connsiteY19" fmla="*/ 1631235 h 1665055"/>
                    <a:gd name="connsiteX20" fmla="*/ 796960 w 1067944"/>
                    <a:gd name="connsiteY20" fmla="*/ 1469281 h 1665055"/>
                    <a:gd name="connsiteX21" fmla="*/ 763237 w 1067944"/>
                    <a:gd name="connsiteY21" fmla="*/ 1420583 h 1665055"/>
                    <a:gd name="connsiteX22" fmla="*/ 755784 w 1067944"/>
                    <a:gd name="connsiteY22" fmla="*/ 1419286 h 1665055"/>
                    <a:gd name="connsiteX23" fmla="*/ 757832 w 1067944"/>
                    <a:gd name="connsiteY23" fmla="*/ 1424035 h 1665055"/>
                    <a:gd name="connsiteX24" fmla="*/ 799794 w 1067944"/>
                    <a:gd name="connsiteY24" fmla="*/ 1662673 h 1665055"/>
                    <a:gd name="connsiteX25" fmla="*/ 464455 w 1067944"/>
                    <a:gd name="connsiteY25" fmla="*/ 1254614 h 1665055"/>
                    <a:gd name="connsiteX26" fmla="*/ 380800 w 1067944"/>
                    <a:gd name="connsiteY26" fmla="*/ 1089667 h 1665055"/>
                    <a:gd name="connsiteX27" fmla="*/ 367159 w 1067944"/>
                    <a:gd name="connsiteY27" fmla="*/ 1072493 h 1665055"/>
                    <a:gd name="connsiteX28" fmla="*/ 286566 w 1067944"/>
                    <a:gd name="connsiteY28" fmla="*/ 956081 h 1665055"/>
                    <a:gd name="connsiteX29" fmla="*/ 277726 w 1067944"/>
                    <a:gd name="connsiteY29" fmla="*/ 941338 h 1665055"/>
                    <a:gd name="connsiteX30" fmla="*/ 273160 w 1067944"/>
                    <a:gd name="connsiteY30" fmla="*/ 939788 h 1665055"/>
                    <a:gd name="connsiteX31" fmla="*/ 297315 w 1067944"/>
                    <a:gd name="connsiteY31" fmla="*/ 1078299 h 1665055"/>
                    <a:gd name="connsiteX32" fmla="*/ 277444 w 1067944"/>
                    <a:gd name="connsiteY32" fmla="*/ 1406919 h 1665055"/>
                    <a:gd name="connsiteX33" fmla="*/ 76063 w 1067944"/>
                    <a:gd name="connsiteY33" fmla="*/ 918646 h 1665055"/>
                    <a:gd name="connsiteX34" fmla="*/ 43404 w 1067944"/>
                    <a:gd name="connsiteY34" fmla="*/ 731376 h 1665055"/>
                    <a:gd name="connsiteX35" fmla="*/ 29948 w 1067944"/>
                    <a:gd name="connsiteY35" fmla="*/ 704265 h 1665055"/>
                    <a:gd name="connsiteX36" fmla="*/ 0 w 1067944"/>
                    <a:gd name="connsiteY36" fmla="*/ 542030 h 1665055"/>
                    <a:gd name="connsiteX37" fmla="*/ 17133 w 1067944"/>
                    <a:gd name="connsiteY37" fmla="*/ 418088 h 1665055"/>
                    <a:gd name="connsiteX38" fmla="*/ 23568 w 1067944"/>
                    <a:gd name="connsiteY38" fmla="*/ 403449 h 1665055"/>
                    <a:gd name="connsiteX39" fmla="*/ 19833 w 1067944"/>
                    <a:gd name="connsiteY39" fmla="*/ 400553 h 1665055"/>
                    <a:gd name="connsiteX40" fmla="*/ 54704 w 1067944"/>
                    <a:gd name="connsiteY40" fmla="*/ 200800 h 1665055"/>
                    <a:gd name="connsiteX41" fmla="*/ 232816 w 1067944"/>
                    <a:gd name="connsiteY41" fmla="*/ 7742 h 1665055"/>
                    <a:gd name="connsiteX0" fmla="*/ 54704 w 1067944"/>
                    <a:gd name="connsiteY0" fmla="*/ 155343 h 1619598"/>
                    <a:gd name="connsiteX1" fmla="*/ 349111 w 1067944"/>
                    <a:gd name="connsiteY1" fmla="*/ 1713 h 1619598"/>
                    <a:gd name="connsiteX2" fmla="*/ 504692 w 1067944"/>
                    <a:gd name="connsiteY2" fmla="*/ 86175 h 1619598"/>
                    <a:gd name="connsiteX3" fmla="*/ 506446 w 1067944"/>
                    <a:gd name="connsiteY3" fmla="*/ 103392 h 1619598"/>
                    <a:gd name="connsiteX4" fmla="*/ 512126 w 1067944"/>
                    <a:gd name="connsiteY4" fmla="*/ 105070 h 1619598"/>
                    <a:gd name="connsiteX5" fmla="*/ 754444 w 1067944"/>
                    <a:gd name="connsiteY5" fmla="*/ 412575 h 1619598"/>
                    <a:gd name="connsiteX6" fmla="*/ 759944 w 1067944"/>
                    <a:gd name="connsiteY6" fmla="*/ 472243 h 1619598"/>
                    <a:gd name="connsiteX7" fmla="*/ 767366 w 1067944"/>
                    <a:gd name="connsiteY7" fmla="*/ 468126 h 1619598"/>
                    <a:gd name="connsiteX8" fmla="*/ 771287 w 1067944"/>
                    <a:gd name="connsiteY8" fmla="*/ 474081 h 1619598"/>
                    <a:gd name="connsiteX9" fmla="*/ 875012 w 1067944"/>
                    <a:gd name="connsiteY9" fmla="*/ 647783 h 1619598"/>
                    <a:gd name="connsiteX10" fmla="*/ 1055133 w 1067944"/>
                    <a:gd name="connsiteY10" fmla="*/ 1141932 h 1619598"/>
                    <a:gd name="connsiteX11" fmla="*/ 1007366 w 1067944"/>
                    <a:gd name="connsiteY11" fmla="*/ 1121743 h 1619598"/>
                    <a:gd name="connsiteX12" fmla="*/ 983958 w 1067944"/>
                    <a:gd name="connsiteY12" fmla="*/ 1098546 h 1619598"/>
                    <a:gd name="connsiteX13" fmla="*/ 1012479 w 1067944"/>
                    <a:gd name="connsiteY13" fmla="*/ 1164687 h 1619598"/>
                    <a:gd name="connsiteX14" fmla="*/ 1054439 w 1067944"/>
                    <a:gd name="connsiteY14" fmla="*/ 1403326 h 1619598"/>
                    <a:gd name="connsiteX15" fmla="*/ 921689 w 1067944"/>
                    <a:gd name="connsiteY15" fmla="*/ 1302960 h 1619598"/>
                    <a:gd name="connsiteX16" fmla="*/ 914745 w 1067944"/>
                    <a:gd name="connsiteY16" fmla="*/ 1293952 h 1619598"/>
                    <a:gd name="connsiteX17" fmla="*/ 913683 w 1067944"/>
                    <a:gd name="connsiteY17" fmla="*/ 1297191 h 1619598"/>
                    <a:gd name="connsiteX18" fmla="*/ 935221 w 1067944"/>
                    <a:gd name="connsiteY18" fmla="*/ 1347139 h 1619598"/>
                    <a:gd name="connsiteX19" fmla="*/ 977182 w 1067944"/>
                    <a:gd name="connsiteY19" fmla="*/ 1585778 h 1619598"/>
                    <a:gd name="connsiteX20" fmla="*/ 796960 w 1067944"/>
                    <a:gd name="connsiteY20" fmla="*/ 1423824 h 1619598"/>
                    <a:gd name="connsiteX21" fmla="*/ 763237 w 1067944"/>
                    <a:gd name="connsiteY21" fmla="*/ 1375126 h 1619598"/>
                    <a:gd name="connsiteX22" fmla="*/ 755784 w 1067944"/>
                    <a:gd name="connsiteY22" fmla="*/ 1373829 h 1619598"/>
                    <a:gd name="connsiteX23" fmla="*/ 757832 w 1067944"/>
                    <a:gd name="connsiteY23" fmla="*/ 1378578 h 1619598"/>
                    <a:gd name="connsiteX24" fmla="*/ 799794 w 1067944"/>
                    <a:gd name="connsiteY24" fmla="*/ 1617216 h 1619598"/>
                    <a:gd name="connsiteX25" fmla="*/ 464455 w 1067944"/>
                    <a:gd name="connsiteY25" fmla="*/ 1209157 h 1619598"/>
                    <a:gd name="connsiteX26" fmla="*/ 380800 w 1067944"/>
                    <a:gd name="connsiteY26" fmla="*/ 1044210 h 1619598"/>
                    <a:gd name="connsiteX27" fmla="*/ 367159 w 1067944"/>
                    <a:gd name="connsiteY27" fmla="*/ 1027036 h 1619598"/>
                    <a:gd name="connsiteX28" fmla="*/ 286566 w 1067944"/>
                    <a:gd name="connsiteY28" fmla="*/ 910624 h 1619598"/>
                    <a:gd name="connsiteX29" fmla="*/ 277726 w 1067944"/>
                    <a:gd name="connsiteY29" fmla="*/ 895881 h 1619598"/>
                    <a:gd name="connsiteX30" fmla="*/ 273160 w 1067944"/>
                    <a:gd name="connsiteY30" fmla="*/ 894331 h 1619598"/>
                    <a:gd name="connsiteX31" fmla="*/ 297315 w 1067944"/>
                    <a:gd name="connsiteY31" fmla="*/ 1032842 h 1619598"/>
                    <a:gd name="connsiteX32" fmla="*/ 277444 w 1067944"/>
                    <a:gd name="connsiteY32" fmla="*/ 1361462 h 1619598"/>
                    <a:gd name="connsiteX33" fmla="*/ 76063 w 1067944"/>
                    <a:gd name="connsiteY33" fmla="*/ 873189 h 1619598"/>
                    <a:gd name="connsiteX34" fmla="*/ 43404 w 1067944"/>
                    <a:gd name="connsiteY34" fmla="*/ 685919 h 1619598"/>
                    <a:gd name="connsiteX35" fmla="*/ 29948 w 1067944"/>
                    <a:gd name="connsiteY35" fmla="*/ 658808 h 1619598"/>
                    <a:gd name="connsiteX36" fmla="*/ 0 w 1067944"/>
                    <a:gd name="connsiteY36" fmla="*/ 496573 h 1619598"/>
                    <a:gd name="connsiteX37" fmla="*/ 17133 w 1067944"/>
                    <a:gd name="connsiteY37" fmla="*/ 372631 h 1619598"/>
                    <a:gd name="connsiteX38" fmla="*/ 23568 w 1067944"/>
                    <a:gd name="connsiteY38" fmla="*/ 357992 h 1619598"/>
                    <a:gd name="connsiteX39" fmla="*/ 19833 w 1067944"/>
                    <a:gd name="connsiteY39" fmla="*/ 355096 h 1619598"/>
                    <a:gd name="connsiteX40" fmla="*/ 54704 w 1067944"/>
                    <a:gd name="connsiteY40" fmla="*/ 155343 h 1619598"/>
                    <a:gd name="connsiteX0" fmla="*/ 112386 w 1125626"/>
                    <a:gd name="connsiteY0" fmla="*/ 155343 h 1619598"/>
                    <a:gd name="connsiteX1" fmla="*/ 406793 w 1125626"/>
                    <a:gd name="connsiteY1" fmla="*/ 1713 h 1619598"/>
                    <a:gd name="connsiteX2" fmla="*/ 562374 w 1125626"/>
                    <a:gd name="connsiteY2" fmla="*/ 86175 h 1619598"/>
                    <a:gd name="connsiteX3" fmla="*/ 564128 w 1125626"/>
                    <a:gd name="connsiteY3" fmla="*/ 103392 h 1619598"/>
                    <a:gd name="connsiteX4" fmla="*/ 569808 w 1125626"/>
                    <a:gd name="connsiteY4" fmla="*/ 105070 h 1619598"/>
                    <a:gd name="connsiteX5" fmla="*/ 812126 w 1125626"/>
                    <a:gd name="connsiteY5" fmla="*/ 412575 h 1619598"/>
                    <a:gd name="connsiteX6" fmla="*/ 817626 w 1125626"/>
                    <a:gd name="connsiteY6" fmla="*/ 472243 h 1619598"/>
                    <a:gd name="connsiteX7" fmla="*/ 825048 w 1125626"/>
                    <a:gd name="connsiteY7" fmla="*/ 468126 h 1619598"/>
                    <a:gd name="connsiteX8" fmla="*/ 828969 w 1125626"/>
                    <a:gd name="connsiteY8" fmla="*/ 474081 h 1619598"/>
                    <a:gd name="connsiteX9" fmla="*/ 932694 w 1125626"/>
                    <a:gd name="connsiteY9" fmla="*/ 647783 h 1619598"/>
                    <a:gd name="connsiteX10" fmla="*/ 1112815 w 1125626"/>
                    <a:gd name="connsiteY10" fmla="*/ 1141932 h 1619598"/>
                    <a:gd name="connsiteX11" fmla="*/ 1065048 w 1125626"/>
                    <a:gd name="connsiteY11" fmla="*/ 1121743 h 1619598"/>
                    <a:gd name="connsiteX12" fmla="*/ 1041640 w 1125626"/>
                    <a:gd name="connsiteY12" fmla="*/ 1098546 h 1619598"/>
                    <a:gd name="connsiteX13" fmla="*/ 1070161 w 1125626"/>
                    <a:gd name="connsiteY13" fmla="*/ 1164687 h 1619598"/>
                    <a:gd name="connsiteX14" fmla="*/ 1112121 w 1125626"/>
                    <a:gd name="connsiteY14" fmla="*/ 1403326 h 1619598"/>
                    <a:gd name="connsiteX15" fmla="*/ 979371 w 1125626"/>
                    <a:gd name="connsiteY15" fmla="*/ 1302960 h 1619598"/>
                    <a:gd name="connsiteX16" fmla="*/ 972427 w 1125626"/>
                    <a:gd name="connsiteY16" fmla="*/ 1293952 h 1619598"/>
                    <a:gd name="connsiteX17" fmla="*/ 971365 w 1125626"/>
                    <a:gd name="connsiteY17" fmla="*/ 1297191 h 1619598"/>
                    <a:gd name="connsiteX18" fmla="*/ 992903 w 1125626"/>
                    <a:gd name="connsiteY18" fmla="*/ 1347139 h 1619598"/>
                    <a:gd name="connsiteX19" fmla="*/ 1034864 w 1125626"/>
                    <a:gd name="connsiteY19" fmla="*/ 1585778 h 1619598"/>
                    <a:gd name="connsiteX20" fmla="*/ 854642 w 1125626"/>
                    <a:gd name="connsiteY20" fmla="*/ 1423824 h 1619598"/>
                    <a:gd name="connsiteX21" fmla="*/ 820919 w 1125626"/>
                    <a:gd name="connsiteY21" fmla="*/ 1375126 h 1619598"/>
                    <a:gd name="connsiteX22" fmla="*/ 813466 w 1125626"/>
                    <a:gd name="connsiteY22" fmla="*/ 1373829 h 1619598"/>
                    <a:gd name="connsiteX23" fmla="*/ 815514 w 1125626"/>
                    <a:gd name="connsiteY23" fmla="*/ 1378578 h 1619598"/>
                    <a:gd name="connsiteX24" fmla="*/ 857476 w 1125626"/>
                    <a:gd name="connsiteY24" fmla="*/ 1617216 h 1619598"/>
                    <a:gd name="connsiteX25" fmla="*/ 522137 w 1125626"/>
                    <a:gd name="connsiteY25" fmla="*/ 1209157 h 1619598"/>
                    <a:gd name="connsiteX26" fmla="*/ 438482 w 1125626"/>
                    <a:gd name="connsiteY26" fmla="*/ 1044210 h 1619598"/>
                    <a:gd name="connsiteX27" fmla="*/ 424841 w 1125626"/>
                    <a:gd name="connsiteY27" fmla="*/ 1027036 h 1619598"/>
                    <a:gd name="connsiteX28" fmla="*/ 344248 w 1125626"/>
                    <a:gd name="connsiteY28" fmla="*/ 910624 h 1619598"/>
                    <a:gd name="connsiteX29" fmla="*/ 335408 w 1125626"/>
                    <a:gd name="connsiteY29" fmla="*/ 895881 h 1619598"/>
                    <a:gd name="connsiteX30" fmla="*/ 330842 w 1125626"/>
                    <a:gd name="connsiteY30" fmla="*/ 894331 h 1619598"/>
                    <a:gd name="connsiteX31" fmla="*/ 354997 w 1125626"/>
                    <a:gd name="connsiteY31" fmla="*/ 1032842 h 1619598"/>
                    <a:gd name="connsiteX32" fmla="*/ 335126 w 1125626"/>
                    <a:gd name="connsiteY32" fmla="*/ 1361462 h 1619598"/>
                    <a:gd name="connsiteX33" fmla="*/ 133745 w 1125626"/>
                    <a:gd name="connsiteY33" fmla="*/ 873189 h 1619598"/>
                    <a:gd name="connsiteX34" fmla="*/ 101086 w 1125626"/>
                    <a:gd name="connsiteY34" fmla="*/ 685919 h 1619598"/>
                    <a:gd name="connsiteX35" fmla="*/ 87630 w 1125626"/>
                    <a:gd name="connsiteY35" fmla="*/ 658808 h 1619598"/>
                    <a:gd name="connsiteX36" fmla="*/ 57682 w 1125626"/>
                    <a:gd name="connsiteY36" fmla="*/ 496573 h 1619598"/>
                    <a:gd name="connsiteX37" fmla="*/ 74815 w 1125626"/>
                    <a:gd name="connsiteY37" fmla="*/ 372631 h 1619598"/>
                    <a:gd name="connsiteX38" fmla="*/ 81250 w 1125626"/>
                    <a:gd name="connsiteY38" fmla="*/ 357992 h 1619598"/>
                    <a:gd name="connsiteX39" fmla="*/ 4919 w 1125626"/>
                    <a:gd name="connsiteY39" fmla="*/ 248675 h 1619598"/>
                    <a:gd name="connsiteX40" fmla="*/ 112386 w 1125626"/>
                    <a:gd name="connsiteY40" fmla="*/ 155343 h 1619598"/>
                    <a:gd name="connsiteX0" fmla="*/ 0 w 1120707"/>
                    <a:gd name="connsiteY0" fmla="*/ 253392 h 1624315"/>
                    <a:gd name="connsiteX1" fmla="*/ 401874 w 1120707"/>
                    <a:gd name="connsiteY1" fmla="*/ 6430 h 1624315"/>
                    <a:gd name="connsiteX2" fmla="*/ 557455 w 1120707"/>
                    <a:gd name="connsiteY2" fmla="*/ 90892 h 1624315"/>
                    <a:gd name="connsiteX3" fmla="*/ 559209 w 1120707"/>
                    <a:gd name="connsiteY3" fmla="*/ 108109 h 1624315"/>
                    <a:gd name="connsiteX4" fmla="*/ 564889 w 1120707"/>
                    <a:gd name="connsiteY4" fmla="*/ 109787 h 1624315"/>
                    <a:gd name="connsiteX5" fmla="*/ 807207 w 1120707"/>
                    <a:gd name="connsiteY5" fmla="*/ 417292 h 1624315"/>
                    <a:gd name="connsiteX6" fmla="*/ 812707 w 1120707"/>
                    <a:gd name="connsiteY6" fmla="*/ 476960 h 1624315"/>
                    <a:gd name="connsiteX7" fmla="*/ 820129 w 1120707"/>
                    <a:gd name="connsiteY7" fmla="*/ 472843 h 1624315"/>
                    <a:gd name="connsiteX8" fmla="*/ 824050 w 1120707"/>
                    <a:gd name="connsiteY8" fmla="*/ 478798 h 1624315"/>
                    <a:gd name="connsiteX9" fmla="*/ 927775 w 1120707"/>
                    <a:gd name="connsiteY9" fmla="*/ 652500 h 1624315"/>
                    <a:gd name="connsiteX10" fmla="*/ 1107896 w 1120707"/>
                    <a:gd name="connsiteY10" fmla="*/ 1146649 h 1624315"/>
                    <a:gd name="connsiteX11" fmla="*/ 1060129 w 1120707"/>
                    <a:gd name="connsiteY11" fmla="*/ 1126460 h 1624315"/>
                    <a:gd name="connsiteX12" fmla="*/ 1036721 w 1120707"/>
                    <a:gd name="connsiteY12" fmla="*/ 1103263 h 1624315"/>
                    <a:gd name="connsiteX13" fmla="*/ 1065242 w 1120707"/>
                    <a:gd name="connsiteY13" fmla="*/ 1169404 h 1624315"/>
                    <a:gd name="connsiteX14" fmla="*/ 1107202 w 1120707"/>
                    <a:gd name="connsiteY14" fmla="*/ 1408043 h 1624315"/>
                    <a:gd name="connsiteX15" fmla="*/ 974452 w 1120707"/>
                    <a:gd name="connsiteY15" fmla="*/ 1307677 h 1624315"/>
                    <a:gd name="connsiteX16" fmla="*/ 967508 w 1120707"/>
                    <a:gd name="connsiteY16" fmla="*/ 1298669 h 1624315"/>
                    <a:gd name="connsiteX17" fmla="*/ 966446 w 1120707"/>
                    <a:gd name="connsiteY17" fmla="*/ 1301908 h 1624315"/>
                    <a:gd name="connsiteX18" fmla="*/ 987984 w 1120707"/>
                    <a:gd name="connsiteY18" fmla="*/ 1351856 h 1624315"/>
                    <a:gd name="connsiteX19" fmla="*/ 1029945 w 1120707"/>
                    <a:gd name="connsiteY19" fmla="*/ 1590495 h 1624315"/>
                    <a:gd name="connsiteX20" fmla="*/ 849723 w 1120707"/>
                    <a:gd name="connsiteY20" fmla="*/ 1428541 h 1624315"/>
                    <a:gd name="connsiteX21" fmla="*/ 816000 w 1120707"/>
                    <a:gd name="connsiteY21" fmla="*/ 1379843 h 1624315"/>
                    <a:gd name="connsiteX22" fmla="*/ 808547 w 1120707"/>
                    <a:gd name="connsiteY22" fmla="*/ 1378546 h 1624315"/>
                    <a:gd name="connsiteX23" fmla="*/ 810595 w 1120707"/>
                    <a:gd name="connsiteY23" fmla="*/ 1383295 h 1624315"/>
                    <a:gd name="connsiteX24" fmla="*/ 852557 w 1120707"/>
                    <a:gd name="connsiteY24" fmla="*/ 1621933 h 1624315"/>
                    <a:gd name="connsiteX25" fmla="*/ 517218 w 1120707"/>
                    <a:gd name="connsiteY25" fmla="*/ 1213874 h 1624315"/>
                    <a:gd name="connsiteX26" fmla="*/ 433563 w 1120707"/>
                    <a:gd name="connsiteY26" fmla="*/ 1048927 h 1624315"/>
                    <a:gd name="connsiteX27" fmla="*/ 419922 w 1120707"/>
                    <a:gd name="connsiteY27" fmla="*/ 1031753 h 1624315"/>
                    <a:gd name="connsiteX28" fmla="*/ 339329 w 1120707"/>
                    <a:gd name="connsiteY28" fmla="*/ 915341 h 1624315"/>
                    <a:gd name="connsiteX29" fmla="*/ 330489 w 1120707"/>
                    <a:gd name="connsiteY29" fmla="*/ 900598 h 1624315"/>
                    <a:gd name="connsiteX30" fmla="*/ 325923 w 1120707"/>
                    <a:gd name="connsiteY30" fmla="*/ 899048 h 1624315"/>
                    <a:gd name="connsiteX31" fmla="*/ 350078 w 1120707"/>
                    <a:gd name="connsiteY31" fmla="*/ 1037559 h 1624315"/>
                    <a:gd name="connsiteX32" fmla="*/ 330207 w 1120707"/>
                    <a:gd name="connsiteY32" fmla="*/ 1366179 h 1624315"/>
                    <a:gd name="connsiteX33" fmla="*/ 128826 w 1120707"/>
                    <a:gd name="connsiteY33" fmla="*/ 877906 h 1624315"/>
                    <a:gd name="connsiteX34" fmla="*/ 96167 w 1120707"/>
                    <a:gd name="connsiteY34" fmla="*/ 690636 h 1624315"/>
                    <a:gd name="connsiteX35" fmla="*/ 82711 w 1120707"/>
                    <a:gd name="connsiteY35" fmla="*/ 663525 h 1624315"/>
                    <a:gd name="connsiteX36" fmla="*/ 52763 w 1120707"/>
                    <a:gd name="connsiteY36" fmla="*/ 501290 h 1624315"/>
                    <a:gd name="connsiteX37" fmla="*/ 69896 w 1120707"/>
                    <a:gd name="connsiteY37" fmla="*/ 377348 h 1624315"/>
                    <a:gd name="connsiteX38" fmla="*/ 76331 w 1120707"/>
                    <a:gd name="connsiteY38" fmla="*/ 362709 h 1624315"/>
                    <a:gd name="connsiteX39" fmla="*/ 0 w 1120707"/>
                    <a:gd name="connsiteY39" fmla="*/ 253392 h 1624315"/>
                    <a:gd name="connsiteX0" fmla="*/ 0 w 1120707"/>
                    <a:gd name="connsiteY0" fmla="*/ 162500 h 1533423"/>
                    <a:gd name="connsiteX1" fmla="*/ 557455 w 1120707"/>
                    <a:gd name="connsiteY1" fmla="*/ 0 h 1533423"/>
                    <a:gd name="connsiteX2" fmla="*/ 559209 w 1120707"/>
                    <a:gd name="connsiteY2" fmla="*/ 17217 h 1533423"/>
                    <a:gd name="connsiteX3" fmla="*/ 564889 w 1120707"/>
                    <a:gd name="connsiteY3" fmla="*/ 18895 h 1533423"/>
                    <a:gd name="connsiteX4" fmla="*/ 807207 w 1120707"/>
                    <a:gd name="connsiteY4" fmla="*/ 326400 h 1533423"/>
                    <a:gd name="connsiteX5" fmla="*/ 812707 w 1120707"/>
                    <a:gd name="connsiteY5" fmla="*/ 386068 h 1533423"/>
                    <a:gd name="connsiteX6" fmla="*/ 820129 w 1120707"/>
                    <a:gd name="connsiteY6" fmla="*/ 381951 h 1533423"/>
                    <a:gd name="connsiteX7" fmla="*/ 824050 w 1120707"/>
                    <a:gd name="connsiteY7" fmla="*/ 387906 h 1533423"/>
                    <a:gd name="connsiteX8" fmla="*/ 927775 w 1120707"/>
                    <a:gd name="connsiteY8" fmla="*/ 561608 h 1533423"/>
                    <a:gd name="connsiteX9" fmla="*/ 1107896 w 1120707"/>
                    <a:gd name="connsiteY9" fmla="*/ 1055757 h 1533423"/>
                    <a:gd name="connsiteX10" fmla="*/ 1060129 w 1120707"/>
                    <a:gd name="connsiteY10" fmla="*/ 1035568 h 1533423"/>
                    <a:gd name="connsiteX11" fmla="*/ 1036721 w 1120707"/>
                    <a:gd name="connsiteY11" fmla="*/ 1012371 h 1533423"/>
                    <a:gd name="connsiteX12" fmla="*/ 1065242 w 1120707"/>
                    <a:gd name="connsiteY12" fmla="*/ 1078512 h 1533423"/>
                    <a:gd name="connsiteX13" fmla="*/ 1107202 w 1120707"/>
                    <a:gd name="connsiteY13" fmla="*/ 1317151 h 1533423"/>
                    <a:gd name="connsiteX14" fmla="*/ 974452 w 1120707"/>
                    <a:gd name="connsiteY14" fmla="*/ 1216785 h 1533423"/>
                    <a:gd name="connsiteX15" fmla="*/ 967508 w 1120707"/>
                    <a:gd name="connsiteY15" fmla="*/ 1207777 h 1533423"/>
                    <a:gd name="connsiteX16" fmla="*/ 966446 w 1120707"/>
                    <a:gd name="connsiteY16" fmla="*/ 1211016 h 1533423"/>
                    <a:gd name="connsiteX17" fmla="*/ 987984 w 1120707"/>
                    <a:gd name="connsiteY17" fmla="*/ 1260964 h 1533423"/>
                    <a:gd name="connsiteX18" fmla="*/ 1029945 w 1120707"/>
                    <a:gd name="connsiteY18" fmla="*/ 1499603 h 1533423"/>
                    <a:gd name="connsiteX19" fmla="*/ 849723 w 1120707"/>
                    <a:gd name="connsiteY19" fmla="*/ 1337649 h 1533423"/>
                    <a:gd name="connsiteX20" fmla="*/ 816000 w 1120707"/>
                    <a:gd name="connsiteY20" fmla="*/ 1288951 h 1533423"/>
                    <a:gd name="connsiteX21" fmla="*/ 808547 w 1120707"/>
                    <a:gd name="connsiteY21" fmla="*/ 1287654 h 1533423"/>
                    <a:gd name="connsiteX22" fmla="*/ 810595 w 1120707"/>
                    <a:gd name="connsiteY22" fmla="*/ 1292403 h 1533423"/>
                    <a:gd name="connsiteX23" fmla="*/ 852557 w 1120707"/>
                    <a:gd name="connsiteY23" fmla="*/ 1531041 h 1533423"/>
                    <a:gd name="connsiteX24" fmla="*/ 517218 w 1120707"/>
                    <a:gd name="connsiteY24" fmla="*/ 1122982 h 1533423"/>
                    <a:gd name="connsiteX25" fmla="*/ 433563 w 1120707"/>
                    <a:gd name="connsiteY25" fmla="*/ 958035 h 1533423"/>
                    <a:gd name="connsiteX26" fmla="*/ 419922 w 1120707"/>
                    <a:gd name="connsiteY26" fmla="*/ 940861 h 1533423"/>
                    <a:gd name="connsiteX27" fmla="*/ 339329 w 1120707"/>
                    <a:gd name="connsiteY27" fmla="*/ 824449 h 1533423"/>
                    <a:gd name="connsiteX28" fmla="*/ 330489 w 1120707"/>
                    <a:gd name="connsiteY28" fmla="*/ 809706 h 1533423"/>
                    <a:gd name="connsiteX29" fmla="*/ 325923 w 1120707"/>
                    <a:gd name="connsiteY29" fmla="*/ 808156 h 1533423"/>
                    <a:gd name="connsiteX30" fmla="*/ 350078 w 1120707"/>
                    <a:gd name="connsiteY30" fmla="*/ 946667 h 1533423"/>
                    <a:gd name="connsiteX31" fmla="*/ 330207 w 1120707"/>
                    <a:gd name="connsiteY31" fmla="*/ 1275287 h 1533423"/>
                    <a:gd name="connsiteX32" fmla="*/ 128826 w 1120707"/>
                    <a:gd name="connsiteY32" fmla="*/ 787014 h 1533423"/>
                    <a:gd name="connsiteX33" fmla="*/ 96167 w 1120707"/>
                    <a:gd name="connsiteY33" fmla="*/ 599744 h 1533423"/>
                    <a:gd name="connsiteX34" fmla="*/ 82711 w 1120707"/>
                    <a:gd name="connsiteY34" fmla="*/ 572633 h 1533423"/>
                    <a:gd name="connsiteX35" fmla="*/ 52763 w 1120707"/>
                    <a:gd name="connsiteY35" fmla="*/ 410398 h 1533423"/>
                    <a:gd name="connsiteX36" fmla="*/ 69896 w 1120707"/>
                    <a:gd name="connsiteY36" fmla="*/ 286456 h 1533423"/>
                    <a:gd name="connsiteX37" fmla="*/ 76331 w 1120707"/>
                    <a:gd name="connsiteY37" fmla="*/ 271817 h 1533423"/>
                    <a:gd name="connsiteX38" fmla="*/ 0 w 1120707"/>
                    <a:gd name="connsiteY38" fmla="*/ 162500 h 1533423"/>
                    <a:gd name="connsiteX0" fmla="*/ 23568 w 1067944"/>
                    <a:gd name="connsiteY0" fmla="*/ 271817 h 1533423"/>
                    <a:gd name="connsiteX1" fmla="*/ 504692 w 1067944"/>
                    <a:gd name="connsiteY1" fmla="*/ 0 h 1533423"/>
                    <a:gd name="connsiteX2" fmla="*/ 506446 w 1067944"/>
                    <a:gd name="connsiteY2" fmla="*/ 17217 h 1533423"/>
                    <a:gd name="connsiteX3" fmla="*/ 512126 w 1067944"/>
                    <a:gd name="connsiteY3" fmla="*/ 18895 h 1533423"/>
                    <a:gd name="connsiteX4" fmla="*/ 754444 w 1067944"/>
                    <a:gd name="connsiteY4" fmla="*/ 326400 h 1533423"/>
                    <a:gd name="connsiteX5" fmla="*/ 759944 w 1067944"/>
                    <a:gd name="connsiteY5" fmla="*/ 386068 h 1533423"/>
                    <a:gd name="connsiteX6" fmla="*/ 767366 w 1067944"/>
                    <a:gd name="connsiteY6" fmla="*/ 381951 h 1533423"/>
                    <a:gd name="connsiteX7" fmla="*/ 771287 w 1067944"/>
                    <a:gd name="connsiteY7" fmla="*/ 387906 h 1533423"/>
                    <a:gd name="connsiteX8" fmla="*/ 875012 w 1067944"/>
                    <a:gd name="connsiteY8" fmla="*/ 561608 h 1533423"/>
                    <a:gd name="connsiteX9" fmla="*/ 1055133 w 1067944"/>
                    <a:gd name="connsiteY9" fmla="*/ 1055757 h 1533423"/>
                    <a:gd name="connsiteX10" fmla="*/ 1007366 w 1067944"/>
                    <a:gd name="connsiteY10" fmla="*/ 1035568 h 1533423"/>
                    <a:gd name="connsiteX11" fmla="*/ 983958 w 1067944"/>
                    <a:gd name="connsiteY11" fmla="*/ 1012371 h 1533423"/>
                    <a:gd name="connsiteX12" fmla="*/ 1012479 w 1067944"/>
                    <a:gd name="connsiteY12" fmla="*/ 1078512 h 1533423"/>
                    <a:gd name="connsiteX13" fmla="*/ 1054439 w 1067944"/>
                    <a:gd name="connsiteY13" fmla="*/ 1317151 h 1533423"/>
                    <a:gd name="connsiteX14" fmla="*/ 921689 w 1067944"/>
                    <a:gd name="connsiteY14" fmla="*/ 1216785 h 1533423"/>
                    <a:gd name="connsiteX15" fmla="*/ 914745 w 1067944"/>
                    <a:gd name="connsiteY15" fmla="*/ 1207777 h 1533423"/>
                    <a:gd name="connsiteX16" fmla="*/ 913683 w 1067944"/>
                    <a:gd name="connsiteY16" fmla="*/ 1211016 h 1533423"/>
                    <a:gd name="connsiteX17" fmla="*/ 935221 w 1067944"/>
                    <a:gd name="connsiteY17" fmla="*/ 1260964 h 1533423"/>
                    <a:gd name="connsiteX18" fmla="*/ 977182 w 1067944"/>
                    <a:gd name="connsiteY18" fmla="*/ 1499603 h 1533423"/>
                    <a:gd name="connsiteX19" fmla="*/ 796960 w 1067944"/>
                    <a:gd name="connsiteY19" fmla="*/ 1337649 h 1533423"/>
                    <a:gd name="connsiteX20" fmla="*/ 763237 w 1067944"/>
                    <a:gd name="connsiteY20" fmla="*/ 1288951 h 1533423"/>
                    <a:gd name="connsiteX21" fmla="*/ 755784 w 1067944"/>
                    <a:gd name="connsiteY21" fmla="*/ 1287654 h 1533423"/>
                    <a:gd name="connsiteX22" fmla="*/ 757832 w 1067944"/>
                    <a:gd name="connsiteY22" fmla="*/ 1292403 h 1533423"/>
                    <a:gd name="connsiteX23" fmla="*/ 799794 w 1067944"/>
                    <a:gd name="connsiteY23" fmla="*/ 1531041 h 1533423"/>
                    <a:gd name="connsiteX24" fmla="*/ 464455 w 1067944"/>
                    <a:gd name="connsiteY24" fmla="*/ 1122982 h 1533423"/>
                    <a:gd name="connsiteX25" fmla="*/ 380800 w 1067944"/>
                    <a:gd name="connsiteY25" fmla="*/ 958035 h 1533423"/>
                    <a:gd name="connsiteX26" fmla="*/ 367159 w 1067944"/>
                    <a:gd name="connsiteY26" fmla="*/ 940861 h 1533423"/>
                    <a:gd name="connsiteX27" fmla="*/ 286566 w 1067944"/>
                    <a:gd name="connsiteY27" fmla="*/ 824449 h 1533423"/>
                    <a:gd name="connsiteX28" fmla="*/ 277726 w 1067944"/>
                    <a:gd name="connsiteY28" fmla="*/ 809706 h 1533423"/>
                    <a:gd name="connsiteX29" fmla="*/ 273160 w 1067944"/>
                    <a:gd name="connsiteY29" fmla="*/ 808156 h 1533423"/>
                    <a:gd name="connsiteX30" fmla="*/ 297315 w 1067944"/>
                    <a:gd name="connsiteY30" fmla="*/ 946667 h 1533423"/>
                    <a:gd name="connsiteX31" fmla="*/ 277444 w 1067944"/>
                    <a:gd name="connsiteY31" fmla="*/ 1275287 h 1533423"/>
                    <a:gd name="connsiteX32" fmla="*/ 76063 w 1067944"/>
                    <a:gd name="connsiteY32" fmla="*/ 787014 h 1533423"/>
                    <a:gd name="connsiteX33" fmla="*/ 43404 w 1067944"/>
                    <a:gd name="connsiteY33" fmla="*/ 599744 h 1533423"/>
                    <a:gd name="connsiteX34" fmla="*/ 29948 w 1067944"/>
                    <a:gd name="connsiteY34" fmla="*/ 572633 h 1533423"/>
                    <a:gd name="connsiteX35" fmla="*/ 0 w 1067944"/>
                    <a:gd name="connsiteY35" fmla="*/ 410398 h 1533423"/>
                    <a:gd name="connsiteX36" fmla="*/ 17133 w 1067944"/>
                    <a:gd name="connsiteY36" fmla="*/ 286456 h 1533423"/>
                    <a:gd name="connsiteX37" fmla="*/ 23568 w 1067944"/>
                    <a:gd name="connsiteY37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324795 h 1586401"/>
                    <a:gd name="connsiteX1" fmla="*/ 205745 w 1067944"/>
                    <a:gd name="connsiteY1" fmla="*/ 69389 h 1586401"/>
                    <a:gd name="connsiteX2" fmla="*/ 504692 w 1067944"/>
                    <a:gd name="connsiteY2" fmla="*/ 52978 h 1586401"/>
                    <a:gd name="connsiteX3" fmla="*/ 506446 w 1067944"/>
                    <a:gd name="connsiteY3" fmla="*/ 70195 h 1586401"/>
                    <a:gd name="connsiteX4" fmla="*/ 512126 w 1067944"/>
                    <a:gd name="connsiteY4" fmla="*/ 71873 h 1586401"/>
                    <a:gd name="connsiteX5" fmla="*/ 754444 w 1067944"/>
                    <a:gd name="connsiteY5" fmla="*/ 379378 h 1586401"/>
                    <a:gd name="connsiteX6" fmla="*/ 759944 w 1067944"/>
                    <a:gd name="connsiteY6" fmla="*/ 439046 h 1586401"/>
                    <a:gd name="connsiteX7" fmla="*/ 767366 w 1067944"/>
                    <a:gd name="connsiteY7" fmla="*/ 434929 h 1586401"/>
                    <a:gd name="connsiteX8" fmla="*/ 771287 w 1067944"/>
                    <a:gd name="connsiteY8" fmla="*/ 440884 h 1586401"/>
                    <a:gd name="connsiteX9" fmla="*/ 875012 w 1067944"/>
                    <a:gd name="connsiteY9" fmla="*/ 614586 h 1586401"/>
                    <a:gd name="connsiteX10" fmla="*/ 1055133 w 1067944"/>
                    <a:gd name="connsiteY10" fmla="*/ 1108735 h 1586401"/>
                    <a:gd name="connsiteX11" fmla="*/ 1007366 w 1067944"/>
                    <a:gd name="connsiteY11" fmla="*/ 1088546 h 1586401"/>
                    <a:gd name="connsiteX12" fmla="*/ 983958 w 1067944"/>
                    <a:gd name="connsiteY12" fmla="*/ 1065349 h 1586401"/>
                    <a:gd name="connsiteX13" fmla="*/ 1012479 w 1067944"/>
                    <a:gd name="connsiteY13" fmla="*/ 1131490 h 1586401"/>
                    <a:gd name="connsiteX14" fmla="*/ 1054439 w 1067944"/>
                    <a:gd name="connsiteY14" fmla="*/ 1370129 h 1586401"/>
                    <a:gd name="connsiteX15" fmla="*/ 921689 w 1067944"/>
                    <a:gd name="connsiteY15" fmla="*/ 1269763 h 1586401"/>
                    <a:gd name="connsiteX16" fmla="*/ 914745 w 1067944"/>
                    <a:gd name="connsiteY16" fmla="*/ 1260755 h 1586401"/>
                    <a:gd name="connsiteX17" fmla="*/ 913683 w 1067944"/>
                    <a:gd name="connsiteY17" fmla="*/ 1263994 h 1586401"/>
                    <a:gd name="connsiteX18" fmla="*/ 935221 w 1067944"/>
                    <a:gd name="connsiteY18" fmla="*/ 1313942 h 1586401"/>
                    <a:gd name="connsiteX19" fmla="*/ 977182 w 1067944"/>
                    <a:gd name="connsiteY19" fmla="*/ 1552581 h 1586401"/>
                    <a:gd name="connsiteX20" fmla="*/ 796960 w 1067944"/>
                    <a:gd name="connsiteY20" fmla="*/ 1390627 h 1586401"/>
                    <a:gd name="connsiteX21" fmla="*/ 763237 w 1067944"/>
                    <a:gd name="connsiteY21" fmla="*/ 1341929 h 1586401"/>
                    <a:gd name="connsiteX22" fmla="*/ 755784 w 1067944"/>
                    <a:gd name="connsiteY22" fmla="*/ 1340632 h 1586401"/>
                    <a:gd name="connsiteX23" fmla="*/ 757832 w 1067944"/>
                    <a:gd name="connsiteY23" fmla="*/ 1345381 h 1586401"/>
                    <a:gd name="connsiteX24" fmla="*/ 799794 w 1067944"/>
                    <a:gd name="connsiteY24" fmla="*/ 1584019 h 1586401"/>
                    <a:gd name="connsiteX25" fmla="*/ 464455 w 1067944"/>
                    <a:gd name="connsiteY25" fmla="*/ 1175960 h 1586401"/>
                    <a:gd name="connsiteX26" fmla="*/ 380800 w 1067944"/>
                    <a:gd name="connsiteY26" fmla="*/ 1011013 h 1586401"/>
                    <a:gd name="connsiteX27" fmla="*/ 367159 w 1067944"/>
                    <a:gd name="connsiteY27" fmla="*/ 993839 h 1586401"/>
                    <a:gd name="connsiteX28" fmla="*/ 286566 w 1067944"/>
                    <a:gd name="connsiteY28" fmla="*/ 877427 h 1586401"/>
                    <a:gd name="connsiteX29" fmla="*/ 277726 w 1067944"/>
                    <a:gd name="connsiteY29" fmla="*/ 862684 h 1586401"/>
                    <a:gd name="connsiteX30" fmla="*/ 273160 w 1067944"/>
                    <a:gd name="connsiteY30" fmla="*/ 861134 h 1586401"/>
                    <a:gd name="connsiteX31" fmla="*/ 297315 w 1067944"/>
                    <a:gd name="connsiteY31" fmla="*/ 999645 h 1586401"/>
                    <a:gd name="connsiteX32" fmla="*/ 277444 w 1067944"/>
                    <a:gd name="connsiteY32" fmla="*/ 1328265 h 1586401"/>
                    <a:gd name="connsiteX33" fmla="*/ 76063 w 1067944"/>
                    <a:gd name="connsiteY33" fmla="*/ 839992 h 1586401"/>
                    <a:gd name="connsiteX34" fmla="*/ 43404 w 1067944"/>
                    <a:gd name="connsiteY34" fmla="*/ 652722 h 1586401"/>
                    <a:gd name="connsiteX35" fmla="*/ 29948 w 1067944"/>
                    <a:gd name="connsiteY35" fmla="*/ 625611 h 1586401"/>
                    <a:gd name="connsiteX36" fmla="*/ 0 w 1067944"/>
                    <a:gd name="connsiteY36" fmla="*/ 463376 h 1586401"/>
                    <a:gd name="connsiteX37" fmla="*/ 17133 w 1067944"/>
                    <a:gd name="connsiteY37" fmla="*/ 339434 h 1586401"/>
                    <a:gd name="connsiteX38" fmla="*/ 23568 w 1067944"/>
                    <a:gd name="connsiteY38" fmla="*/ 324795 h 1586401"/>
                    <a:gd name="connsiteX0" fmla="*/ 33076 w 1077452"/>
                    <a:gd name="connsiteY0" fmla="*/ 324795 h 1586401"/>
                    <a:gd name="connsiteX1" fmla="*/ 215253 w 1077452"/>
                    <a:gd name="connsiteY1" fmla="*/ 69389 h 1586401"/>
                    <a:gd name="connsiteX2" fmla="*/ 514200 w 1077452"/>
                    <a:gd name="connsiteY2" fmla="*/ 52978 h 1586401"/>
                    <a:gd name="connsiteX3" fmla="*/ 515954 w 1077452"/>
                    <a:gd name="connsiteY3" fmla="*/ 70195 h 1586401"/>
                    <a:gd name="connsiteX4" fmla="*/ 521634 w 1077452"/>
                    <a:gd name="connsiteY4" fmla="*/ 71873 h 1586401"/>
                    <a:gd name="connsiteX5" fmla="*/ 763952 w 1077452"/>
                    <a:gd name="connsiteY5" fmla="*/ 379378 h 1586401"/>
                    <a:gd name="connsiteX6" fmla="*/ 769452 w 1077452"/>
                    <a:gd name="connsiteY6" fmla="*/ 439046 h 1586401"/>
                    <a:gd name="connsiteX7" fmla="*/ 776874 w 1077452"/>
                    <a:gd name="connsiteY7" fmla="*/ 434929 h 1586401"/>
                    <a:gd name="connsiteX8" fmla="*/ 780795 w 1077452"/>
                    <a:gd name="connsiteY8" fmla="*/ 440884 h 1586401"/>
                    <a:gd name="connsiteX9" fmla="*/ 884520 w 1077452"/>
                    <a:gd name="connsiteY9" fmla="*/ 614586 h 1586401"/>
                    <a:gd name="connsiteX10" fmla="*/ 1064641 w 1077452"/>
                    <a:gd name="connsiteY10" fmla="*/ 1108735 h 1586401"/>
                    <a:gd name="connsiteX11" fmla="*/ 1016874 w 1077452"/>
                    <a:gd name="connsiteY11" fmla="*/ 1088546 h 1586401"/>
                    <a:gd name="connsiteX12" fmla="*/ 993466 w 1077452"/>
                    <a:gd name="connsiteY12" fmla="*/ 1065349 h 1586401"/>
                    <a:gd name="connsiteX13" fmla="*/ 1021987 w 1077452"/>
                    <a:gd name="connsiteY13" fmla="*/ 1131490 h 1586401"/>
                    <a:gd name="connsiteX14" fmla="*/ 1063947 w 1077452"/>
                    <a:gd name="connsiteY14" fmla="*/ 1370129 h 1586401"/>
                    <a:gd name="connsiteX15" fmla="*/ 931197 w 1077452"/>
                    <a:gd name="connsiteY15" fmla="*/ 1269763 h 1586401"/>
                    <a:gd name="connsiteX16" fmla="*/ 924253 w 1077452"/>
                    <a:gd name="connsiteY16" fmla="*/ 1260755 h 1586401"/>
                    <a:gd name="connsiteX17" fmla="*/ 923191 w 1077452"/>
                    <a:gd name="connsiteY17" fmla="*/ 1263994 h 1586401"/>
                    <a:gd name="connsiteX18" fmla="*/ 944729 w 1077452"/>
                    <a:gd name="connsiteY18" fmla="*/ 1313942 h 1586401"/>
                    <a:gd name="connsiteX19" fmla="*/ 986690 w 1077452"/>
                    <a:gd name="connsiteY19" fmla="*/ 1552581 h 1586401"/>
                    <a:gd name="connsiteX20" fmla="*/ 806468 w 1077452"/>
                    <a:gd name="connsiteY20" fmla="*/ 1390627 h 1586401"/>
                    <a:gd name="connsiteX21" fmla="*/ 772745 w 1077452"/>
                    <a:gd name="connsiteY21" fmla="*/ 1341929 h 1586401"/>
                    <a:gd name="connsiteX22" fmla="*/ 765292 w 1077452"/>
                    <a:gd name="connsiteY22" fmla="*/ 1340632 h 1586401"/>
                    <a:gd name="connsiteX23" fmla="*/ 767340 w 1077452"/>
                    <a:gd name="connsiteY23" fmla="*/ 1345381 h 1586401"/>
                    <a:gd name="connsiteX24" fmla="*/ 809302 w 1077452"/>
                    <a:gd name="connsiteY24" fmla="*/ 1584019 h 1586401"/>
                    <a:gd name="connsiteX25" fmla="*/ 473963 w 1077452"/>
                    <a:gd name="connsiteY25" fmla="*/ 1175960 h 1586401"/>
                    <a:gd name="connsiteX26" fmla="*/ 390308 w 1077452"/>
                    <a:gd name="connsiteY26" fmla="*/ 1011013 h 1586401"/>
                    <a:gd name="connsiteX27" fmla="*/ 376667 w 1077452"/>
                    <a:gd name="connsiteY27" fmla="*/ 993839 h 1586401"/>
                    <a:gd name="connsiteX28" fmla="*/ 296074 w 1077452"/>
                    <a:gd name="connsiteY28" fmla="*/ 877427 h 1586401"/>
                    <a:gd name="connsiteX29" fmla="*/ 287234 w 1077452"/>
                    <a:gd name="connsiteY29" fmla="*/ 862684 h 1586401"/>
                    <a:gd name="connsiteX30" fmla="*/ 282668 w 1077452"/>
                    <a:gd name="connsiteY30" fmla="*/ 861134 h 1586401"/>
                    <a:gd name="connsiteX31" fmla="*/ 306823 w 1077452"/>
                    <a:gd name="connsiteY31" fmla="*/ 999645 h 1586401"/>
                    <a:gd name="connsiteX32" fmla="*/ 286952 w 1077452"/>
                    <a:gd name="connsiteY32" fmla="*/ 1328265 h 1586401"/>
                    <a:gd name="connsiteX33" fmla="*/ 85571 w 1077452"/>
                    <a:gd name="connsiteY33" fmla="*/ 839992 h 1586401"/>
                    <a:gd name="connsiteX34" fmla="*/ 52912 w 1077452"/>
                    <a:gd name="connsiteY34" fmla="*/ 652722 h 1586401"/>
                    <a:gd name="connsiteX35" fmla="*/ 39456 w 1077452"/>
                    <a:gd name="connsiteY35" fmla="*/ 625611 h 1586401"/>
                    <a:gd name="connsiteX36" fmla="*/ 9508 w 1077452"/>
                    <a:gd name="connsiteY36" fmla="*/ 463376 h 1586401"/>
                    <a:gd name="connsiteX37" fmla="*/ 26641 w 1077452"/>
                    <a:gd name="connsiteY37" fmla="*/ 339434 h 1586401"/>
                    <a:gd name="connsiteX38" fmla="*/ 33076 w 1077452"/>
                    <a:gd name="connsiteY38" fmla="*/ 324795 h 1586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077452" h="1586401">
                      <a:moveTo>
                        <a:pt x="33076" y="324795"/>
                      </a:moveTo>
                      <a:cubicBezTo>
                        <a:pt x="119407" y="270315"/>
                        <a:pt x="-191331" y="237248"/>
                        <a:pt x="215253" y="69389"/>
                      </a:cubicBezTo>
                      <a:cubicBezTo>
                        <a:pt x="444548" y="-79541"/>
                        <a:pt x="414551" y="58448"/>
                        <a:pt x="514200" y="52978"/>
                      </a:cubicBezTo>
                      <a:lnTo>
                        <a:pt x="515954" y="70195"/>
                      </a:lnTo>
                      <a:lnTo>
                        <a:pt x="521634" y="71873"/>
                      </a:lnTo>
                      <a:cubicBezTo>
                        <a:pt x="644208" y="120958"/>
                        <a:pt x="737300" y="236933"/>
                        <a:pt x="763952" y="379378"/>
                      </a:cubicBezTo>
                      <a:lnTo>
                        <a:pt x="769452" y="439046"/>
                      </a:lnTo>
                      <a:lnTo>
                        <a:pt x="776874" y="434929"/>
                      </a:lnTo>
                      <a:lnTo>
                        <a:pt x="780795" y="440884"/>
                      </a:lnTo>
                      <a:cubicBezTo>
                        <a:pt x="814576" y="493219"/>
                        <a:pt x="849730" y="551861"/>
                        <a:pt x="884520" y="614586"/>
                      </a:cubicBezTo>
                      <a:cubicBezTo>
                        <a:pt x="1023680" y="865488"/>
                        <a:pt x="1104322" y="1086726"/>
                        <a:pt x="1064641" y="1108735"/>
                      </a:cubicBezTo>
                      <a:cubicBezTo>
                        <a:pt x="1054720" y="1114237"/>
                        <a:pt x="1038219" y="1106767"/>
                        <a:pt x="1016874" y="1088546"/>
                      </a:cubicBezTo>
                      <a:lnTo>
                        <a:pt x="993466" y="1065349"/>
                      </a:lnTo>
                      <a:lnTo>
                        <a:pt x="1021987" y="1131490"/>
                      </a:lnTo>
                      <a:cubicBezTo>
                        <a:pt x="1074029" y="1260644"/>
                        <a:pt x="1092724" y="1354168"/>
                        <a:pt x="1063947" y="1370129"/>
                      </a:cubicBezTo>
                      <a:cubicBezTo>
                        <a:pt x="1040926" y="1382897"/>
                        <a:pt x="991882" y="1343608"/>
                        <a:pt x="931197" y="1269763"/>
                      </a:cubicBezTo>
                      <a:lnTo>
                        <a:pt x="924253" y="1260755"/>
                      </a:lnTo>
                      <a:lnTo>
                        <a:pt x="923191" y="1263994"/>
                      </a:lnTo>
                      <a:lnTo>
                        <a:pt x="944729" y="1313942"/>
                      </a:lnTo>
                      <a:cubicBezTo>
                        <a:pt x="996772" y="1443096"/>
                        <a:pt x="1015467" y="1536620"/>
                        <a:pt x="986690" y="1552581"/>
                      </a:cubicBezTo>
                      <a:cubicBezTo>
                        <a:pt x="957914" y="1568541"/>
                        <a:pt x="888475" y="1503162"/>
                        <a:pt x="806468" y="1390627"/>
                      </a:cubicBezTo>
                      <a:lnTo>
                        <a:pt x="772745" y="1341929"/>
                      </a:lnTo>
                      <a:lnTo>
                        <a:pt x="765292" y="1340632"/>
                      </a:lnTo>
                      <a:lnTo>
                        <a:pt x="767340" y="1345381"/>
                      </a:lnTo>
                      <a:cubicBezTo>
                        <a:pt x="819383" y="1474535"/>
                        <a:pt x="838078" y="1568058"/>
                        <a:pt x="809302" y="1584019"/>
                      </a:cubicBezTo>
                      <a:cubicBezTo>
                        <a:pt x="763258" y="1609556"/>
                        <a:pt x="613122" y="1426862"/>
                        <a:pt x="473963" y="1175960"/>
                      </a:cubicBezTo>
                      <a:lnTo>
                        <a:pt x="390308" y="1011013"/>
                      </a:lnTo>
                      <a:lnTo>
                        <a:pt x="376667" y="993839"/>
                      </a:lnTo>
                      <a:cubicBezTo>
                        <a:pt x="349522" y="957205"/>
                        <a:pt x="322558" y="918309"/>
                        <a:pt x="296074" y="877427"/>
                      </a:cubicBezTo>
                      <a:lnTo>
                        <a:pt x="287234" y="862684"/>
                      </a:lnTo>
                      <a:lnTo>
                        <a:pt x="282668" y="861134"/>
                      </a:lnTo>
                      <a:lnTo>
                        <a:pt x="306823" y="999645"/>
                      </a:lnTo>
                      <a:cubicBezTo>
                        <a:pt x="331480" y="1185029"/>
                        <a:pt x="325575" y="1320045"/>
                        <a:pt x="286952" y="1328265"/>
                      </a:cubicBezTo>
                      <a:cubicBezTo>
                        <a:pt x="235455" y="1339225"/>
                        <a:pt x="145293" y="1120617"/>
                        <a:pt x="85571" y="839992"/>
                      </a:cubicBezTo>
                      <a:lnTo>
                        <a:pt x="52912" y="652722"/>
                      </a:lnTo>
                      <a:lnTo>
                        <a:pt x="39456" y="625611"/>
                      </a:lnTo>
                      <a:cubicBezTo>
                        <a:pt x="20172" y="575746"/>
                        <a:pt x="9508" y="520923"/>
                        <a:pt x="9508" y="463376"/>
                      </a:cubicBezTo>
                      <a:cubicBezTo>
                        <a:pt x="9508" y="420215"/>
                        <a:pt x="15506" y="378587"/>
                        <a:pt x="26641" y="339434"/>
                      </a:cubicBezTo>
                      <a:lnTo>
                        <a:pt x="33076" y="324795"/>
                      </a:lnTo>
                      <a:close/>
                    </a:path>
                  </a:pathLst>
                </a:custGeom>
                <a:solidFill>
                  <a:srgbClr val="FFC4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 dirty="0"/>
                </a:p>
              </p:txBody>
            </p:sp>
          </p:grpSp>
          <p:sp>
            <p:nvSpPr>
              <p:cNvPr id="418" name="Szabadkézi sokszög 417"/>
              <p:cNvSpPr/>
              <p:nvPr/>
            </p:nvSpPr>
            <p:spPr>
              <a:xfrm>
                <a:off x="1045594" y="2496489"/>
                <a:ext cx="1053191" cy="1382548"/>
              </a:xfrm>
              <a:custGeom>
                <a:avLst/>
                <a:gdLst>
                  <a:gd name="connsiteX0" fmla="*/ 929662 w 1859325"/>
                  <a:gd name="connsiteY0" fmla="*/ 1119694 h 2440734"/>
                  <a:gd name="connsiteX1" fmla="*/ 1675190 w 1859325"/>
                  <a:gd name="connsiteY1" fmla="*/ 1313156 h 2440734"/>
                  <a:gd name="connsiteX2" fmla="*/ 1690897 w 1859325"/>
                  <a:gd name="connsiteY2" fmla="*/ 1323983 h 2440734"/>
                  <a:gd name="connsiteX3" fmla="*/ 1690897 w 1859325"/>
                  <a:gd name="connsiteY3" fmla="*/ 2236444 h 2440734"/>
                  <a:gd name="connsiteX4" fmla="*/ 1690897 w 1859325"/>
                  <a:gd name="connsiteY4" fmla="*/ 2236445 h 2440734"/>
                  <a:gd name="connsiteX5" fmla="*/ 1690897 w 1859325"/>
                  <a:gd name="connsiteY5" fmla="*/ 2239386 h 2440734"/>
                  <a:gd name="connsiteX6" fmla="*/ 1687791 w 1859325"/>
                  <a:gd name="connsiteY6" fmla="*/ 2238586 h 2440734"/>
                  <a:gd name="connsiteX7" fmla="*/ 1687790 w 1859325"/>
                  <a:gd name="connsiteY7" fmla="*/ 2238587 h 2440734"/>
                  <a:gd name="connsiteX8" fmla="*/ 1675190 w 1859325"/>
                  <a:gd name="connsiteY8" fmla="*/ 2247272 h 2440734"/>
                  <a:gd name="connsiteX9" fmla="*/ 929662 w 1859325"/>
                  <a:gd name="connsiteY9" fmla="*/ 2440734 h 2440734"/>
                  <a:gd name="connsiteX10" fmla="*/ 184134 w 1859325"/>
                  <a:gd name="connsiteY10" fmla="*/ 2247272 h 2440734"/>
                  <a:gd name="connsiteX11" fmla="*/ 171534 w 1859325"/>
                  <a:gd name="connsiteY11" fmla="*/ 2238587 h 2440734"/>
                  <a:gd name="connsiteX12" fmla="*/ 171533 w 1859325"/>
                  <a:gd name="connsiteY12" fmla="*/ 2238586 h 2440734"/>
                  <a:gd name="connsiteX13" fmla="*/ 168429 w 1859325"/>
                  <a:gd name="connsiteY13" fmla="*/ 2239386 h 2440734"/>
                  <a:gd name="connsiteX14" fmla="*/ 168429 w 1859325"/>
                  <a:gd name="connsiteY14" fmla="*/ 2236447 h 2440734"/>
                  <a:gd name="connsiteX15" fmla="*/ 168429 w 1859325"/>
                  <a:gd name="connsiteY15" fmla="*/ 2236446 h 2440734"/>
                  <a:gd name="connsiteX16" fmla="*/ 168429 w 1859325"/>
                  <a:gd name="connsiteY16" fmla="*/ 1323982 h 2440734"/>
                  <a:gd name="connsiteX17" fmla="*/ 184134 w 1859325"/>
                  <a:gd name="connsiteY17" fmla="*/ 1313156 h 2440734"/>
                  <a:gd name="connsiteX18" fmla="*/ 929662 w 1859325"/>
                  <a:gd name="connsiteY18" fmla="*/ 1119694 h 2440734"/>
                  <a:gd name="connsiteX19" fmla="*/ 329393 w 1859325"/>
                  <a:gd name="connsiteY19" fmla="*/ 0 h 2440734"/>
                  <a:gd name="connsiteX20" fmla="*/ 1529930 w 1859325"/>
                  <a:gd name="connsiteY20" fmla="*/ 0 h 2440734"/>
                  <a:gd name="connsiteX21" fmla="*/ 1577443 w 1859325"/>
                  <a:gd name="connsiteY21" fmla="*/ 12568 h 2440734"/>
                  <a:gd name="connsiteX22" fmla="*/ 1859325 w 1859325"/>
                  <a:gd name="connsiteY22" fmla="*/ 381480 h 2440734"/>
                  <a:gd name="connsiteX23" fmla="*/ 1859325 w 1859325"/>
                  <a:gd name="connsiteY23" fmla="*/ 580179 h 2440734"/>
                  <a:gd name="connsiteX24" fmla="*/ 1728965 w 1859325"/>
                  <a:gd name="connsiteY24" fmla="*/ 860482 h 2440734"/>
                  <a:gd name="connsiteX25" fmla="*/ 1690897 w 1859325"/>
                  <a:gd name="connsiteY25" fmla="*/ 888455 h 2440734"/>
                  <a:gd name="connsiteX26" fmla="*/ 1690897 w 1859325"/>
                  <a:gd name="connsiteY26" fmla="*/ 1323982 h 2440734"/>
                  <a:gd name="connsiteX27" fmla="*/ 1675190 w 1859325"/>
                  <a:gd name="connsiteY27" fmla="*/ 1313155 h 2440734"/>
                  <a:gd name="connsiteX28" fmla="*/ 929662 w 1859325"/>
                  <a:gd name="connsiteY28" fmla="*/ 1119693 h 2440734"/>
                  <a:gd name="connsiteX29" fmla="*/ 184134 w 1859325"/>
                  <a:gd name="connsiteY29" fmla="*/ 1313155 h 2440734"/>
                  <a:gd name="connsiteX30" fmla="*/ 168429 w 1859325"/>
                  <a:gd name="connsiteY30" fmla="*/ 1323981 h 2440734"/>
                  <a:gd name="connsiteX31" fmla="*/ 168429 w 1859325"/>
                  <a:gd name="connsiteY31" fmla="*/ 888455 h 2440734"/>
                  <a:gd name="connsiteX32" fmla="*/ 130361 w 1859325"/>
                  <a:gd name="connsiteY32" fmla="*/ 860482 h 2440734"/>
                  <a:gd name="connsiteX33" fmla="*/ 0 w 1859325"/>
                  <a:gd name="connsiteY33" fmla="*/ 580179 h 2440734"/>
                  <a:gd name="connsiteX34" fmla="*/ 0 w 1859325"/>
                  <a:gd name="connsiteY34" fmla="*/ 381480 h 2440734"/>
                  <a:gd name="connsiteX35" fmla="*/ 281881 w 1859325"/>
                  <a:gd name="connsiteY35" fmla="*/ 12568 h 2440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859325" h="2440734">
                    <a:moveTo>
                      <a:pt x="929662" y="1119694"/>
                    </a:moveTo>
                    <a:cubicBezTo>
                      <a:pt x="1220809" y="1119694"/>
                      <a:pt x="1484393" y="1193625"/>
                      <a:pt x="1675190" y="1313156"/>
                    </a:cubicBezTo>
                    <a:lnTo>
                      <a:pt x="1690897" y="1323983"/>
                    </a:lnTo>
                    <a:lnTo>
                      <a:pt x="1690897" y="2236444"/>
                    </a:lnTo>
                    <a:lnTo>
                      <a:pt x="1690897" y="2236445"/>
                    </a:lnTo>
                    <a:lnTo>
                      <a:pt x="1690897" y="2239386"/>
                    </a:lnTo>
                    <a:lnTo>
                      <a:pt x="1687791" y="2238586"/>
                    </a:lnTo>
                    <a:lnTo>
                      <a:pt x="1687790" y="2238587"/>
                    </a:lnTo>
                    <a:lnTo>
                      <a:pt x="1675190" y="2247272"/>
                    </a:lnTo>
                    <a:cubicBezTo>
                      <a:pt x="1484393" y="2366803"/>
                      <a:pt x="1220809" y="2440734"/>
                      <a:pt x="929662" y="2440734"/>
                    </a:cubicBezTo>
                    <a:cubicBezTo>
                      <a:pt x="638515" y="2440734"/>
                      <a:pt x="374931" y="2366803"/>
                      <a:pt x="184134" y="2247272"/>
                    </a:cubicBezTo>
                    <a:lnTo>
                      <a:pt x="171534" y="2238587"/>
                    </a:lnTo>
                    <a:lnTo>
                      <a:pt x="171533" y="2238586"/>
                    </a:lnTo>
                    <a:lnTo>
                      <a:pt x="168429" y="2239386"/>
                    </a:lnTo>
                    <a:lnTo>
                      <a:pt x="168429" y="2236447"/>
                    </a:lnTo>
                    <a:lnTo>
                      <a:pt x="168429" y="2236446"/>
                    </a:lnTo>
                    <a:lnTo>
                      <a:pt x="168429" y="1323982"/>
                    </a:lnTo>
                    <a:lnTo>
                      <a:pt x="184134" y="1313156"/>
                    </a:lnTo>
                    <a:cubicBezTo>
                      <a:pt x="374931" y="1193625"/>
                      <a:pt x="638515" y="1119694"/>
                      <a:pt x="929662" y="1119694"/>
                    </a:cubicBezTo>
                    <a:close/>
                    <a:moveTo>
                      <a:pt x="329393" y="0"/>
                    </a:moveTo>
                    <a:lnTo>
                      <a:pt x="1529930" y="0"/>
                    </a:lnTo>
                    <a:lnTo>
                      <a:pt x="1577443" y="12568"/>
                    </a:lnTo>
                    <a:cubicBezTo>
                      <a:pt x="1742517" y="70542"/>
                      <a:pt x="1859325" y="213862"/>
                      <a:pt x="1859325" y="381480"/>
                    </a:cubicBezTo>
                    <a:lnTo>
                      <a:pt x="1859325" y="580179"/>
                    </a:lnTo>
                    <a:cubicBezTo>
                      <a:pt x="1859325" y="689644"/>
                      <a:pt x="1809509" y="788746"/>
                      <a:pt x="1728965" y="860482"/>
                    </a:cubicBezTo>
                    <a:lnTo>
                      <a:pt x="1690897" y="888455"/>
                    </a:lnTo>
                    <a:lnTo>
                      <a:pt x="1690897" y="1323982"/>
                    </a:lnTo>
                    <a:lnTo>
                      <a:pt x="1675190" y="1313155"/>
                    </a:lnTo>
                    <a:cubicBezTo>
                      <a:pt x="1484393" y="1193624"/>
                      <a:pt x="1220809" y="1119693"/>
                      <a:pt x="929662" y="1119693"/>
                    </a:cubicBezTo>
                    <a:cubicBezTo>
                      <a:pt x="638515" y="1119693"/>
                      <a:pt x="374931" y="1193624"/>
                      <a:pt x="184134" y="1313155"/>
                    </a:cubicBezTo>
                    <a:lnTo>
                      <a:pt x="168429" y="1323981"/>
                    </a:lnTo>
                    <a:lnTo>
                      <a:pt x="168429" y="888455"/>
                    </a:lnTo>
                    <a:lnTo>
                      <a:pt x="130361" y="860482"/>
                    </a:lnTo>
                    <a:cubicBezTo>
                      <a:pt x="49818" y="788746"/>
                      <a:pt x="0" y="689644"/>
                      <a:pt x="0" y="580179"/>
                    </a:cubicBezTo>
                    <a:lnTo>
                      <a:pt x="0" y="381480"/>
                    </a:lnTo>
                    <a:cubicBezTo>
                      <a:pt x="0" y="213862"/>
                      <a:pt x="116807" y="70542"/>
                      <a:pt x="281881" y="1256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BF3F"/>
                  </a:gs>
                  <a:gs pos="100000">
                    <a:srgbClr val="F79735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19" name="Ellipszis 205"/>
              <p:cNvSpPr/>
              <p:nvPr/>
            </p:nvSpPr>
            <p:spPr>
              <a:xfrm flipH="1">
                <a:off x="1028526" y="1330942"/>
                <a:ext cx="1137643" cy="483737"/>
              </a:xfrm>
              <a:custGeom>
                <a:avLst/>
                <a:gdLst>
                  <a:gd name="connsiteX0" fmla="*/ 0 w 1250441"/>
                  <a:gd name="connsiteY0" fmla="*/ 559985 h 1119970"/>
                  <a:gd name="connsiteX1" fmla="*/ 625221 w 1250441"/>
                  <a:gd name="connsiteY1" fmla="*/ 0 h 1119970"/>
                  <a:gd name="connsiteX2" fmla="*/ 1250442 w 1250441"/>
                  <a:gd name="connsiteY2" fmla="*/ 559985 h 1119970"/>
                  <a:gd name="connsiteX3" fmla="*/ 625221 w 1250441"/>
                  <a:gd name="connsiteY3" fmla="*/ 1119970 h 1119970"/>
                  <a:gd name="connsiteX4" fmla="*/ 0 w 1250441"/>
                  <a:gd name="connsiteY4" fmla="*/ 559985 h 1119970"/>
                  <a:gd name="connsiteX0" fmla="*/ 0 w 1250442"/>
                  <a:gd name="connsiteY0" fmla="*/ 559985 h 629983"/>
                  <a:gd name="connsiteX1" fmla="*/ 625221 w 1250442"/>
                  <a:gd name="connsiteY1" fmla="*/ 0 h 629983"/>
                  <a:gd name="connsiteX2" fmla="*/ 1250442 w 1250442"/>
                  <a:gd name="connsiteY2" fmla="*/ 559985 h 629983"/>
                  <a:gd name="connsiteX3" fmla="*/ 0 w 1250442"/>
                  <a:gd name="connsiteY3" fmla="*/ 559985 h 629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442" h="629983">
                    <a:moveTo>
                      <a:pt x="0" y="559985"/>
                    </a:moveTo>
                    <a:cubicBezTo>
                      <a:pt x="0" y="250714"/>
                      <a:pt x="279921" y="0"/>
                      <a:pt x="625221" y="0"/>
                    </a:cubicBezTo>
                    <a:cubicBezTo>
                      <a:pt x="970521" y="0"/>
                      <a:pt x="1250442" y="250714"/>
                      <a:pt x="1250442" y="559985"/>
                    </a:cubicBezTo>
                    <a:cubicBezTo>
                      <a:pt x="1146239" y="653316"/>
                      <a:pt x="104203" y="653316"/>
                      <a:pt x="0" y="559985"/>
                    </a:cubicBezTo>
                    <a:close/>
                  </a:path>
                </a:pathLst>
              </a:custGeom>
              <a:solidFill>
                <a:srgbClr val="EBC69D">
                  <a:alpha val="4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20" name="Ellipszis 205"/>
              <p:cNvSpPr/>
              <p:nvPr/>
            </p:nvSpPr>
            <p:spPr>
              <a:xfrm flipH="1">
                <a:off x="1028526" y="1648356"/>
                <a:ext cx="1137643" cy="166819"/>
              </a:xfrm>
              <a:custGeom>
                <a:avLst/>
                <a:gdLst>
                  <a:gd name="connsiteX0" fmla="*/ 0 w 1250441"/>
                  <a:gd name="connsiteY0" fmla="*/ 559985 h 1119970"/>
                  <a:gd name="connsiteX1" fmla="*/ 625221 w 1250441"/>
                  <a:gd name="connsiteY1" fmla="*/ 0 h 1119970"/>
                  <a:gd name="connsiteX2" fmla="*/ 1250442 w 1250441"/>
                  <a:gd name="connsiteY2" fmla="*/ 559985 h 1119970"/>
                  <a:gd name="connsiteX3" fmla="*/ 625221 w 1250441"/>
                  <a:gd name="connsiteY3" fmla="*/ 1119970 h 1119970"/>
                  <a:gd name="connsiteX4" fmla="*/ 0 w 1250441"/>
                  <a:gd name="connsiteY4" fmla="*/ 559985 h 1119970"/>
                  <a:gd name="connsiteX0" fmla="*/ 0 w 1250442"/>
                  <a:gd name="connsiteY0" fmla="*/ 559985 h 629983"/>
                  <a:gd name="connsiteX1" fmla="*/ 625221 w 1250442"/>
                  <a:gd name="connsiteY1" fmla="*/ 0 h 629983"/>
                  <a:gd name="connsiteX2" fmla="*/ 1250442 w 1250442"/>
                  <a:gd name="connsiteY2" fmla="*/ 559985 h 629983"/>
                  <a:gd name="connsiteX3" fmla="*/ 0 w 1250442"/>
                  <a:gd name="connsiteY3" fmla="*/ 559985 h 629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442" h="629983">
                    <a:moveTo>
                      <a:pt x="0" y="559985"/>
                    </a:moveTo>
                    <a:cubicBezTo>
                      <a:pt x="0" y="250714"/>
                      <a:pt x="279921" y="0"/>
                      <a:pt x="625221" y="0"/>
                    </a:cubicBezTo>
                    <a:cubicBezTo>
                      <a:pt x="970521" y="0"/>
                      <a:pt x="1250442" y="250714"/>
                      <a:pt x="1250442" y="559985"/>
                    </a:cubicBezTo>
                    <a:cubicBezTo>
                      <a:pt x="1146239" y="653316"/>
                      <a:pt x="104203" y="653316"/>
                      <a:pt x="0" y="559985"/>
                    </a:cubicBezTo>
                    <a:close/>
                  </a:path>
                </a:pathLst>
              </a:custGeom>
              <a:solidFill>
                <a:srgbClr val="EBC69D">
                  <a:alpha val="4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421" name="Ív 420"/>
              <p:cNvSpPr/>
              <p:nvPr/>
            </p:nvSpPr>
            <p:spPr>
              <a:xfrm rot="1015858">
                <a:off x="1542786" y="2145229"/>
                <a:ext cx="226225" cy="377923"/>
              </a:xfrm>
              <a:prstGeom prst="arc">
                <a:avLst/>
              </a:prstGeom>
              <a:ln w="12700">
                <a:solidFill>
                  <a:srgbClr val="FFB12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22" name="Ív 421"/>
              <p:cNvSpPr/>
              <p:nvPr/>
            </p:nvSpPr>
            <p:spPr>
              <a:xfrm rot="20584142" flipH="1">
                <a:off x="1382840" y="2139850"/>
                <a:ext cx="226225" cy="377923"/>
              </a:xfrm>
              <a:prstGeom prst="arc">
                <a:avLst/>
              </a:prstGeom>
              <a:ln w="12700">
                <a:solidFill>
                  <a:srgbClr val="FFC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23" name="Szabadkézi sokszög 422"/>
              <p:cNvSpPr/>
              <p:nvPr/>
            </p:nvSpPr>
            <p:spPr>
              <a:xfrm rot="21027276" flipH="1" flipV="1">
                <a:off x="1731073" y="2607349"/>
                <a:ext cx="598693" cy="1483011"/>
              </a:xfrm>
              <a:custGeom>
                <a:avLst/>
                <a:gdLst>
                  <a:gd name="connsiteX0" fmla="*/ 100032 w 592842"/>
                  <a:gd name="connsiteY0" fmla="*/ 1465659 h 1467045"/>
                  <a:gd name="connsiteX1" fmla="*/ 1154 w 592842"/>
                  <a:gd name="connsiteY1" fmla="*/ 1210397 h 1467045"/>
                  <a:gd name="connsiteX2" fmla="*/ 34789 w 592842"/>
                  <a:gd name="connsiteY2" fmla="*/ 556939 h 1467045"/>
                  <a:gd name="connsiteX3" fmla="*/ 47677 w 592842"/>
                  <a:gd name="connsiteY3" fmla="*/ 551098 h 1467045"/>
                  <a:gd name="connsiteX4" fmla="*/ 61520 w 592842"/>
                  <a:gd name="connsiteY4" fmla="*/ 525605 h 1467045"/>
                  <a:gd name="connsiteX5" fmla="*/ 281499 w 592842"/>
                  <a:gd name="connsiteY5" fmla="*/ 201517 h 1467045"/>
                  <a:gd name="connsiteX6" fmla="*/ 543118 w 592842"/>
                  <a:gd name="connsiteY6" fmla="*/ 29515 h 1467045"/>
                  <a:gd name="connsiteX7" fmla="*/ 431111 w 592842"/>
                  <a:gd name="connsiteY7" fmla="*/ 444529 h 1467045"/>
                  <a:gd name="connsiteX8" fmla="*/ 368915 w 592842"/>
                  <a:gd name="connsiteY8" fmla="*/ 554552 h 1467045"/>
                  <a:gd name="connsiteX9" fmla="*/ 382897 w 592842"/>
                  <a:gd name="connsiteY9" fmla="*/ 554756 h 1467045"/>
                  <a:gd name="connsiteX10" fmla="*/ 285756 w 592842"/>
                  <a:gd name="connsiteY10" fmla="*/ 1274550 h 1467045"/>
                  <a:gd name="connsiteX11" fmla="*/ 100032 w 592842"/>
                  <a:gd name="connsiteY11" fmla="*/ 1465659 h 1467045"/>
                  <a:gd name="connsiteX0" fmla="*/ 100032 w 544042"/>
                  <a:gd name="connsiteY0" fmla="*/ 1464145 h 1465531"/>
                  <a:gd name="connsiteX1" fmla="*/ 1154 w 544042"/>
                  <a:gd name="connsiteY1" fmla="*/ 1208883 h 1465531"/>
                  <a:gd name="connsiteX2" fmla="*/ 34789 w 544042"/>
                  <a:gd name="connsiteY2" fmla="*/ 555425 h 1465531"/>
                  <a:gd name="connsiteX3" fmla="*/ 47677 w 544042"/>
                  <a:gd name="connsiteY3" fmla="*/ 549584 h 1465531"/>
                  <a:gd name="connsiteX4" fmla="*/ 61520 w 544042"/>
                  <a:gd name="connsiteY4" fmla="*/ 524091 h 1465531"/>
                  <a:gd name="connsiteX5" fmla="*/ 281499 w 544042"/>
                  <a:gd name="connsiteY5" fmla="*/ 200003 h 1465531"/>
                  <a:gd name="connsiteX6" fmla="*/ 543118 w 544042"/>
                  <a:gd name="connsiteY6" fmla="*/ 28001 h 1465531"/>
                  <a:gd name="connsiteX7" fmla="*/ 368915 w 544042"/>
                  <a:gd name="connsiteY7" fmla="*/ 553038 h 1465531"/>
                  <a:gd name="connsiteX8" fmla="*/ 382897 w 544042"/>
                  <a:gd name="connsiteY8" fmla="*/ 553242 h 1465531"/>
                  <a:gd name="connsiteX9" fmla="*/ 285756 w 544042"/>
                  <a:gd name="connsiteY9" fmla="*/ 1273036 h 1465531"/>
                  <a:gd name="connsiteX10" fmla="*/ 100032 w 544042"/>
                  <a:gd name="connsiteY10" fmla="*/ 1464145 h 1465531"/>
                  <a:gd name="connsiteX0" fmla="*/ 100032 w 592787"/>
                  <a:gd name="connsiteY0" fmla="*/ 1485518 h 1486904"/>
                  <a:gd name="connsiteX1" fmla="*/ 1154 w 592787"/>
                  <a:gd name="connsiteY1" fmla="*/ 1230256 h 1486904"/>
                  <a:gd name="connsiteX2" fmla="*/ 34789 w 592787"/>
                  <a:gd name="connsiteY2" fmla="*/ 576798 h 1486904"/>
                  <a:gd name="connsiteX3" fmla="*/ 47677 w 592787"/>
                  <a:gd name="connsiteY3" fmla="*/ 570957 h 1486904"/>
                  <a:gd name="connsiteX4" fmla="*/ 61520 w 592787"/>
                  <a:gd name="connsiteY4" fmla="*/ 545464 h 1486904"/>
                  <a:gd name="connsiteX5" fmla="*/ 281499 w 592787"/>
                  <a:gd name="connsiteY5" fmla="*/ 221376 h 1486904"/>
                  <a:gd name="connsiteX6" fmla="*/ 543118 w 592787"/>
                  <a:gd name="connsiteY6" fmla="*/ 49374 h 1486904"/>
                  <a:gd name="connsiteX7" fmla="*/ 368915 w 592787"/>
                  <a:gd name="connsiteY7" fmla="*/ 574411 h 1486904"/>
                  <a:gd name="connsiteX8" fmla="*/ 382897 w 592787"/>
                  <a:gd name="connsiteY8" fmla="*/ 574615 h 1486904"/>
                  <a:gd name="connsiteX9" fmla="*/ 285756 w 592787"/>
                  <a:gd name="connsiteY9" fmla="*/ 1294409 h 1486904"/>
                  <a:gd name="connsiteX10" fmla="*/ 100032 w 592787"/>
                  <a:gd name="connsiteY10" fmla="*/ 1485518 h 1486904"/>
                  <a:gd name="connsiteX0" fmla="*/ 100032 w 592787"/>
                  <a:gd name="connsiteY0" fmla="*/ 1436186 h 1437572"/>
                  <a:gd name="connsiteX1" fmla="*/ 1154 w 592787"/>
                  <a:gd name="connsiteY1" fmla="*/ 1180924 h 1437572"/>
                  <a:gd name="connsiteX2" fmla="*/ 34789 w 592787"/>
                  <a:gd name="connsiteY2" fmla="*/ 527466 h 1437572"/>
                  <a:gd name="connsiteX3" fmla="*/ 47677 w 592787"/>
                  <a:gd name="connsiteY3" fmla="*/ 521625 h 1437572"/>
                  <a:gd name="connsiteX4" fmla="*/ 61520 w 592787"/>
                  <a:gd name="connsiteY4" fmla="*/ 496132 h 1437572"/>
                  <a:gd name="connsiteX5" fmla="*/ 543118 w 592787"/>
                  <a:gd name="connsiteY5" fmla="*/ 42 h 1437572"/>
                  <a:gd name="connsiteX6" fmla="*/ 368915 w 592787"/>
                  <a:gd name="connsiteY6" fmla="*/ 525079 h 1437572"/>
                  <a:gd name="connsiteX7" fmla="*/ 382897 w 592787"/>
                  <a:gd name="connsiteY7" fmla="*/ 525283 h 1437572"/>
                  <a:gd name="connsiteX8" fmla="*/ 285756 w 592787"/>
                  <a:gd name="connsiteY8" fmla="*/ 1245077 h 1437572"/>
                  <a:gd name="connsiteX9" fmla="*/ 100032 w 592787"/>
                  <a:gd name="connsiteY9" fmla="*/ 1436186 h 1437572"/>
                  <a:gd name="connsiteX0" fmla="*/ 100032 w 617639"/>
                  <a:gd name="connsiteY0" fmla="*/ 1466813 h 1468199"/>
                  <a:gd name="connsiteX1" fmla="*/ 1154 w 617639"/>
                  <a:gd name="connsiteY1" fmla="*/ 1211551 h 1468199"/>
                  <a:gd name="connsiteX2" fmla="*/ 34789 w 617639"/>
                  <a:gd name="connsiteY2" fmla="*/ 558093 h 1468199"/>
                  <a:gd name="connsiteX3" fmla="*/ 47677 w 617639"/>
                  <a:gd name="connsiteY3" fmla="*/ 552252 h 1468199"/>
                  <a:gd name="connsiteX4" fmla="*/ 61520 w 617639"/>
                  <a:gd name="connsiteY4" fmla="*/ 526759 h 1468199"/>
                  <a:gd name="connsiteX5" fmla="*/ 543118 w 617639"/>
                  <a:gd name="connsiteY5" fmla="*/ 30669 h 1468199"/>
                  <a:gd name="connsiteX6" fmla="*/ 368915 w 617639"/>
                  <a:gd name="connsiteY6" fmla="*/ 555706 h 1468199"/>
                  <a:gd name="connsiteX7" fmla="*/ 382897 w 617639"/>
                  <a:gd name="connsiteY7" fmla="*/ 555910 h 1468199"/>
                  <a:gd name="connsiteX8" fmla="*/ 285756 w 617639"/>
                  <a:gd name="connsiteY8" fmla="*/ 1275704 h 1468199"/>
                  <a:gd name="connsiteX9" fmla="*/ 100032 w 617639"/>
                  <a:gd name="connsiteY9" fmla="*/ 1466813 h 1468199"/>
                  <a:gd name="connsiteX0" fmla="*/ 100032 w 590938"/>
                  <a:gd name="connsiteY0" fmla="*/ 1500280 h 1501666"/>
                  <a:gd name="connsiteX1" fmla="*/ 1154 w 590938"/>
                  <a:gd name="connsiteY1" fmla="*/ 1245018 h 1501666"/>
                  <a:gd name="connsiteX2" fmla="*/ 34789 w 590938"/>
                  <a:gd name="connsiteY2" fmla="*/ 591560 h 1501666"/>
                  <a:gd name="connsiteX3" fmla="*/ 47677 w 590938"/>
                  <a:gd name="connsiteY3" fmla="*/ 585719 h 1501666"/>
                  <a:gd name="connsiteX4" fmla="*/ 61520 w 590938"/>
                  <a:gd name="connsiteY4" fmla="*/ 560226 h 1501666"/>
                  <a:gd name="connsiteX5" fmla="*/ 511901 w 590938"/>
                  <a:gd name="connsiteY5" fmla="*/ 29214 h 1501666"/>
                  <a:gd name="connsiteX6" fmla="*/ 368915 w 590938"/>
                  <a:gd name="connsiteY6" fmla="*/ 589173 h 1501666"/>
                  <a:gd name="connsiteX7" fmla="*/ 382897 w 590938"/>
                  <a:gd name="connsiteY7" fmla="*/ 589377 h 1501666"/>
                  <a:gd name="connsiteX8" fmla="*/ 285756 w 590938"/>
                  <a:gd name="connsiteY8" fmla="*/ 1309171 h 1501666"/>
                  <a:gd name="connsiteX9" fmla="*/ 100032 w 590938"/>
                  <a:gd name="connsiteY9" fmla="*/ 1500280 h 1501666"/>
                  <a:gd name="connsiteX0" fmla="*/ 100032 w 574417"/>
                  <a:gd name="connsiteY0" fmla="*/ 1492562 h 1493948"/>
                  <a:gd name="connsiteX1" fmla="*/ 1154 w 574417"/>
                  <a:gd name="connsiteY1" fmla="*/ 1237300 h 1493948"/>
                  <a:gd name="connsiteX2" fmla="*/ 34789 w 574417"/>
                  <a:gd name="connsiteY2" fmla="*/ 583842 h 1493948"/>
                  <a:gd name="connsiteX3" fmla="*/ 47677 w 574417"/>
                  <a:gd name="connsiteY3" fmla="*/ 578001 h 1493948"/>
                  <a:gd name="connsiteX4" fmla="*/ 61520 w 574417"/>
                  <a:gd name="connsiteY4" fmla="*/ 552508 h 1493948"/>
                  <a:gd name="connsiteX5" fmla="*/ 511901 w 574417"/>
                  <a:gd name="connsiteY5" fmla="*/ 21496 h 1493948"/>
                  <a:gd name="connsiteX6" fmla="*/ 368915 w 574417"/>
                  <a:gd name="connsiteY6" fmla="*/ 581455 h 1493948"/>
                  <a:gd name="connsiteX7" fmla="*/ 382897 w 574417"/>
                  <a:gd name="connsiteY7" fmla="*/ 581659 h 1493948"/>
                  <a:gd name="connsiteX8" fmla="*/ 285756 w 574417"/>
                  <a:gd name="connsiteY8" fmla="*/ 1301453 h 1493948"/>
                  <a:gd name="connsiteX9" fmla="*/ 100032 w 574417"/>
                  <a:gd name="connsiteY9" fmla="*/ 1492562 h 1493948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50606"/>
                  <a:gd name="connsiteY0" fmla="*/ 1483067 h 1484453"/>
                  <a:gd name="connsiteX1" fmla="*/ 1154 w 550606"/>
                  <a:gd name="connsiteY1" fmla="*/ 1227805 h 1484453"/>
                  <a:gd name="connsiteX2" fmla="*/ 34789 w 550606"/>
                  <a:gd name="connsiteY2" fmla="*/ 574347 h 1484453"/>
                  <a:gd name="connsiteX3" fmla="*/ 47677 w 550606"/>
                  <a:gd name="connsiteY3" fmla="*/ 568506 h 1484453"/>
                  <a:gd name="connsiteX4" fmla="*/ 511901 w 550606"/>
                  <a:gd name="connsiteY4" fmla="*/ 12001 h 1484453"/>
                  <a:gd name="connsiteX5" fmla="*/ 368915 w 550606"/>
                  <a:gd name="connsiteY5" fmla="*/ 571960 h 1484453"/>
                  <a:gd name="connsiteX6" fmla="*/ 382897 w 550606"/>
                  <a:gd name="connsiteY6" fmla="*/ 572164 h 1484453"/>
                  <a:gd name="connsiteX7" fmla="*/ 285756 w 550606"/>
                  <a:gd name="connsiteY7" fmla="*/ 1291958 h 1484453"/>
                  <a:gd name="connsiteX8" fmla="*/ 100032 w 550606"/>
                  <a:gd name="connsiteY8" fmla="*/ 1483067 h 1484453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393965 w 561674"/>
                  <a:gd name="connsiteY5" fmla="*/ 569441 h 1481730"/>
                  <a:gd name="connsiteX6" fmla="*/ 296824 w 561674"/>
                  <a:gd name="connsiteY6" fmla="*/ 1289235 h 1481730"/>
                  <a:gd name="connsiteX7" fmla="*/ 111100 w 561674"/>
                  <a:gd name="connsiteY7" fmla="*/ 1480344 h 1481730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296824 w 561674"/>
                  <a:gd name="connsiteY5" fmla="*/ 1289235 h 1481730"/>
                  <a:gd name="connsiteX6" fmla="*/ 111100 w 561674"/>
                  <a:gd name="connsiteY6" fmla="*/ 1480344 h 1481730"/>
                  <a:gd name="connsiteX0" fmla="*/ 111100 w 598694"/>
                  <a:gd name="connsiteY0" fmla="*/ 1481623 h 1483009"/>
                  <a:gd name="connsiteX1" fmla="*/ 12222 w 598694"/>
                  <a:gd name="connsiteY1" fmla="*/ 1226361 h 1483009"/>
                  <a:gd name="connsiteX2" fmla="*/ 58745 w 598694"/>
                  <a:gd name="connsiteY2" fmla="*/ 567062 h 1483009"/>
                  <a:gd name="connsiteX3" fmla="*/ 522969 w 598694"/>
                  <a:gd name="connsiteY3" fmla="*/ 10557 h 1483009"/>
                  <a:gd name="connsiteX4" fmla="*/ 379983 w 598694"/>
                  <a:gd name="connsiteY4" fmla="*/ 570516 h 1483009"/>
                  <a:gd name="connsiteX5" fmla="*/ 296824 w 598694"/>
                  <a:gd name="connsiteY5" fmla="*/ 1290514 h 1483009"/>
                  <a:gd name="connsiteX6" fmla="*/ 111100 w 598694"/>
                  <a:gd name="connsiteY6" fmla="*/ 1481623 h 148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8694" h="1483009">
                    <a:moveTo>
                      <a:pt x="111100" y="1481623"/>
                    </a:moveTo>
                    <a:cubicBezTo>
                      <a:pt x="63667" y="1470931"/>
                      <a:pt x="20948" y="1378788"/>
                      <a:pt x="12222" y="1226361"/>
                    </a:cubicBezTo>
                    <a:cubicBezTo>
                      <a:pt x="3496" y="1073934"/>
                      <a:pt x="-26380" y="769696"/>
                      <a:pt x="58745" y="567062"/>
                    </a:cubicBezTo>
                    <a:cubicBezTo>
                      <a:pt x="143870" y="364428"/>
                      <a:pt x="299474" y="-73366"/>
                      <a:pt x="522969" y="10557"/>
                    </a:cubicBezTo>
                    <a:cubicBezTo>
                      <a:pt x="746464" y="94480"/>
                      <a:pt x="406686" y="482976"/>
                      <a:pt x="379983" y="570516"/>
                    </a:cubicBezTo>
                    <a:lnTo>
                      <a:pt x="296824" y="1290514"/>
                    </a:lnTo>
                    <a:cubicBezTo>
                      <a:pt x="249680" y="1442331"/>
                      <a:pt x="158534" y="1492315"/>
                      <a:pt x="111100" y="1481623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397" name="Csoportba foglalás 396"/>
            <p:cNvGrpSpPr/>
            <p:nvPr/>
          </p:nvGrpSpPr>
          <p:grpSpPr>
            <a:xfrm>
              <a:off x="1966549" y="2342203"/>
              <a:ext cx="105620" cy="46128"/>
              <a:chOff x="3546125" y="4051738"/>
              <a:chExt cx="1293890" cy="384884"/>
            </a:xfrm>
          </p:grpSpPr>
          <p:grpSp>
            <p:nvGrpSpPr>
              <p:cNvPr id="398" name="Csoportba foglalás 397"/>
              <p:cNvGrpSpPr/>
              <p:nvPr/>
            </p:nvGrpSpPr>
            <p:grpSpPr>
              <a:xfrm>
                <a:off x="3546794" y="4051738"/>
                <a:ext cx="1293221" cy="162763"/>
                <a:chOff x="3656613" y="3545963"/>
                <a:chExt cx="1971677" cy="894493"/>
              </a:xfrm>
            </p:grpSpPr>
            <p:sp>
              <p:nvSpPr>
                <p:cNvPr id="402" name="Háromszög 18"/>
                <p:cNvSpPr/>
                <p:nvPr/>
              </p:nvSpPr>
              <p:spPr>
                <a:xfrm>
                  <a:off x="4619000" y="3545963"/>
                  <a:ext cx="1009290" cy="894493"/>
                </a:xfrm>
                <a:custGeom>
                  <a:avLst/>
                  <a:gdLst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2842045 h 2842045"/>
                    <a:gd name="connsiteX1" fmla="*/ 780108 w 2975353"/>
                    <a:gd name="connsiteY1" fmla="*/ 0 h 2842045"/>
                    <a:gd name="connsiteX2" fmla="*/ 2975353 w 2975353"/>
                    <a:gd name="connsiteY2" fmla="*/ 2842045 h 2842045"/>
                    <a:gd name="connsiteX3" fmla="*/ 0 w 2975353"/>
                    <a:gd name="connsiteY3" fmla="*/ 2842045 h 2842045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5353" h="2366499">
                      <a:moveTo>
                        <a:pt x="0" y="2366499"/>
                      </a:moveTo>
                      <a:cubicBezTo>
                        <a:pt x="70850" y="1561895"/>
                        <a:pt x="-189" y="43597"/>
                        <a:pt x="764342" y="351"/>
                      </a:cubicBezTo>
                      <a:cubicBezTo>
                        <a:pt x="1669512" y="-25175"/>
                        <a:pt x="2243605" y="1345578"/>
                        <a:pt x="2975353" y="2366499"/>
                      </a:cubicBezTo>
                      <a:lnTo>
                        <a:pt x="0" y="2366499"/>
                      </a:ln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03" name="Háromszög 18"/>
                <p:cNvSpPr/>
                <p:nvPr/>
              </p:nvSpPr>
              <p:spPr>
                <a:xfrm flipH="1">
                  <a:off x="3656613" y="3545963"/>
                  <a:ext cx="1009290" cy="894493"/>
                </a:xfrm>
                <a:custGeom>
                  <a:avLst/>
                  <a:gdLst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2842045 h 2842045"/>
                    <a:gd name="connsiteX1" fmla="*/ 780108 w 2975353"/>
                    <a:gd name="connsiteY1" fmla="*/ 0 h 2842045"/>
                    <a:gd name="connsiteX2" fmla="*/ 2975353 w 2975353"/>
                    <a:gd name="connsiteY2" fmla="*/ 2842045 h 2842045"/>
                    <a:gd name="connsiteX3" fmla="*/ 0 w 2975353"/>
                    <a:gd name="connsiteY3" fmla="*/ 2842045 h 2842045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5353" h="2366499">
                      <a:moveTo>
                        <a:pt x="0" y="2366499"/>
                      </a:moveTo>
                      <a:cubicBezTo>
                        <a:pt x="70850" y="1561895"/>
                        <a:pt x="-189" y="43597"/>
                        <a:pt x="764342" y="351"/>
                      </a:cubicBezTo>
                      <a:cubicBezTo>
                        <a:pt x="1669512" y="-25175"/>
                        <a:pt x="2243605" y="1345578"/>
                        <a:pt x="2975353" y="2366499"/>
                      </a:cubicBezTo>
                      <a:lnTo>
                        <a:pt x="0" y="2366499"/>
                      </a:ln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399" name="Csoportba foglalás 398"/>
              <p:cNvGrpSpPr/>
              <p:nvPr/>
            </p:nvGrpSpPr>
            <p:grpSpPr>
              <a:xfrm>
                <a:off x="3546125" y="4179938"/>
                <a:ext cx="1293293" cy="256684"/>
                <a:chOff x="3672247" y="4346449"/>
                <a:chExt cx="1950111" cy="637887"/>
              </a:xfrm>
            </p:grpSpPr>
            <p:sp>
              <p:nvSpPr>
                <p:cNvPr id="400" name="Szabadkézi sokszög 399"/>
                <p:cNvSpPr/>
                <p:nvPr/>
              </p:nvSpPr>
              <p:spPr>
                <a:xfrm flipH="1">
                  <a:off x="3672247" y="4346449"/>
                  <a:ext cx="986240" cy="637887"/>
                </a:xfrm>
                <a:custGeom>
                  <a:avLst/>
                  <a:gdLst>
                    <a:gd name="connsiteX0" fmla="*/ 0 w 936812"/>
                    <a:gd name="connsiteY0" fmla="*/ 0 h 1385047"/>
                    <a:gd name="connsiteX1" fmla="*/ 936812 w 936812"/>
                    <a:gd name="connsiteY1" fmla="*/ 0 h 1385047"/>
                    <a:gd name="connsiteX2" fmla="*/ 0 w 936812"/>
                    <a:gd name="connsiteY2" fmla="*/ 1385047 h 1385047"/>
                    <a:gd name="connsiteX3" fmla="*/ 0 w 936812"/>
                    <a:gd name="connsiteY3" fmla="*/ 0 h 138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812" h="1385047">
                      <a:moveTo>
                        <a:pt x="0" y="0"/>
                      </a:moveTo>
                      <a:lnTo>
                        <a:pt x="936812" y="0"/>
                      </a:lnTo>
                      <a:cubicBezTo>
                        <a:pt x="936812" y="764940"/>
                        <a:pt x="517387" y="1385047"/>
                        <a:pt x="0" y="138504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891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01" name="Szabadkézi sokszög 400"/>
                <p:cNvSpPr/>
                <p:nvPr/>
              </p:nvSpPr>
              <p:spPr>
                <a:xfrm>
                  <a:off x="4658493" y="4401792"/>
                  <a:ext cx="963865" cy="527180"/>
                </a:xfrm>
                <a:custGeom>
                  <a:avLst/>
                  <a:gdLst>
                    <a:gd name="connsiteX0" fmla="*/ 0 w 936812"/>
                    <a:gd name="connsiteY0" fmla="*/ 0 h 1385047"/>
                    <a:gd name="connsiteX1" fmla="*/ 936812 w 936812"/>
                    <a:gd name="connsiteY1" fmla="*/ 0 h 1385047"/>
                    <a:gd name="connsiteX2" fmla="*/ 0 w 936812"/>
                    <a:gd name="connsiteY2" fmla="*/ 1385047 h 1385047"/>
                    <a:gd name="connsiteX3" fmla="*/ 0 w 936812"/>
                    <a:gd name="connsiteY3" fmla="*/ 0 h 138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812" h="1385047">
                      <a:moveTo>
                        <a:pt x="0" y="0"/>
                      </a:moveTo>
                      <a:lnTo>
                        <a:pt x="936812" y="0"/>
                      </a:lnTo>
                      <a:cubicBezTo>
                        <a:pt x="936812" y="764940"/>
                        <a:pt x="517387" y="1385047"/>
                        <a:pt x="0" y="138504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891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sp>
        <p:nvSpPr>
          <p:cNvPr id="246" name="Lekerekített téglalap 245"/>
          <p:cNvSpPr/>
          <p:nvPr/>
        </p:nvSpPr>
        <p:spPr>
          <a:xfrm>
            <a:off x="401918" y="4708963"/>
            <a:ext cx="5040000" cy="180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b="1" dirty="0" smtClean="0">
                <a:solidFill>
                  <a:schemeClr val="tx1"/>
                </a:solidFill>
              </a:rPr>
              <a:t>Vajon hova siet ez az idős asszony? 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Siethet nyugodtan, hiszen, senki sem mondja neki, hogy: - Maradj itthon! 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Évek óta csak magára kell főznie, ha van mit. Férjét hosszú ideje eltemette már, gyermeke nem született. </a:t>
            </a:r>
          </a:p>
          <a:p>
            <a:endParaRPr lang="hu-HU" dirty="0" smtClean="0">
              <a:solidFill>
                <a:schemeClr val="tx1"/>
              </a:solidFill>
            </a:endParaRPr>
          </a:p>
          <a:p>
            <a:endParaRPr lang="hu-H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01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46 C 0.0724 -0.02453 0.14076 0.01736 0.19831 0.09792 C 0.25495 -0.00602 0.33633 0.00996 0.40026 0.01389 C 0.46406 0.01806 0.54792 0.0456 0.58112 0.12338 C 0.69948 -0.03009 0.74492 0.02732 0.78737 0.05787 " pathEditMode="relative" rAng="0" ptsTypes="AAAAA">
                                      <p:cBhvr>
                                        <p:cTn id="6" dur="5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62" y="5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6125 0.11227 " pathEditMode="relative" rAng="0" ptsTypes="AA">
                                      <p:cBhvr>
                                        <p:cTn id="18" dur="2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25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-0.27786 0.0043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animBg="1"/>
      <p:bldP spid="2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Téglalap 380"/>
          <p:cNvSpPr/>
          <p:nvPr/>
        </p:nvSpPr>
        <p:spPr>
          <a:xfrm>
            <a:off x="0" y="5065249"/>
            <a:ext cx="12180429" cy="1889215"/>
          </a:xfrm>
          <a:prstGeom prst="rect">
            <a:avLst/>
          </a:prstGeom>
          <a:solidFill>
            <a:srgbClr val="DBA467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88" name="Csoportba foglalás 87"/>
          <p:cNvGrpSpPr/>
          <p:nvPr/>
        </p:nvGrpSpPr>
        <p:grpSpPr>
          <a:xfrm>
            <a:off x="839117" y="-45050"/>
            <a:ext cx="11141606" cy="4778988"/>
            <a:chOff x="839117" y="-45050"/>
            <a:chExt cx="11141606" cy="4778988"/>
          </a:xfrm>
        </p:grpSpPr>
        <p:sp>
          <p:nvSpPr>
            <p:cNvPr id="376" name="Ellipszis 375"/>
            <p:cNvSpPr/>
            <p:nvPr/>
          </p:nvSpPr>
          <p:spPr>
            <a:xfrm>
              <a:off x="839117" y="-45050"/>
              <a:ext cx="11141606" cy="4778988"/>
            </a:xfrm>
            <a:custGeom>
              <a:avLst/>
              <a:gdLst>
                <a:gd name="connsiteX0" fmla="*/ 0 w 11449627"/>
                <a:gd name="connsiteY0" fmla="*/ 3539540 h 7079079"/>
                <a:gd name="connsiteX1" fmla="*/ 5724814 w 11449627"/>
                <a:gd name="connsiteY1" fmla="*/ 0 h 7079079"/>
                <a:gd name="connsiteX2" fmla="*/ 11449628 w 11449627"/>
                <a:gd name="connsiteY2" fmla="*/ 3539540 h 7079079"/>
                <a:gd name="connsiteX3" fmla="*/ 5724814 w 11449627"/>
                <a:gd name="connsiteY3" fmla="*/ 7079080 h 7079079"/>
                <a:gd name="connsiteX4" fmla="*/ 0 w 11449627"/>
                <a:gd name="connsiteY4" fmla="*/ 3539540 h 7079079"/>
                <a:gd name="connsiteX0" fmla="*/ 933 w 11450561"/>
                <a:gd name="connsiteY0" fmla="*/ 2015540 h 5555080"/>
                <a:gd name="connsiteX1" fmla="*/ 5401897 w 11450561"/>
                <a:gd name="connsiteY1" fmla="*/ 0 h 5555080"/>
                <a:gd name="connsiteX2" fmla="*/ 11450561 w 11450561"/>
                <a:gd name="connsiteY2" fmla="*/ 2015540 h 5555080"/>
                <a:gd name="connsiteX3" fmla="*/ 5725747 w 11450561"/>
                <a:gd name="connsiteY3" fmla="*/ 5555080 h 5555080"/>
                <a:gd name="connsiteX4" fmla="*/ 933 w 11450561"/>
                <a:gd name="connsiteY4" fmla="*/ 2015540 h 5555080"/>
                <a:gd name="connsiteX0" fmla="*/ 728 w 11450356"/>
                <a:gd name="connsiteY0" fmla="*/ 2591507 h 6131047"/>
                <a:gd name="connsiteX1" fmla="*/ 5401692 w 11450356"/>
                <a:gd name="connsiteY1" fmla="*/ 575967 h 6131047"/>
                <a:gd name="connsiteX2" fmla="*/ 11450356 w 11450356"/>
                <a:gd name="connsiteY2" fmla="*/ 2591507 h 6131047"/>
                <a:gd name="connsiteX3" fmla="*/ 5725542 w 11450356"/>
                <a:gd name="connsiteY3" fmla="*/ 6131047 h 6131047"/>
                <a:gd name="connsiteX4" fmla="*/ 728 w 11450356"/>
                <a:gd name="connsiteY4" fmla="*/ 2591507 h 6131047"/>
                <a:gd name="connsiteX0" fmla="*/ 84126 w 11533754"/>
                <a:gd name="connsiteY0" fmla="*/ 2279817 h 5819357"/>
                <a:gd name="connsiteX1" fmla="*/ 2601962 w 11533754"/>
                <a:gd name="connsiteY1" fmla="*/ 242734 h 5819357"/>
                <a:gd name="connsiteX2" fmla="*/ 5485090 w 11533754"/>
                <a:gd name="connsiteY2" fmla="*/ 264277 h 5819357"/>
                <a:gd name="connsiteX3" fmla="*/ 11533754 w 11533754"/>
                <a:gd name="connsiteY3" fmla="*/ 2279817 h 5819357"/>
                <a:gd name="connsiteX4" fmla="*/ 5808940 w 11533754"/>
                <a:gd name="connsiteY4" fmla="*/ 5819357 h 5819357"/>
                <a:gd name="connsiteX5" fmla="*/ 84126 w 11533754"/>
                <a:gd name="connsiteY5" fmla="*/ 2279817 h 5819357"/>
                <a:gd name="connsiteX0" fmla="*/ 84126 w 11546209"/>
                <a:gd name="connsiteY0" fmla="*/ 2189285 h 5728825"/>
                <a:gd name="connsiteX1" fmla="*/ 2601962 w 11546209"/>
                <a:gd name="connsiteY1" fmla="*/ 152202 h 5728825"/>
                <a:gd name="connsiteX2" fmla="*/ 5485090 w 11546209"/>
                <a:gd name="connsiteY2" fmla="*/ 173745 h 5728825"/>
                <a:gd name="connsiteX3" fmla="*/ 7288262 w 11546209"/>
                <a:gd name="connsiteY3" fmla="*/ 380802 h 5728825"/>
                <a:gd name="connsiteX4" fmla="*/ 11533754 w 11546209"/>
                <a:gd name="connsiteY4" fmla="*/ 2189285 h 5728825"/>
                <a:gd name="connsiteX5" fmla="*/ 5808940 w 11546209"/>
                <a:gd name="connsiteY5" fmla="*/ 5728825 h 5728825"/>
                <a:gd name="connsiteX6" fmla="*/ 84126 w 11546209"/>
                <a:gd name="connsiteY6" fmla="*/ 2189285 h 5728825"/>
                <a:gd name="connsiteX0" fmla="*/ 84126 w 11559796"/>
                <a:gd name="connsiteY0" fmla="*/ 2181660 h 5721200"/>
                <a:gd name="connsiteX1" fmla="*/ 2601962 w 11559796"/>
                <a:gd name="connsiteY1" fmla="*/ 144577 h 5721200"/>
                <a:gd name="connsiteX2" fmla="*/ 5485090 w 11559796"/>
                <a:gd name="connsiteY2" fmla="*/ 166120 h 5721200"/>
                <a:gd name="connsiteX3" fmla="*/ 9212312 w 11559796"/>
                <a:gd name="connsiteY3" fmla="*/ 163627 h 5721200"/>
                <a:gd name="connsiteX4" fmla="*/ 11533754 w 11559796"/>
                <a:gd name="connsiteY4" fmla="*/ 2181660 h 5721200"/>
                <a:gd name="connsiteX5" fmla="*/ 5808940 w 11559796"/>
                <a:gd name="connsiteY5" fmla="*/ 5721200 h 5721200"/>
                <a:gd name="connsiteX6" fmla="*/ 84126 w 11559796"/>
                <a:gd name="connsiteY6" fmla="*/ 2181660 h 5721200"/>
                <a:gd name="connsiteX0" fmla="*/ 84126 w 11533844"/>
                <a:gd name="connsiteY0" fmla="*/ 2181660 h 5842024"/>
                <a:gd name="connsiteX1" fmla="*/ 2601962 w 11533844"/>
                <a:gd name="connsiteY1" fmla="*/ 144577 h 5842024"/>
                <a:gd name="connsiteX2" fmla="*/ 5485090 w 11533844"/>
                <a:gd name="connsiteY2" fmla="*/ 166120 h 5842024"/>
                <a:gd name="connsiteX3" fmla="*/ 9212312 w 11533844"/>
                <a:gd name="connsiteY3" fmla="*/ 163627 h 5842024"/>
                <a:gd name="connsiteX4" fmla="*/ 11533754 w 11533844"/>
                <a:gd name="connsiteY4" fmla="*/ 2181660 h 5842024"/>
                <a:gd name="connsiteX5" fmla="*/ 9136111 w 11533844"/>
                <a:gd name="connsiteY5" fmla="*/ 4754676 h 5842024"/>
                <a:gd name="connsiteX6" fmla="*/ 5808940 w 11533844"/>
                <a:gd name="connsiteY6" fmla="*/ 5721200 h 5842024"/>
                <a:gd name="connsiteX7" fmla="*/ 84126 w 11533844"/>
                <a:gd name="connsiteY7" fmla="*/ 2181660 h 5842024"/>
                <a:gd name="connsiteX0" fmla="*/ 84126 w 11533844"/>
                <a:gd name="connsiteY0" fmla="*/ 2181660 h 5754587"/>
                <a:gd name="connsiteX1" fmla="*/ 2601962 w 11533844"/>
                <a:gd name="connsiteY1" fmla="*/ 144577 h 5754587"/>
                <a:gd name="connsiteX2" fmla="*/ 5485090 w 11533844"/>
                <a:gd name="connsiteY2" fmla="*/ 166120 h 5754587"/>
                <a:gd name="connsiteX3" fmla="*/ 9212312 w 11533844"/>
                <a:gd name="connsiteY3" fmla="*/ 163627 h 5754587"/>
                <a:gd name="connsiteX4" fmla="*/ 11533754 w 11533844"/>
                <a:gd name="connsiteY4" fmla="*/ 2181660 h 5754587"/>
                <a:gd name="connsiteX5" fmla="*/ 9726661 w 11533844"/>
                <a:gd name="connsiteY5" fmla="*/ 3859326 h 5754587"/>
                <a:gd name="connsiteX6" fmla="*/ 5808940 w 11533844"/>
                <a:gd name="connsiteY6" fmla="*/ 5721200 h 5754587"/>
                <a:gd name="connsiteX7" fmla="*/ 84126 w 11533844"/>
                <a:gd name="connsiteY7" fmla="*/ 2181660 h 5754587"/>
                <a:gd name="connsiteX0" fmla="*/ 84126 w 12551976"/>
                <a:gd name="connsiteY0" fmla="*/ 2181660 h 5848431"/>
                <a:gd name="connsiteX1" fmla="*/ 2601962 w 12551976"/>
                <a:gd name="connsiteY1" fmla="*/ 144577 h 5848431"/>
                <a:gd name="connsiteX2" fmla="*/ 5485090 w 12551976"/>
                <a:gd name="connsiteY2" fmla="*/ 166120 h 5848431"/>
                <a:gd name="connsiteX3" fmla="*/ 9212312 w 12551976"/>
                <a:gd name="connsiteY3" fmla="*/ 163627 h 5848431"/>
                <a:gd name="connsiteX4" fmla="*/ 11533754 w 12551976"/>
                <a:gd name="connsiteY4" fmla="*/ 2181660 h 5848431"/>
                <a:gd name="connsiteX5" fmla="*/ 12260311 w 12551976"/>
                <a:gd name="connsiteY5" fmla="*/ 4792776 h 5848431"/>
                <a:gd name="connsiteX6" fmla="*/ 5808940 w 12551976"/>
                <a:gd name="connsiteY6" fmla="*/ 5721200 h 5848431"/>
                <a:gd name="connsiteX7" fmla="*/ 84126 w 12551976"/>
                <a:gd name="connsiteY7" fmla="*/ 2181660 h 5848431"/>
                <a:gd name="connsiteX0" fmla="*/ 84126 w 12260725"/>
                <a:gd name="connsiteY0" fmla="*/ 2181660 h 5848431"/>
                <a:gd name="connsiteX1" fmla="*/ 2601962 w 12260725"/>
                <a:gd name="connsiteY1" fmla="*/ 144577 h 5848431"/>
                <a:gd name="connsiteX2" fmla="*/ 5485090 w 12260725"/>
                <a:gd name="connsiteY2" fmla="*/ 166120 h 5848431"/>
                <a:gd name="connsiteX3" fmla="*/ 9212312 w 12260725"/>
                <a:gd name="connsiteY3" fmla="*/ 163627 h 5848431"/>
                <a:gd name="connsiteX4" fmla="*/ 11533754 w 12260725"/>
                <a:gd name="connsiteY4" fmla="*/ 2181660 h 5848431"/>
                <a:gd name="connsiteX5" fmla="*/ 12260311 w 12260725"/>
                <a:gd name="connsiteY5" fmla="*/ 4792776 h 5848431"/>
                <a:gd name="connsiteX6" fmla="*/ 5808940 w 12260725"/>
                <a:gd name="connsiteY6" fmla="*/ 5721200 h 5848431"/>
                <a:gd name="connsiteX7" fmla="*/ 84126 w 12260725"/>
                <a:gd name="connsiteY7" fmla="*/ 2181660 h 5848431"/>
                <a:gd name="connsiteX0" fmla="*/ 84126 w 12260725"/>
                <a:gd name="connsiteY0" fmla="*/ 2181660 h 5806879"/>
                <a:gd name="connsiteX1" fmla="*/ 2601962 w 12260725"/>
                <a:gd name="connsiteY1" fmla="*/ 144577 h 5806879"/>
                <a:gd name="connsiteX2" fmla="*/ 5485090 w 12260725"/>
                <a:gd name="connsiteY2" fmla="*/ 166120 h 5806879"/>
                <a:gd name="connsiteX3" fmla="*/ 9212312 w 12260725"/>
                <a:gd name="connsiteY3" fmla="*/ 163627 h 5806879"/>
                <a:gd name="connsiteX4" fmla="*/ 11533754 w 12260725"/>
                <a:gd name="connsiteY4" fmla="*/ 2181660 h 5806879"/>
                <a:gd name="connsiteX5" fmla="*/ 12260311 w 12260725"/>
                <a:gd name="connsiteY5" fmla="*/ 4792776 h 5806879"/>
                <a:gd name="connsiteX6" fmla="*/ 5808940 w 12260725"/>
                <a:gd name="connsiteY6" fmla="*/ 5721200 h 5806879"/>
                <a:gd name="connsiteX7" fmla="*/ 84126 w 12260725"/>
                <a:gd name="connsiteY7" fmla="*/ 2181660 h 5806879"/>
                <a:gd name="connsiteX0" fmla="*/ 2167 w 12178766"/>
                <a:gd name="connsiteY0" fmla="*/ 2181660 h 4996511"/>
                <a:gd name="connsiteX1" fmla="*/ 2520003 w 12178766"/>
                <a:gd name="connsiteY1" fmla="*/ 144577 h 4996511"/>
                <a:gd name="connsiteX2" fmla="*/ 5403131 w 12178766"/>
                <a:gd name="connsiteY2" fmla="*/ 166120 h 4996511"/>
                <a:gd name="connsiteX3" fmla="*/ 9130353 w 12178766"/>
                <a:gd name="connsiteY3" fmla="*/ 163627 h 4996511"/>
                <a:gd name="connsiteX4" fmla="*/ 11451795 w 12178766"/>
                <a:gd name="connsiteY4" fmla="*/ 2181660 h 4996511"/>
                <a:gd name="connsiteX5" fmla="*/ 12178352 w 12178766"/>
                <a:gd name="connsiteY5" fmla="*/ 4792776 h 4996511"/>
                <a:gd name="connsiteX6" fmla="*/ 2945681 w 12178766"/>
                <a:gd name="connsiteY6" fmla="*/ 4806800 h 4996511"/>
                <a:gd name="connsiteX7" fmla="*/ 2167 w 12178766"/>
                <a:gd name="connsiteY7" fmla="*/ 2181660 h 4996511"/>
                <a:gd name="connsiteX0" fmla="*/ 2555 w 12179154"/>
                <a:gd name="connsiteY0" fmla="*/ 2181660 h 5040375"/>
                <a:gd name="connsiteX1" fmla="*/ 2520391 w 12179154"/>
                <a:gd name="connsiteY1" fmla="*/ 144577 h 5040375"/>
                <a:gd name="connsiteX2" fmla="*/ 5403519 w 12179154"/>
                <a:gd name="connsiteY2" fmla="*/ 166120 h 5040375"/>
                <a:gd name="connsiteX3" fmla="*/ 9130741 w 12179154"/>
                <a:gd name="connsiteY3" fmla="*/ 163627 h 5040375"/>
                <a:gd name="connsiteX4" fmla="*/ 11452183 w 12179154"/>
                <a:gd name="connsiteY4" fmla="*/ 2181660 h 5040375"/>
                <a:gd name="connsiteX5" fmla="*/ 12178740 w 12179154"/>
                <a:gd name="connsiteY5" fmla="*/ 4792776 h 5040375"/>
                <a:gd name="connsiteX6" fmla="*/ 2984169 w 12179154"/>
                <a:gd name="connsiteY6" fmla="*/ 4863950 h 5040375"/>
                <a:gd name="connsiteX7" fmla="*/ 2555 w 12179154"/>
                <a:gd name="connsiteY7" fmla="*/ 2181660 h 5040375"/>
                <a:gd name="connsiteX0" fmla="*/ 2555 w 12179154"/>
                <a:gd name="connsiteY0" fmla="*/ 2181660 h 4863950"/>
                <a:gd name="connsiteX1" fmla="*/ 2520391 w 12179154"/>
                <a:gd name="connsiteY1" fmla="*/ 144577 h 4863950"/>
                <a:gd name="connsiteX2" fmla="*/ 5403519 w 12179154"/>
                <a:gd name="connsiteY2" fmla="*/ 166120 h 4863950"/>
                <a:gd name="connsiteX3" fmla="*/ 9130741 w 12179154"/>
                <a:gd name="connsiteY3" fmla="*/ 163627 h 4863950"/>
                <a:gd name="connsiteX4" fmla="*/ 11452183 w 12179154"/>
                <a:gd name="connsiteY4" fmla="*/ 2181660 h 4863950"/>
                <a:gd name="connsiteX5" fmla="*/ 12178740 w 12179154"/>
                <a:gd name="connsiteY5" fmla="*/ 4792776 h 4863950"/>
                <a:gd name="connsiteX6" fmla="*/ 2984169 w 12179154"/>
                <a:gd name="connsiteY6" fmla="*/ 4863950 h 4863950"/>
                <a:gd name="connsiteX7" fmla="*/ 2555 w 12179154"/>
                <a:gd name="connsiteY7" fmla="*/ 2181660 h 4863950"/>
                <a:gd name="connsiteX0" fmla="*/ 2555 w 12179154"/>
                <a:gd name="connsiteY0" fmla="*/ 2181660 h 4863953"/>
                <a:gd name="connsiteX1" fmla="*/ 2520391 w 12179154"/>
                <a:gd name="connsiteY1" fmla="*/ 144577 h 4863953"/>
                <a:gd name="connsiteX2" fmla="*/ 5403519 w 12179154"/>
                <a:gd name="connsiteY2" fmla="*/ 166120 h 4863953"/>
                <a:gd name="connsiteX3" fmla="*/ 9130741 w 12179154"/>
                <a:gd name="connsiteY3" fmla="*/ 163627 h 4863953"/>
                <a:gd name="connsiteX4" fmla="*/ 11452183 w 12179154"/>
                <a:gd name="connsiteY4" fmla="*/ 2181660 h 4863953"/>
                <a:gd name="connsiteX5" fmla="*/ 12178740 w 12179154"/>
                <a:gd name="connsiteY5" fmla="*/ 4792776 h 4863953"/>
                <a:gd name="connsiteX6" fmla="*/ 2984169 w 12179154"/>
                <a:gd name="connsiteY6" fmla="*/ 4863950 h 4863953"/>
                <a:gd name="connsiteX7" fmla="*/ 2555 w 12179154"/>
                <a:gd name="connsiteY7" fmla="*/ 2181660 h 4863953"/>
                <a:gd name="connsiteX0" fmla="*/ 968560 w 9944759"/>
                <a:gd name="connsiteY0" fmla="*/ 1876860 h 5067573"/>
                <a:gd name="connsiteX1" fmla="*/ 285996 w 9944759"/>
                <a:gd name="connsiteY1" fmla="*/ 144577 h 5067573"/>
                <a:gd name="connsiteX2" fmla="*/ 3169124 w 9944759"/>
                <a:gd name="connsiteY2" fmla="*/ 166120 h 5067573"/>
                <a:gd name="connsiteX3" fmla="*/ 6896346 w 9944759"/>
                <a:gd name="connsiteY3" fmla="*/ 163627 h 5067573"/>
                <a:gd name="connsiteX4" fmla="*/ 9217788 w 9944759"/>
                <a:gd name="connsiteY4" fmla="*/ 2181660 h 5067573"/>
                <a:gd name="connsiteX5" fmla="*/ 9944345 w 9944759"/>
                <a:gd name="connsiteY5" fmla="*/ 4792776 h 5067573"/>
                <a:gd name="connsiteX6" fmla="*/ 749774 w 9944759"/>
                <a:gd name="connsiteY6" fmla="*/ 4863950 h 5067573"/>
                <a:gd name="connsiteX7" fmla="*/ 968560 w 9944759"/>
                <a:gd name="connsiteY7" fmla="*/ 1876860 h 5067573"/>
                <a:gd name="connsiteX0" fmla="*/ 968560 w 9944759"/>
                <a:gd name="connsiteY0" fmla="*/ 1876860 h 4908557"/>
                <a:gd name="connsiteX1" fmla="*/ 285996 w 9944759"/>
                <a:gd name="connsiteY1" fmla="*/ 144577 h 4908557"/>
                <a:gd name="connsiteX2" fmla="*/ 3169124 w 9944759"/>
                <a:gd name="connsiteY2" fmla="*/ 166120 h 4908557"/>
                <a:gd name="connsiteX3" fmla="*/ 6896346 w 9944759"/>
                <a:gd name="connsiteY3" fmla="*/ 163627 h 4908557"/>
                <a:gd name="connsiteX4" fmla="*/ 9217788 w 9944759"/>
                <a:gd name="connsiteY4" fmla="*/ 2181660 h 4908557"/>
                <a:gd name="connsiteX5" fmla="*/ 9944345 w 9944759"/>
                <a:gd name="connsiteY5" fmla="*/ 4792776 h 4908557"/>
                <a:gd name="connsiteX6" fmla="*/ 749774 w 9944759"/>
                <a:gd name="connsiteY6" fmla="*/ 4863950 h 4908557"/>
                <a:gd name="connsiteX7" fmla="*/ 968560 w 9944759"/>
                <a:gd name="connsiteY7" fmla="*/ 1876860 h 4908557"/>
                <a:gd name="connsiteX0" fmla="*/ 968560 w 9944759"/>
                <a:gd name="connsiteY0" fmla="*/ 1876860 h 4863950"/>
                <a:gd name="connsiteX1" fmla="*/ 285996 w 9944759"/>
                <a:gd name="connsiteY1" fmla="*/ 144577 h 4863950"/>
                <a:gd name="connsiteX2" fmla="*/ 3169124 w 9944759"/>
                <a:gd name="connsiteY2" fmla="*/ 166120 h 4863950"/>
                <a:gd name="connsiteX3" fmla="*/ 6896346 w 9944759"/>
                <a:gd name="connsiteY3" fmla="*/ 163627 h 4863950"/>
                <a:gd name="connsiteX4" fmla="*/ 9217788 w 9944759"/>
                <a:gd name="connsiteY4" fmla="*/ 2181660 h 4863950"/>
                <a:gd name="connsiteX5" fmla="*/ 9944345 w 9944759"/>
                <a:gd name="connsiteY5" fmla="*/ 4792776 h 4863950"/>
                <a:gd name="connsiteX6" fmla="*/ 749774 w 9944759"/>
                <a:gd name="connsiteY6" fmla="*/ 4863950 h 4863950"/>
                <a:gd name="connsiteX7" fmla="*/ 968560 w 9944759"/>
                <a:gd name="connsiteY7" fmla="*/ 1876860 h 4863950"/>
                <a:gd name="connsiteX0" fmla="*/ 968560 w 9944759"/>
                <a:gd name="connsiteY0" fmla="*/ 2815650 h 5802740"/>
                <a:gd name="connsiteX1" fmla="*/ 285996 w 9944759"/>
                <a:gd name="connsiteY1" fmla="*/ 1083367 h 5802740"/>
                <a:gd name="connsiteX2" fmla="*/ 4159724 w 9944759"/>
                <a:gd name="connsiteY2" fmla="*/ 10 h 5802740"/>
                <a:gd name="connsiteX3" fmla="*/ 6896346 w 9944759"/>
                <a:gd name="connsiteY3" fmla="*/ 1102417 h 5802740"/>
                <a:gd name="connsiteX4" fmla="*/ 9217788 w 9944759"/>
                <a:gd name="connsiteY4" fmla="*/ 3120450 h 5802740"/>
                <a:gd name="connsiteX5" fmla="*/ 9944345 w 9944759"/>
                <a:gd name="connsiteY5" fmla="*/ 5731566 h 5802740"/>
                <a:gd name="connsiteX6" fmla="*/ 749774 w 9944759"/>
                <a:gd name="connsiteY6" fmla="*/ 5802740 h 5802740"/>
                <a:gd name="connsiteX7" fmla="*/ 968560 w 9944759"/>
                <a:gd name="connsiteY7" fmla="*/ 2815650 h 5802740"/>
                <a:gd name="connsiteX0" fmla="*/ 968560 w 9945004"/>
                <a:gd name="connsiteY0" fmla="*/ 2815650 h 5802740"/>
                <a:gd name="connsiteX1" fmla="*/ 285996 w 9945004"/>
                <a:gd name="connsiteY1" fmla="*/ 1083367 h 5802740"/>
                <a:gd name="connsiteX2" fmla="*/ 4159724 w 9945004"/>
                <a:gd name="connsiteY2" fmla="*/ 10 h 5802740"/>
                <a:gd name="connsiteX3" fmla="*/ 6896346 w 9945004"/>
                <a:gd name="connsiteY3" fmla="*/ 1102417 h 5802740"/>
                <a:gd name="connsiteX4" fmla="*/ 8286995 w 9945004"/>
                <a:gd name="connsiteY4" fmla="*/ 1769167 h 5802740"/>
                <a:gd name="connsiteX5" fmla="*/ 9217788 w 9945004"/>
                <a:gd name="connsiteY5" fmla="*/ 3120450 h 5802740"/>
                <a:gd name="connsiteX6" fmla="*/ 9944345 w 9945004"/>
                <a:gd name="connsiteY6" fmla="*/ 5731566 h 5802740"/>
                <a:gd name="connsiteX7" fmla="*/ 749774 w 9945004"/>
                <a:gd name="connsiteY7" fmla="*/ 5802740 h 5802740"/>
                <a:gd name="connsiteX8" fmla="*/ 968560 w 9945004"/>
                <a:gd name="connsiteY8" fmla="*/ 2815650 h 5802740"/>
                <a:gd name="connsiteX0" fmla="*/ 968560 w 9945004"/>
                <a:gd name="connsiteY0" fmla="*/ 2815650 h 5802740"/>
                <a:gd name="connsiteX1" fmla="*/ 285996 w 9945004"/>
                <a:gd name="connsiteY1" fmla="*/ 1083367 h 5802740"/>
                <a:gd name="connsiteX2" fmla="*/ 4159724 w 9945004"/>
                <a:gd name="connsiteY2" fmla="*/ 10 h 5802740"/>
                <a:gd name="connsiteX3" fmla="*/ 6896346 w 9945004"/>
                <a:gd name="connsiteY3" fmla="*/ 1102417 h 5802740"/>
                <a:gd name="connsiteX4" fmla="*/ 8286995 w 9945004"/>
                <a:gd name="connsiteY4" fmla="*/ 1769167 h 5802740"/>
                <a:gd name="connsiteX5" fmla="*/ 9217788 w 9945004"/>
                <a:gd name="connsiteY5" fmla="*/ 3120450 h 5802740"/>
                <a:gd name="connsiteX6" fmla="*/ 9944345 w 9945004"/>
                <a:gd name="connsiteY6" fmla="*/ 5731566 h 5802740"/>
                <a:gd name="connsiteX7" fmla="*/ 749774 w 9945004"/>
                <a:gd name="connsiteY7" fmla="*/ 5802740 h 5802740"/>
                <a:gd name="connsiteX8" fmla="*/ 968560 w 9945004"/>
                <a:gd name="connsiteY8" fmla="*/ 2815650 h 5802740"/>
                <a:gd name="connsiteX0" fmla="*/ 968560 w 9945004"/>
                <a:gd name="connsiteY0" fmla="*/ 2815650 h 5802740"/>
                <a:gd name="connsiteX1" fmla="*/ 285996 w 9945004"/>
                <a:gd name="connsiteY1" fmla="*/ 1083367 h 5802740"/>
                <a:gd name="connsiteX2" fmla="*/ 4159724 w 9945004"/>
                <a:gd name="connsiteY2" fmla="*/ 10 h 5802740"/>
                <a:gd name="connsiteX3" fmla="*/ 6896346 w 9945004"/>
                <a:gd name="connsiteY3" fmla="*/ 1102417 h 5802740"/>
                <a:gd name="connsiteX4" fmla="*/ 8286995 w 9945004"/>
                <a:gd name="connsiteY4" fmla="*/ 1769167 h 5802740"/>
                <a:gd name="connsiteX5" fmla="*/ 9217788 w 9945004"/>
                <a:gd name="connsiteY5" fmla="*/ 3120450 h 5802740"/>
                <a:gd name="connsiteX6" fmla="*/ 9944345 w 9945004"/>
                <a:gd name="connsiteY6" fmla="*/ 5731566 h 5802740"/>
                <a:gd name="connsiteX7" fmla="*/ 749774 w 9945004"/>
                <a:gd name="connsiteY7" fmla="*/ 5802740 h 5802740"/>
                <a:gd name="connsiteX8" fmla="*/ 968560 w 9945004"/>
                <a:gd name="connsiteY8" fmla="*/ 2815650 h 5802740"/>
                <a:gd name="connsiteX0" fmla="*/ 968560 w 9945004"/>
                <a:gd name="connsiteY0" fmla="*/ 2815650 h 5802740"/>
                <a:gd name="connsiteX1" fmla="*/ 285996 w 9945004"/>
                <a:gd name="connsiteY1" fmla="*/ 1083367 h 5802740"/>
                <a:gd name="connsiteX2" fmla="*/ 4159724 w 9945004"/>
                <a:gd name="connsiteY2" fmla="*/ 10 h 5802740"/>
                <a:gd name="connsiteX3" fmla="*/ 6896346 w 9945004"/>
                <a:gd name="connsiteY3" fmla="*/ 1102417 h 5802740"/>
                <a:gd name="connsiteX4" fmla="*/ 7486894 w 9945004"/>
                <a:gd name="connsiteY4" fmla="*/ 1292917 h 5802740"/>
                <a:gd name="connsiteX5" fmla="*/ 8286995 w 9945004"/>
                <a:gd name="connsiteY5" fmla="*/ 1769167 h 5802740"/>
                <a:gd name="connsiteX6" fmla="*/ 9217788 w 9945004"/>
                <a:gd name="connsiteY6" fmla="*/ 3120450 h 5802740"/>
                <a:gd name="connsiteX7" fmla="*/ 9944345 w 9945004"/>
                <a:gd name="connsiteY7" fmla="*/ 5731566 h 5802740"/>
                <a:gd name="connsiteX8" fmla="*/ 749774 w 9945004"/>
                <a:gd name="connsiteY8" fmla="*/ 5802740 h 5802740"/>
                <a:gd name="connsiteX9" fmla="*/ 968560 w 9945004"/>
                <a:gd name="connsiteY9" fmla="*/ 2815650 h 5802740"/>
                <a:gd name="connsiteX0" fmla="*/ 968560 w 9945004"/>
                <a:gd name="connsiteY0" fmla="*/ 2815650 h 5802740"/>
                <a:gd name="connsiteX1" fmla="*/ 285996 w 9945004"/>
                <a:gd name="connsiteY1" fmla="*/ 1083367 h 5802740"/>
                <a:gd name="connsiteX2" fmla="*/ 4159724 w 9945004"/>
                <a:gd name="connsiteY2" fmla="*/ 10 h 5802740"/>
                <a:gd name="connsiteX3" fmla="*/ 6896346 w 9945004"/>
                <a:gd name="connsiteY3" fmla="*/ 1102417 h 5802740"/>
                <a:gd name="connsiteX4" fmla="*/ 7486894 w 9945004"/>
                <a:gd name="connsiteY4" fmla="*/ 1292917 h 5802740"/>
                <a:gd name="connsiteX5" fmla="*/ 9296645 w 9945004"/>
                <a:gd name="connsiteY5" fmla="*/ 1388167 h 5802740"/>
                <a:gd name="connsiteX6" fmla="*/ 9217788 w 9945004"/>
                <a:gd name="connsiteY6" fmla="*/ 3120450 h 5802740"/>
                <a:gd name="connsiteX7" fmla="*/ 9944345 w 9945004"/>
                <a:gd name="connsiteY7" fmla="*/ 5731566 h 5802740"/>
                <a:gd name="connsiteX8" fmla="*/ 749774 w 9945004"/>
                <a:gd name="connsiteY8" fmla="*/ 5802740 h 5802740"/>
                <a:gd name="connsiteX9" fmla="*/ 968560 w 9945004"/>
                <a:gd name="connsiteY9" fmla="*/ 2815650 h 5802740"/>
                <a:gd name="connsiteX0" fmla="*/ 968560 w 9947185"/>
                <a:gd name="connsiteY0" fmla="*/ 2815650 h 5802740"/>
                <a:gd name="connsiteX1" fmla="*/ 285996 w 9947185"/>
                <a:gd name="connsiteY1" fmla="*/ 1083367 h 5802740"/>
                <a:gd name="connsiteX2" fmla="*/ 4159724 w 9947185"/>
                <a:gd name="connsiteY2" fmla="*/ 10 h 5802740"/>
                <a:gd name="connsiteX3" fmla="*/ 6896346 w 9947185"/>
                <a:gd name="connsiteY3" fmla="*/ 1102417 h 5802740"/>
                <a:gd name="connsiteX4" fmla="*/ 7486894 w 9947185"/>
                <a:gd name="connsiteY4" fmla="*/ 1292917 h 5802740"/>
                <a:gd name="connsiteX5" fmla="*/ 9296645 w 9947185"/>
                <a:gd name="connsiteY5" fmla="*/ 1388167 h 5802740"/>
                <a:gd name="connsiteX6" fmla="*/ 9598788 w 9947185"/>
                <a:gd name="connsiteY6" fmla="*/ 2815650 h 5802740"/>
                <a:gd name="connsiteX7" fmla="*/ 9944345 w 9947185"/>
                <a:gd name="connsiteY7" fmla="*/ 5731566 h 5802740"/>
                <a:gd name="connsiteX8" fmla="*/ 749774 w 9947185"/>
                <a:gd name="connsiteY8" fmla="*/ 5802740 h 5802740"/>
                <a:gd name="connsiteX9" fmla="*/ 968560 w 9947185"/>
                <a:gd name="connsiteY9" fmla="*/ 2815650 h 5802740"/>
                <a:gd name="connsiteX0" fmla="*/ 968560 w 9947185"/>
                <a:gd name="connsiteY0" fmla="*/ 2957141 h 5944231"/>
                <a:gd name="connsiteX1" fmla="*/ 285996 w 9947185"/>
                <a:gd name="connsiteY1" fmla="*/ 1224858 h 5944231"/>
                <a:gd name="connsiteX2" fmla="*/ 4159724 w 9947185"/>
                <a:gd name="connsiteY2" fmla="*/ 141501 h 5944231"/>
                <a:gd name="connsiteX3" fmla="*/ 6896346 w 9947185"/>
                <a:gd name="connsiteY3" fmla="*/ 1243908 h 5944231"/>
                <a:gd name="connsiteX4" fmla="*/ 8248894 w 9947185"/>
                <a:gd name="connsiteY4" fmla="*/ 5658 h 5944231"/>
                <a:gd name="connsiteX5" fmla="*/ 9296645 w 9947185"/>
                <a:gd name="connsiteY5" fmla="*/ 1529658 h 5944231"/>
                <a:gd name="connsiteX6" fmla="*/ 9598788 w 9947185"/>
                <a:gd name="connsiteY6" fmla="*/ 2957141 h 5944231"/>
                <a:gd name="connsiteX7" fmla="*/ 9944345 w 9947185"/>
                <a:gd name="connsiteY7" fmla="*/ 5873057 h 5944231"/>
                <a:gd name="connsiteX8" fmla="*/ 749774 w 9947185"/>
                <a:gd name="connsiteY8" fmla="*/ 5944231 h 5944231"/>
                <a:gd name="connsiteX9" fmla="*/ 968560 w 9947185"/>
                <a:gd name="connsiteY9" fmla="*/ 2957141 h 5944231"/>
                <a:gd name="connsiteX0" fmla="*/ 968560 w 9947185"/>
                <a:gd name="connsiteY0" fmla="*/ 2959743 h 5946833"/>
                <a:gd name="connsiteX1" fmla="*/ 285996 w 9947185"/>
                <a:gd name="connsiteY1" fmla="*/ 1227460 h 5946833"/>
                <a:gd name="connsiteX2" fmla="*/ 4159724 w 9947185"/>
                <a:gd name="connsiteY2" fmla="*/ 144103 h 5946833"/>
                <a:gd name="connsiteX3" fmla="*/ 5848596 w 9947185"/>
                <a:gd name="connsiteY3" fmla="*/ 732160 h 5946833"/>
                <a:gd name="connsiteX4" fmla="*/ 8248894 w 9947185"/>
                <a:gd name="connsiteY4" fmla="*/ 8260 h 5946833"/>
                <a:gd name="connsiteX5" fmla="*/ 9296645 w 9947185"/>
                <a:gd name="connsiteY5" fmla="*/ 1532260 h 5946833"/>
                <a:gd name="connsiteX6" fmla="*/ 9598788 w 9947185"/>
                <a:gd name="connsiteY6" fmla="*/ 2959743 h 5946833"/>
                <a:gd name="connsiteX7" fmla="*/ 9944345 w 9947185"/>
                <a:gd name="connsiteY7" fmla="*/ 5875659 h 5946833"/>
                <a:gd name="connsiteX8" fmla="*/ 749774 w 9947185"/>
                <a:gd name="connsiteY8" fmla="*/ 5946833 h 5946833"/>
                <a:gd name="connsiteX9" fmla="*/ 968560 w 9947185"/>
                <a:gd name="connsiteY9" fmla="*/ 2959743 h 5946833"/>
                <a:gd name="connsiteX0" fmla="*/ 968560 w 9947185"/>
                <a:gd name="connsiteY0" fmla="*/ 3259159 h 6246249"/>
                <a:gd name="connsiteX1" fmla="*/ 285996 w 9947185"/>
                <a:gd name="connsiteY1" fmla="*/ 1526876 h 6246249"/>
                <a:gd name="connsiteX2" fmla="*/ 2711924 w 9947185"/>
                <a:gd name="connsiteY2" fmla="*/ 5369 h 6246249"/>
                <a:gd name="connsiteX3" fmla="*/ 5848596 w 9947185"/>
                <a:gd name="connsiteY3" fmla="*/ 1031576 h 6246249"/>
                <a:gd name="connsiteX4" fmla="*/ 8248894 w 9947185"/>
                <a:gd name="connsiteY4" fmla="*/ 307676 h 6246249"/>
                <a:gd name="connsiteX5" fmla="*/ 9296645 w 9947185"/>
                <a:gd name="connsiteY5" fmla="*/ 1831676 h 6246249"/>
                <a:gd name="connsiteX6" fmla="*/ 9598788 w 9947185"/>
                <a:gd name="connsiteY6" fmla="*/ 3259159 h 6246249"/>
                <a:gd name="connsiteX7" fmla="*/ 9944345 w 9947185"/>
                <a:gd name="connsiteY7" fmla="*/ 6175075 h 6246249"/>
                <a:gd name="connsiteX8" fmla="*/ 749774 w 9947185"/>
                <a:gd name="connsiteY8" fmla="*/ 6246249 h 6246249"/>
                <a:gd name="connsiteX9" fmla="*/ 968560 w 9947185"/>
                <a:gd name="connsiteY9" fmla="*/ 3259159 h 6246249"/>
                <a:gd name="connsiteX0" fmla="*/ 968560 w 9947185"/>
                <a:gd name="connsiteY0" fmla="*/ 3259159 h 6246249"/>
                <a:gd name="connsiteX1" fmla="*/ 285996 w 9947185"/>
                <a:gd name="connsiteY1" fmla="*/ 1526876 h 6246249"/>
                <a:gd name="connsiteX2" fmla="*/ 2711924 w 9947185"/>
                <a:gd name="connsiteY2" fmla="*/ 5369 h 6246249"/>
                <a:gd name="connsiteX3" fmla="*/ 5848596 w 9947185"/>
                <a:gd name="connsiteY3" fmla="*/ 1031576 h 6246249"/>
                <a:gd name="connsiteX4" fmla="*/ 8248894 w 9947185"/>
                <a:gd name="connsiteY4" fmla="*/ 307676 h 6246249"/>
                <a:gd name="connsiteX5" fmla="*/ 9296645 w 9947185"/>
                <a:gd name="connsiteY5" fmla="*/ 1831676 h 6246249"/>
                <a:gd name="connsiteX6" fmla="*/ 9598788 w 9947185"/>
                <a:gd name="connsiteY6" fmla="*/ 3259159 h 6246249"/>
                <a:gd name="connsiteX7" fmla="*/ 9944345 w 9947185"/>
                <a:gd name="connsiteY7" fmla="*/ 6175075 h 6246249"/>
                <a:gd name="connsiteX8" fmla="*/ 749774 w 9947185"/>
                <a:gd name="connsiteY8" fmla="*/ 6246249 h 6246249"/>
                <a:gd name="connsiteX9" fmla="*/ 968560 w 9947185"/>
                <a:gd name="connsiteY9" fmla="*/ 3259159 h 6246249"/>
                <a:gd name="connsiteX0" fmla="*/ 968560 w 9947185"/>
                <a:gd name="connsiteY0" fmla="*/ 3259159 h 6246249"/>
                <a:gd name="connsiteX1" fmla="*/ 285996 w 9947185"/>
                <a:gd name="connsiteY1" fmla="*/ 1526876 h 6246249"/>
                <a:gd name="connsiteX2" fmla="*/ 2711924 w 9947185"/>
                <a:gd name="connsiteY2" fmla="*/ 5369 h 6246249"/>
                <a:gd name="connsiteX3" fmla="*/ 5848596 w 9947185"/>
                <a:gd name="connsiteY3" fmla="*/ 1031576 h 6246249"/>
                <a:gd name="connsiteX4" fmla="*/ 8248894 w 9947185"/>
                <a:gd name="connsiteY4" fmla="*/ 307676 h 6246249"/>
                <a:gd name="connsiteX5" fmla="*/ 9296645 w 9947185"/>
                <a:gd name="connsiteY5" fmla="*/ 1831676 h 6246249"/>
                <a:gd name="connsiteX6" fmla="*/ 9598788 w 9947185"/>
                <a:gd name="connsiteY6" fmla="*/ 3259159 h 6246249"/>
                <a:gd name="connsiteX7" fmla="*/ 9944345 w 9947185"/>
                <a:gd name="connsiteY7" fmla="*/ 6175075 h 6246249"/>
                <a:gd name="connsiteX8" fmla="*/ 749774 w 9947185"/>
                <a:gd name="connsiteY8" fmla="*/ 6246249 h 6246249"/>
                <a:gd name="connsiteX9" fmla="*/ 968560 w 9947185"/>
                <a:gd name="connsiteY9" fmla="*/ 3259159 h 6246249"/>
                <a:gd name="connsiteX0" fmla="*/ 968560 w 10092171"/>
                <a:gd name="connsiteY0" fmla="*/ 3259159 h 6246249"/>
                <a:gd name="connsiteX1" fmla="*/ 285996 w 10092171"/>
                <a:gd name="connsiteY1" fmla="*/ 1526876 h 6246249"/>
                <a:gd name="connsiteX2" fmla="*/ 2711924 w 10092171"/>
                <a:gd name="connsiteY2" fmla="*/ 5369 h 6246249"/>
                <a:gd name="connsiteX3" fmla="*/ 5848596 w 10092171"/>
                <a:gd name="connsiteY3" fmla="*/ 1031576 h 6246249"/>
                <a:gd name="connsiteX4" fmla="*/ 8248894 w 10092171"/>
                <a:gd name="connsiteY4" fmla="*/ 307676 h 6246249"/>
                <a:gd name="connsiteX5" fmla="*/ 10039595 w 10092171"/>
                <a:gd name="connsiteY5" fmla="*/ 1926926 h 6246249"/>
                <a:gd name="connsiteX6" fmla="*/ 9598788 w 10092171"/>
                <a:gd name="connsiteY6" fmla="*/ 3259159 h 6246249"/>
                <a:gd name="connsiteX7" fmla="*/ 9944345 w 10092171"/>
                <a:gd name="connsiteY7" fmla="*/ 6175075 h 6246249"/>
                <a:gd name="connsiteX8" fmla="*/ 749774 w 10092171"/>
                <a:gd name="connsiteY8" fmla="*/ 6246249 h 6246249"/>
                <a:gd name="connsiteX9" fmla="*/ 968560 w 10092171"/>
                <a:gd name="connsiteY9" fmla="*/ 3259159 h 6246249"/>
                <a:gd name="connsiteX0" fmla="*/ 968560 w 10092171"/>
                <a:gd name="connsiteY0" fmla="*/ 3716042 h 6703132"/>
                <a:gd name="connsiteX1" fmla="*/ 285996 w 10092171"/>
                <a:gd name="connsiteY1" fmla="*/ 1983759 h 6703132"/>
                <a:gd name="connsiteX2" fmla="*/ 2711924 w 10092171"/>
                <a:gd name="connsiteY2" fmla="*/ 462252 h 6703132"/>
                <a:gd name="connsiteX3" fmla="*/ 5848596 w 10092171"/>
                <a:gd name="connsiteY3" fmla="*/ 1488459 h 6703132"/>
                <a:gd name="connsiteX4" fmla="*/ 8496544 w 10092171"/>
                <a:gd name="connsiteY4" fmla="*/ 193059 h 6703132"/>
                <a:gd name="connsiteX5" fmla="*/ 10039595 w 10092171"/>
                <a:gd name="connsiteY5" fmla="*/ 2383809 h 6703132"/>
                <a:gd name="connsiteX6" fmla="*/ 9598788 w 10092171"/>
                <a:gd name="connsiteY6" fmla="*/ 3716042 h 6703132"/>
                <a:gd name="connsiteX7" fmla="*/ 9944345 w 10092171"/>
                <a:gd name="connsiteY7" fmla="*/ 6631958 h 6703132"/>
                <a:gd name="connsiteX8" fmla="*/ 749774 w 10092171"/>
                <a:gd name="connsiteY8" fmla="*/ 6703132 h 6703132"/>
                <a:gd name="connsiteX9" fmla="*/ 968560 w 10092171"/>
                <a:gd name="connsiteY9" fmla="*/ 3716042 h 6703132"/>
                <a:gd name="connsiteX0" fmla="*/ 968560 w 10092171"/>
                <a:gd name="connsiteY0" fmla="*/ 3532490 h 6519580"/>
                <a:gd name="connsiteX1" fmla="*/ 285996 w 10092171"/>
                <a:gd name="connsiteY1" fmla="*/ 1800207 h 6519580"/>
                <a:gd name="connsiteX2" fmla="*/ 2711924 w 10092171"/>
                <a:gd name="connsiteY2" fmla="*/ 278700 h 6519580"/>
                <a:gd name="connsiteX3" fmla="*/ 5848596 w 10092171"/>
                <a:gd name="connsiteY3" fmla="*/ 1304907 h 6519580"/>
                <a:gd name="connsiteX4" fmla="*/ 8496544 w 10092171"/>
                <a:gd name="connsiteY4" fmla="*/ 9507 h 6519580"/>
                <a:gd name="connsiteX5" fmla="*/ 10039595 w 10092171"/>
                <a:gd name="connsiteY5" fmla="*/ 2200257 h 6519580"/>
                <a:gd name="connsiteX6" fmla="*/ 9598788 w 10092171"/>
                <a:gd name="connsiteY6" fmla="*/ 3532490 h 6519580"/>
                <a:gd name="connsiteX7" fmla="*/ 9944345 w 10092171"/>
                <a:gd name="connsiteY7" fmla="*/ 6448406 h 6519580"/>
                <a:gd name="connsiteX8" fmla="*/ 749774 w 10092171"/>
                <a:gd name="connsiteY8" fmla="*/ 6519580 h 6519580"/>
                <a:gd name="connsiteX9" fmla="*/ 968560 w 10092171"/>
                <a:gd name="connsiteY9" fmla="*/ 3532490 h 6519580"/>
                <a:gd name="connsiteX0" fmla="*/ 968560 w 10092171"/>
                <a:gd name="connsiteY0" fmla="*/ 3532490 h 6519580"/>
                <a:gd name="connsiteX1" fmla="*/ 285996 w 10092171"/>
                <a:gd name="connsiteY1" fmla="*/ 1800207 h 6519580"/>
                <a:gd name="connsiteX2" fmla="*/ 2711924 w 10092171"/>
                <a:gd name="connsiteY2" fmla="*/ 278700 h 6519580"/>
                <a:gd name="connsiteX3" fmla="*/ 5848596 w 10092171"/>
                <a:gd name="connsiteY3" fmla="*/ 1304907 h 6519580"/>
                <a:gd name="connsiteX4" fmla="*/ 8496544 w 10092171"/>
                <a:gd name="connsiteY4" fmla="*/ 9507 h 6519580"/>
                <a:gd name="connsiteX5" fmla="*/ 10039595 w 10092171"/>
                <a:gd name="connsiteY5" fmla="*/ 2200257 h 6519580"/>
                <a:gd name="connsiteX6" fmla="*/ 9598788 w 10092171"/>
                <a:gd name="connsiteY6" fmla="*/ 3532490 h 6519580"/>
                <a:gd name="connsiteX7" fmla="*/ 9944345 w 10092171"/>
                <a:gd name="connsiteY7" fmla="*/ 6448406 h 6519580"/>
                <a:gd name="connsiteX8" fmla="*/ 749774 w 10092171"/>
                <a:gd name="connsiteY8" fmla="*/ 6519580 h 6519580"/>
                <a:gd name="connsiteX9" fmla="*/ 968560 w 10092171"/>
                <a:gd name="connsiteY9" fmla="*/ 3532490 h 6519580"/>
                <a:gd name="connsiteX0" fmla="*/ 968560 w 10092171"/>
                <a:gd name="connsiteY0" fmla="*/ 3540415 h 6527505"/>
                <a:gd name="connsiteX1" fmla="*/ 285996 w 10092171"/>
                <a:gd name="connsiteY1" fmla="*/ 1808132 h 6527505"/>
                <a:gd name="connsiteX2" fmla="*/ 2711924 w 10092171"/>
                <a:gd name="connsiteY2" fmla="*/ 286625 h 6527505"/>
                <a:gd name="connsiteX3" fmla="*/ 5848596 w 10092171"/>
                <a:gd name="connsiteY3" fmla="*/ 1312832 h 6527505"/>
                <a:gd name="connsiteX4" fmla="*/ 8496544 w 10092171"/>
                <a:gd name="connsiteY4" fmla="*/ 17432 h 6527505"/>
                <a:gd name="connsiteX5" fmla="*/ 10039595 w 10092171"/>
                <a:gd name="connsiteY5" fmla="*/ 2208182 h 6527505"/>
                <a:gd name="connsiteX6" fmla="*/ 9598788 w 10092171"/>
                <a:gd name="connsiteY6" fmla="*/ 3540415 h 6527505"/>
                <a:gd name="connsiteX7" fmla="*/ 9944345 w 10092171"/>
                <a:gd name="connsiteY7" fmla="*/ 6456331 h 6527505"/>
                <a:gd name="connsiteX8" fmla="*/ 749774 w 10092171"/>
                <a:gd name="connsiteY8" fmla="*/ 6527505 h 6527505"/>
                <a:gd name="connsiteX9" fmla="*/ 968560 w 10092171"/>
                <a:gd name="connsiteY9" fmla="*/ 3540415 h 6527505"/>
                <a:gd name="connsiteX0" fmla="*/ 968560 w 10092171"/>
                <a:gd name="connsiteY0" fmla="*/ 3540415 h 6527505"/>
                <a:gd name="connsiteX1" fmla="*/ 285996 w 10092171"/>
                <a:gd name="connsiteY1" fmla="*/ 1808132 h 6527505"/>
                <a:gd name="connsiteX2" fmla="*/ 3550124 w 10092171"/>
                <a:gd name="connsiteY2" fmla="*/ 305675 h 6527505"/>
                <a:gd name="connsiteX3" fmla="*/ 5848596 w 10092171"/>
                <a:gd name="connsiteY3" fmla="*/ 1312832 h 6527505"/>
                <a:gd name="connsiteX4" fmla="*/ 8496544 w 10092171"/>
                <a:gd name="connsiteY4" fmla="*/ 17432 h 6527505"/>
                <a:gd name="connsiteX5" fmla="*/ 10039595 w 10092171"/>
                <a:gd name="connsiteY5" fmla="*/ 2208182 h 6527505"/>
                <a:gd name="connsiteX6" fmla="*/ 9598788 w 10092171"/>
                <a:gd name="connsiteY6" fmla="*/ 3540415 h 6527505"/>
                <a:gd name="connsiteX7" fmla="*/ 9944345 w 10092171"/>
                <a:gd name="connsiteY7" fmla="*/ 6456331 h 6527505"/>
                <a:gd name="connsiteX8" fmla="*/ 749774 w 10092171"/>
                <a:gd name="connsiteY8" fmla="*/ 6527505 h 6527505"/>
                <a:gd name="connsiteX9" fmla="*/ 968560 w 10092171"/>
                <a:gd name="connsiteY9" fmla="*/ 3540415 h 6527505"/>
                <a:gd name="connsiteX0" fmla="*/ 909755 w 10033366"/>
                <a:gd name="connsiteY0" fmla="*/ 3540415 h 6527505"/>
                <a:gd name="connsiteX1" fmla="*/ 512941 w 10033366"/>
                <a:gd name="connsiteY1" fmla="*/ 1141382 h 6527505"/>
                <a:gd name="connsiteX2" fmla="*/ 3491319 w 10033366"/>
                <a:gd name="connsiteY2" fmla="*/ 305675 h 6527505"/>
                <a:gd name="connsiteX3" fmla="*/ 5789791 w 10033366"/>
                <a:gd name="connsiteY3" fmla="*/ 1312832 h 6527505"/>
                <a:gd name="connsiteX4" fmla="*/ 8437739 w 10033366"/>
                <a:gd name="connsiteY4" fmla="*/ 17432 h 6527505"/>
                <a:gd name="connsiteX5" fmla="*/ 9980790 w 10033366"/>
                <a:gd name="connsiteY5" fmla="*/ 2208182 h 6527505"/>
                <a:gd name="connsiteX6" fmla="*/ 9539983 w 10033366"/>
                <a:gd name="connsiteY6" fmla="*/ 3540415 h 6527505"/>
                <a:gd name="connsiteX7" fmla="*/ 9885540 w 10033366"/>
                <a:gd name="connsiteY7" fmla="*/ 6456331 h 6527505"/>
                <a:gd name="connsiteX8" fmla="*/ 690969 w 10033366"/>
                <a:gd name="connsiteY8" fmla="*/ 6527505 h 6527505"/>
                <a:gd name="connsiteX9" fmla="*/ 909755 w 10033366"/>
                <a:gd name="connsiteY9" fmla="*/ 3540415 h 6527505"/>
                <a:gd name="connsiteX0" fmla="*/ 909755 w 10033366"/>
                <a:gd name="connsiteY0" fmla="*/ 3540415 h 6527505"/>
                <a:gd name="connsiteX1" fmla="*/ 512941 w 10033366"/>
                <a:gd name="connsiteY1" fmla="*/ 1141382 h 6527505"/>
                <a:gd name="connsiteX2" fmla="*/ 3491319 w 10033366"/>
                <a:gd name="connsiteY2" fmla="*/ 305675 h 6527505"/>
                <a:gd name="connsiteX3" fmla="*/ 5789791 w 10033366"/>
                <a:gd name="connsiteY3" fmla="*/ 1312832 h 6527505"/>
                <a:gd name="connsiteX4" fmla="*/ 8437739 w 10033366"/>
                <a:gd name="connsiteY4" fmla="*/ 17432 h 6527505"/>
                <a:gd name="connsiteX5" fmla="*/ 9980790 w 10033366"/>
                <a:gd name="connsiteY5" fmla="*/ 2208182 h 6527505"/>
                <a:gd name="connsiteX6" fmla="*/ 9539983 w 10033366"/>
                <a:gd name="connsiteY6" fmla="*/ 3540415 h 6527505"/>
                <a:gd name="connsiteX7" fmla="*/ 9885540 w 10033366"/>
                <a:gd name="connsiteY7" fmla="*/ 6456331 h 6527505"/>
                <a:gd name="connsiteX8" fmla="*/ 690969 w 10033366"/>
                <a:gd name="connsiteY8" fmla="*/ 6527505 h 6527505"/>
                <a:gd name="connsiteX9" fmla="*/ 909755 w 10033366"/>
                <a:gd name="connsiteY9" fmla="*/ 3540415 h 6527505"/>
                <a:gd name="connsiteX0" fmla="*/ 909755 w 9888380"/>
                <a:gd name="connsiteY0" fmla="*/ 3540415 h 6527505"/>
                <a:gd name="connsiteX1" fmla="*/ 512941 w 9888380"/>
                <a:gd name="connsiteY1" fmla="*/ 1141382 h 6527505"/>
                <a:gd name="connsiteX2" fmla="*/ 3491319 w 9888380"/>
                <a:gd name="connsiteY2" fmla="*/ 305675 h 6527505"/>
                <a:gd name="connsiteX3" fmla="*/ 5789791 w 9888380"/>
                <a:gd name="connsiteY3" fmla="*/ 1312832 h 6527505"/>
                <a:gd name="connsiteX4" fmla="*/ 8437739 w 9888380"/>
                <a:gd name="connsiteY4" fmla="*/ 17432 h 6527505"/>
                <a:gd name="connsiteX5" fmla="*/ 8856840 w 9888380"/>
                <a:gd name="connsiteY5" fmla="*/ 1789082 h 6527505"/>
                <a:gd name="connsiteX6" fmla="*/ 9539983 w 9888380"/>
                <a:gd name="connsiteY6" fmla="*/ 3540415 h 6527505"/>
                <a:gd name="connsiteX7" fmla="*/ 9885540 w 9888380"/>
                <a:gd name="connsiteY7" fmla="*/ 6456331 h 6527505"/>
                <a:gd name="connsiteX8" fmla="*/ 690969 w 9888380"/>
                <a:gd name="connsiteY8" fmla="*/ 6527505 h 6527505"/>
                <a:gd name="connsiteX9" fmla="*/ 909755 w 9888380"/>
                <a:gd name="connsiteY9" fmla="*/ 3540415 h 6527505"/>
                <a:gd name="connsiteX0" fmla="*/ 909755 w 10765865"/>
                <a:gd name="connsiteY0" fmla="*/ 3540415 h 6527505"/>
                <a:gd name="connsiteX1" fmla="*/ 512941 w 10765865"/>
                <a:gd name="connsiteY1" fmla="*/ 1141382 h 6527505"/>
                <a:gd name="connsiteX2" fmla="*/ 3491319 w 10765865"/>
                <a:gd name="connsiteY2" fmla="*/ 305675 h 6527505"/>
                <a:gd name="connsiteX3" fmla="*/ 5789791 w 10765865"/>
                <a:gd name="connsiteY3" fmla="*/ 1312832 h 6527505"/>
                <a:gd name="connsiteX4" fmla="*/ 8437739 w 10765865"/>
                <a:gd name="connsiteY4" fmla="*/ 17432 h 6527505"/>
                <a:gd name="connsiteX5" fmla="*/ 8856840 w 10765865"/>
                <a:gd name="connsiteY5" fmla="*/ 1789082 h 6527505"/>
                <a:gd name="connsiteX6" fmla="*/ 10721083 w 10765865"/>
                <a:gd name="connsiteY6" fmla="*/ 3026065 h 6527505"/>
                <a:gd name="connsiteX7" fmla="*/ 9885540 w 10765865"/>
                <a:gd name="connsiteY7" fmla="*/ 6456331 h 6527505"/>
                <a:gd name="connsiteX8" fmla="*/ 690969 w 10765865"/>
                <a:gd name="connsiteY8" fmla="*/ 6527505 h 6527505"/>
                <a:gd name="connsiteX9" fmla="*/ 909755 w 10765865"/>
                <a:gd name="connsiteY9" fmla="*/ 3540415 h 6527505"/>
                <a:gd name="connsiteX0" fmla="*/ 605122 w 10785082"/>
                <a:gd name="connsiteY0" fmla="*/ 3826165 h 6710043"/>
                <a:gd name="connsiteX1" fmla="*/ 532158 w 10785082"/>
                <a:gd name="connsiteY1" fmla="*/ 1141382 h 6710043"/>
                <a:gd name="connsiteX2" fmla="*/ 3510536 w 10785082"/>
                <a:gd name="connsiteY2" fmla="*/ 305675 h 6710043"/>
                <a:gd name="connsiteX3" fmla="*/ 5809008 w 10785082"/>
                <a:gd name="connsiteY3" fmla="*/ 1312832 h 6710043"/>
                <a:gd name="connsiteX4" fmla="*/ 8456956 w 10785082"/>
                <a:gd name="connsiteY4" fmla="*/ 17432 h 6710043"/>
                <a:gd name="connsiteX5" fmla="*/ 8876057 w 10785082"/>
                <a:gd name="connsiteY5" fmla="*/ 1789082 h 6710043"/>
                <a:gd name="connsiteX6" fmla="*/ 10740300 w 10785082"/>
                <a:gd name="connsiteY6" fmla="*/ 3026065 h 6710043"/>
                <a:gd name="connsiteX7" fmla="*/ 9904757 w 10785082"/>
                <a:gd name="connsiteY7" fmla="*/ 6456331 h 6710043"/>
                <a:gd name="connsiteX8" fmla="*/ 710186 w 10785082"/>
                <a:gd name="connsiteY8" fmla="*/ 6527505 h 6710043"/>
                <a:gd name="connsiteX9" fmla="*/ 605122 w 10785082"/>
                <a:gd name="connsiteY9" fmla="*/ 3826165 h 6710043"/>
                <a:gd name="connsiteX0" fmla="*/ 631465 w 10811425"/>
                <a:gd name="connsiteY0" fmla="*/ 3826165 h 6710043"/>
                <a:gd name="connsiteX1" fmla="*/ 348951 w 10811425"/>
                <a:gd name="connsiteY1" fmla="*/ 1712882 h 6710043"/>
                <a:gd name="connsiteX2" fmla="*/ 3536879 w 10811425"/>
                <a:gd name="connsiteY2" fmla="*/ 305675 h 6710043"/>
                <a:gd name="connsiteX3" fmla="*/ 5835351 w 10811425"/>
                <a:gd name="connsiteY3" fmla="*/ 1312832 h 6710043"/>
                <a:gd name="connsiteX4" fmla="*/ 8483299 w 10811425"/>
                <a:gd name="connsiteY4" fmla="*/ 17432 h 6710043"/>
                <a:gd name="connsiteX5" fmla="*/ 8902400 w 10811425"/>
                <a:gd name="connsiteY5" fmla="*/ 1789082 h 6710043"/>
                <a:gd name="connsiteX6" fmla="*/ 10766643 w 10811425"/>
                <a:gd name="connsiteY6" fmla="*/ 3026065 h 6710043"/>
                <a:gd name="connsiteX7" fmla="*/ 9931100 w 10811425"/>
                <a:gd name="connsiteY7" fmla="*/ 6456331 h 6710043"/>
                <a:gd name="connsiteX8" fmla="*/ 736529 w 10811425"/>
                <a:gd name="connsiteY8" fmla="*/ 6527505 h 6710043"/>
                <a:gd name="connsiteX9" fmla="*/ 631465 w 10811425"/>
                <a:gd name="connsiteY9" fmla="*/ 3826165 h 6710043"/>
                <a:gd name="connsiteX0" fmla="*/ 631465 w 10811425"/>
                <a:gd name="connsiteY0" fmla="*/ 3826165 h 6527505"/>
                <a:gd name="connsiteX1" fmla="*/ 348951 w 10811425"/>
                <a:gd name="connsiteY1" fmla="*/ 1712882 h 6527505"/>
                <a:gd name="connsiteX2" fmla="*/ 3536879 w 10811425"/>
                <a:gd name="connsiteY2" fmla="*/ 305675 h 6527505"/>
                <a:gd name="connsiteX3" fmla="*/ 5835351 w 10811425"/>
                <a:gd name="connsiteY3" fmla="*/ 1312832 h 6527505"/>
                <a:gd name="connsiteX4" fmla="*/ 8483299 w 10811425"/>
                <a:gd name="connsiteY4" fmla="*/ 17432 h 6527505"/>
                <a:gd name="connsiteX5" fmla="*/ 8902400 w 10811425"/>
                <a:gd name="connsiteY5" fmla="*/ 1789082 h 6527505"/>
                <a:gd name="connsiteX6" fmla="*/ 10766643 w 10811425"/>
                <a:gd name="connsiteY6" fmla="*/ 3026065 h 6527505"/>
                <a:gd name="connsiteX7" fmla="*/ 9931100 w 10811425"/>
                <a:gd name="connsiteY7" fmla="*/ 6456331 h 6527505"/>
                <a:gd name="connsiteX8" fmla="*/ 736529 w 10811425"/>
                <a:gd name="connsiteY8" fmla="*/ 6527505 h 6527505"/>
                <a:gd name="connsiteX9" fmla="*/ 631465 w 10811425"/>
                <a:gd name="connsiteY9" fmla="*/ 3826165 h 6527505"/>
                <a:gd name="connsiteX0" fmla="*/ 631465 w 10811425"/>
                <a:gd name="connsiteY0" fmla="*/ 3826165 h 6527505"/>
                <a:gd name="connsiteX1" fmla="*/ 348951 w 10811425"/>
                <a:gd name="connsiteY1" fmla="*/ 1712882 h 6527505"/>
                <a:gd name="connsiteX2" fmla="*/ 3536879 w 10811425"/>
                <a:gd name="connsiteY2" fmla="*/ 305675 h 6527505"/>
                <a:gd name="connsiteX3" fmla="*/ 5835351 w 10811425"/>
                <a:gd name="connsiteY3" fmla="*/ 1312832 h 6527505"/>
                <a:gd name="connsiteX4" fmla="*/ 8483299 w 10811425"/>
                <a:gd name="connsiteY4" fmla="*/ 17432 h 6527505"/>
                <a:gd name="connsiteX5" fmla="*/ 8902400 w 10811425"/>
                <a:gd name="connsiteY5" fmla="*/ 1789082 h 6527505"/>
                <a:gd name="connsiteX6" fmla="*/ 10766643 w 10811425"/>
                <a:gd name="connsiteY6" fmla="*/ 3026065 h 6527505"/>
                <a:gd name="connsiteX7" fmla="*/ 9931100 w 10811425"/>
                <a:gd name="connsiteY7" fmla="*/ 6456331 h 6527505"/>
                <a:gd name="connsiteX8" fmla="*/ 736529 w 10811425"/>
                <a:gd name="connsiteY8" fmla="*/ 6527505 h 6527505"/>
                <a:gd name="connsiteX9" fmla="*/ 631465 w 10811425"/>
                <a:gd name="connsiteY9" fmla="*/ 3826165 h 6527505"/>
                <a:gd name="connsiteX0" fmla="*/ 714932 w 10894892"/>
                <a:gd name="connsiteY0" fmla="*/ 3826165 h 6527505"/>
                <a:gd name="connsiteX1" fmla="*/ 432418 w 10894892"/>
                <a:gd name="connsiteY1" fmla="*/ 1712882 h 6527505"/>
                <a:gd name="connsiteX2" fmla="*/ 3620346 w 10894892"/>
                <a:gd name="connsiteY2" fmla="*/ 305675 h 6527505"/>
                <a:gd name="connsiteX3" fmla="*/ 5918818 w 10894892"/>
                <a:gd name="connsiteY3" fmla="*/ 1312832 h 6527505"/>
                <a:gd name="connsiteX4" fmla="*/ 8566766 w 10894892"/>
                <a:gd name="connsiteY4" fmla="*/ 17432 h 6527505"/>
                <a:gd name="connsiteX5" fmla="*/ 8985867 w 10894892"/>
                <a:gd name="connsiteY5" fmla="*/ 1789082 h 6527505"/>
                <a:gd name="connsiteX6" fmla="*/ 10850110 w 10894892"/>
                <a:gd name="connsiteY6" fmla="*/ 3026065 h 6527505"/>
                <a:gd name="connsiteX7" fmla="*/ 10014567 w 10894892"/>
                <a:gd name="connsiteY7" fmla="*/ 6456331 h 6527505"/>
                <a:gd name="connsiteX8" fmla="*/ 819996 w 10894892"/>
                <a:gd name="connsiteY8" fmla="*/ 6527505 h 6527505"/>
                <a:gd name="connsiteX9" fmla="*/ 714932 w 10894892"/>
                <a:gd name="connsiteY9" fmla="*/ 3826165 h 6527505"/>
                <a:gd name="connsiteX0" fmla="*/ 500930 w 10680890"/>
                <a:gd name="connsiteY0" fmla="*/ 3826165 h 6527505"/>
                <a:gd name="connsiteX1" fmla="*/ 485116 w 10680890"/>
                <a:gd name="connsiteY1" fmla="*/ 1255682 h 6527505"/>
                <a:gd name="connsiteX2" fmla="*/ 3406344 w 10680890"/>
                <a:gd name="connsiteY2" fmla="*/ 305675 h 6527505"/>
                <a:gd name="connsiteX3" fmla="*/ 5704816 w 10680890"/>
                <a:gd name="connsiteY3" fmla="*/ 1312832 h 6527505"/>
                <a:gd name="connsiteX4" fmla="*/ 8352764 w 10680890"/>
                <a:gd name="connsiteY4" fmla="*/ 17432 h 6527505"/>
                <a:gd name="connsiteX5" fmla="*/ 8771865 w 10680890"/>
                <a:gd name="connsiteY5" fmla="*/ 1789082 h 6527505"/>
                <a:gd name="connsiteX6" fmla="*/ 10636108 w 10680890"/>
                <a:gd name="connsiteY6" fmla="*/ 3026065 h 6527505"/>
                <a:gd name="connsiteX7" fmla="*/ 9800565 w 10680890"/>
                <a:gd name="connsiteY7" fmla="*/ 6456331 h 6527505"/>
                <a:gd name="connsiteX8" fmla="*/ 605994 w 10680890"/>
                <a:gd name="connsiteY8" fmla="*/ 6527505 h 6527505"/>
                <a:gd name="connsiteX9" fmla="*/ 500930 w 10680890"/>
                <a:gd name="connsiteY9" fmla="*/ 3826165 h 6527505"/>
                <a:gd name="connsiteX0" fmla="*/ 248470 w 11057080"/>
                <a:gd name="connsiteY0" fmla="*/ 3864265 h 6707233"/>
                <a:gd name="connsiteX1" fmla="*/ 861306 w 11057080"/>
                <a:gd name="connsiteY1" fmla="*/ 1255682 h 6707233"/>
                <a:gd name="connsiteX2" fmla="*/ 3782534 w 11057080"/>
                <a:gd name="connsiteY2" fmla="*/ 305675 h 6707233"/>
                <a:gd name="connsiteX3" fmla="*/ 6081006 w 11057080"/>
                <a:gd name="connsiteY3" fmla="*/ 1312832 h 6707233"/>
                <a:gd name="connsiteX4" fmla="*/ 8728954 w 11057080"/>
                <a:gd name="connsiteY4" fmla="*/ 17432 h 6707233"/>
                <a:gd name="connsiteX5" fmla="*/ 9148055 w 11057080"/>
                <a:gd name="connsiteY5" fmla="*/ 1789082 h 6707233"/>
                <a:gd name="connsiteX6" fmla="*/ 11012298 w 11057080"/>
                <a:gd name="connsiteY6" fmla="*/ 3026065 h 6707233"/>
                <a:gd name="connsiteX7" fmla="*/ 10176755 w 11057080"/>
                <a:gd name="connsiteY7" fmla="*/ 6456331 h 6707233"/>
                <a:gd name="connsiteX8" fmla="*/ 982184 w 11057080"/>
                <a:gd name="connsiteY8" fmla="*/ 6527505 h 6707233"/>
                <a:gd name="connsiteX9" fmla="*/ 248470 w 11057080"/>
                <a:gd name="connsiteY9" fmla="*/ 3864265 h 6707233"/>
                <a:gd name="connsiteX0" fmla="*/ 248470 w 11057080"/>
                <a:gd name="connsiteY0" fmla="*/ 3864265 h 6707233"/>
                <a:gd name="connsiteX1" fmla="*/ 861306 w 11057080"/>
                <a:gd name="connsiteY1" fmla="*/ 1255682 h 6707233"/>
                <a:gd name="connsiteX2" fmla="*/ 3782534 w 11057080"/>
                <a:gd name="connsiteY2" fmla="*/ 305675 h 6707233"/>
                <a:gd name="connsiteX3" fmla="*/ 6081006 w 11057080"/>
                <a:gd name="connsiteY3" fmla="*/ 1312832 h 6707233"/>
                <a:gd name="connsiteX4" fmla="*/ 8728954 w 11057080"/>
                <a:gd name="connsiteY4" fmla="*/ 17432 h 6707233"/>
                <a:gd name="connsiteX5" fmla="*/ 9776705 w 11057080"/>
                <a:gd name="connsiteY5" fmla="*/ 2398682 h 6707233"/>
                <a:gd name="connsiteX6" fmla="*/ 11012298 w 11057080"/>
                <a:gd name="connsiteY6" fmla="*/ 3026065 h 6707233"/>
                <a:gd name="connsiteX7" fmla="*/ 10176755 w 11057080"/>
                <a:gd name="connsiteY7" fmla="*/ 6456331 h 6707233"/>
                <a:gd name="connsiteX8" fmla="*/ 982184 w 11057080"/>
                <a:gd name="connsiteY8" fmla="*/ 6527505 h 6707233"/>
                <a:gd name="connsiteX9" fmla="*/ 248470 w 11057080"/>
                <a:gd name="connsiteY9" fmla="*/ 3864265 h 6707233"/>
                <a:gd name="connsiteX0" fmla="*/ 248470 w 11057080"/>
                <a:gd name="connsiteY0" fmla="*/ 3864265 h 6707233"/>
                <a:gd name="connsiteX1" fmla="*/ 3782534 w 11057080"/>
                <a:gd name="connsiteY1" fmla="*/ 305675 h 6707233"/>
                <a:gd name="connsiteX2" fmla="*/ 6081006 w 11057080"/>
                <a:gd name="connsiteY2" fmla="*/ 1312832 h 6707233"/>
                <a:gd name="connsiteX3" fmla="*/ 8728954 w 11057080"/>
                <a:gd name="connsiteY3" fmla="*/ 17432 h 6707233"/>
                <a:gd name="connsiteX4" fmla="*/ 9776705 w 11057080"/>
                <a:gd name="connsiteY4" fmla="*/ 2398682 h 6707233"/>
                <a:gd name="connsiteX5" fmla="*/ 11012298 w 11057080"/>
                <a:gd name="connsiteY5" fmla="*/ 3026065 h 6707233"/>
                <a:gd name="connsiteX6" fmla="*/ 10176755 w 11057080"/>
                <a:gd name="connsiteY6" fmla="*/ 6456331 h 6707233"/>
                <a:gd name="connsiteX7" fmla="*/ 982184 w 11057080"/>
                <a:gd name="connsiteY7" fmla="*/ 6527505 h 6707233"/>
                <a:gd name="connsiteX8" fmla="*/ 248470 w 11057080"/>
                <a:gd name="connsiteY8" fmla="*/ 3864265 h 6707233"/>
                <a:gd name="connsiteX0" fmla="*/ 304991 w 11113601"/>
                <a:gd name="connsiteY0" fmla="*/ 3864265 h 6707233"/>
                <a:gd name="connsiteX1" fmla="*/ 1857855 w 11113601"/>
                <a:gd name="connsiteY1" fmla="*/ 1296275 h 6707233"/>
                <a:gd name="connsiteX2" fmla="*/ 6137527 w 11113601"/>
                <a:gd name="connsiteY2" fmla="*/ 1312832 h 6707233"/>
                <a:gd name="connsiteX3" fmla="*/ 8785475 w 11113601"/>
                <a:gd name="connsiteY3" fmla="*/ 17432 h 6707233"/>
                <a:gd name="connsiteX4" fmla="*/ 9833226 w 11113601"/>
                <a:gd name="connsiteY4" fmla="*/ 2398682 h 6707233"/>
                <a:gd name="connsiteX5" fmla="*/ 11068819 w 11113601"/>
                <a:gd name="connsiteY5" fmla="*/ 3026065 h 6707233"/>
                <a:gd name="connsiteX6" fmla="*/ 10233276 w 11113601"/>
                <a:gd name="connsiteY6" fmla="*/ 6456331 h 6707233"/>
                <a:gd name="connsiteX7" fmla="*/ 1038705 w 11113601"/>
                <a:gd name="connsiteY7" fmla="*/ 6527505 h 6707233"/>
                <a:gd name="connsiteX8" fmla="*/ 304991 w 11113601"/>
                <a:gd name="connsiteY8" fmla="*/ 3864265 h 6707233"/>
                <a:gd name="connsiteX0" fmla="*/ 1782115 w 10438075"/>
                <a:gd name="connsiteY0" fmla="*/ 4035715 h 6694591"/>
                <a:gd name="connsiteX1" fmla="*/ 1182329 w 10438075"/>
                <a:gd name="connsiteY1" fmla="*/ 1296275 h 6694591"/>
                <a:gd name="connsiteX2" fmla="*/ 5462001 w 10438075"/>
                <a:gd name="connsiteY2" fmla="*/ 1312832 h 6694591"/>
                <a:gd name="connsiteX3" fmla="*/ 8109949 w 10438075"/>
                <a:gd name="connsiteY3" fmla="*/ 17432 h 6694591"/>
                <a:gd name="connsiteX4" fmla="*/ 9157700 w 10438075"/>
                <a:gd name="connsiteY4" fmla="*/ 2398682 h 6694591"/>
                <a:gd name="connsiteX5" fmla="*/ 10393293 w 10438075"/>
                <a:gd name="connsiteY5" fmla="*/ 3026065 h 6694591"/>
                <a:gd name="connsiteX6" fmla="*/ 9557750 w 10438075"/>
                <a:gd name="connsiteY6" fmla="*/ 6456331 h 6694591"/>
                <a:gd name="connsiteX7" fmla="*/ 363179 w 10438075"/>
                <a:gd name="connsiteY7" fmla="*/ 6527505 h 6694591"/>
                <a:gd name="connsiteX8" fmla="*/ 1782115 w 10438075"/>
                <a:gd name="connsiteY8" fmla="*/ 4035715 h 6694591"/>
                <a:gd name="connsiteX0" fmla="*/ 1787664 w 10443624"/>
                <a:gd name="connsiteY0" fmla="*/ 4035715 h 6694591"/>
                <a:gd name="connsiteX1" fmla="*/ 1530778 w 10443624"/>
                <a:gd name="connsiteY1" fmla="*/ 1867775 h 6694591"/>
                <a:gd name="connsiteX2" fmla="*/ 5467550 w 10443624"/>
                <a:gd name="connsiteY2" fmla="*/ 1312832 h 6694591"/>
                <a:gd name="connsiteX3" fmla="*/ 8115498 w 10443624"/>
                <a:gd name="connsiteY3" fmla="*/ 17432 h 6694591"/>
                <a:gd name="connsiteX4" fmla="*/ 9163249 w 10443624"/>
                <a:gd name="connsiteY4" fmla="*/ 2398682 h 6694591"/>
                <a:gd name="connsiteX5" fmla="*/ 10398842 w 10443624"/>
                <a:gd name="connsiteY5" fmla="*/ 3026065 h 6694591"/>
                <a:gd name="connsiteX6" fmla="*/ 9563299 w 10443624"/>
                <a:gd name="connsiteY6" fmla="*/ 6456331 h 6694591"/>
                <a:gd name="connsiteX7" fmla="*/ 368728 w 10443624"/>
                <a:gd name="connsiteY7" fmla="*/ 6527505 h 6694591"/>
                <a:gd name="connsiteX8" fmla="*/ 1787664 w 10443624"/>
                <a:gd name="connsiteY8" fmla="*/ 4035715 h 6694591"/>
                <a:gd name="connsiteX0" fmla="*/ 1787664 w 10443624"/>
                <a:gd name="connsiteY0" fmla="*/ 4030460 h 6689336"/>
                <a:gd name="connsiteX1" fmla="*/ 1530778 w 10443624"/>
                <a:gd name="connsiteY1" fmla="*/ 1862520 h 6689336"/>
                <a:gd name="connsiteX2" fmla="*/ 4857950 w 10443624"/>
                <a:gd name="connsiteY2" fmla="*/ 1726677 h 6689336"/>
                <a:gd name="connsiteX3" fmla="*/ 8115498 w 10443624"/>
                <a:gd name="connsiteY3" fmla="*/ 12177 h 6689336"/>
                <a:gd name="connsiteX4" fmla="*/ 9163249 w 10443624"/>
                <a:gd name="connsiteY4" fmla="*/ 2393427 h 6689336"/>
                <a:gd name="connsiteX5" fmla="*/ 10398842 w 10443624"/>
                <a:gd name="connsiteY5" fmla="*/ 3020810 h 6689336"/>
                <a:gd name="connsiteX6" fmla="*/ 9563299 w 10443624"/>
                <a:gd name="connsiteY6" fmla="*/ 6451076 h 6689336"/>
                <a:gd name="connsiteX7" fmla="*/ 368728 w 10443624"/>
                <a:gd name="connsiteY7" fmla="*/ 6522250 h 6689336"/>
                <a:gd name="connsiteX8" fmla="*/ 1787664 w 10443624"/>
                <a:gd name="connsiteY8" fmla="*/ 4030460 h 6689336"/>
                <a:gd name="connsiteX0" fmla="*/ 1787664 w 10443624"/>
                <a:gd name="connsiteY0" fmla="*/ 4028288 h 6687164"/>
                <a:gd name="connsiteX1" fmla="*/ 1530778 w 10443624"/>
                <a:gd name="connsiteY1" fmla="*/ 1860348 h 6687164"/>
                <a:gd name="connsiteX2" fmla="*/ 4857950 w 10443624"/>
                <a:gd name="connsiteY2" fmla="*/ 1724505 h 6687164"/>
                <a:gd name="connsiteX3" fmla="*/ 8115498 w 10443624"/>
                <a:gd name="connsiteY3" fmla="*/ 10005 h 6687164"/>
                <a:gd name="connsiteX4" fmla="*/ 9163249 w 10443624"/>
                <a:gd name="connsiteY4" fmla="*/ 2391255 h 6687164"/>
                <a:gd name="connsiteX5" fmla="*/ 10398842 w 10443624"/>
                <a:gd name="connsiteY5" fmla="*/ 3018638 h 6687164"/>
                <a:gd name="connsiteX6" fmla="*/ 9563299 w 10443624"/>
                <a:gd name="connsiteY6" fmla="*/ 6448904 h 6687164"/>
                <a:gd name="connsiteX7" fmla="*/ 368728 w 10443624"/>
                <a:gd name="connsiteY7" fmla="*/ 6520078 h 6687164"/>
                <a:gd name="connsiteX8" fmla="*/ 1787664 w 10443624"/>
                <a:gd name="connsiteY8" fmla="*/ 4028288 h 6687164"/>
                <a:gd name="connsiteX0" fmla="*/ 1862278 w 10518238"/>
                <a:gd name="connsiteY0" fmla="*/ 4028288 h 6520183"/>
                <a:gd name="connsiteX1" fmla="*/ 1605392 w 10518238"/>
                <a:gd name="connsiteY1" fmla="*/ 1860348 h 6520183"/>
                <a:gd name="connsiteX2" fmla="*/ 4932564 w 10518238"/>
                <a:gd name="connsiteY2" fmla="*/ 1724505 h 6520183"/>
                <a:gd name="connsiteX3" fmla="*/ 8190112 w 10518238"/>
                <a:gd name="connsiteY3" fmla="*/ 10005 h 6520183"/>
                <a:gd name="connsiteX4" fmla="*/ 9237863 w 10518238"/>
                <a:gd name="connsiteY4" fmla="*/ 2391255 h 6520183"/>
                <a:gd name="connsiteX5" fmla="*/ 10473456 w 10518238"/>
                <a:gd name="connsiteY5" fmla="*/ 3018638 h 6520183"/>
                <a:gd name="connsiteX6" fmla="*/ 9637913 w 10518238"/>
                <a:gd name="connsiteY6" fmla="*/ 6448904 h 6520183"/>
                <a:gd name="connsiteX7" fmla="*/ 443342 w 10518238"/>
                <a:gd name="connsiteY7" fmla="*/ 6520078 h 6520183"/>
                <a:gd name="connsiteX8" fmla="*/ 1862278 w 10518238"/>
                <a:gd name="connsiteY8" fmla="*/ 4028288 h 6520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18238" h="6520183">
                  <a:moveTo>
                    <a:pt x="1862278" y="4028288"/>
                  </a:moveTo>
                  <a:cubicBezTo>
                    <a:pt x="2055953" y="3251666"/>
                    <a:pt x="1093678" y="2244312"/>
                    <a:pt x="1605392" y="1860348"/>
                  </a:cubicBezTo>
                  <a:cubicBezTo>
                    <a:pt x="2117106" y="1476384"/>
                    <a:pt x="2854036" y="2118620"/>
                    <a:pt x="4932564" y="1724505"/>
                  </a:cubicBezTo>
                  <a:cubicBezTo>
                    <a:pt x="6363392" y="1425640"/>
                    <a:pt x="5900937" y="-139220"/>
                    <a:pt x="8190112" y="10005"/>
                  </a:cubicBezTo>
                  <a:cubicBezTo>
                    <a:pt x="10174487" y="292580"/>
                    <a:pt x="8949381" y="2086666"/>
                    <a:pt x="9237863" y="2391255"/>
                  </a:cubicBezTo>
                  <a:cubicBezTo>
                    <a:pt x="9526345" y="2695844"/>
                    <a:pt x="10197231" y="2358238"/>
                    <a:pt x="10473456" y="3018638"/>
                  </a:cubicBezTo>
                  <a:cubicBezTo>
                    <a:pt x="10749681" y="3679038"/>
                    <a:pt x="9658599" y="6430481"/>
                    <a:pt x="9637913" y="6448904"/>
                  </a:cubicBezTo>
                  <a:lnTo>
                    <a:pt x="443342" y="6520078"/>
                  </a:lnTo>
                  <a:cubicBezTo>
                    <a:pt x="-1043097" y="6535742"/>
                    <a:pt x="1668603" y="4804910"/>
                    <a:pt x="1862278" y="4028288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7" name="Szabadkézi sokszög 376"/>
            <p:cNvSpPr/>
            <p:nvPr/>
          </p:nvSpPr>
          <p:spPr>
            <a:xfrm flipH="1">
              <a:off x="9475184" y="725524"/>
              <a:ext cx="1437654" cy="578617"/>
            </a:xfrm>
            <a:custGeom>
              <a:avLst/>
              <a:gdLst>
                <a:gd name="connsiteX0" fmla="*/ 1556018 w 2947585"/>
                <a:gd name="connsiteY0" fmla="*/ 0 h 1761515"/>
                <a:gd name="connsiteX1" fmla="*/ 2362014 w 2947585"/>
                <a:gd name="connsiteY1" fmla="*/ 270781 h 1761515"/>
                <a:gd name="connsiteX2" fmla="*/ 2413840 w 2947585"/>
                <a:gd name="connsiteY2" fmla="*/ 331113 h 1761515"/>
                <a:gd name="connsiteX3" fmla="*/ 2490385 w 2947585"/>
                <a:gd name="connsiteY3" fmla="*/ 323396 h 1761515"/>
                <a:gd name="connsiteX4" fmla="*/ 2947585 w 2947585"/>
                <a:gd name="connsiteY4" fmla="*/ 780596 h 1761515"/>
                <a:gd name="connsiteX5" fmla="*/ 2746010 w 2947585"/>
                <a:gd name="connsiteY5" fmla="*/ 1159714 h 1761515"/>
                <a:gd name="connsiteX6" fmla="*/ 2731806 w 2947585"/>
                <a:gd name="connsiteY6" fmla="*/ 1167423 h 1761515"/>
                <a:gd name="connsiteX7" fmla="*/ 2715261 w 2947585"/>
                <a:gd name="connsiteY7" fmla="*/ 1271123 h 1761515"/>
                <a:gd name="connsiteX8" fmla="*/ 1763011 w 2947585"/>
                <a:gd name="connsiteY8" fmla="*/ 1761515 h 1761515"/>
                <a:gd name="connsiteX9" fmla="*/ 1200334 w 2947585"/>
                <a:gd name="connsiteY9" fmla="*/ 1648204 h 1761515"/>
                <a:gd name="connsiteX10" fmla="*/ 1159055 w 2947585"/>
                <a:gd name="connsiteY10" fmla="*/ 1627200 h 1761515"/>
                <a:gd name="connsiteX11" fmla="*/ 1124950 w 2947585"/>
                <a:gd name="connsiteY11" fmla="*/ 1655340 h 1761515"/>
                <a:gd name="connsiteX12" fmla="*/ 869325 w 2947585"/>
                <a:gd name="connsiteY12" fmla="*/ 1733422 h 1761515"/>
                <a:gd name="connsiteX13" fmla="*/ 421414 w 2947585"/>
                <a:gd name="connsiteY13" fmla="*/ 1368364 h 1761515"/>
                <a:gd name="connsiteX14" fmla="*/ 417120 w 2947585"/>
                <a:gd name="connsiteY14" fmla="*/ 1325772 h 1761515"/>
                <a:gd name="connsiteX15" fmla="*/ 335898 w 2947585"/>
                <a:gd name="connsiteY15" fmla="*/ 1288352 h 1761515"/>
                <a:gd name="connsiteX16" fmla="*/ 0 w 2947585"/>
                <a:gd name="connsiteY16" fmla="*/ 823950 h 1761515"/>
                <a:gd name="connsiteX17" fmla="*/ 284691 w 2947585"/>
                <a:gd name="connsiteY17" fmla="*/ 389667 h 1761515"/>
                <a:gd name="connsiteX18" fmla="*/ 378148 w 2947585"/>
                <a:gd name="connsiteY18" fmla="*/ 340945 h 1761515"/>
                <a:gd name="connsiteX19" fmla="*/ 411896 w 2947585"/>
                <a:gd name="connsiteY19" fmla="*/ 278770 h 1761515"/>
                <a:gd name="connsiteX20" fmla="*/ 791013 w 2947585"/>
                <a:gd name="connsiteY20" fmla="*/ 77195 h 1761515"/>
                <a:gd name="connsiteX21" fmla="*/ 968976 w 2947585"/>
                <a:gd name="connsiteY21" fmla="*/ 113124 h 1761515"/>
                <a:gd name="connsiteX22" fmla="*/ 982594 w 2947585"/>
                <a:gd name="connsiteY22" fmla="*/ 120515 h 1761515"/>
                <a:gd name="connsiteX23" fmla="*/ 1012565 w 2947585"/>
                <a:gd name="connsiteY23" fmla="*/ 104891 h 1761515"/>
                <a:gd name="connsiteX24" fmla="*/ 1556018 w 2947585"/>
                <a:gd name="connsiteY24" fmla="*/ 0 h 176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47585" h="1761515">
                  <a:moveTo>
                    <a:pt x="1556018" y="0"/>
                  </a:moveTo>
                  <a:cubicBezTo>
                    <a:pt x="1891531" y="0"/>
                    <a:pt x="2187339" y="107411"/>
                    <a:pt x="2362014" y="270781"/>
                  </a:cubicBezTo>
                  <a:lnTo>
                    <a:pt x="2413840" y="331113"/>
                  </a:lnTo>
                  <a:lnTo>
                    <a:pt x="2490385" y="323396"/>
                  </a:lnTo>
                  <a:cubicBezTo>
                    <a:pt x="2742890" y="323396"/>
                    <a:pt x="2947585" y="528091"/>
                    <a:pt x="2947585" y="780596"/>
                  </a:cubicBezTo>
                  <a:cubicBezTo>
                    <a:pt x="2947585" y="938412"/>
                    <a:pt x="2867626" y="1077552"/>
                    <a:pt x="2746010" y="1159714"/>
                  </a:cubicBezTo>
                  <a:lnTo>
                    <a:pt x="2731806" y="1167423"/>
                  </a:lnTo>
                  <a:lnTo>
                    <a:pt x="2715261" y="1271123"/>
                  </a:lnTo>
                  <a:cubicBezTo>
                    <a:pt x="2624626" y="1550989"/>
                    <a:pt x="2232728" y="1761515"/>
                    <a:pt x="1763011" y="1761515"/>
                  </a:cubicBezTo>
                  <a:cubicBezTo>
                    <a:pt x="1553316" y="1761515"/>
                    <a:pt x="1359130" y="1719558"/>
                    <a:pt x="1200334" y="1648204"/>
                  </a:cubicBezTo>
                  <a:lnTo>
                    <a:pt x="1159055" y="1627200"/>
                  </a:lnTo>
                  <a:lnTo>
                    <a:pt x="1124950" y="1655340"/>
                  </a:lnTo>
                  <a:cubicBezTo>
                    <a:pt x="1051981" y="1704637"/>
                    <a:pt x="964014" y="1733422"/>
                    <a:pt x="869325" y="1733422"/>
                  </a:cubicBezTo>
                  <a:cubicBezTo>
                    <a:pt x="648383" y="1733422"/>
                    <a:pt x="464046" y="1576702"/>
                    <a:pt x="421414" y="1368364"/>
                  </a:cubicBezTo>
                  <a:lnTo>
                    <a:pt x="417120" y="1325772"/>
                  </a:lnTo>
                  <a:lnTo>
                    <a:pt x="335898" y="1288352"/>
                  </a:lnTo>
                  <a:cubicBezTo>
                    <a:pt x="130149" y="1175738"/>
                    <a:pt x="0" y="1009448"/>
                    <a:pt x="0" y="823950"/>
                  </a:cubicBezTo>
                  <a:cubicBezTo>
                    <a:pt x="0" y="654352"/>
                    <a:pt x="108794" y="500810"/>
                    <a:pt x="284691" y="389667"/>
                  </a:cubicBezTo>
                  <a:lnTo>
                    <a:pt x="378148" y="340945"/>
                  </a:lnTo>
                  <a:lnTo>
                    <a:pt x="411896" y="278770"/>
                  </a:lnTo>
                  <a:cubicBezTo>
                    <a:pt x="494058" y="157154"/>
                    <a:pt x="633198" y="77195"/>
                    <a:pt x="791013" y="77195"/>
                  </a:cubicBezTo>
                  <a:cubicBezTo>
                    <a:pt x="854139" y="77195"/>
                    <a:pt x="914277" y="89988"/>
                    <a:pt x="968976" y="113124"/>
                  </a:cubicBezTo>
                  <a:lnTo>
                    <a:pt x="982594" y="120515"/>
                  </a:lnTo>
                  <a:lnTo>
                    <a:pt x="1012565" y="104891"/>
                  </a:lnTo>
                  <a:cubicBezTo>
                    <a:pt x="1167696" y="38668"/>
                    <a:pt x="1354711" y="0"/>
                    <a:pt x="15560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8" name="Szabadkézi sokszög 377"/>
            <p:cNvSpPr/>
            <p:nvPr/>
          </p:nvSpPr>
          <p:spPr>
            <a:xfrm flipH="1">
              <a:off x="5570384" y="1597997"/>
              <a:ext cx="1582617" cy="688851"/>
            </a:xfrm>
            <a:custGeom>
              <a:avLst/>
              <a:gdLst>
                <a:gd name="connsiteX0" fmla="*/ 1556018 w 2947585"/>
                <a:gd name="connsiteY0" fmla="*/ 0 h 1761515"/>
                <a:gd name="connsiteX1" fmla="*/ 2362014 w 2947585"/>
                <a:gd name="connsiteY1" fmla="*/ 270781 h 1761515"/>
                <a:gd name="connsiteX2" fmla="*/ 2413840 w 2947585"/>
                <a:gd name="connsiteY2" fmla="*/ 331113 h 1761515"/>
                <a:gd name="connsiteX3" fmla="*/ 2490385 w 2947585"/>
                <a:gd name="connsiteY3" fmla="*/ 323396 h 1761515"/>
                <a:gd name="connsiteX4" fmla="*/ 2947585 w 2947585"/>
                <a:gd name="connsiteY4" fmla="*/ 780596 h 1761515"/>
                <a:gd name="connsiteX5" fmla="*/ 2746010 w 2947585"/>
                <a:gd name="connsiteY5" fmla="*/ 1159714 h 1761515"/>
                <a:gd name="connsiteX6" fmla="*/ 2731806 w 2947585"/>
                <a:gd name="connsiteY6" fmla="*/ 1167423 h 1761515"/>
                <a:gd name="connsiteX7" fmla="*/ 2715261 w 2947585"/>
                <a:gd name="connsiteY7" fmla="*/ 1271123 h 1761515"/>
                <a:gd name="connsiteX8" fmla="*/ 1763011 w 2947585"/>
                <a:gd name="connsiteY8" fmla="*/ 1761515 h 1761515"/>
                <a:gd name="connsiteX9" fmla="*/ 1200334 w 2947585"/>
                <a:gd name="connsiteY9" fmla="*/ 1648204 h 1761515"/>
                <a:gd name="connsiteX10" fmla="*/ 1159055 w 2947585"/>
                <a:gd name="connsiteY10" fmla="*/ 1627200 h 1761515"/>
                <a:gd name="connsiteX11" fmla="*/ 1124950 w 2947585"/>
                <a:gd name="connsiteY11" fmla="*/ 1655340 h 1761515"/>
                <a:gd name="connsiteX12" fmla="*/ 869325 w 2947585"/>
                <a:gd name="connsiteY12" fmla="*/ 1733422 h 1761515"/>
                <a:gd name="connsiteX13" fmla="*/ 421414 w 2947585"/>
                <a:gd name="connsiteY13" fmla="*/ 1368364 h 1761515"/>
                <a:gd name="connsiteX14" fmla="*/ 417120 w 2947585"/>
                <a:gd name="connsiteY14" fmla="*/ 1325772 h 1761515"/>
                <a:gd name="connsiteX15" fmla="*/ 335898 w 2947585"/>
                <a:gd name="connsiteY15" fmla="*/ 1288352 h 1761515"/>
                <a:gd name="connsiteX16" fmla="*/ 0 w 2947585"/>
                <a:gd name="connsiteY16" fmla="*/ 823950 h 1761515"/>
                <a:gd name="connsiteX17" fmla="*/ 284691 w 2947585"/>
                <a:gd name="connsiteY17" fmla="*/ 389667 h 1761515"/>
                <a:gd name="connsiteX18" fmla="*/ 378148 w 2947585"/>
                <a:gd name="connsiteY18" fmla="*/ 340945 h 1761515"/>
                <a:gd name="connsiteX19" fmla="*/ 411896 w 2947585"/>
                <a:gd name="connsiteY19" fmla="*/ 278770 h 1761515"/>
                <a:gd name="connsiteX20" fmla="*/ 791013 w 2947585"/>
                <a:gd name="connsiteY20" fmla="*/ 77195 h 1761515"/>
                <a:gd name="connsiteX21" fmla="*/ 968976 w 2947585"/>
                <a:gd name="connsiteY21" fmla="*/ 113124 h 1761515"/>
                <a:gd name="connsiteX22" fmla="*/ 982594 w 2947585"/>
                <a:gd name="connsiteY22" fmla="*/ 120515 h 1761515"/>
                <a:gd name="connsiteX23" fmla="*/ 1012565 w 2947585"/>
                <a:gd name="connsiteY23" fmla="*/ 104891 h 1761515"/>
                <a:gd name="connsiteX24" fmla="*/ 1556018 w 2947585"/>
                <a:gd name="connsiteY24" fmla="*/ 0 h 176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47585" h="1761515">
                  <a:moveTo>
                    <a:pt x="1556018" y="0"/>
                  </a:moveTo>
                  <a:cubicBezTo>
                    <a:pt x="1891531" y="0"/>
                    <a:pt x="2187339" y="107411"/>
                    <a:pt x="2362014" y="270781"/>
                  </a:cubicBezTo>
                  <a:lnTo>
                    <a:pt x="2413840" y="331113"/>
                  </a:lnTo>
                  <a:lnTo>
                    <a:pt x="2490385" y="323396"/>
                  </a:lnTo>
                  <a:cubicBezTo>
                    <a:pt x="2742890" y="323396"/>
                    <a:pt x="2947585" y="528091"/>
                    <a:pt x="2947585" y="780596"/>
                  </a:cubicBezTo>
                  <a:cubicBezTo>
                    <a:pt x="2947585" y="938412"/>
                    <a:pt x="2867626" y="1077552"/>
                    <a:pt x="2746010" y="1159714"/>
                  </a:cubicBezTo>
                  <a:lnTo>
                    <a:pt x="2731806" y="1167423"/>
                  </a:lnTo>
                  <a:lnTo>
                    <a:pt x="2715261" y="1271123"/>
                  </a:lnTo>
                  <a:cubicBezTo>
                    <a:pt x="2624626" y="1550989"/>
                    <a:pt x="2232728" y="1761515"/>
                    <a:pt x="1763011" y="1761515"/>
                  </a:cubicBezTo>
                  <a:cubicBezTo>
                    <a:pt x="1553316" y="1761515"/>
                    <a:pt x="1359130" y="1719558"/>
                    <a:pt x="1200334" y="1648204"/>
                  </a:cubicBezTo>
                  <a:lnTo>
                    <a:pt x="1159055" y="1627200"/>
                  </a:lnTo>
                  <a:lnTo>
                    <a:pt x="1124950" y="1655340"/>
                  </a:lnTo>
                  <a:cubicBezTo>
                    <a:pt x="1051981" y="1704637"/>
                    <a:pt x="964014" y="1733422"/>
                    <a:pt x="869325" y="1733422"/>
                  </a:cubicBezTo>
                  <a:cubicBezTo>
                    <a:pt x="648383" y="1733422"/>
                    <a:pt x="464046" y="1576702"/>
                    <a:pt x="421414" y="1368364"/>
                  </a:cubicBezTo>
                  <a:lnTo>
                    <a:pt x="417120" y="1325772"/>
                  </a:lnTo>
                  <a:lnTo>
                    <a:pt x="335898" y="1288352"/>
                  </a:lnTo>
                  <a:cubicBezTo>
                    <a:pt x="130149" y="1175738"/>
                    <a:pt x="0" y="1009448"/>
                    <a:pt x="0" y="823950"/>
                  </a:cubicBezTo>
                  <a:cubicBezTo>
                    <a:pt x="0" y="654352"/>
                    <a:pt x="108794" y="500810"/>
                    <a:pt x="284691" y="389667"/>
                  </a:cubicBezTo>
                  <a:lnTo>
                    <a:pt x="378148" y="340945"/>
                  </a:lnTo>
                  <a:lnTo>
                    <a:pt x="411896" y="278770"/>
                  </a:lnTo>
                  <a:cubicBezTo>
                    <a:pt x="494058" y="157154"/>
                    <a:pt x="633198" y="77195"/>
                    <a:pt x="791013" y="77195"/>
                  </a:cubicBezTo>
                  <a:cubicBezTo>
                    <a:pt x="854139" y="77195"/>
                    <a:pt x="914277" y="89988"/>
                    <a:pt x="968976" y="113124"/>
                  </a:cubicBezTo>
                  <a:lnTo>
                    <a:pt x="982594" y="120515"/>
                  </a:lnTo>
                  <a:lnTo>
                    <a:pt x="1012565" y="104891"/>
                  </a:lnTo>
                  <a:cubicBezTo>
                    <a:pt x="1167696" y="38668"/>
                    <a:pt x="1354711" y="0"/>
                    <a:pt x="15560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h</a:t>
              </a:r>
              <a:endParaRPr lang="hu-HU" dirty="0"/>
            </a:p>
          </p:txBody>
        </p:sp>
        <p:sp>
          <p:nvSpPr>
            <p:cNvPr id="379" name="Szabadkézi sokszög 378"/>
            <p:cNvSpPr/>
            <p:nvPr/>
          </p:nvSpPr>
          <p:spPr>
            <a:xfrm flipH="1">
              <a:off x="8151216" y="1126871"/>
              <a:ext cx="995076" cy="477665"/>
            </a:xfrm>
            <a:custGeom>
              <a:avLst/>
              <a:gdLst>
                <a:gd name="connsiteX0" fmla="*/ 1556018 w 2947585"/>
                <a:gd name="connsiteY0" fmla="*/ 0 h 1761515"/>
                <a:gd name="connsiteX1" fmla="*/ 2362014 w 2947585"/>
                <a:gd name="connsiteY1" fmla="*/ 270781 h 1761515"/>
                <a:gd name="connsiteX2" fmla="*/ 2413840 w 2947585"/>
                <a:gd name="connsiteY2" fmla="*/ 331113 h 1761515"/>
                <a:gd name="connsiteX3" fmla="*/ 2490385 w 2947585"/>
                <a:gd name="connsiteY3" fmla="*/ 323396 h 1761515"/>
                <a:gd name="connsiteX4" fmla="*/ 2947585 w 2947585"/>
                <a:gd name="connsiteY4" fmla="*/ 780596 h 1761515"/>
                <a:gd name="connsiteX5" fmla="*/ 2746010 w 2947585"/>
                <a:gd name="connsiteY5" fmla="*/ 1159714 h 1761515"/>
                <a:gd name="connsiteX6" fmla="*/ 2731806 w 2947585"/>
                <a:gd name="connsiteY6" fmla="*/ 1167423 h 1761515"/>
                <a:gd name="connsiteX7" fmla="*/ 2715261 w 2947585"/>
                <a:gd name="connsiteY7" fmla="*/ 1271123 h 1761515"/>
                <a:gd name="connsiteX8" fmla="*/ 1763011 w 2947585"/>
                <a:gd name="connsiteY8" fmla="*/ 1761515 h 1761515"/>
                <a:gd name="connsiteX9" fmla="*/ 1200334 w 2947585"/>
                <a:gd name="connsiteY9" fmla="*/ 1648204 h 1761515"/>
                <a:gd name="connsiteX10" fmla="*/ 1159055 w 2947585"/>
                <a:gd name="connsiteY10" fmla="*/ 1627200 h 1761515"/>
                <a:gd name="connsiteX11" fmla="*/ 1124950 w 2947585"/>
                <a:gd name="connsiteY11" fmla="*/ 1655340 h 1761515"/>
                <a:gd name="connsiteX12" fmla="*/ 869325 w 2947585"/>
                <a:gd name="connsiteY12" fmla="*/ 1733422 h 1761515"/>
                <a:gd name="connsiteX13" fmla="*/ 421414 w 2947585"/>
                <a:gd name="connsiteY13" fmla="*/ 1368364 h 1761515"/>
                <a:gd name="connsiteX14" fmla="*/ 417120 w 2947585"/>
                <a:gd name="connsiteY14" fmla="*/ 1325772 h 1761515"/>
                <a:gd name="connsiteX15" fmla="*/ 335898 w 2947585"/>
                <a:gd name="connsiteY15" fmla="*/ 1288352 h 1761515"/>
                <a:gd name="connsiteX16" fmla="*/ 0 w 2947585"/>
                <a:gd name="connsiteY16" fmla="*/ 823950 h 1761515"/>
                <a:gd name="connsiteX17" fmla="*/ 284691 w 2947585"/>
                <a:gd name="connsiteY17" fmla="*/ 389667 h 1761515"/>
                <a:gd name="connsiteX18" fmla="*/ 378148 w 2947585"/>
                <a:gd name="connsiteY18" fmla="*/ 340945 h 1761515"/>
                <a:gd name="connsiteX19" fmla="*/ 411896 w 2947585"/>
                <a:gd name="connsiteY19" fmla="*/ 278770 h 1761515"/>
                <a:gd name="connsiteX20" fmla="*/ 791013 w 2947585"/>
                <a:gd name="connsiteY20" fmla="*/ 77195 h 1761515"/>
                <a:gd name="connsiteX21" fmla="*/ 968976 w 2947585"/>
                <a:gd name="connsiteY21" fmla="*/ 113124 h 1761515"/>
                <a:gd name="connsiteX22" fmla="*/ 982594 w 2947585"/>
                <a:gd name="connsiteY22" fmla="*/ 120515 h 1761515"/>
                <a:gd name="connsiteX23" fmla="*/ 1012565 w 2947585"/>
                <a:gd name="connsiteY23" fmla="*/ 104891 h 1761515"/>
                <a:gd name="connsiteX24" fmla="*/ 1556018 w 2947585"/>
                <a:gd name="connsiteY24" fmla="*/ 0 h 176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47585" h="1761515">
                  <a:moveTo>
                    <a:pt x="1556018" y="0"/>
                  </a:moveTo>
                  <a:cubicBezTo>
                    <a:pt x="1891531" y="0"/>
                    <a:pt x="2187339" y="107411"/>
                    <a:pt x="2362014" y="270781"/>
                  </a:cubicBezTo>
                  <a:lnTo>
                    <a:pt x="2413840" y="331113"/>
                  </a:lnTo>
                  <a:lnTo>
                    <a:pt x="2490385" y="323396"/>
                  </a:lnTo>
                  <a:cubicBezTo>
                    <a:pt x="2742890" y="323396"/>
                    <a:pt x="2947585" y="528091"/>
                    <a:pt x="2947585" y="780596"/>
                  </a:cubicBezTo>
                  <a:cubicBezTo>
                    <a:pt x="2947585" y="938412"/>
                    <a:pt x="2867626" y="1077552"/>
                    <a:pt x="2746010" y="1159714"/>
                  </a:cubicBezTo>
                  <a:lnTo>
                    <a:pt x="2731806" y="1167423"/>
                  </a:lnTo>
                  <a:lnTo>
                    <a:pt x="2715261" y="1271123"/>
                  </a:lnTo>
                  <a:cubicBezTo>
                    <a:pt x="2624626" y="1550989"/>
                    <a:pt x="2232728" y="1761515"/>
                    <a:pt x="1763011" y="1761515"/>
                  </a:cubicBezTo>
                  <a:cubicBezTo>
                    <a:pt x="1553316" y="1761515"/>
                    <a:pt x="1359130" y="1719558"/>
                    <a:pt x="1200334" y="1648204"/>
                  </a:cubicBezTo>
                  <a:lnTo>
                    <a:pt x="1159055" y="1627200"/>
                  </a:lnTo>
                  <a:lnTo>
                    <a:pt x="1124950" y="1655340"/>
                  </a:lnTo>
                  <a:cubicBezTo>
                    <a:pt x="1051981" y="1704637"/>
                    <a:pt x="964014" y="1733422"/>
                    <a:pt x="869325" y="1733422"/>
                  </a:cubicBezTo>
                  <a:cubicBezTo>
                    <a:pt x="648383" y="1733422"/>
                    <a:pt x="464046" y="1576702"/>
                    <a:pt x="421414" y="1368364"/>
                  </a:cubicBezTo>
                  <a:lnTo>
                    <a:pt x="417120" y="1325772"/>
                  </a:lnTo>
                  <a:lnTo>
                    <a:pt x="335898" y="1288352"/>
                  </a:lnTo>
                  <a:cubicBezTo>
                    <a:pt x="130149" y="1175738"/>
                    <a:pt x="0" y="1009448"/>
                    <a:pt x="0" y="823950"/>
                  </a:cubicBezTo>
                  <a:cubicBezTo>
                    <a:pt x="0" y="654352"/>
                    <a:pt x="108794" y="500810"/>
                    <a:pt x="284691" y="389667"/>
                  </a:cubicBezTo>
                  <a:lnTo>
                    <a:pt x="378148" y="340945"/>
                  </a:lnTo>
                  <a:lnTo>
                    <a:pt x="411896" y="278770"/>
                  </a:lnTo>
                  <a:cubicBezTo>
                    <a:pt x="494058" y="157154"/>
                    <a:pt x="633198" y="77195"/>
                    <a:pt x="791013" y="77195"/>
                  </a:cubicBezTo>
                  <a:cubicBezTo>
                    <a:pt x="854139" y="77195"/>
                    <a:pt x="914277" y="89988"/>
                    <a:pt x="968976" y="113124"/>
                  </a:cubicBezTo>
                  <a:lnTo>
                    <a:pt x="982594" y="120515"/>
                  </a:lnTo>
                  <a:lnTo>
                    <a:pt x="1012565" y="104891"/>
                  </a:lnTo>
                  <a:cubicBezTo>
                    <a:pt x="1167696" y="38668"/>
                    <a:pt x="1354711" y="0"/>
                    <a:pt x="15560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61" name="Lekerekített téglalap 260"/>
          <p:cNvSpPr/>
          <p:nvPr/>
        </p:nvSpPr>
        <p:spPr>
          <a:xfrm>
            <a:off x="3109139" y="5736533"/>
            <a:ext cx="4725228" cy="779737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>
                <a:solidFill>
                  <a:schemeClr val="bg1"/>
                </a:solidFill>
              </a:rPr>
              <a:t>L</a:t>
            </a:r>
            <a:r>
              <a:rPr lang="hu-HU" sz="2000" dirty="0" smtClean="0">
                <a:solidFill>
                  <a:schemeClr val="bg1"/>
                </a:solidFill>
              </a:rPr>
              <a:t>assan megérkezik a céljához. </a:t>
            </a:r>
          </a:p>
          <a:p>
            <a:r>
              <a:rPr lang="hu-HU" sz="2000" dirty="0" smtClean="0">
                <a:solidFill>
                  <a:schemeClr val="bg1"/>
                </a:solidFill>
              </a:rPr>
              <a:t>A hatalmas épület kapui nyitva vannak. </a:t>
            </a:r>
          </a:p>
        </p:txBody>
      </p:sp>
      <p:sp>
        <p:nvSpPr>
          <p:cNvPr id="152" name="Lekerekített téglalap 151"/>
          <p:cNvSpPr/>
          <p:nvPr/>
        </p:nvSpPr>
        <p:spPr>
          <a:xfrm>
            <a:off x="2815357" y="1141463"/>
            <a:ext cx="4214858" cy="681434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>
                <a:solidFill>
                  <a:schemeClr val="bg1"/>
                </a:solidFill>
              </a:rPr>
              <a:t>Vagy pénzt akar kikönyörögni, mert elkeseredett?</a:t>
            </a:r>
          </a:p>
        </p:txBody>
      </p:sp>
      <p:sp>
        <p:nvSpPr>
          <p:cNvPr id="153" name="Lekerekített téglalap 152"/>
          <p:cNvSpPr/>
          <p:nvPr/>
        </p:nvSpPr>
        <p:spPr>
          <a:xfrm>
            <a:off x="7761937" y="1334296"/>
            <a:ext cx="4322834" cy="1007519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>
                <a:solidFill>
                  <a:schemeClr val="bg1"/>
                </a:solidFill>
              </a:rPr>
              <a:t>Vagy </a:t>
            </a:r>
            <a:r>
              <a:rPr lang="hu-HU" sz="2000" dirty="0" smtClean="0">
                <a:solidFill>
                  <a:schemeClr val="bg1"/>
                </a:solidFill>
              </a:rPr>
              <a:t>esetleg </a:t>
            </a:r>
            <a:r>
              <a:rPr lang="hu-HU" sz="2000" dirty="0">
                <a:solidFill>
                  <a:schemeClr val="bg1"/>
                </a:solidFill>
              </a:rPr>
              <a:t>egy </a:t>
            </a:r>
            <a:r>
              <a:rPr lang="hu-HU" sz="2000" dirty="0" smtClean="0">
                <a:solidFill>
                  <a:schemeClr val="bg1"/>
                </a:solidFill>
              </a:rPr>
              <a:t>bíróhoz siet, </a:t>
            </a:r>
            <a:r>
              <a:rPr lang="hu-HU" sz="2000" dirty="0">
                <a:solidFill>
                  <a:schemeClr val="bg1"/>
                </a:solidFill>
              </a:rPr>
              <a:t>akihez lehetne panasszal fordulni, mert nagyon mérges a sorsa miatt?</a:t>
            </a:r>
          </a:p>
        </p:txBody>
      </p:sp>
      <p:sp>
        <p:nvSpPr>
          <p:cNvPr id="154" name="Lekerekített téglalap 153"/>
          <p:cNvSpPr/>
          <p:nvPr/>
        </p:nvSpPr>
        <p:spPr>
          <a:xfrm>
            <a:off x="1448705" y="158024"/>
            <a:ext cx="5043420" cy="732432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>
                <a:solidFill>
                  <a:schemeClr val="bg1"/>
                </a:solidFill>
              </a:rPr>
              <a:t>Talán </a:t>
            </a:r>
            <a:r>
              <a:rPr lang="hu-HU" sz="2000" dirty="0" smtClean="0">
                <a:solidFill>
                  <a:schemeClr val="bg1"/>
                </a:solidFill>
              </a:rPr>
              <a:t>keres valakit</a:t>
            </a:r>
            <a:r>
              <a:rPr lang="hu-HU" sz="2000" dirty="0">
                <a:solidFill>
                  <a:schemeClr val="bg1"/>
                </a:solidFill>
              </a:rPr>
              <a:t>, aki segít neki, mert kétségbeesett, hogy mi lesz vele holnap?</a:t>
            </a:r>
          </a:p>
        </p:txBody>
      </p:sp>
      <p:pic>
        <p:nvPicPr>
          <p:cNvPr id="144" name="Kép 1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7" y="-5035"/>
            <a:ext cx="1343354" cy="1328120"/>
          </a:xfrm>
          <a:prstGeom prst="rect">
            <a:avLst/>
          </a:prstGeom>
        </p:spPr>
      </p:pic>
      <p:grpSp>
        <p:nvGrpSpPr>
          <p:cNvPr id="87" name="Csoportba foglalás 86"/>
          <p:cNvGrpSpPr/>
          <p:nvPr/>
        </p:nvGrpSpPr>
        <p:grpSpPr>
          <a:xfrm>
            <a:off x="297685" y="1668036"/>
            <a:ext cx="14194245" cy="3977796"/>
            <a:chOff x="160925" y="1590341"/>
            <a:chExt cx="14194245" cy="3977796"/>
          </a:xfrm>
        </p:grpSpPr>
        <p:grpSp>
          <p:nvGrpSpPr>
            <p:cNvPr id="86" name="Csoportba foglalás 85"/>
            <p:cNvGrpSpPr/>
            <p:nvPr/>
          </p:nvGrpSpPr>
          <p:grpSpPr>
            <a:xfrm>
              <a:off x="897928" y="2595907"/>
              <a:ext cx="13457242" cy="2931088"/>
              <a:chOff x="717198" y="2571551"/>
              <a:chExt cx="13457242" cy="2931088"/>
            </a:xfrm>
          </p:grpSpPr>
          <p:grpSp>
            <p:nvGrpSpPr>
              <p:cNvPr id="295" name="Csoportba foglalás 294"/>
              <p:cNvGrpSpPr/>
              <p:nvPr/>
            </p:nvGrpSpPr>
            <p:grpSpPr>
              <a:xfrm flipH="1">
                <a:off x="717198" y="2590031"/>
                <a:ext cx="3301149" cy="2575597"/>
                <a:chOff x="6104716" y="1099594"/>
                <a:chExt cx="2682894" cy="1864815"/>
              </a:xfrm>
            </p:grpSpPr>
            <p:sp>
              <p:nvSpPr>
                <p:cNvPr id="296" name="Téglalap 295"/>
                <p:cNvSpPr/>
                <p:nvPr/>
              </p:nvSpPr>
              <p:spPr>
                <a:xfrm>
                  <a:off x="6104716" y="1873207"/>
                  <a:ext cx="1113247" cy="1075868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97" name="Lekerekített téglalap 296"/>
                <p:cNvSpPr/>
                <p:nvPr/>
              </p:nvSpPr>
              <p:spPr>
                <a:xfrm flipH="1">
                  <a:off x="6280677" y="1885651"/>
                  <a:ext cx="291943" cy="214405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98" name="Lekerekített téglalap 297"/>
                <p:cNvSpPr/>
                <p:nvPr/>
              </p:nvSpPr>
              <p:spPr>
                <a:xfrm>
                  <a:off x="6779687" y="2309581"/>
                  <a:ext cx="315531" cy="654828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99" name="Téglalap 298"/>
                <p:cNvSpPr/>
                <p:nvPr/>
              </p:nvSpPr>
              <p:spPr>
                <a:xfrm flipH="1">
                  <a:off x="7229674" y="1099594"/>
                  <a:ext cx="1557936" cy="1728888"/>
                </a:xfrm>
                <a:prstGeom prst="rect">
                  <a:avLst/>
                </a:prstGeom>
                <a:solidFill>
                  <a:srgbClr val="F2E5DA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00" name="Lekerekített téglalap 299"/>
                <p:cNvSpPr/>
                <p:nvPr/>
              </p:nvSpPr>
              <p:spPr>
                <a:xfrm flipH="1">
                  <a:off x="7304778" y="2053259"/>
                  <a:ext cx="441571" cy="801497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02" name="Lekerekített téglalap 301"/>
                <p:cNvSpPr/>
                <p:nvPr/>
              </p:nvSpPr>
              <p:spPr>
                <a:xfrm flipH="1">
                  <a:off x="7969297" y="1276625"/>
                  <a:ext cx="270284" cy="305043"/>
                </a:xfrm>
                <a:prstGeom prst="roundRect">
                  <a:avLst/>
                </a:prstGeom>
                <a:solidFill>
                  <a:srgbClr val="FFD78F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19" name="Lekerekített téglalap 318"/>
                <p:cNvSpPr/>
                <p:nvPr/>
              </p:nvSpPr>
              <p:spPr>
                <a:xfrm flipH="1">
                  <a:off x="7521565" y="1274146"/>
                  <a:ext cx="270284" cy="305043"/>
                </a:xfrm>
                <a:prstGeom prst="roundRect">
                  <a:avLst/>
                </a:prstGeom>
                <a:solidFill>
                  <a:srgbClr val="FFD78F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20" name="Lekerekített téglalap 319"/>
                <p:cNvSpPr/>
                <p:nvPr/>
              </p:nvSpPr>
              <p:spPr>
                <a:xfrm flipH="1">
                  <a:off x="8371067" y="1263612"/>
                  <a:ext cx="270284" cy="305043"/>
                </a:xfrm>
                <a:prstGeom prst="roundRect">
                  <a:avLst/>
                </a:prstGeom>
                <a:solidFill>
                  <a:srgbClr val="FFD78F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306" name="Csoportba foglalás 305"/>
              <p:cNvGrpSpPr/>
              <p:nvPr/>
            </p:nvGrpSpPr>
            <p:grpSpPr>
              <a:xfrm flipH="1">
                <a:off x="4049433" y="2571551"/>
                <a:ext cx="3323615" cy="2572899"/>
                <a:chOff x="6086458" y="1168558"/>
                <a:chExt cx="2701152" cy="1862860"/>
              </a:xfrm>
            </p:grpSpPr>
            <p:sp>
              <p:nvSpPr>
                <p:cNvPr id="307" name="Téglalap 306"/>
                <p:cNvSpPr/>
                <p:nvPr/>
              </p:nvSpPr>
              <p:spPr>
                <a:xfrm>
                  <a:off x="6090019" y="1709550"/>
                  <a:ext cx="1380252" cy="1321868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08" name="Lekerekített téglalap 307"/>
                <p:cNvSpPr/>
                <p:nvPr/>
              </p:nvSpPr>
              <p:spPr>
                <a:xfrm flipH="1">
                  <a:off x="6222105" y="2087456"/>
                  <a:ext cx="303680" cy="234405"/>
                </a:xfrm>
                <a:prstGeom prst="roundRect">
                  <a:avLst/>
                </a:prstGeom>
                <a:solidFill>
                  <a:srgbClr val="F3E1CD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09" name="Lekerekített téglalap 308"/>
                <p:cNvSpPr/>
                <p:nvPr/>
              </p:nvSpPr>
              <p:spPr>
                <a:xfrm>
                  <a:off x="6722426" y="2093329"/>
                  <a:ext cx="326672" cy="228533"/>
                </a:xfrm>
                <a:prstGeom prst="roundRect">
                  <a:avLst/>
                </a:prstGeom>
                <a:solidFill>
                  <a:srgbClr val="ECDBC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10" name="Téglalap 309"/>
                <p:cNvSpPr/>
                <p:nvPr/>
              </p:nvSpPr>
              <p:spPr>
                <a:xfrm flipH="1">
                  <a:off x="7229674" y="1168558"/>
                  <a:ext cx="1557936" cy="1849835"/>
                </a:xfrm>
                <a:prstGeom prst="rect">
                  <a:avLst/>
                </a:prstGeom>
                <a:solidFill>
                  <a:srgbClr val="F2E5DA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11" name="Lekerekített téglalap 310"/>
                <p:cNvSpPr/>
                <p:nvPr/>
              </p:nvSpPr>
              <p:spPr>
                <a:xfrm flipH="1">
                  <a:off x="7336494" y="2175698"/>
                  <a:ext cx="441571" cy="801497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12" name="Lekerekített téglalap 311"/>
                <p:cNvSpPr>
                  <a:spLocks noChangeAspect="1"/>
                </p:cNvSpPr>
                <p:nvPr/>
              </p:nvSpPr>
              <p:spPr>
                <a:xfrm flipH="1">
                  <a:off x="7442792" y="1255195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13" name="Lekerekített téglalap 312"/>
                <p:cNvSpPr>
                  <a:spLocks noChangeAspect="1"/>
                </p:cNvSpPr>
                <p:nvPr/>
              </p:nvSpPr>
              <p:spPr>
                <a:xfrm flipH="1">
                  <a:off x="7955889" y="1261321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14" name="Lekerekített téglalap 313"/>
                <p:cNvSpPr>
                  <a:spLocks noChangeAspect="1"/>
                </p:cNvSpPr>
                <p:nvPr/>
              </p:nvSpPr>
              <p:spPr>
                <a:xfrm flipH="1">
                  <a:off x="8441744" y="1255282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21" name="Lekerekített téglalap 320"/>
                <p:cNvSpPr>
                  <a:spLocks noChangeAspect="1"/>
                </p:cNvSpPr>
                <p:nvPr/>
              </p:nvSpPr>
              <p:spPr>
                <a:xfrm flipH="1">
                  <a:off x="8420485" y="1662584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50" name="Téglalap 149"/>
                <p:cNvSpPr/>
                <p:nvPr/>
              </p:nvSpPr>
              <p:spPr>
                <a:xfrm>
                  <a:off x="6086458" y="2036551"/>
                  <a:ext cx="1004575" cy="980930"/>
                </a:xfrm>
                <a:prstGeom prst="rect">
                  <a:avLst/>
                </a:prstGeom>
                <a:solidFill>
                  <a:schemeClr val="bg2">
                    <a:lumMod val="90000"/>
                    <a:alpha val="18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51" name="Téglalap 150"/>
                <p:cNvSpPr/>
                <p:nvPr/>
              </p:nvSpPr>
              <p:spPr>
                <a:xfrm>
                  <a:off x="7193143" y="2021670"/>
                  <a:ext cx="1004575" cy="980930"/>
                </a:xfrm>
                <a:prstGeom prst="rect">
                  <a:avLst/>
                </a:prstGeom>
                <a:solidFill>
                  <a:schemeClr val="bg2">
                    <a:lumMod val="90000"/>
                    <a:alpha val="18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3" name="Csoportba foglalás 2"/>
              <p:cNvGrpSpPr/>
              <p:nvPr/>
            </p:nvGrpSpPr>
            <p:grpSpPr>
              <a:xfrm>
                <a:off x="7045284" y="3019908"/>
                <a:ext cx="3762335" cy="2482731"/>
                <a:chOff x="8418091" y="3589014"/>
                <a:chExt cx="3762335" cy="2482731"/>
              </a:xfrm>
            </p:grpSpPr>
            <p:sp>
              <p:nvSpPr>
                <p:cNvPr id="282" name="Téglalap 281"/>
                <p:cNvSpPr/>
                <p:nvPr/>
              </p:nvSpPr>
              <p:spPr>
                <a:xfrm>
                  <a:off x="8418091" y="3871690"/>
                  <a:ext cx="1834065" cy="2016051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85" name="Téglalap 284"/>
                <p:cNvSpPr/>
                <p:nvPr/>
              </p:nvSpPr>
              <p:spPr>
                <a:xfrm flipH="1">
                  <a:off x="10284651" y="3589014"/>
                  <a:ext cx="1895775" cy="2460290"/>
                </a:xfrm>
                <a:prstGeom prst="rect">
                  <a:avLst/>
                </a:prstGeom>
                <a:solidFill>
                  <a:srgbClr val="F2E5DA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84" name="Lekerekített téglalap 283"/>
                <p:cNvSpPr/>
                <p:nvPr/>
              </p:nvSpPr>
              <p:spPr>
                <a:xfrm>
                  <a:off x="9681614" y="4965828"/>
                  <a:ext cx="383954" cy="931851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38" name="Téglalap 137"/>
                <p:cNvSpPr/>
                <p:nvPr/>
              </p:nvSpPr>
              <p:spPr>
                <a:xfrm flipH="1">
                  <a:off x="10296320" y="4230413"/>
                  <a:ext cx="1303762" cy="1841332"/>
                </a:xfrm>
                <a:prstGeom prst="rect">
                  <a:avLst/>
                </a:prstGeom>
                <a:solidFill>
                  <a:srgbClr val="DBA467">
                    <a:alpha val="15000"/>
                  </a:srgb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86" name="Lekerekített téglalap 285"/>
                <p:cNvSpPr/>
                <p:nvPr/>
              </p:nvSpPr>
              <p:spPr>
                <a:xfrm flipH="1">
                  <a:off x="10376041" y="4926496"/>
                  <a:ext cx="537326" cy="1140568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89" name="Lekerekített téglalap 288"/>
                <p:cNvSpPr/>
                <p:nvPr/>
              </p:nvSpPr>
              <p:spPr>
                <a:xfrm flipH="1">
                  <a:off x="10410345" y="3788497"/>
                  <a:ext cx="324000" cy="323999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92" name="Lekerekített téglalap 291"/>
                <p:cNvSpPr/>
                <p:nvPr/>
              </p:nvSpPr>
              <p:spPr>
                <a:xfrm flipH="1">
                  <a:off x="11568889" y="3810565"/>
                  <a:ext cx="324000" cy="323999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93" name="Lekerekített téglalap 292"/>
                <p:cNvSpPr/>
                <p:nvPr/>
              </p:nvSpPr>
              <p:spPr>
                <a:xfrm flipH="1">
                  <a:off x="11560550" y="4542726"/>
                  <a:ext cx="475781" cy="352977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94" name="Lekerekített téglalap 293"/>
                <p:cNvSpPr/>
                <p:nvPr/>
              </p:nvSpPr>
              <p:spPr>
                <a:xfrm flipH="1">
                  <a:off x="10977675" y="4542726"/>
                  <a:ext cx="475781" cy="360000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18" name="Lekerekített téglalap 317"/>
                <p:cNvSpPr/>
                <p:nvPr/>
              </p:nvSpPr>
              <p:spPr>
                <a:xfrm flipH="1">
                  <a:off x="9065617" y="4079084"/>
                  <a:ext cx="393017" cy="339541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22" name="Lekerekített téglalap 321"/>
                <p:cNvSpPr/>
                <p:nvPr/>
              </p:nvSpPr>
              <p:spPr>
                <a:xfrm flipH="1">
                  <a:off x="9695362" y="4101086"/>
                  <a:ext cx="393017" cy="339541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91" name="Lekerekített téglalap 290"/>
                <p:cNvSpPr/>
                <p:nvPr/>
              </p:nvSpPr>
              <p:spPr>
                <a:xfrm flipH="1">
                  <a:off x="10977675" y="3799531"/>
                  <a:ext cx="324000" cy="323999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48" name="Csoportba foglalás 147"/>
              <p:cNvGrpSpPr/>
              <p:nvPr/>
            </p:nvGrpSpPr>
            <p:grpSpPr>
              <a:xfrm>
                <a:off x="10850825" y="2745736"/>
                <a:ext cx="3323615" cy="2572899"/>
                <a:chOff x="6086458" y="1168558"/>
                <a:chExt cx="2701152" cy="1862860"/>
              </a:xfrm>
            </p:grpSpPr>
            <p:sp>
              <p:nvSpPr>
                <p:cNvPr id="149" name="Téglalap 148"/>
                <p:cNvSpPr/>
                <p:nvPr/>
              </p:nvSpPr>
              <p:spPr>
                <a:xfrm>
                  <a:off x="6090019" y="1709550"/>
                  <a:ext cx="1380252" cy="1321868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55" name="Lekerekített téglalap 154"/>
                <p:cNvSpPr/>
                <p:nvPr/>
              </p:nvSpPr>
              <p:spPr>
                <a:xfrm flipH="1">
                  <a:off x="6222105" y="2087456"/>
                  <a:ext cx="303680" cy="234405"/>
                </a:xfrm>
                <a:prstGeom prst="roundRect">
                  <a:avLst/>
                </a:prstGeom>
                <a:solidFill>
                  <a:srgbClr val="F3E1CD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56" name="Lekerekített téglalap 155"/>
                <p:cNvSpPr/>
                <p:nvPr/>
              </p:nvSpPr>
              <p:spPr>
                <a:xfrm>
                  <a:off x="6722426" y="2093329"/>
                  <a:ext cx="326672" cy="228533"/>
                </a:xfrm>
                <a:prstGeom prst="roundRect">
                  <a:avLst/>
                </a:prstGeom>
                <a:solidFill>
                  <a:srgbClr val="ECDBC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57" name="Téglalap 156"/>
                <p:cNvSpPr/>
                <p:nvPr/>
              </p:nvSpPr>
              <p:spPr>
                <a:xfrm flipH="1">
                  <a:off x="7229674" y="1168558"/>
                  <a:ext cx="1557936" cy="1849835"/>
                </a:xfrm>
                <a:prstGeom prst="rect">
                  <a:avLst/>
                </a:prstGeom>
                <a:solidFill>
                  <a:srgbClr val="F2E5DA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58" name="Lekerekített téglalap 157"/>
                <p:cNvSpPr/>
                <p:nvPr/>
              </p:nvSpPr>
              <p:spPr>
                <a:xfrm flipH="1">
                  <a:off x="7336494" y="2175698"/>
                  <a:ext cx="441571" cy="801497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59" name="Lekerekített téglalap 158"/>
                <p:cNvSpPr>
                  <a:spLocks noChangeAspect="1"/>
                </p:cNvSpPr>
                <p:nvPr/>
              </p:nvSpPr>
              <p:spPr>
                <a:xfrm flipH="1">
                  <a:off x="7442792" y="1255195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60" name="Lekerekített téglalap 159"/>
                <p:cNvSpPr>
                  <a:spLocks noChangeAspect="1"/>
                </p:cNvSpPr>
                <p:nvPr/>
              </p:nvSpPr>
              <p:spPr>
                <a:xfrm flipH="1">
                  <a:off x="7955889" y="1261321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61" name="Lekerekített téglalap 160"/>
                <p:cNvSpPr>
                  <a:spLocks noChangeAspect="1"/>
                </p:cNvSpPr>
                <p:nvPr/>
              </p:nvSpPr>
              <p:spPr>
                <a:xfrm flipH="1">
                  <a:off x="8441744" y="1255282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62" name="Lekerekített téglalap 161"/>
                <p:cNvSpPr>
                  <a:spLocks noChangeAspect="1"/>
                </p:cNvSpPr>
                <p:nvPr/>
              </p:nvSpPr>
              <p:spPr>
                <a:xfrm flipH="1">
                  <a:off x="8420485" y="1662584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63" name="Téglalap 162"/>
                <p:cNvSpPr/>
                <p:nvPr/>
              </p:nvSpPr>
              <p:spPr>
                <a:xfrm>
                  <a:off x="6086458" y="2036551"/>
                  <a:ext cx="1004575" cy="980930"/>
                </a:xfrm>
                <a:prstGeom prst="rect">
                  <a:avLst/>
                </a:prstGeom>
                <a:solidFill>
                  <a:schemeClr val="bg2">
                    <a:lumMod val="90000"/>
                    <a:alpha val="18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64" name="Téglalap 163"/>
                <p:cNvSpPr/>
                <p:nvPr/>
              </p:nvSpPr>
              <p:spPr>
                <a:xfrm>
                  <a:off x="7193143" y="2021670"/>
                  <a:ext cx="1004575" cy="980930"/>
                </a:xfrm>
                <a:prstGeom prst="rect">
                  <a:avLst/>
                </a:prstGeom>
                <a:solidFill>
                  <a:schemeClr val="bg2">
                    <a:lumMod val="90000"/>
                    <a:alpha val="18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368" name="Csoportba foglalás 367"/>
            <p:cNvGrpSpPr/>
            <p:nvPr/>
          </p:nvGrpSpPr>
          <p:grpSpPr>
            <a:xfrm>
              <a:off x="160925" y="1590341"/>
              <a:ext cx="1178584" cy="3800706"/>
              <a:chOff x="5805994" y="895350"/>
              <a:chExt cx="1276350" cy="5715000"/>
            </a:xfrm>
          </p:grpSpPr>
          <p:sp>
            <p:nvSpPr>
              <p:cNvPr id="370" name="Ellipszis 369"/>
              <p:cNvSpPr/>
              <p:nvPr/>
            </p:nvSpPr>
            <p:spPr>
              <a:xfrm>
                <a:off x="5805994" y="895350"/>
                <a:ext cx="1276350" cy="27051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1" name="Trapezoid 370"/>
              <p:cNvSpPr/>
              <p:nvPr/>
            </p:nvSpPr>
            <p:spPr>
              <a:xfrm>
                <a:off x="6290743" y="2855976"/>
                <a:ext cx="271969" cy="3754374"/>
              </a:xfrm>
              <a:prstGeom prst="trapezoid">
                <a:avLst/>
              </a:prstGeom>
              <a:solidFill>
                <a:srgbClr val="AF6F29">
                  <a:alpha val="8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2" name="Ellipszis 371"/>
              <p:cNvSpPr/>
              <p:nvPr/>
            </p:nvSpPr>
            <p:spPr>
              <a:xfrm>
                <a:off x="6007083" y="2376359"/>
                <a:ext cx="874172" cy="1224091"/>
              </a:xfrm>
              <a:prstGeom prst="ellipse">
                <a:avLst/>
              </a:prstGeom>
              <a:solidFill>
                <a:srgbClr val="DEE6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3" name="Ellipszis 372"/>
              <p:cNvSpPr/>
              <p:nvPr/>
            </p:nvSpPr>
            <p:spPr>
              <a:xfrm>
                <a:off x="6154188" y="2988404"/>
                <a:ext cx="579961" cy="57150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  <a:alpha val="5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356" name="Csoportba foglalás 355"/>
            <p:cNvGrpSpPr/>
            <p:nvPr/>
          </p:nvGrpSpPr>
          <p:grpSpPr>
            <a:xfrm>
              <a:off x="7618629" y="2600311"/>
              <a:ext cx="1022414" cy="2947134"/>
              <a:chOff x="5805994" y="895350"/>
              <a:chExt cx="1276350" cy="5715000"/>
            </a:xfrm>
          </p:grpSpPr>
          <p:sp>
            <p:nvSpPr>
              <p:cNvPr id="357" name="Trapezoid 356"/>
              <p:cNvSpPr/>
              <p:nvPr/>
            </p:nvSpPr>
            <p:spPr>
              <a:xfrm>
                <a:off x="6191250" y="2855976"/>
                <a:ext cx="471994" cy="3754374"/>
              </a:xfrm>
              <a:prstGeom prst="trapezoid">
                <a:avLst/>
              </a:prstGeom>
              <a:solidFill>
                <a:srgbClr val="DBA4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58" name="Ellipszis 357"/>
              <p:cNvSpPr/>
              <p:nvPr/>
            </p:nvSpPr>
            <p:spPr>
              <a:xfrm>
                <a:off x="5805994" y="895350"/>
                <a:ext cx="1276350" cy="27051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59" name="Trapezoid 358"/>
              <p:cNvSpPr/>
              <p:nvPr/>
            </p:nvSpPr>
            <p:spPr>
              <a:xfrm>
                <a:off x="6290743" y="2855976"/>
                <a:ext cx="271969" cy="3754374"/>
              </a:xfrm>
              <a:prstGeom prst="trapezoid">
                <a:avLst/>
              </a:prstGeom>
              <a:solidFill>
                <a:srgbClr val="AF6F29">
                  <a:alpha val="8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60" name="Ellipszis 359"/>
              <p:cNvSpPr/>
              <p:nvPr/>
            </p:nvSpPr>
            <p:spPr>
              <a:xfrm>
                <a:off x="6007083" y="2376359"/>
                <a:ext cx="874172" cy="122409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61" name="Ellipszis 360"/>
              <p:cNvSpPr/>
              <p:nvPr/>
            </p:nvSpPr>
            <p:spPr>
              <a:xfrm>
                <a:off x="6154188" y="2988404"/>
                <a:ext cx="579961" cy="571500"/>
              </a:xfrm>
              <a:prstGeom prst="ellipse">
                <a:avLst/>
              </a:prstGeom>
              <a:solidFill>
                <a:schemeClr val="accent2">
                  <a:lumMod val="50000"/>
                  <a:alpha val="5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362" name="Csoportba foglalás 361"/>
            <p:cNvGrpSpPr/>
            <p:nvPr/>
          </p:nvGrpSpPr>
          <p:grpSpPr>
            <a:xfrm>
              <a:off x="9234171" y="2925236"/>
              <a:ext cx="1102853" cy="2642901"/>
              <a:chOff x="5805994" y="895350"/>
              <a:chExt cx="1276350" cy="5715000"/>
            </a:xfrm>
          </p:grpSpPr>
          <p:sp>
            <p:nvSpPr>
              <p:cNvPr id="363" name="Trapezoid 362"/>
              <p:cNvSpPr/>
              <p:nvPr/>
            </p:nvSpPr>
            <p:spPr>
              <a:xfrm>
                <a:off x="6191250" y="2855976"/>
                <a:ext cx="471994" cy="3754374"/>
              </a:xfrm>
              <a:prstGeom prst="trapezoid">
                <a:avLst/>
              </a:prstGeom>
              <a:solidFill>
                <a:srgbClr val="DBA4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64" name="Ellipszis 363"/>
              <p:cNvSpPr/>
              <p:nvPr/>
            </p:nvSpPr>
            <p:spPr>
              <a:xfrm>
                <a:off x="5805994" y="895350"/>
                <a:ext cx="1276350" cy="27051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65" name="Trapezoid 364"/>
              <p:cNvSpPr/>
              <p:nvPr/>
            </p:nvSpPr>
            <p:spPr>
              <a:xfrm>
                <a:off x="6290743" y="2855976"/>
                <a:ext cx="271969" cy="3754374"/>
              </a:xfrm>
              <a:prstGeom prst="trapezoid">
                <a:avLst/>
              </a:prstGeom>
              <a:solidFill>
                <a:srgbClr val="AF6F29">
                  <a:alpha val="8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66" name="Ellipszis 365"/>
              <p:cNvSpPr/>
              <p:nvPr/>
            </p:nvSpPr>
            <p:spPr>
              <a:xfrm>
                <a:off x="6007083" y="2376359"/>
                <a:ext cx="874172" cy="1224091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67" name="Ellipszis 366"/>
              <p:cNvSpPr/>
              <p:nvPr/>
            </p:nvSpPr>
            <p:spPr>
              <a:xfrm>
                <a:off x="6154188" y="2988404"/>
                <a:ext cx="579961" cy="571500"/>
              </a:xfrm>
              <a:prstGeom prst="ellipse">
                <a:avLst/>
              </a:prstGeom>
              <a:solidFill>
                <a:schemeClr val="accent2">
                  <a:lumMod val="50000"/>
                  <a:alpha val="5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65" name="Csoportba foglalás 164"/>
          <p:cNvGrpSpPr>
            <a:grpSpLocks noChangeAspect="1"/>
          </p:cNvGrpSpPr>
          <p:nvPr/>
        </p:nvGrpSpPr>
        <p:grpSpPr>
          <a:xfrm>
            <a:off x="143457" y="2174304"/>
            <a:ext cx="1923167" cy="4536000"/>
            <a:chOff x="1623752" y="1871455"/>
            <a:chExt cx="1114216" cy="2628000"/>
          </a:xfrm>
        </p:grpSpPr>
        <p:grpSp>
          <p:nvGrpSpPr>
            <p:cNvPr id="166" name="Csoportba foglalás 165"/>
            <p:cNvGrpSpPr>
              <a:grpSpLocks noChangeAspect="1"/>
            </p:cNvGrpSpPr>
            <p:nvPr/>
          </p:nvGrpSpPr>
          <p:grpSpPr>
            <a:xfrm flipH="1">
              <a:off x="1623752" y="1871455"/>
              <a:ext cx="1114216" cy="2628000"/>
              <a:chOff x="124899" y="1316627"/>
              <a:chExt cx="2243695" cy="5292011"/>
            </a:xfrm>
          </p:grpSpPr>
          <p:sp>
            <p:nvSpPr>
              <p:cNvPr id="174" name="Ellipszis 205"/>
              <p:cNvSpPr/>
              <p:nvPr/>
            </p:nvSpPr>
            <p:spPr>
              <a:xfrm flipH="1">
                <a:off x="850877" y="1316627"/>
                <a:ext cx="1517717" cy="2459321"/>
              </a:xfrm>
              <a:custGeom>
                <a:avLst/>
                <a:gdLst>
                  <a:gd name="connsiteX0" fmla="*/ 0 w 5462179"/>
                  <a:gd name="connsiteY0" fmla="*/ 2591153 h 5182305"/>
                  <a:gd name="connsiteX1" fmla="*/ 2731090 w 5462179"/>
                  <a:gd name="connsiteY1" fmla="*/ 0 h 5182305"/>
                  <a:gd name="connsiteX2" fmla="*/ 5462180 w 5462179"/>
                  <a:gd name="connsiteY2" fmla="*/ 2591153 h 5182305"/>
                  <a:gd name="connsiteX3" fmla="*/ 2731090 w 5462179"/>
                  <a:gd name="connsiteY3" fmla="*/ 5182306 h 5182305"/>
                  <a:gd name="connsiteX4" fmla="*/ 0 w 5462179"/>
                  <a:gd name="connsiteY4" fmla="*/ 2591153 h 5182305"/>
                  <a:gd name="connsiteX0" fmla="*/ 3658 w 5465838"/>
                  <a:gd name="connsiteY0" fmla="*/ 2621696 h 5243392"/>
                  <a:gd name="connsiteX1" fmla="*/ 2734748 w 5465838"/>
                  <a:gd name="connsiteY1" fmla="*/ 30543 h 5243392"/>
                  <a:gd name="connsiteX2" fmla="*/ 5465838 w 5465838"/>
                  <a:gd name="connsiteY2" fmla="*/ 2621696 h 5243392"/>
                  <a:gd name="connsiteX3" fmla="*/ 2734748 w 5465838"/>
                  <a:gd name="connsiteY3" fmla="*/ 5212849 h 5243392"/>
                  <a:gd name="connsiteX4" fmla="*/ 3658 w 5465838"/>
                  <a:gd name="connsiteY4" fmla="*/ 2621696 h 5243392"/>
                  <a:gd name="connsiteX0" fmla="*/ 3658 w 5526352"/>
                  <a:gd name="connsiteY0" fmla="*/ 2621696 h 5271920"/>
                  <a:gd name="connsiteX1" fmla="*/ 2734748 w 5526352"/>
                  <a:gd name="connsiteY1" fmla="*/ 30543 h 5271920"/>
                  <a:gd name="connsiteX2" fmla="*/ 5465838 w 5526352"/>
                  <a:gd name="connsiteY2" fmla="*/ 2621696 h 5271920"/>
                  <a:gd name="connsiteX3" fmla="*/ 2734748 w 5526352"/>
                  <a:gd name="connsiteY3" fmla="*/ 5212849 h 5271920"/>
                  <a:gd name="connsiteX4" fmla="*/ 3658 w 5526352"/>
                  <a:gd name="connsiteY4" fmla="*/ 2621696 h 5271920"/>
                  <a:gd name="connsiteX0" fmla="*/ 3658 w 5526352"/>
                  <a:gd name="connsiteY0" fmla="*/ 2633837 h 5284061"/>
                  <a:gd name="connsiteX1" fmla="*/ 2734748 w 5526352"/>
                  <a:gd name="connsiteY1" fmla="*/ 42684 h 5284061"/>
                  <a:gd name="connsiteX2" fmla="*/ 5465838 w 5526352"/>
                  <a:gd name="connsiteY2" fmla="*/ 2633837 h 5284061"/>
                  <a:gd name="connsiteX3" fmla="*/ 2734748 w 5526352"/>
                  <a:gd name="connsiteY3" fmla="*/ 5224990 h 5284061"/>
                  <a:gd name="connsiteX4" fmla="*/ 3658 w 5526352"/>
                  <a:gd name="connsiteY4" fmla="*/ 2633837 h 5284061"/>
                  <a:gd name="connsiteX0" fmla="*/ 2631 w 5821149"/>
                  <a:gd name="connsiteY0" fmla="*/ 2633837 h 5284061"/>
                  <a:gd name="connsiteX1" fmla="*/ 2733721 w 5821149"/>
                  <a:gd name="connsiteY1" fmla="*/ 42684 h 5284061"/>
                  <a:gd name="connsiteX2" fmla="*/ 5778710 w 5821149"/>
                  <a:gd name="connsiteY2" fmla="*/ 2633837 h 5284061"/>
                  <a:gd name="connsiteX3" fmla="*/ 2733721 w 5821149"/>
                  <a:gd name="connsiteY3" fmla="*/ 5224990 h 5284061"/>
                  <a:gd name="connsiteX4" fmla="*/ 2631 w 5821149"/>
                  <a:gd name="connsiteY4" fmla="*/ 2633837 h 5284061"/>
                  <a:gd name="connsiteX0" fmla="*/ 2631 w 5780970"/>
                  <a:gd name="connsiteY0" fmla="*/ 2633837 h 5276759"/>
                  <a:gd name="connsiteX1" fmla="*/ 2733721 w 5780970"/>
                  <a:gd name="connsiteY1" fmla="*/ 42684 h 5276759"/>
                  <a:gd name="connsiteX2" fmla="*/ 5778710 w 5780970"/>
                  <a:gd name="connsiteY2" fmla="*/ 2633837 h 5276759"/>
                  <a:gd name="connsiteX3" fmla="*/ 2733721 w 5780970"/>
                  <a:gd name="connsiteY3" fmla="*/ 5224990 h 5276759"/>
                  <a:gd name="connsiteX4" fmla="*/ 2631 w 5780970"/>
                  <a:gd name="connsiteY4" fmla="*/ 2633837 h 5276759"/>
                  <a:gd name="connsiteX0" fmla="*/ 2631 w 5778776"/>
                  <a:gd name="connsiteY0" fmla="*/ 2629587 h 5272509"/>
                  <a:gd name="connsiteX1" fmla="*/ 2733721 w 5778776"/>
                  <a:gd name="connsiteY1" fmla="*/ 38434 h 5272509"/>
                  <a:gd name="connsiteX2" fmla="*/ 5778710 w 5778776"/>
                  <a:gd name="connsiteY2" fmla="*/ 2629587 h 5272509"/>
                  <a:gd name="connsiteX3" fmla="*/ 2733721 w 5778776"/>
                  <a:gd name="connsiteY3" fmla="*/ 5220740 h 5272509"/>
                  <a:gd name="connsiteX4" fmla="*/ 2631 w 5778776"/>
                  <a:gd name="connsiteY4" fmla="*/ 2629587 h 5272509"/>
                  <a:gd name="connsiteX0" fmla="*/ 2631 w 5832841"/>
                  <a:gd name="connsiteY0" fmla="*/ 323895 h 2945591"/>
                  <a:gd name="connsiteX1" fmla="*/ 5778710 w 5832841"/>
                  <a:gd name="connsiteY1" fmla="*/ 323895 h 2945591"/>
                  <a:gd name="connsiteX2" fmla="*/ 2733721 w 5832841"/>
                  <a:gd name="connsiteY2" fmla="*/ 2915048 h 2945591"/>
                  <a:gd name="connsiteX3" fmla="*/ 2631 w 5832841"/>
                  <a:gd name="connsiteY3" fmla="*/ 323895 h 2945591"/>
                  <a:gd name="connsiteX0" fmla="*/ 72865 w 5903075"/>
                  <a:gd name="connsiteY0" fmla="*/ 323895 h 2915048"/>
                  <a:gd name="connsiteX1" fmla="*/ 5848944 w 5903075"/>
                  <a:gd name="connsiteY1" fmla="*/ 323895 h 2915048"/>
                  <a:gd name="connsiteX2" fmla="*/ 2803955 w 5903075"/>
                  <a:gd name="connsiteY2" fmla="*/ 2915048 h 2915048"/>
                  <a:gd name="connsiteX3" fmla="*/ 72865 w 5903075"/>
                  <a:gd name="connsiteY3" fmla="*/ 323895 h 2915048"/>
                  <a:gd name="connsiteX0" fmla="*/ 83388 w 5920845"/>
                  <a:gd name="connsiteY0" fmla="*/ 323895 h 2915048"/>
                  <a:gd name="connsiteX1" fmla="*/ 5859467 w 5920845"/>
                  <a:gd name="connsiteY1" fmla="*/ 323895 h 2915048"/>
                  <a:gd name="connsiteX2" fmla="*/ 2814478 w 5920845"/>
                  <a:gd name="connsiteY2" fmla="*/ 2915048 h 2915048"/>
                  <a:gd name="connsiteX3" fmla="*/ 83388 w 5920845"/>
                  <a:gd name="connsiteY3" fmla="*/ 323895 h 2915048"/>
                  <a:gd name="connsiteX0" fmla="*/ 58418 w 5553346"/>
                  <a:gd name="connsiteY0" fmla="*/ 355675 h 2946856"/>
                  <a:gd name="connsiteX1" fmla="*/ 5493303 w 5553346"/>
                  <a:gd name="connsiteY1" fmla="*/ 301084 h 2946856"/>
                  <a:gd name="connsiteX2" fmla="*/ 2789508 w 5553346"/>
                  <a:gd name="connsiteY2" fmla="*/ 2946828 h 2946856"/>
                  <a:gd name="connsiteX3" fmla="*/ 58418 w 5553346"/>
                  <a:gd name="connsiteY3" fmla="*/ 355675 h 2946856"/>
                  <a:gd name="connsiteX0" fmla="*/ 211 w 5435283"/>
                  <a:gd name="connsiteY0" fmla="*/ 2872471 h 5463660"/>
                  <a:gd name="connsiteX1" fmla="*/ 2868427 w 5435283"/>
                  <a:gd name="connsiteY1" fmla="*/ 26 h 5463660"/>
                  <a:gd name="connsiteX2" fmla="*/ 5435096 w 5435283"/>
                  <a:gd name="connsiteY2" fmla="*/ 2817880 h 5463660"/>
                  <a:gd name="connsiteX3" fmla="*/ 2731301 w 5435283"/>
                  <a:gd name="connsiteY3" fmla="*/ 5463624 h 5463660"/>
                  <a:gd name="connsiteX4" fmla="*/ 211 w 5435283"/>
                  <a:gd name="connsiteY4" fmla="*/ 2872471 h 5463660"/>
                  <a:gd name="connsiteX0" fmla="*/ 211 w 5513492"/>
                  <a:gd name="connsiteY0" fmla="*/ 2933993 h 5525182"/>
                  <a:gd name="connsiteX1" fmla="*/ 2868427 w 5513492"/>
                  <a:gd name="connsiteY1" fmla="*/ 61548 h 5525182"/>
                  <a:gd name="connsiteX2" fmla="*/ 4724522 w 5513492"/>
                  <a:gd name="connsiteY2" fmla="*/ 1044187 h 5525182"/>
                  <a:gd name="connsiteX3" fmla="*/ 5435096 w 5513492"/>
                  <a:gd name="connsiteY3" fmla="*/ 2879402 h 5525182"/>
                  <a:gd name="connsiteX4" fmla="*/ 2731301 w 5513492"/>
                  <a:gd name="connsiteY4" fmla="*/ 5525146 h 5525182"/>
                  <a:gd name="connsiteX5" fmla="*/ 211 w 5513492"/>
                  <a:gd name="connsiteY5" fmla="*/ 2933993 h 5525182"/>
                  <a:gd name="connsiteX0" fmla="*/ 9 w 5513290"/>
                  <a:gd name="connsiteY0" fmla="*/ 2731475 h 5322663"/>
                  <a:gd name="connsiteX1" fmla="*/ 2759043 w 5513290"/>
                  <a:gd name="connsiteY1" fmla="*/ 77394 h 5322663"/>
                  <a:gd name="connsiteX2" fmla="*/ 4724320 w 5513290"/>
                  <a:gd name="connsiteY2" fmla="*/ 841669 h 5322663"/>
                  <a:gd name="connsiteX3" fmla="*/ 5434894 w 5513290"/>
                  <a:gd name="connsiteY3" fmla="*/ 2676884 h 5322663"/>
                  <a:gd name="connsiteX4" fmla="*/ 2731099 w 5513290"/>
                  <a:gd name="connsiteY4" fmla="*/ 5322628 h 5322663"/>
                  <a:gd name="connsiteX5" fmla="*/ 9 w 5513290"/>
                  <a:gd name="connsiteY5" fmla="*/ 2731475 h 5322663"/>
                  <a:gd name="connsiteX0" fmla="*/ 9 w 5513290"/>
                  <a:gd name="connsiteY0" fmla="*/ 2654743 h 5245931"/>
                  <a:gd name="connsiteX1" fmla="*/ 2759043 w 5513290"/>
                  <a:gd name="connsiteY1" fmla="*/ 662 h 5245931"/>
                  <a:gd name="connsiteX2" fmla="*/ 4724320 w 5513290"/>
                  <a:gd name="connsiteY2" fmla="*/ 764937 h 5245931"/>
                  <a:gd name="connsiteX3" fmla="*/ 5434894 w 5513290"/>
                  <a:gd name="connsiteY3" fmla="*/ 2600152 h 5245931"/>
                  <a:gd name="connsiteX4" fmla="*/ 2731099 w 5513290"/>
                  <a:gd name="connsiteY4" fmla="*/ 5245896 h 5245931"/>
                  <a:gd name="connsiteX5" fmla="*/ 9 w 5513290"/>
                  <a:gd name="connsiteY5" fmla="*/ 2654743 h 5245931"/>
                  <a:gd name="connsiteX0" fmla="*/ 170 w 5513451"/>
                  <a:gd name="connsiteY0" fmla="*/ 2668364 h 5259552"/>
                  <a:gd name="connsiteX1" fmla="*/ 2854739 w 5513451"/>
                  <a:gd name="connsiteY1" fmla="*/ 635 h 5259552"/>
                  <a:gd name="connsiteX2" fmla="*/ 4724481 w 5513451"/>
                  <a:gd name="connsiteY2" fmla="*/ 778558 h 5259552"/>
                  <a:gd name="connsiteX3" fmla="*/ 5435055 w 5513451"/>
                  <a:gd name="connsiteY3" fmla="*/ 2613773 h 5259552"/>
                  <a:gd name="connsiteX4" fmla="*/ 2731260 w 5513451"/>
                  <a:gd name="connsiteY4" fmla="*/ 5259517 h 5259552"/>
                  <a:gd name="connsiteX5" fmla="*/ 170 w 5513451"/>
                  <a:gd name="connsiteY5" fmla="*/ 2668364 h 5259552"/>
                  <a:gd name="connsiteX0" fmla="*/ 56242 w 5569523"/>
                  <a:gd name="connsiteY0" fmla="*/ 2668364 h 5259550"/>
                  <a:gd name="connsiteX1" fmla="*/ 1095658 w 5569523"/>
                  <a:gd name="connsiteY1" fmla="*/ 737615 h 5259550"/>
                  <a:gd name="connsiteX2" fmla="*/ 2910811 w 5569523"/>
                  <a:gd name="connsiteY2" fmla="*/ 635 h 5259550"/>
                  <a:gd name="connsiteX3" fmla="*/ 4780553 w 5569523"/>
                  <a:gd name="connsiteY3" fmla="*/ 778558 h 5259550"/>
                  <a:gd name="connsiteX4" fmla="*/ 5491127 w 5569523"/>
                  <a:gd name="connsiteY4" fmla="*/ 2613773 h 5259550"/>
                  <a:gd name="connsiteX5" fmla="*/ 2787332 w 5569523"/>
                  <a:gd name="connsiteY5" fmla="*/ 5259517 h 5259550"/>
                  <a:gd name="connsiteX6" fmla="*/ 56242 w 5569523"/>
                  <a:gd name="connsiteY6" fmla="*/ 2668364 h 5259550"/>
                  <a:gd name="connsiteX0" fmla="*/ 16368 w 5529649"/>
                  <a:gd name="connsiteY0" fmla="*/ 2668364 h 5469767"/>
                  <a:gd name="connsiteX1" fmla="*/ 1055784 w 5529649"/>
                  <a:gd name="connsiteY1" fmla="*/ 737615 h 5469767"/>
                  <a:gd name="connsiteX2" fmla="*/ 2870937 w 5529649"/>
                  <a:gd name="connsiteY2" fmla="*/ 635 h 5469767"/>
                  <a:gd name="connsiteX3" fmla="*/ 4740679 w 5529649"/>
                  <a:gd name="connsiteY3" fmla="*/ 778558 h 5469767"/>
                  <a:gd name="connsiteX4" fmla="*/ 5451253 w 5529649"/>
                  <a:gd name="connsiteY4" fmla="*/ 2613773 h 5469767"/>
                  <a:gd name="connsiteX5" fmla="*/ 2747458 w 5529649"/>
                  <a:gd name="connsiteY5" fmla="*/ 5259517 h 5469767"/>
                  <a:gd name="connsiteX6" fmla="*/ 591760 w 5529649"/>
                  <a:gd name="connsiteY6" fmla="*/ 5009364 h 5469767"/>
                  <a:gd name="connsiteX7" fmla="*/ 16368 w 5529649"/>
                  <a:gd name="connsiteY7" fmla="*/ 2668364 h 5469767"/>
                  <a:gd name="connsiteX0" fmla="*/ 16368 w 5825668"/>
                  <a:gd name="connsiteY0" fmla="*/ 2668364 h 5313317"/>
                  <a:gd name="connsiteX1" fmla="*/ 1055784 w 5825668"/>
                  <a:gd name="connsiteY1" fmla="*/ 737615 h 5313317"/>
                  <a:gd name="connsiteX2" fmla="*/ 2870937 w 5825668"/>
                  <a:gd name="connsiteY2" fmla="*/ 635 h 5313317"/>
                  <a:gd name="connsiteX3" fmla="*/ 4740679 w 5825668"/>
                  <a:gd name="connsiteY3" fmla="*/ 778558 h 5313317"/>
                  <a:gd name="connsiteX4" fmla="*/ 5451253 w 5825668"/>
                  <a:gd name="connsiteY4" fmla="*/ 2613773 h 5313317"/>
                  <a:gd name="connsiteX5" fmla="*/ 5682375 w 5825668"/>
                  <a:gd name="connsiteY5" fmla="*/ 4777353 h 5313317"/>
                  <a:gd name="connsiteX6" fmla="*/ 2747458 w 5825668"/>
                  <a:gd name="connsiteY6" fmla="*/ 5259517 h 5313317"/>
                  <a:gd name="connsiteX7" fmla="*/ 591760 w 5825668"/>
                  <a:gd name="connsiteY7" fmla="*/ 5009364 h 5313317"/>
                  <a:gd name="connsiteX8" fmla="*/ 16368 w 5825668"/>
                  <a:gd name="connsiteY8" fmla="*/ 2668364 h 5313317"/>
                  <a:gd name="connsiteX0" fmla="*/ 5588 w 5814888"/>
                  <a:gd name="connsiteY0" fmla="*/ 2668364 h 5313317"/>
                  <a:gd name="connsiteX1" fmla="*/ 812992 w 5814888"/>
                  <a:gd name="connsiteY1" fmla="*/ 770949 h 5313317"/>
                  <a:gd name="connsiteX2" fmla="*/ 2860157 w 5814888"/>
                  <a:gd name="connsiteY2" fmla="*/ 635 h 5313317"/>
                  <a:gd name="connsiteX3" fmla="*/ 4729899 w 5814888"/>
                  <a:gd name="connsiteY3" fmla="*/ 778558 h 5313317"/>
                  <a:gd name="connsiteX4" fmla="*/ 5440473 w 5814888"/>
                  <a:gd name="connsiteY4" fmla="*/ 2613773 h 5313317"/>
                  <a:gd name="connsiteX5" fmla="*/ 5671595 w 5814888"/>
                  <a:gd name="connsiteY5" fmla="*/ 4777353 h 5313317"/>
                  <a:gd name="connsiteX6" fmla="*/ 2736678 w 5814888"/>
                  <a:gd name="connsiteY6" fmla="*/ 5259517 h 5313317"/>
                  <a:gd name="connsiteX7" fmla="*/ 580980 w 5814888"/>
                  <a:gd name="connsiteY7" fmla="*/ 5009364 h 5313317"/>
                  <a:gd name="connsiteX8" fmla="*/ 5588 w 5814888"/>
                  <a:gd name="connsiteY8" fmla="*/ 2668364 h 5313317"/>
                  <a:gd name="connsiteX0" fmla="*/ 5588 w 5814888"/>
                  <a:gd name="connsiteY0" fmla="*/ 2579696 h 5224649"/>
                  <a:gd name="connsiteX1" fmla="*/ 812992 w 5814888"/>
                  <a:gd name="connsiteY1" fmla="*/ 682281 h 5224649"/>
                  <a:gd name="connsiteX2" fmla="*/ 2723680 w 5814888"/>
                  <a:gd name="connsiteY2" fmla="*/ 856 h 5224649"/>
                  <a:gd name="connsiteX3" fmla="*/ 4729899 w 5814888"/>
                  <a:gd name="connsiteY3" fmla="*/ 689890 h 5224649"/>
                  <a:gd name="connsiteX4" fmla="*/ 5440473 w 5814888"/>
                  <a:gd name="connsiteY4" fmla="*/ 2525105 h 5224649"/>
                  <a:gd name="connsiteX5" fmla="*/ 5671595 w 5814888"/>
                  <a:gd name="connsiteY5" fmla="*/ 4688685 h 5224649"/>
                  <a:gd name="connsiteX6" fmla="*/ 2736678 w 5814888"/>
                  <a:gd name="connsiteY6" fmla="*/ 5170849 h 5224649"/>
                  <a:gd name="connsiteX7" fmla="*/ 580980 w 5814888"/>
                  <a:gd name="connsiteY7" fmla="*/ 4920696 h 5224649"/>
                  <a:gd name="connsiteX8" fmla="*/ 5588 w 5814888"/>
                  <a:gd name="connsiteY8" fmla="*/ 2579696 h 5224649"/>
                  <a:gd name="connsiteX0" fmla="*/ 5588 w 5801518"/>
                  <a:gd name="connsiteY0" fmla="*/ 2579696 h 5224649"/>
                  <a:gd name="connsiteX1" fmla="*/ 812992 w 5801518"/>
                  <a:gd name="connsiteY1" fmla="*/ 682281 h 5224649"/>
                  <a:gd name="connsiteX2" fmla="*/ 2723680 w 5801518"/>
                  <a:gd name="connsiteY2" fmla="*/ 856 h 5224649"/>
                  <a:gd name="connsiteX3" fmla="*/ 4729899 w 5801518"/>
                  <a:gd name="connsiteY3" fmla="*/ 689890 h 5224649"/>
                  <a:gd name="connsiteX4" fmla="*/ 5331291 w 5801518"/>
                  <a:gd name="connsiteY4" fmla="*/ 2558438 h 5224649"/>
                  <a:gd name="connsiteX5" fmla="*/ 5671595 w 5801518"/>
                  <a:gd name="connsiteY5" fmla="*/ 4688685 h 5224649"/>
                  <a:gd name="connsiteX6" fmla="*/ 2736678 w 5801518"/>
                  <a:gd name="connsiteY6" fmla="*/ 5170849 h 5224649"/>
                  <a:gd name="connsiteX7" fmla="*/ 580980 w 5801518"/>
                  <a:gd name="connsiteY7" fmla="*/ 4920696 h 5224649"/>
                  <a:gd name="connsiteX8" fmla="*/ 5588 w 5801518"/>
                  <a:gd name="connsiteY8" fmla="*/ 2579696 h 5224649"/>
                  <a:gd name="connsiteX0" fmla="*/ 5588 w 6293186"/>
                  <a:gd name="connsiteY0" fmla="*/ 2579696 h 5227733"/>
                  <a:gd name="connsiteX1" fmla="*/ 812992 w 6293186"/>
                  <a:gd name="connsiteY1" fmla="*/ 682281 h 5227733"/>
                  <a:gd name="connsiteX2" fmla="*/ 2723680 w 6293186"/>
                  <a:gd name="connsiteY2" fmla="*/ 856 h 5227733"/>
                  <a:gd name="connsiteX3" fmla="*/ 4729899 w 6293186"/>
                  <a:gd name="connsiteY3" fmla="*/ 689890 h 5227733"/>
                  <a:gd name="connsiteX4" fmla="*/ 5331291 w 6293186"/>
                  <a:gd name="connsiteY4" fmla="*/ 2558438 h 5227733"/>
                  <a:gd name="connsiteX5" fmla="*/ 6203858 w 6293186"/>
                  <a:gd name="connsiteY5" fmla="*/ 4644241 h 5227733"/>
                  <a:gd name="connsiteX6" fmla="*/ 2736678 w 6293186"/>
                  <a:gd name="connsiteY6" fmla="*/ 5170849 h 5227733"/>
                  <a:gd name="connsiteX7" fmla="*/ 580980 w 6293186"/>
                  <a:gd name="connsiteY7" fmla="*/ 4920696 h 5227733"/>
                  <a:gd name="connsiteX8" fmla="*/ 5588 w 6293186"/>
                  <a:gd name="connsiteY8" fmla="*/ 2579696 h 5227733"/>
                  <a:gd name="connsiteX0" fmla="*/ 6344 w 6293942"/>
                  <a:gd name="connsiteY0" fmla="*/ 2579696 h 5355619"/>
                  <a:gd name="connsiteX1" fmla="*/ 813748 w 6293942"/>
                  <a:gd name="connsiteY1" fmla="*/ 682281 h 5355619"/>
                  <a:gd name="connsiteX2" fmla="*/ 2724436 w 6293942"/>
                  <a:gd name="connsiteY2" fmla="*/ 856 h 5355619"/>
                  <a:gd name="connsiteX3" fmla="*/ 4730655 w 6293942"/>
                  <a:gd name="connsiteY3" fmla="*/ 689890 h 5355619"/>
                  <a:gd name="connsiteX4" fmla="*/ 5332047 w 6293942"/>
                  <a:gd name="connsiteY4" fmla="*/ 2558438 h 5355619"/>
                  <a:gd name="connsiteX5" fmla="*/ 6204614 w 6293942"/>
                  <a:gd name="connsiteY5" fmla="*/ 4644241 h 5355619"/>
                  <a:gd name="connsiteX6" fmla="*/ 2737434 w 6293942"/>
                  <a:gd name="connsiteY6" fmla="*/ 5170849 h 5355619"/>
                  <a:gd name="connsiteX7" fmla="*/ 1182237 w 6293942"/>
                  <a:gd name="connsiteY7" fmla="*/ 5131805 h 5355619"/>
                  <a:gd name="connsiteX8" fmla="*/ 6344 w 6293942"/>
                  <a:gd name="connsiteY8" fmla="*/ 2579696 h 5355619"/>
                  <a:gd name="connsiteX0" fmla="*/ 6344 w 6293942"/>
                  <a:gd name="connsiteY0" fmla="*/ 2579696 h 5351923"/>
                  <a:gd name="connsiteX1" fmla="*/ 813748 w 6293942"/>
                  <a:gd name="connsiteY1" fmla="*/ 682281 h 5351923"/>
                  <a:gd name="connsiteX2" fmla="*/ 2724436 w 6293942"/>
                  <a:gd name="connsiteY2" fmla="*/ 856 h 5351923"/>
                  <a:gd name="connsiteX3" fmla="*/ 4730655 w 6293942"/>
                  <a:gd name="connsiteY3" fmla="*/ 689890 h 5351923"/>
                  <a:gd name="connsiteX4" fmla="*/ 5332047 w 6293942"/>
                  <a:gd name="connsiteY4" fmla="*/ 2558438 h 5351923"/>
                  <a:gd name="connsiteX5" fmla="*/ 6204614 w 6293942"/>
                  <a:gd name="connsiteY5" fmla="*/ 4644241 h 5351923"/>
                  <a:gd name="connsiteX6" fmla="*/ 3569947 w 6293942"/>
                  <a:gd name="connsiteY6" fmla="*/ 5159739 h 5351923"/>
                  <a:gd name="connsiteX7" fmla="*/ 1182237 w 6293942"/>
                  <a:gd name="connsiteY7" fmla="*/ 5131805 h 5351923"/>
                  <a:gd name="connsiteX8" fmla="*/ 6344 w 6293942"/>
                  <a:gd name="connsiteY8" fmla="*/ 2579696 h 5351923"/>
                  <a:gd name="connsiteX0" fmla="*/ 6344 w 5562859"/>
                  <a:gd name="connsiteY0" fmla="*/ 2579696 h 5351923"/>
                  <a:gd name="connsiteX1" fmla="*/ 813748 w 5562859"/>
                  <a:gd name="connsiteY1" fmla="*/ 682281 h 5351923"/>
                  <a:gd name="connsiteX2" fmla="*/ 2724436 w 5562859"/>
                  <a:gd name="connsiteY2" fmla="*/ 856 h 5351923"/>
                  <a:gd name="connsiteX3" fmla="*/ 4730655 w 5562859"/>
                  <a:gd name="connsiteY3" fmla="*/ 689890 h 5351923"/>
                  <a:gd name="connsiteX4" fmla="*/ 5332047 w 5562859"/>
                  <a:gd name="connsiteY4" fmla="*/ 2558438 h 5351923"/>
                  <a:gd name="connsiteX5" fmla="*/ 5340692 w 5562859"/>
                  <a:gd name="connsiteY5" fmla="*/ 4764253 h 5351923"/>
                  <a:gd name="connsiteX6" fmla="*/ 3569947 w 5562859"/>
                  <a:gd name="connsiteY6" fmla="*/ 5159739 h 5351923"/>
                  <a:gd name="connsiteX7" fmla="*/ 1182237 w 5562859"/>
                  <a:gd name="connsiteY7" fmla="*/ 5131805 h 5351923"/>
                  <a:gd name="connsiteX8" fmla="*/ 6344 w 5562859"/>
                  <a:gd name="connsiteY8" fmla="*/ 2579696 h 5351923"/>
                  <a:gd name="connsiteX0" fmla="*/ 218699 w 5775214"/>
                  <a:gd name="connsiteY0" fmla="*/ 2579696 h 5372484"/>
                  <a:gd name="connsiteX1" fmla="*/ 1026103 w 5775214"/>
                  <a:gd name="connsiteY1" fmla="*/ 682281 h 5372484"/>
                  <a:gd name="connsiteX2" fmla="*/ 2936791 w 5775214"/>
                  <a:gd name="connsiteY2" fmla="*/ 856 h 5372484"/>
                  <a:gd name="connsiteX3" fmla="*/ 4943010 w 5775214"/>
                  <a:gd name="connsiteY3" fmla="*/ 689890 h 5372484"/>
                  <a:gd name="connsiteX4" fmla="*/ 5544402 w 5775214"/>
                  <a:gd name="connsiteY4" fmla="*/ 2558438 h 5372484"/>
                  <a:gd name="connsiteX5" fmla="*/ 5553047 w 5775214"/>
                  <a:gd name="connsiteY5" fmla="*/ 4764253 h 5372484"/>
                  <a:gd name="connsiteX6" fmla="*/ 3782302 w 5775214"/>
                  <a:gd name="connsiteY6" fmla="*/ 5159739 h 5372484"/>
                  <a:gd name="connsiteX7" fmla="*/ 242690 w 5775214"/>
                  <a:gd name="connsiteY7" fmla="*/ 5161807 h 5372484"/>
                  <a:gd name="connsiteX8" fmla="*/ 218699 w 5775214"/>
                  <a:gd name="connsiteY8" fmla="*/ 2579696 h 5372484"/>
                  <a:gd name="connsiteX0" fmla="*/ 218699 w 5548859"/>
                  <a:gd name="connsiteY0" fmla="*/ 2579696 h 5406506"/>
                  <a:gd name="connsiteX1" fmla="*/ 1026103 w 5548859"/>
                  <a:gd name="connsiteY1" fmla="*/ 682281 h 5406506"/>
                  <a:gd name="connsiteX2" fmla="*/ 2936791 w 5548859"/>
                  <a:gd name="connsiteY2" fmla="*/ 856 h 5406506"/>
                  <a:gd name="connsiteX3" fmla="*/ 4943010 w 5548859"/>
                  <a:gd name="connsiteY3" fmla="*/ 689890 h 5406506"/>
                  <a:gd name="connsiteX4" fmla="*/ 5544402 w 5548859"/>
                  <a:gd name="connsiteY4" fmla="*/ 2558438 h 5406506"/>
                  <a:gd name="connsiteX5" fmla="*/ 5073088 w 5548859"/>
                  <a:gd name="connsiteY5" fmla="*/ 5244301 h 5406506"/>
                  <a:gd name="connsiteX6" fmla="*/ 3782302 w 5548859"/>
                  <a:gd name="connsiteY6" fmla="*/ 5159739 h 5406506"/>
                  <a:gd name="connsiteX7" fmla="*/ 242690 w 5548859"/>
                  <a:gd name="connsiteY7" fmla="*/ 5161807 h 5406506"/>
                  <a:gd name="connsiteX8" fmla="*/ 218699 w 5548859"/>
                  <a:gd name="connsiteY8" fmla="*/ 2579696 h 5406506"/>
                  <a:gd name="connsiteX0" fmla="*/ 7272 w 5337432"/>
                  <a:gd name="connsiteY0" fmla="*/ 2579696 h 5406506"/>
                  <a:gd name="connsiteX1" fmla="*/ 814676 w 5337432"/>
                  <a:gd name="connsiteY1" fmla="*/ 682281 h 5406506"/>
                  <a:gd name="connsiteX2" fmla="*/ 2725364 w 5337432"/>
                  <a:gd name="connsiteY2" fmla="*/ 856 h 5406506"/>
                  <a:gd name="connsiteX3" fmla="*/ 4731583 w 5337432"/>
                  <a:gd name="connsiteY3" fmla="*/ 689890 h 5406506"/>
                  <a:gd name="connsiteX4" fmla="*/ 5332975 w 5337432"/>
                  <a:gd name="connsiteY4" fmla="*/ 2558438 h 5406506"/>
                  <a:gd name="connsiteX5" fmla="*/ 4861661 w 5337432"/>
                  <a:gd name="connsiteY5" fmla="*/ 5244301 h 5406506"/>
                  <a:gd name="connsiteX6" fmla="*/ 3570875 w 5337432"/>
                  <a:gd name="connsiteY6" fmla="*/ 5159739 h 5406506"/>
                  <a:gd name="connsiteX7" fmla="*/ 559216 w 5337432"/>
                  <a:gd name="connsiteY7" fmla="*/ 5071797 h 5406506"/>
                  <a:gd name="connsiteX8" fmla="*/ 7272 w 5337432"/>
                  <a:gd name="connsiteY8" fmla="*/ 2579696 h 5406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7432" h="5406506">
                    <a:moveTo>
                      <a:pt x="7272" y="2579696"/>
                    </a:moveTo>
                    <a:cubicBezTo>
                      <a:pt x="49849" y="1848110"/>
                      <a:pt x="338915" y="1126902"/>
                      <a:pt x="814676" y="682281"/>
                    </a:cubicBezTo>
                    <a:cubicBezTo>
                      <a:pt x="1290437" y="237660"/>
                      <a:pt x="2131687" y="19053"/>
                      <a:pt x="2725364" y="856"/>
                    </a:cubicBezTo>
                    <a:cubicBezTo>
                      <a:pt x="3524122" y="-16136"/>
                      <a:pt x="4303805" y="220248"/>
                      <a:pt x="4731583" y="689890"/>
                    </a:cubicBezTo>
                    <a:cubicBezTo>
                      <a:pt x="5159361" y="1159532"/>
                      <a:pt x="5311295" y="1799369"/>
                      <a:pt x="5332975" y="2558438"/>
                    </a:cubicBezTo>
                    <a:cubicBezTo>
                      <a:pt x="5354655" y="3317507"/>
                      <a:pt x="5312293" y="4803344"/>
                      <a:pt x="4861661" y="5244301"/>
                    </a:cubicBezTo>
                    <a:cubicBezTo>
                      <a:pt x="4411029" y="5685258"/>
                      <a:pt x="4407938" y="5078478"/>
                      <a:pt x="3570875" y="5159739"/>
                    </a:cubicBezTo>
                    <a:cubicBezTo>
                      <a:pt x="2733812" y="5241000"/>
                      <a:pt x="1014398" y="5503656"/>
                      <a:pt x="559216" y="5071797"/>
                    </a:cubicBezTo>
                    <a:cubicBezTo>
                      <a:pt x="104034" y="4639938"/>
                      <a:pt x="-35305" y="3311282"/>
                      <a:pt x="7272" y="2579696"/>
                    </a:cubicBezTo>
                    <a:close/>
                  </a:path>
                </a:pathLst>
              </a:custGeom>
              <a:solidFill>
                <a:srgbClr val="EBC6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175" name="Szabadkézi sokszög 174"/>
              <p:cNvSpPr>
                <a:spLocks noChangeAspect="1"/>
              </p:cNvSpPr>
              <p:nvPr/>
            </p:nvSpPr>
            <p:spPr>
              <a:xfrm rot="5400000">
                <a:off x="499483" y="3882804"/>
                <a:ext cx="2147507" cy="1268693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gradFill flip="none" rotWithShape="1">
                <a:gsLst>
                  <a:gs pos="41000">
                    <a:srgbClr val="FFBF3F"/>
                  </a:gs>
                  <a:gs pos="87000">
                    <a:srgbClr val="F79735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176" name="Ellipszis 205"/>
              <p:cNvSpPr/>
              <p:nvPr/>
            </p:nvSpPr>
            <p:spPr>
              <a:xfrm flipH="1">
                <a:off x="959621" y="1333509"/>
                <a:ext cx="1250439" cy="1433603"/>
              </a:xfrm>
              <a:prstGeom prst="ellipse">
                <a:avLst/>
              </a:prstGeom>
              <a:solidFill>
                <a:srgbClr val="9595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grpSp>
            <p:nvGrpSpPr>
              <p:cNvPr id="177" name="Csoportba foglalás 176"/>
              <p:cNvGrpSpPr>
                <a:grpSpLocks noChangeAspect="1"/>
              </p:cNvGrpSpPr>
              <p:nvPr/>
            </p:nvGrpSpPr>
            <p:grpSpPr>
              <a:xfrm>
                <a:off x="996075" y="1333511"/>
                <a:ext cx="1147208" cy="1330959"/>
                <a:chOff x="4586506" y="1682103"/>
                <a:chExt cx="2948972" cy="3421254"/>
              </a:xfrm>
            </p:grpSpPr>
            <p:grpSp>
              <p:nvGrpSpPr>
                <p:cNvPr id="196" name="Csoportba foglalás 195"/>
                <p:cNvGrpSpPr/>
                <p:nvPr/>
              </p:nvGrpSpPr>
              <p:grpSpPr>
                <a:xfrm>
                  <a:off x="4586506" y="1682103"/>
                  <a:ext cx="2948972" cy="2772001"/>
                  <a:chOff x="1439700" y="1528447"/>
                  <a:chExt cx="2948972" cy="2772001"/>
                </a:xfrm>
              </p:grpSpPr>
              <p:sp>
                <p:nvSpPr>
                  <p:cNvPr id="241" name="Szabadkézi sokszög 240"/>
                  <p:cNvSpPr/>
                  <p:nvPr/>
                </p:nvSpPr>
                <p:spPr>
                  <a:xfrm>
                    <a:off x="2912673" y="1528447"/>
                    <a:ext cx="1475999" cy="2772000"/>
                  </a:xfrm>
                  <a:custGeom>
                    <a:avLst/>
                    <a:gdLst>
                      <a:gd name="connsiteX0" fmla="*/ 0 w 1507929"/>
                      <a:gd name="connsiteY0" fmla="*/ 0 h 2731004"/>
                      <a:gd name="connsiteX1" fmla="*/ 136601 w 1507929"/>
                      <a:gd name="connsiteY1" fmla="*/ 6170 h 2731004"/>
                      <a:gd name="connsiteX2" fmla="*/ 1507929 w 1507929"/>
                      <a:gd name="connsiteY2" fmla="*/ 1365502 h 2731004"/>
                      <a:gd name="connsiteX3" fmla="*/ 136601 w 1507929"/>
                      <a:gd name="connsiteY3" fmla="*/ 2724834 h 2731004"/>
                      <a:gd name="connsiteX4" fmla="*/ 0 w 1507929"/>
                      <a:gd name="connsiteY4" fmla="*/ 2731004 h 2731004"/>
                      <a:gd name="connsiteX5" fmla="*/ 0 w 1507929"/>
                      <a:gd name="connsiteY5" fmla="*/ 0 h 2731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7929" h="2731004">
                        <a:moveTo>
                          <a:pt x="0" y="0"/>
                        </a:moveTo>
                        <a:lnTo>
                          <a:pt x="136601" y="6170"/>
                        </a:lnTo>
                        <a:cubicBezTo>
                          <a:pt x="906856" y="76143"/>
                          <a:pt x="1507929" y="658033"/>
                          <a:pt x="1507929" y="1365502"/>
                        </a:cubicBezTo>
                        <a:cubicBezTo>
                          <a:pt x="1507929" y="2072972"/>
                          <a:pt x="906856" y="2654861"/>
                          <a:pt x="136601" y="2724834"/>
                        </a:cubicBezTo>
                        <a:lnTo>
                          <a:pt x="0" y="27310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42" name="Szabadkézi sokszög 241"/>
                  <p:cNvSpPr/>
                  <p:nvPr/>
                </p:nvSpPr>
                <p:spPr>
                  <a:xfrm>
                    <a:off x="1439700" y="1528450"/>
                    <a:ext cx="1475999" cy="2771998"/>
                  </a:xfrm>
                  <a:custGeom>
                    <a:avLst/>
                    <a:gdLst>
                      <a:gd name="connsiteX0" fmla="*/ 1527507 w 1547085"/>
                      <a:gd name="connsiteY0" fmla="*/ 0 h 2732772"/>
                      <a:gd name="connsiteX1" fmla="*/ 1547085 w 1547085"/>
                      <a:gd name="connsiteY1" fmla="*/ 884 h 2732772"/>
                      <a:gd name="connsiteX2" fmla="*/ 1547085 w 1547085"/>
                      <a:gd name="connsiteY2" fmla="*/ 2731888 h 2732772"/>
                      <a:gd name="connsiteX3" fmla="*/ 1527507 w 1547085"/>
                      <a:gd name="connsiteY3" fmla="*/ 2732772 h 2732772"/>
                      <a:gd name="connsiteX4" fmla="*/ 0 w 1547085"/>
                      <a:gd name="connsiteY4" fmla="*/ 1366386 h 2732772"/>
                      <a:gd name="connsiteX5" fmla="*/ 1527507 w 1547085"/>
                      <a:gd name="connsiteY5" fmla="*/ 0 h 2732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47085" h="2732772">
                        <a:moveTo>
                          <a:pt x="1527507" y="0"/>
                        </a:moveTo>
                        <a:lnTo>
                          <a:pt x="1547085" y="884"/>
                        </a:lnTo>
                        <a:lnTo>
                          <a:pt x="1547085" y="2731888"/>
                        </a:lnTo>
                        <a:lnTo>
                          <a:pt x="1527507" y="2732772"/>
                        </a:lnTo>
                        <a:cubicBezTo>
                          <a:pt x="683888" y="2732772"/>
                          <a:pt x="0" y="2121020"/>
                          <a:pt x="0" y="1366386"/>
                        </a:cubicBezTo>
                        <a:cubicBezTo>
                          <a:pt x="0" y="611752"/>
                          <a:pt x="683888" y="0"/>
                          <a:pt x="1527507" y="0"/>
                        </a:cubicBezTo>
                        <a:close/>
                      </a:path>
                    </a:pathLst>
                  </a:custGeom>
                  <a:solidFill>
                    <a:srgbClr val="95959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197" name="Ellipszis 196"/>
                <p:cNvSpPr/>
                <p:nvPr/>
              </p:nvSpPr>
              <p:spPr>
                <a:xfrm>
                  <a:off x="6938334" y="3674689"/>
                  <a:ext cx="340232" cy="304391"/>
                </a:xfrm>
                <a:prstGeom prst="ellipse">
                  <a:avLst/>
                </a:prstGeom>
                <a:solidFill>
                  <a:srgbClr val="FFC04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98" name="Szabadkézi sokszög 197"/>
                <p:cNvSpPr/>
                <p:nvPr/>
              </p:nvSpPr>
              <p:spPr>
                <a:xfrm flipH="1">
                  <a:off x="6068928" y="2907020"/>
                  <a:ext cx="10484" cy="1269158"/>
                </a:xfrm>
                <a:custGeom>
                  <a:avLst/>
                  <a:gdLst>
                    <a:gd name="connsiteX0" fmla="*/ 15567 w 15567"/>
                    <a:gd name="connsiteY0" fmla="*/ 0 h 1989582"/>
                    <a:gd name="connsiteX1" fmla="*/ 0 w 15567"/>
                    <a:gd name="connsiteY1" fmla="*/ 0 h 1989582"/>
                    <a:gd name="connsiteX2" fmla="*/ 0 w 15567"/>
                    <a:gd name="connsiteY2" fmla="*/ 1989582 h 1989582"/>
                    <a:gd name="connsiteX3" fmla="*/ 15567 w 15567"/>
                    <a:gd name="connsiteY3" fmla="*/ 1989582 h 1989582"/>
                    <a:gd name="connsiteX4" fmla="*/ 15567 w 15567"/>
                    <a:gd name="connsiteY4" fmla="*/ 0 h 1989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67" h="1989582">
                      <a:moveTo>
                        <a:pt x="15567" y="0"/>
                      </a:moveTo>
                      <a:lnTo>
                        <a:pt x="0" y="0"/>
                      </a:lnTo>
                      <a:lnTo>
                        <a:pt x="0" y="1989582"/>
                      </a:lnTo>
                      <a:lnTo>
                        <a:pt x="15567" y="1989582"/>
                      </a:lnTo>
                      <a:lnTo>
                        <a:pt x="15567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99" name="Szabadkézi sokszög 198"/>
                <p:cNvSpPr/>
                <p:nvPr/>
              </p:nvSpPr>
              <p:spPr>
                <a:xfrm flipH="1">
                  <a:off x="5136758" y="3616709"/>
                  <a:ext cx="70631" cy="6257"/>
                </a:xfrm>
                <a:custGeom>
                  <a:avLst/>
                  <a:gdLst>
                    <a:gd name="connsiteX0" fmla="*/ 104871 w 104871"/>
                    <a:gd name="connsiteY0" fmla="*/ 0 h 9808"/>
                    <a:gd name="connsiteX1" fmla="*/ 12591 w 104871"/>
                    <a:gd name="connsiteY1" fmla="*/ 6906 h 9808"/>
                    <a:gd name="connsiteX2" fmla="*/ 0 w 104871"/>
                    <a:gd name="connsiteY2" fmla="*/ 9808 h 9808"/>
                    <a:gd name="connsiteX3" fmla="*/ 104871 w 104871"/>
                    <a:gd name="connsiteY3" fmla="*/ 0 h 9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871" h="9808">
                      <a:moveTo>
                        <a:pt x="104871" y="0"/>
                      </a:moveTo>
                      <a:lnTo>
                        <a:pt x="12591" y="6906"/>
                      </a:lnTo>
                      <a:lnTo>
                        <a:pt x="0" y="9808"/>
                      </a:lnTo>
                      <a:lnTo>
                        <a:pt x="104871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00" name="Ellipszis 199"/>
                <p:cNvSpPr/>
                <p:nvPr/>
              </p:nvSpPr>
              <p:spPr>
                <a:xfrm>
                  <a:off x="4879337" y="3678393"/>
                  <a:ext cx="340232" cy="304391"/>
                </a:xfrm>
                <a:prstGeom prst="ellipse">
                  <a:avLst/>
                </a:prstGeom>
                <a:solidFill>
                  <a:srgbClr val="FFC5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01" name="Szabadkézi sokszög 200"/>
                <p:cNvSpPr/>
                <p:nvPr/>
              </p:nvSpPr>
              <p:spPr>
                <a:xfrm flipH="1">
                  <a:off x="5207388" y="3622966"/>
                  <a:ext cx="20767" cy="4533"/>
                </a:xfrm>
                <a:custGeom>
                  <a:avLst/>
                  <a:gdLst>
                    <a:gd name="connsiteX0" fmla="*/ 30834 w 30834"/>
                    <a:gd name="connsiteY0" fmla="*/ 0 h 7106"/>
                    <a:gd name="connsiteX1" fmla="*/ 21261 w 30834"/>
                    <a:gd name="connsiteY1" fmla="*/ 895 h 7106"/>
                    <a:gd name="connsiteX2" fmla="*/ 0 w 30834"/>
                    <a:gd name="connsiteY2" fmla="*/ 7106 h 7106"/>
                    <a:gd name="connsiteX3" fmla="*/ 30834 w 30834"/>
                    <a:gd name="connsiteY3" fmla="*/ 0 h 7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834" h="7106">
                      <a:moveTo>
                        <a:pt x="30834" y="0"/>
                      </a:moveTo>
                      <a:lnTo>
                        <a:pt x="21261" y="895"/>
                      </a:lnTo>
                      <a:lnTo>
                        <a:pt x="0" y="7106"/>
                      </a:lnTo>
                      <a:lnTo>
                        <a:pt x="30834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202" name="Csoportba foglalás 201"/>
                <p:cNvGrpSpPr/>
                <p:nvPr/>
              </p:nvGrpSpPr>
              <p:grpSpPr>
                <a:xfrm flipH="1">
                  <a:off x="4765656" y="2907020"/>
                  <a:ext cx="2627512" cy="1621224"/>
                  <a:chOff x="3169654" y="2158253"/>
                  <a:chExt cx="3901257" cy="2541494"/>
                </a:xfrm>
              </p:grpSpPr>
              <p:sp>
                <p:nvSpPr>
                  <p:cNvPr id="239" name="Szabadkézi sokszög 238"/>
                  <p:cNvSpPr/>
                  <p:nvPr/>
                </p:nvSpPr>
                <p:spPr>
                  <a:xfrm>
                    <a:off x="5121089" y="2158253"/>
                    <a:ext cx="1949822" cy="2541494"/>
                  </a:xfrm>
                  <a:custGeom>
                    <a:avLst/>
                    <a:gdLst>
                      <a:gd name="connsiteX0" fmla="*/ 0 w 936812"/>
                      <a:gd name="connsiteY0" fmla="*/ 0 h 1385047"/>
                      <a:gd name="connsiteX1" fmla="*/ 936812 w 936812"/>
                      <a:gd name="connsiteY1" fmla="*/ 0 h 1385047"/>
                      <a:gd name="connsiteX2" fmla="*/ 0 w 936812"/>
                      <a:gd name="connsiteY2" fmla="*/ 1385047 h 1385047"/>
                      <a:gd name="connsiteX3" fmla="*/ 0 w 936812"/>
                      <a:gd name="connsiteY3" fmla="*/ 0 h 13850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6812" h="1385047">
                        <a:moveTo>
                          <a:pt x="0" y="0"/>
                        </a:moveTo>
                        <a:lnTo>
                          <a:pt x="936812" y="0"/>
                        </a:lnTo>
                        <a:cubicBezTo>
                          <a:pt x="936812" y="764940"/>
                          <a:pt x="517387" y="1385047"/>
                          <a:pt x="0" y="138504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40" name="Szabadkézi sokszög 239"/>
                  <p:cNvSpPr/>
                  <p:nvPr/>
                </p:nvSpPr>
                <p:spPr>
                  <a:xfrm flipH="1">
                    <a:off x="3169654" y="2158253"/>
                    <a:ext cx="1949822" cy="2541494"/>
                  </a:xfrm>
                  <a:custGeom>
                    <a:avLst/>
                    <a:gdLst>
                      <a:gd name="connsiteX0" fmla="*/ 0 w 936812"/>
                      <a:gd name="connsiteY0" fmla="*/ 0 h 1385047"/>
                      <a:gd name="connsiteX1" fmla="*/ 936812 w 936812"/>
                      <a:gd name="connsiteY1" fmla="*/ 0 h 1385047"/>
                      <a:gd name="connsiteX2" fmla="*/ 0 w 936812"/>
                      <a:gd name="connsiteY2" fmla="*/ 1385047 h 1385047"/>
                      <a:gd name="connsiteX3" fmla="*/ 0 w 936812"/>
                      <a:gd name="connsiteY3" fmla="*/ 0 h 13850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6812" h="1385047">
                        <a:moveTo>
                          <a:pt x="0" y="0"/>
                        </a:moveTo>
                        <a:lnTo>
                          <a:pt x="936812" y="0"/>
                        </a:lnTo>
                        <a:cubicBezTo>
                          <a:pt x="936812" y="764940"/>
                          <a:pt x="517387" y="1385047"/>
                          <a:pt x="0" y="138504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45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203" name="Szabadkézi sokszög 202"/>
                <p:cNvSpPr/>
                <p:nvPr/>
              </p:nvSpPr>
              <p:spPr>
                <a:xfrm flipH="1">
                  <a:off x="5228155" y="3627499"/>
                  <a:ext cx="44614" cy="12343"/>
                </a:xfrm>
                <a:custGeom>
                  <a:avLst/>
                  <a:gdLst>
                    <a:gd name="connsiteX0" fmla="*/ 66242 w 66242"/>
                    <a:gd name="connsiteY0" fmla="*/ 0 h 19349"/>
                    <a:gd name="connsiteX1" fmla="*/ 23671 w 66242"/>
                    <a:gd name="connsiteY1" fmla="*/ 9810 h 19349"/>
                    <a:gd name="connsiteX2" fmla="*/ 0 w 66242"/>
                    <a:gd name="connsiteY2" fmla="*/ 19349 h 19349"/>
                    <a:gd name="connsiteX3" fmla="*/ 66242 w 66242"/>
                    <a:gd name="connsiteY3" fmla="*/ 0 h 19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242" h="19349">
                      <a:moveTo>
                        <a:pt x="66242" y="0"/>
                      </a:moveTo>
                      <a:lnTo>
                        <a:pt x="23671" y="9810"/>
                      </a:lnTo>
                      <a:lnTo>
                        <a:pt x="0" y="19349"/>
                      </a:lnTo>
                      <a:lnTo>
                        <a:pt x="66242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04" name="Szabadkézi sokszög 203"/>
                <p:cNvSpPr/>
                <p:nvPr/>
              </p:nvSpPr>
              <p:spPr>
                <a:xfrm flipH="1">
                  <a:off x="5272770" y="3639842"/>
                  <a:ext cx="20840" cy="7954"/>
                </a:xfrm>
                <a:custGeom>
                  <a:avLst/>
                  <a:gdLst>
                    <a:gd name="connsiteX0" fmla="*/ 30943 w 30943"/>
                    <a:gd name="connsiteY0" fmla="*/ 0 h 12469"/>
                    <a:gd name="connsiteX1" fmla="*/ 14568 w 30943"/>
                    <a:gd name="connsiteY1" fmla="*/ 4783 h 12469"/>
                    <a:gd name="connsiteX2" fmla="*/ 0 w 30943"/>
                    <a:gd name="connsiteY2" fmla="*/ 12469 h 12469"/>
                    <a:gd name="connsiteX3" fmla="*/ 30943 w 30943"/>
                    <a:gd name="connsiteY3" fmla="*/ 0 h 12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943" h="12469">
                      <a:moveTo>
                        <a:pt x="30943" y="0"/>
                      </a:moveTo>
                      <a:lnTo>
                        <a:pt x="14568" y="4783"/>
                      </a:lnTo>
                      <a:lnTo>
                        <a:pt x="0" y="12469"/>
                      </a:lnTo>
                      <a:lnTo>
                        <a:pt x="30943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05" name="Szabadkézi sokszög 204"/>
                <p:cNvSpPr/>
                <p:nvPr/>
              </p:nvSpPr>
              <p:spPr>
                <a:xfrm flipH="1">
                  <a:off x="5293610" y="3647796"/>
                  <a:ext cx="38553" cy="19265"/>
                </a:xfrm>
                <a:custGeom>
                  <a:avLst/>
                  <a:gdLst>
                    <a:gd name="connsiteX0" fmla="*/ 57243 w 57243"/>
                    <a:gd name="connsiteY0" fmla="*/ 0 h 30201"/>
                    <a:gd name="connsiteX1" fmla="*/ 34038 w 57243"/>
                    <a:gd name="connsiteY1" fmla="*/ 9351 h 30201"/>
                    <a:gd name="connsiteX2" fmla="*/ 0 w 57243"/>
                    <a:gd name="connsiteY2" fmla="*/ 30201 h 30201"/>
                    <a:gd name="connsiteX3" fmla="*/ 57243 w 57243"/>
                    <a:gd name="connsiteY3" fmla="*/ 0 h 30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243" h="30201">
                      <a:moveTo>
                        <a:pt x="57243" y="0"/>
                      </a:moveTo>
                      <a:lnTo>
                        <a:pt x="34038" y="9351"/>
                      </a:lnTo>
                      <a:lnTo>
                        <a:pt x="0" y="30201"/>
                      </a:lnTo>
                      <a:lnTo>
                        <a:pt x="57243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06" name="Szabadkézi sokszög 205"/>
                <p:cNvSpPr/>
                <p:nvPr/>
              </p:nvSpPr>
              <p:spPr>
                <a:xfrm flipH="1">
                  <a:off x="5332163" y="3667061"/>
                  <a:ext cx="16198" cy="9398"/>
                </a:xfrm>
                <a:custGeom>
                  <a:avLst/>
                  <a:gdLst>
                    <a:gd name="connsiteX0" fmla="*/ 24050 w 24050"/>
                    <a:gd name="connsiteY0" fmla="*/ 0 h 14732"/>
                    <a:gd name="connsiteX1" fmla="*/ 6197 w 24050"/>
                    <a:gd name="connsiteY1" fmla="*/ 9419 h 14732"/>
                    <a:gd name="connsiteX2" fmla="*/ 0 w 24050"/>
                    <a:gd name="connsiteY2" fmla="*/ 14732 h 14732"/>
                    <a:gd name="connsiteX3" fmla="*/ 24050 w 24050"/>
                    <a:gd name="connsiteY3" fmla="*/ 0 h 14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050" h="14732">
                      <a:moveTo>
                        <a:pt x="24050" y="0"/>
                      </a:moveTo>
                      <a:lnTo>
                        <a:pt x="6197" y="9419"/>
                      </a:lnTo>
                      <a:lnTo>
                        <a:pt x="0" y="14732"/>
                      </a:lnTo>
                      <a:lnTo>
                        <a:pt x="24050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07" name="Szabadkézi sokszög 206"/>
                <p:cNvSpPr/>
                <p:nvPr/>
              </p:nvSpPr>
              <p:spPr>
                <a:xfrm flipH="1">
                  <a:off x="5348361" y="3676458"/>
                  <a:ext cx="44219" cy="35905"/>
                </a:xfrm>
                <a:custGeom>
                  <a:avLst/>
                  <a:gdLst>
                    <a:gd name="connsiteX0" fmla="*/ 65655 w 65655"/>
                    <a:gd name="connsiteY0" fmla="*/ 0 h 56286"/>
                    <a:gd name="connsiteX1" fmla="*/ 55941 w 65655"/>
                    <a:gd name="connsiteY1" fmla="*/ 5950 h 56286"/>
                    <a:gd name="connsiteX2" fmla="*/ 0 w 65655"/>
                    <a:gd name="connsiteY2" fmla="*/ 56286 h 56286"/>
                    <a:gd name="connsiteX3" fmla="*/ 65655 w 65655"/>
                    <a:gd name="connsiteY3" fmla="*/ 0 h 5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655" h="56286">
                      <a:moveTo>
                        <a:pt x="65655" y="0"/>
                      </a:moveTo>
                      <a:lnTo>
                        <a:pt x="55941" y="5950"/>
                      </a:lnTo>
                      <a:lnTo>
                        <a:pt x="0" y="56286"/>
                      </a:lnTo>
                      <a:lnTo>
                        <a:pt x="65655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208" name="Csoportba foglalás 207"/>
                <p:cNvGrpSpPr/>
                <p:nvPr/>
              </p:nvGrpSpPr>
              <p:grpSpPr>
                <a:xfrm>
                  <a:off x="5926641" y="3131633"/>
                  <a:ext cx="285553" cy="760461"/>
                  <a:chOff x="4635389" y="4442242"/>
                  <a:chExt cx="464659" cy="692270"/>
                </a:xfrm>
              </p:grpSpPr>
              <p:sp>
                <p:nvSpPr>
                  <p:cNvPr id="237" name="Szabadkézi sokszög 236"/>
                  <p:cNvSpPr/>
                  <p:nvPr/>
                </p:nvSpPr>
                <p:spPr>
                  <a:xfrm>
                    <a:off x="4864514" y="4442242"/>
                    <a:ext cx="235534" cy="692269"/>
                  </a:xfrm>
                  <a:custGeom>
                    <a:avLst/>
                    <a:gdLst>
                      <a:gd name="connsiteX0" fmla="*/ 0 w 560090"/>
                      <a:gd name="connsiteY0" fmla="*/ 0 h 1216152"/>
                      <a:gd name="connsiteX1" fmla="*/ 228600 w 560090"/>
                      <a:gd name="connsiteY1" fmla="*/ 0 h 1216152"/>
                      <a:gd name="connsiteX2" fmla="*/ 406902 w 560090"/>
                      <a:gd name="connsiteY2" fmla="*/ 948564 h 1216152"/>
                      <a:gd name="connsiteX3" fmla="*/ 406902 w 560090"/>
                      <a:gd name="connsiteY3" fmla="*/ 948565 h 1216152"/>
                      <a:gd name="connsiteX4" fmla="*/ 426179 w 560090"/>
                      <a:gd name="connsiteY4" fmla="*/ 953909 h 1216152"/>
                      <a:gd name="connsiteX5" fmla="*/ 560090 w 560090"/>
                      <a:gd name="connsiteY5" fmla="*/ 1062534 h 1216152"/>
                      <a:gd name="connsiteX6" fmla="*/ 482008 w 560090"/>
                      <a:gd name="connsiteY6" fmla="*/ 1148424 h 1216152"/>
                      <a:gd name="connsiteX7" fmla="*/ 447138 w 560090"/>
                      <a:gd name="connsiteY7" fmla="*/ 1162624 h 1216152"/>
                      <a:gd name="connsiteX8" fmla="*/ 447138 w 560090"/>
                      <a:gd name="connsiteY8" fmla="*/ 1162623 h 1216152"/>
                      <a:gd name="connsiteX9" fmla="*/ 426179 w 560090"/>
                      <a:gd name="connsiteY9" fmla="*/ 1171158 h 1216152"/>
                      <a:gd name="connsiteX10" fmla="*/ 102890 w 560090"/>
                      <a:gd name="connsiteY10" fmla="*/ 1216152 h 1216152"/>
                      <a:gd name="connsiteX11" fmla="*/ 0 w 560090"/>
                      <a:gd name="connsiteY11" fmla="*/ 1216152 h 1216152"/>
                      <a:gd name="connsiteX12" fmla="*/ 0 w 560090"/>
                      <a:gd name="connsiteY12" fmla="*/ 1211910 h 1216152"/>
                      <a:gd name="connsiteX13" fmla="*/ 0 w 560090"/>
                      <a:gd name="connsiteY13" fmla="*/ 913156 h 12161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60090" h="1216152">
                        <a:moveTo>
                          <a:pt x="0" y="0"/>
                        </a:moveTo>
                        <a:lnTo>
                          <a:pt x="228600" y="0"/>
                        </a:lnTo>
                        <a:lnTo>
                          <a:pt x="406902" y="948564"/>
                        </a:lnTo>
                        <a:lnTo>
                          <a:pt x="406902" y="948565"/>
                        </a:lnTo>
                        <a:lnTo>
                          <a:pt x="426179" y="953909"/>
                        </a:lnTo>
                        <a:cubicBezTo>
                          <a:pt x="508916" y="981709"/>
                          <a:pt x="560090" y="1020114"/>
                          <a:pt x="560090" y="1062534"/>
                        </a:cubicBezTo>
                        <a:cubicBezTo>
                          <a:pt x="560090" y="1094350"/>
                          <a:pt x="531305" y="1123906"/>
                          <a:pt x="482008" y="1148424"/>
                        </a:cubicBezTo>
                        <a:lnTo>
                          <a:pt x="447138" y="1162624"/>
                        </a:lnTo>
                        <a:lnTo>
                          <a:pt x="447138" y="1162623"/>
                        </a:lnTo>
                        <a:lnTo>
                          <a:pt x="426179" y="1171158"/>
                        </a:lnTo>
                        <a:cubicBezTo>
                          <a:pt x="343443" y="1198958"/>
                          <a:pt x="229143" y="1216152"/>
                          <a:pt x="102890" y="1216152"/>
                        </a:cubicBezTo>
                        <a:lnTo>
                          <a:pt x="0" y="1216152"/>
                        </a:lnTo>
                        <a:lnTo>
                          <a:pt x="0" y="1211910"/>
                        </a:lnTo>
                        <a:lnTo>
                          <a:pt x="0" y="913156"/>
                        </a:lnTo>
                        <a:close/>
                      </a:path>
                    </a:pathLst>
                  </a:custGeom>
                  <a:solidFill>
                    <a:srgbClr val="FF9A3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dirty="0"/>
                  </a:p>
                </p:txBody>
              </p:sp>
              <p:sp>
                <p:nvSpPr>
                  <p:cNvPr id="238" name="Szabadkézi sokszög 237"/>
                  <p:cNvSpPr/>
                  <p:nvPr/>
                </p:nvSpPr>
                <p:spPr>
                  <a:xfrm flipH="1">
                    <a:off x="4635389" y="4442243"/>
                    <a:ext cx="235534" cy="692269"/>
                  </a:xfrm>
                  <a:custGeom>
                    <a:avLst/>
                    <a:gdLst>
                      <a:gd name="connsiteX0" fmla="*/ 0 w 560090"/>
                      <a:gd name="connsiteY0" fmla="*/ 0 h 1216152"/>
                      <a:gd name="connsiteX1" fmla="*/ 228600 w 560090"/>
                      <a:gd name="connsiteY1" fmla="*/ 0 h 1216152"/>
                      <a:gd name="connsiteX2" fmla="*/ 406902 w 560090"/>
                      <a:gd name="connsiteY2" fmla="*/ 948564 h 1216152"/>
                      <a:gd name="connsiteX3" fmla="*/ 406902 w 560090"/>
                      <a:gd name="connsiteY3" fmla="*/ 948565 h 1216152"/>
                      <a:gd name="connsiteX4" fmla="*/ 426179 w 560090"/>
                      <a:gd name="connsiteY4" fmla="*/ 953909 h 1216152"/>
                      <a:gd name="connsiteX5" fmla="*/ 560090 w 560090"/>
                      <a:gd name="connsiteY5" fmla="*/ 1062534 h 1216152"/>
                      <a:gd name="connsiteX6" fmla="*/ 482008 w 560090"/>
                      <a:gd name="connsiteY6" fmla="*/ 1148424 h 1216152"/>
                      <a:gd name="connsiteX7" fmla="*/ 447138 w 560090"/>
                      <a:gd name="connsiteY7" fmla="*/ 1162624 h 1216152"/>
                      <a:gd name="connsiteX8" fmla="*/ 447138 w 560090"/>
                      <a:gd name="connsiteY8" fmla="*/ 1162623 h 1216152"/>
                      <a:gd name="connsiteX9" fmla="*/ 426179 w 560090"/>
                      <a:gd name="connsiteY9" fmla="*/ 1171158 h 1216152"/>
                      <a:gd name="connsiteX10" fmla="*/ 102890 w 560090"/>
                      <a:gd name="connsiteY10" fmla="*/ 1216152 h 1216152"/>
                      <a:gd name="connsiteX11" fmla="*/ 0 w 560090"/>
                      <a:gd name="connsiteY11" fmla="*/ 1216152 h 1216152"/>
                      <a:gd name="connsiteX12" fmla="*/ 0 w 560090"/>
                      <a:gd name="connsiteY12" fmla="*/ 1211910 h 1216152"/>
                      <a:gd name="connsiteX13" fmla="*/ 0 w 560090"/>
                      <a:gd name="connsiteY13" fmla="*/ 913156 h 12161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60090" h="1216152">
                        <a:moveTo>
                          <a:pt x="0" y="0"/>
                        </a:moveTo>
                        <a:lnTo>
                          <a:pt x="228600" y="0"/>
                        </a:lnTo>
                        <a:lnTo>
                          <a:pt x="406902" y="948564"/>
                        </a:lnTo>
                        <a:lnTo>
                          <a:pt x="406902" y="948565"/>
                        </a:lnTo>
                        <a:lnTo>
                          <a:pt x="426179" y="953909"/>
                        </a:lnTo>
                        <a:cubicBezTo>
                          <a:pt x="508916" y="981709"/>
                          <a:pt x="560090" y="1020114"/>
                          <a:pt x="560090" y="1062534"/>
                        </a:cubicBezTo>
                        <a:cubicBezTo>
                          <a:pt x="560090" y="1094350"/>
                          <a:pt x="531305" y="1123906"/>
                          <a:pt x="482008" y="1148424"/>
                        </a:cubicBezTo>
                        <a:lnTo>
                          <a:pt x="447138" y="1162624"/>
                        </a:lnTo>
                        <a:lnTo>
                          <a:pt x="447138" y="1162623"/>
                        </a:lnTo>
                        <a:lnTo>
                          <a:pt x="426179" y="1171158"/>
                        </a:lnTo>
                        <a:cubicBezTo>
                          <a:pt x="343443" y="1198958"/>
                          <a:pt x="229143" y="1216152"/>
                          <a:pt x="102890" y="1216152"/>
                        </a:cubicBezTo>
                        <a:lnTo>
                          <a:pt x="0" y="1216152"/>
                        </a:lnTo>
                        <a:lnTo>
                          <a:pt x="0" y="1211910"/>
                        </a:lnTo>
                        <a:lnTo>
                          <a:pt x="0" y="913156"/>
                        </a:lnTo>
                        <a:close/>
                      </a:path>
                    </a:pathLst>
                  </a:custGeom>
                  <a:solidFill>
                    <a:srgbClr val="FFB45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dirty="0"/>
                  </a:p>
                </p:txBody>
              </p:sp>
            </p:grpSp>
            <p:grpSp>
              <p:nvGrpSpPr>
                <p:cNvPr id="209" name="Csoportba foglalás 208"/>
                <p:cNvGrpSpPr/>
                <p:nvPr/>
              </p:nvGrpSpPr>
              <p:grpSpPr>
                <a:xfrm>
                  <a:off x="5136722" y="3073902"/>
                  <a:ext cx="547823" cy="470403"/>
                  <a:chOff x="4493581" y="2506367"/>
                  <a:chExt cx="813392" cy="737420"/>
                </a:xfrm>
              </p:grpSpPr>
              <p:sp>
                <p:nvSpPr>
                  <p:cNvPr id="229" name="Ellipszis 228"/>
                  <p:cNvSpPr/>
                  <p:nvPr/>
                </p:nvSpPr>
                <p:spPr>
                  <a:xfrm>
                    <a:off x="4502539" y="2595201"/>
                    <a:ext cx="789793" cy="648586"/>
                  </a:xfrm>
                  <a:prstGeom prst="ellipse">
                    <a:avLst/>
                  </a:prstGeom>
                  <a:solidFill>
                    <a:srgbClr val="F4914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grpSp>
                <p:nvGrpSpPr>
                  <p:cNvPr id="230" name="Csoportba foglalás 229"/>
                  <p:cNvGrpSpPr/>
                  <p:nvPr/>
                </p:nvGrpSpPr>
                <p:grpSpPr>
                  <a:xfrm>
                    <a:off x="4493581" y="2506367"/>
                    <a:ext cx="813392" cy="622936"/>
                    <a:chOff x="4493581" y="2506367"/>
                    <a:chExt cx="813392" cy="622936"/>
                  </a:xfrm>
                </p:grpSpPr>
                <p:sp>
                  <p:nvSpPr>
                    <p:cNvPr id="231" name="Ellipszis 230"/>
                    <p:cNvSpPr/>
                    <p:nvPr/>
                  </p:nvSpPr>
                  <p:spPr>
                    <a:xfrm rot="5400000">
                      <a:off x="4617808" y="2451940"/>
                      <a:ext cx="564935" cy="789792"/>
                    </a:xfrm>
                    <a:prstGeom prst="ellipse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232" name="Ellipszis 231"/>
                    <p:cNvSpPr/>
                    <p:nvPr/>
                  </p:nvSpPr>
                  <p:spPr>
                    <a:xfrm rot="16200000">
                      <a:off x="4658753" y="2641497"/>
                      <a:ext cx="460452" cy="515160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accent6">
                            <a:lumMod val="50000"/>
                          </a:schemeClr>
                        </a:gs>
                        <a:gs pos="30000">
                          <a:srgbClr val="00B050"/>
                        </a:gs>
                        <a:gs pos="77942">
                          <a:schemeClr val="accent1">
                            <a:lumMod val="50000"/>
                          </a:schemeClr>
                        </a:gs>
                        <a:gs pos="26000">
                          <a:schemeClr val="accent6">
                            <a:lumMod val="50000"/>
                          </a:schemeClr>
                        </a:gs>
                        <a:gs pos="16000">
                          <a:schemeClr val="tx1"/>
                        </a:gs>
                        <a:gs pos="90612">
                          <a:schemeClr val="accent5">
                            <a:lumMod val="50000"/>
                          </a:schemeClr>
                        </a:gs>
                        <a:gs pos="100000">
                          <a:schemeClr val="accent6">
                            <a:lumMod val="5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233" name="Ellipszis 232"/>
                    <p:cNvSpPr/>
                    <p:nvPr/>
                  </p:nvSpPr>
                  <p:spPr>
                    <a:xfrm>
                      <a:off x="5083728" y="2844489"/>
                      <a:ext cx="98791" cy="956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234" name="Szabadkézi sokszög 233"/>
                    <p:cNvSpPr/>
                    <p:nvPr/>
                  </p:nvSpPr>
                  <p:spPr>
                    <a:xfrm rot="5400000">
                      <a:off x="4731982" y="2418187"/>
                      <a:ext cx="336585" cy="789793"/>
                    </a:xfrm>
                    <a:custGeom>
                      <a:avLst/>
                      <a:gdLst>
                        <a:gd name="connsiteX0" fmla="*/ 409807 w 488321"/>
                        <a:gd name="connsiteY0" fmla="*/ 0 h 813392"/>
                        <a:gd name="connsiteX1" fmla="*/ 488321 w 488321"/>
                        <a:gd name="connsiteY1" fmla="*/ 7856 h 813392"/>
                        <a:gd name="connsiteX2" fmla="*/ 484236 w 488321"/>
                        <a:gd name="connsiteY2" fmla="*/ 8264 h 813392"/>
                        <a:gd name="connsiteX3" fmla="*/ 157019 w 488321"/>
                        <a:gd name="connsiteY3" fmla="*/ 406697 h 813392"/>
                        <a:gd name="connsiteX4" fmla="*/ 484236 w 488321"/>
                        <a:gd name="connsiteY4" fmla="*/ 805130 h 813392"/>
                        <a:gd name="connsiteX5" fmla="*/ 488312 w 488321"/>
                        <a:gd name="connsiteY5" fmla="*/ 805538 h 813392"/>
                        <a:gd name="connsiteX6" fmla="*/ 409807 w 488321"/>
                        <a:gd name="connsiteY6" fmla="*/ 813392 h 813392"/>
                        <a:gd name="connsiteX7" fmla="*/ 0 w 488321"/>
                        <a:gd name="connsiteY7" fmla="*/ 406696 h 813392"/>
                        <a:gd name="connsiteX8" fmla="*/ 409807 w 488321"/>
                        <a:gd name="connsiteY8" fmla="*/ 0 h 813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8321" h="813392">
                          <a:moveTo>
                            <a:pt x="409807" y="0"/>
                          </a:moveTo>
                          <a:lnTo>
                            <a:pt x="488321" y="7856"/>
                          </a:lnTo>
                          <a:lnTo>
                            <a:pt x="484236" y="8264"/>
                          </a:lnTo>
                          <a:cubicBezTo>
                            <a:pt x="297494" y="46187"/>
                            <a:pt x="157019" y="210162"/>
                            <a:pt x="157019" y="406697"/>
                          </a:cubicBezTo>
                          <a:cubicBezTo>
                            <a:pt x="157019" y="603233"/>
                            <a:pt x="297494" y="767208"/>
                            <a:pt x="484236" y="805130"/>
                          </a:cubicBezTo>
                          <a:lnTo>
                            <a:pt x="488312" y="805538"/>
                          </a:lnTo>
                          <a:lnTo>
                            <a:pt x="409807" y="813392"/>
                          </a:lnTo>
                          <a:cubicBezTo>
                            <a:pt x="183477" y="813392"/>
                            <a:pt x="0" y="631308"/>
                            <a:pt x="0" y="406696"/>
                          </a:cubicBezTo>
                          <a:cubicBezTo>
                            <a:pt x="0" y="182084"/>
                            <a:pt x="183477" y="0"/>
                            <a:pt x="409807" y="0"/>
                          </a:cubicBezTo>
                          <a:close/>
                        </a:path>
                      </a:pathLst>
                    </a:custGeom>
                    <a:solidFill>
                      <a:srgbClr val="F46C1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235" name="Szabadkézi sokszög 234"/>
                    <p:cNvSpPr/>
                    <p:nvPr/>
                  </p:nvSpPr>
                  <p:spPr>
                    <a:xfrm rot="16200000">
                      <a:off x="4656116" y="2343832"/>
                      <a:ext cx="488321" cy="813392"/>
                    </a:xfrm>
                    <a:custGeom>
                      <a:avLst/>
                      <a:gdLst>
                        <a:gd name="connsiteX0" fmla="*/ 78514 w 488321"/>
                        <a:gd name="connsiteY0" fmla="*/ 0 h 813392"/>
                        <a:gd name="connsiteX1" fmla="*/ 488321 w 488321"/>
                        <a:gd name="connsiteY1" fmla="*/ 406696 h 813392"/>
                        <a:gd name="connsiteX2" fmla="*/ 78514 w 488321"/>
                        <a:gd name="connsiteY2" fmla="*/ 813392 h 813392"/>
                        <a:gd name="connsiteX3" fmla="*/ 0 w 488321"/>
                        <a:gd name="connsiteY3" fmla="*/ 805537 h 813392"/>
                        <a:gd name="connsiteX4" fmla="*/ 4085 w 488321"/>
                        <a:gd name="connsiteY4" fmla="*/ 805128 h 813392"/>
                        <a:gd name="connsiteX5" fmla="*/ 331302 w 488321"/>
                        <a:gd name="connsiteY5" fmla="*/ 406695 h 813392"/>
                        <a:gd name="connsiteX6" fmla="*/ 4085 w 488321"/>
                        <a:gd name="connsiteY6" fmla="*/ 8262 h 813392"/>
                        <a:gd name="connsiteX7" fmla="*/ 9 w 488321"/>
                        <a:gd name="connsiteY7" fmla="*/ 7855 h 813392"/>
                        <a:gd name="connsiteX8" fmla="*/ 78514 w 488321"/>
                        <a:gd name="connsiteY8" fmla="*/ 0 h 813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8321" h="813392">
                          <a:moveTo>
                            <a:pt x="78514" y="0"/>
                          </a:moveTo>
                          <a:cubicBezTo>
                            <a:pt x="304844" y="0"/>
                            <a:pt x="488321" y="182084"/>
                            <a:pt x="488321" y="406696"/>
                          </a:cubicBezTo>
                          <a:cubicBezTo>
                            <a:pt x="488321" y="631308"/>
                            <a:pt x="304844" y="813392"/>
                            <a:pt x="78514" y="813392"/>
                          </a:cubicBezTo>
                          <a:lnTo>
                            <a:pt x="0" y="805537"/>
                          </a:lnTo>
                          <a:lnTo>
                            <a:pt x="4085" y="805128"/>
                          </a:lnTo>
                          <a:cubicBezTo>
                            <a:pt x="190827" y="767206"/>
                            <a:pt x="331302" y="603231"/>
                            <a:pt x="331302" y="406695"/>
                          </a:cubicBezTo>
                          <a:cubicBezTo>
                            <a:pt x="331302" y="210160"/>
                            <a:pt x="190827" y="46185"/>
                            <a:pt x="4085" y="8262"/>
                          </a:cubicBezTo>
                          <a:lnTo>
                            <a:pt x="9" y="7855"/>
                          </a:lnTo>
                          <a:lnTo>
                            <a:pt x="78514" y="0"/>
                          </a:lnTo>
                          <a:close/>
                        </a:path>
                      </a:pathLst>
                    </a:custGeom>
                    <a:solidFill>
                      <a:srgbClr val="F27D2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236" name="Ellipszis 235"/>
                    <p:cNvSpPr/>
                    <p:nvPr/>
                  </p:nvSpPr>
                  <p:spPr>
                    <a:xfrm>
                      <a:off x="4977692" y="2916033"/>
                      <a:ext cx="72000" cy="7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</p:grpSp>
            <p:grpSp>
              <p:nvGrpSpPr>
                <p:cNvPr id="210" name="Csoportba foglalás 209"/>
                <p:cNvGrpSpPr/>
                <p:nvPr/>
              </p:nvGrpSpPr>
              <p:grpSpPr>
                <a:xfrm>
                  <a:off x="6420936" y="3094632"/>
                  <a:ext cx="547823" cy="465097"/>
                  <a:chOff x="4493581" y="2506367"/>
                  <a:chExt cx="813392" cy="729103"/>
                </a:xfrm>
              </p:grpSpPr>
              <p:sp>
                <p:nvSpPr>
                  <p:cNvPr id="221" name="Ellipszis 220"/>
                  <p:cNvSpPr/>
                  <p:nvPr/>
                </p:nvSpPr>
                <p:spPr>
                  <a:xfrm>
                    <a:off x="4512149" y="2555214"/>
                    <a:ext cx="789793" cy="680256"/>
                  </a:xfrm>
                  <a:prstGeom prst="ellipse">
                    <a:avLst/>
                  </a:prstGeom>
                  <a:solidFill>
                    <a:srgbClr val="F4914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grpSp>
                <p:nvGrpSpPr>
                  <p:cNvPr id="222" name="Csoportba foglalás 221"/>
                  <p:cNvGrpSpPr/>
                  <p:nvPr/>
                </p:nvGrpSpPr>
                <p:grpSpPr>
                  <a:xfrm>
                    <a:off x="4493581" y="2506367"/>
                    <a:ext cx="813392" cy="622936"/>
                    <a:chOff x="4493581" y="2506367"/>
                    <a:chExt cx="813392" cy="622936"/>
                  </a:xfrm>
                </p:grpSpPr>
                <p:sp>
                  <p:nvSpPr>
                    <p:cNvPr id="223" name="Ellipszis 222"/>
                    <p:cNvSpPr/>
                    <p:nvPr/>
                  </p:nvSpPr>
                  <p:spPr>
                    <a:xfrm rot="5400000">
                      <a:off x="4617808" y="2451940"/>
                      <a:ext cx="564935" cy="789792"/>
                    </a:xfrm>
                    <a:prstGeom prst="ellipse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224" name="Ellipszis 223"/>
                    <p:cNvSpPr/>
                    <p:nvPr/>
                  </p:nvSpPr>
                  <p:spPr>
                    <a:xfrm rot="16200000">
                      <a:off x="4658753" y="2641497"/>
                      <a:ext cx="460452" cy="515160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accent6">
                            <a:lumMod val="50000"/>
                          </a:schemeClr>
                        </a:gs>
                        <a:gs pos="30000">
                          <a:srgbClr val="00B050"/>
                        </a:gs>
                        <a:gs pos="77942">
                          <a:schemeClr val="accent1">
                            <a:lumMod val="50000"/>
                          </a:schemeClr>
                        </a:gs>
                        <a:gs pos="26000">
                          <a:schemeClr val="accent6">
                            <a:lumMod val="50000"/>
                          </a:schemeClr>
                        </a:gs>
                        <a:gs pos="16000">
                          <a:schemeClr val="tx1"/>
                        </a:gs>
                        <a:gs pos="90612">
                          <a:schemeClr val="accent5">
                            <a:lumMod val="50000"/>
                          </a:schemeClr>
                        </a:gs>
                        <a:gs pos="100000">
                          <a:schemeClr val="accent6">
                            <a:lumMod val="5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225" name="Ellipszis 224"/>
                    <p:cNvSpPr/>
                    <p:nvPr/>
                  </p:nvSpPr>
                  <p:spPr>
                    <a:xfrm>
                      <a:off x="5083728" y="2844489"/>
                      <a:ext cx="98791" cy="956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226" name="Szabadkézi sokszög 225"/>
                    <p:cNvSpPr/>
                    <p:nvPr/>
                  </p:nvSpPr>
                  <p:spPr>
                    <a:xfrm rot="5400000">
                      <a:off x="4731982" y="2418187"/>
                      <a:ext cx="336585" cy="789793"/>
                    </a:xfrm>
                    <a:custGeom>
                      <a:avLst/>
                      <a:gdLst>
                        <a:gd name="connsiteX0" fmla="*/ 409807 w 488321"/>
                        <a:gd name="connsiteY0" fmla="*/ 0 h 813392"/>
                        <a:gd name="connsiteX1" fmla="*/ 488321 w 488321"/>
                        <a:gd name="connsiteY1" fmla="*/ 7856 h 813392"/>
                        <a:gd name="connsiteX2" fmla="*/ 484236 w 488321"/>
                        <a:gd name="connsiteY2" fmla="*/ 8264 h 813392"/>
                        <a:gd name="connsiteX3" fmla="*/ 157019 w 488321"/>
                        <a:gd name="connsiteY3" fmla="*/ 406697 h 813392"/>
                        <a:gd name="connsiteX4" fmla="*/ 484236 w 488321"/>
                        <a:gd name="connsiteY4" fmla="*/ 805130 h 813392"/>
                        <a:gd name="connsiteX5" fmla="*/ 488312 w 488321"/>
                        <a:gd name="connsiteY5" fmla="*/ 805538 h 813392"/>
                        <a:gd name="connsiteX6" fmla="*/ 409807 w 488321"/>
                        <a:gd name="connsiteY6" fmla="*/ 813392 h 813392"/>
                        <a:gd name="connsiteX7" fmla="*/ 0 w 488321"/>
                        <a:gd name="connsiteY7" fmla="*/ 406696 h 813392"/>
                        <a:gd name="connsiteX8" fmla="*/ 409807 w 488321"/>
                        <a:gd name="connsiteY8" fmla="*/ 0 h 813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8321" h="813392">
                          <a:moveTo>
                            <a:pt x="409807" y="0"/>
                          </a:moveTo>
                          <a:lnTo>
                            <a:pt x="488321" y="7856"/>
                          </a:lnTo>
                          <a:lnTo>
                            <a:pt x="484236" y="8264"/>
                          </a:lnTo>
                          <a:cubicBezTo>
                            <a:pt x="297494" y="46187"/>
                            <a:pt x="157019" y="210162"/>
                            <a:pt x="157019" y="406697"/>
                          </a:cubicBezTo>
                          <a:cubicBezTo>
                            <a:pt x="157019" y="603233"/>
                            <a:pt x="297494" y="767208"/>
                            <a:pt x="484236" y="805130"/>
                          </a:cubicBezTo>
                          <a:lnTo>
                            <a:pt x="488312" y="805538"/>
                          </a:lnTo>
                          <a:lnTo>
                            <a:pt x="409807" y="813392"/>
                          </a:lnTo>
                          <a:cubicBezTo>
                            <a:pt x="183477" y="813392"/>
                            <a:pt x="0" y="631308"/>
                            <a:pt x="0" y="406696"/>
                          </a:cubicBezTo>
                          <a:cubicBezTo>
                            <a:pt x="0" y="182084"/>
                            <a:pt x="183477" y="0"/>
                            <a:pt x="409807" y="0"/>
                          </a:cubicBezTo>
                          <a:close/>
                        </a:path>
                      </a:pathLst>
                    </a:custGeom>
                    <a:solidFill>
                      <a:srgbClr val="F46C1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227" name="Szabadkézi sokszög 226"/>
                    <p:cNvSpPr/>
                    <p:nvPr/>
                  </p:nvSpPr>
                  <p:spPr>
                    <a:xfrm rot="16200000">
                      <a:off x="4656116" y="2343832"/>
                      <a:ext cx="488321" cy="813392"/>
                    </a:xfrm>
                    <a:custGeom>
                      <a:avLst/>
                      <a:gdLst>
                        <a:gd name="connsiteX0" fmla="*/ 78514 w 488321"/>
                        <a:gd name="connsiteY0" fmla="*/ 0 h 813392"/>
                        <a:gd name="connsiteX1" fmla="*/ 488321 w 488321"/>
                        <a:gd name="connsiteY1" fmla="*/ 406696 h 813392"/>
                        <a:gd name="connsiteX2" fmla="*/ 78514 w 488321"/>
                        <a:gd name="connsiteY2" fmla="*/ 813392 h 813392"/>
                        <a:gd name="connsiteX3" fmla="*/ 0 w 488321"/>
                        <a:gd name="connsiteY3" fmla="*/ 805537 h 813392"/>
                        <a:gd name="connsiteX4" fmla="*/ 4085 w 488321"/>
                        <a:gd name="connsiteY4" fmla="*/ 805128 h 813392"/>
                        <a:gd name="connsiteX5" fmla="*/ 331302 w 488321"/>
                        <a:gd name="connsiteY5" fmla="*/ 406695 h 813392"/>
                        <a:gd name="connsiteX6" fmla="*/ 4085 w 488321"/>
                        <a:gd name="connsiteY6" fmla="*/ 8262 h 813392"/>
                        <a:gd name="connsiteX7" fmla="*/ 9 w 488321"/>
                        <a:gd name="connsiteY7" fmla="*/ 7855 h 813392"/>
                        <a:gd name="connsiteX8" fmla="*/ 78514 w 488321"/>
                        <a:gd name="connsiteY8" fmla="*/ 0 h 813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8321" h="813392">
                          <a:moveTo>
                            <a:pt x="78514" y="0"/>
                          </a:moveTo>
                          <a:cubicBezTo>
                            <a:pt x="304844" y="0"/>
                            <a:pt x="488321" y="182084"/>
                            <a:pt x="488321" y="406696"/>
                          </a:cubicBezTo>
                          <a:cubicBezTo>
                            <a:pt x="488321" y="631308"/>
                            <a:pt x="304844" y="813392"/>
                            <a:pt x="78514" y="813392"/>
                          </a:cubicBezTo>
                          <a:lnTo>
                            <a:pt x="0" y="805537"/>
                          </a:lnTo>
                          <a:lnTo>
                            <a:pt x="4085" y="805128"/>
                          </a:lnTo>
                          <a:cubicBezTo>
                            <a:pt x="190827" y="767206"/>
                            <a:pt x="331302" y="603231"/>
                            <a:pt x="331302" y="406695"/>
                          </a:cubicBezTo>
                          <a:cubicBezTo>
                            <a:pt x="331302" y="210160"/>
                            <a:pt x="190827" y="46185"/>
                            <a:pt x="4085" y="8262"/>
                          </a:cubicBezTo>
                          <a:lnTo>
                            <a:pt x="9" y="7855"/>
                          </a:lnTo>
                          <a:lnTo>
                            <a:pt x="78514" y="0"/>
                          </a:lnTo>
                          <a:close/>
                        </a:path>
                      </a:pathLst>
                    </a:custGeom>
                    <a:solidFill>
                      <a:srgbClr val="F27D2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228" name="Ellipszis 227"/>
                    <p:cNvSpPr/>
                    <p:nvPr/>
                  </p:nvSpPr>
                  <p:spPr>
                    <a:xfrm>
                      <a:off x="4977692" y="2916033"/>
                      <a:ext cx="72000" cy="7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</p:grpSp>
            <p:sp>
              <p:nvSpPr>
                <p:cNvPr id="211" name="Ellipszis 210"/>
                <p:cNvSpPr/>
                <p:nvPr/>
              </p:nvSpPr>
              <p:spPr>
                <a:xfrm>
                  <a:off x="6746991" y="3627832"/>
                  <a:ext cx="340233" cy="304391"/>
                </a:xfrm>
                <a:prstGeom prst="ellipse">
                  <a:avLst/>
                </a:prstGeom>
                <a:solidFill>
                  <a:srgbClr val="FFB1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12" name="Szabadkézi sokszög 211"/>
                <p:cNvSpPr/>
                <p:nvPr/>
              </p:nvSpPr>
              <p:spPr>
                <a:xfrm rot="1132413" flipH="1">
                  <a:off x="6473716" y="2982578"/>
                  <a:ext cx="651456" cy="200780"/>
                </a:xfrm>
                <a:custGeom>
                  <a:avLst/>
                  <a:gdLst>
                    <a:gd name="connsiteX0" fmla="*/ 1399896 w 2279250"/>
                    <a:gd name="connsiteY0" fmla="*/ 69905 h 549294"/>
                    <a:gd name="connsiteX1" fmla="*/ 1755590 w 2279250"/>
                    <a:gd name="connsiteY1" fmla="*/ 209825 h 549294"/>
                    <a:gd name="connsiteX2" fmla="*/ 1756066 w 2279250"/>
                    <a:gd name="connsiteY2" fmla="*/ 210038 h 549294"/>
                    <a:gd name="connsiteX3" fmla="*/ 1756067 w 2279250"/>
                    <a:gd name="connsiteY3" fmla="*/ 210038 h 549294"/>
                    <a:gd name="connsiteX4" fmla="*/ 1908236 w 2279250"/>
                    <a:gd name="connsiteY4" fmla="*/ 277996 h 549294"/>
                    <a:gd name="connsiteX5" fmla="*/ 2278157 w 2279250"/>
                    <a:gd name="connsiteY5" fmla="*/ 527379 h 549294"/>
                    <a:gd name="connsiteX6" fmla="*/ 1310823 w 2279250"/>
                    <a:gd name="connsiteY6" fmla="*/ 315508 h 549294"/>
                    <a:gd name="connsiteX7" fmla="*/ 1160909 w 2279250"/>
                    <a:gd name="connsiteY7" fmla="*/ 258852 h 549294"/>
                    <a:gd name="connsiteX8" fmla="*/ 1160908 w 2279250"/>
                    <a:gd name="connsiteY8" fmla="*/ 258852 h 549294"/>
                    <a:gd name="connsiteX9" fmla="*/ 1160905 w 2279250"/>
                    <a:gd name="connsiteY9" fmla="*/ 258851 h 549294"/>
                    <a:gd name="connsiteX10" fmla="*/ 981610 w 2279250"/>
                    <a:gd name="connsiteY10" fmla="*/ 261257 h 549294"/>
                    <a:gd name="connsiteX11" fmla="*/ 0 w 2279250"/>
                    <a:gd name="connsiteY11" fmla="*/ 130628 h 549294"/>
                    <a:gd name="connsiteX12" fmla="*/ 599522 w 2279250"/>
                    <a:gd name="connsiteY12" fmla="*/ 10264 h 549294"/>
                    <a:gd name="connsiteX13" fmla="*/ 611812 w 2279250"/>
                    <a:gd name="connsiteY13" fmla="*/ 9755 h 549294"/>
                    <a:gd name="connsiteX14" fmla="*/ 611815 w 2279250"/>
                    <a:gd name="connsiteY14" fmla="*/ 9757 h 549294"/>
                    <a:gd name="connsiteX15" fmla="*/ 783780 w 2279250"/>
                    <a:gd name="connsiteY15" fmla="*/ 2654 h 549294"/>
                    <a:gd name="connsiteX16" fmla="*/ 981609 w 2279250"/>
                    <a:gd name="connsiteY16" fmla="*/ 0 h 549294"/>
                    <a:gd name="connsiteX17" fmla="*/ 1179438 w 2279250"/>
                    <a:gd name="connsiteY17" fmla="*/ 2655 h 549294"/>
                    <a:gd name="connsiteX18" fmla="*/ 1209711 w 2279250"/>
                    <a:gd name="connsiteY18" fmla="*/ 3905 h 549294"/>
                    <a:gd name="connsiteX19" fmla="*/ 1213016 w 2279250"/>
                    <a:gd name="connsiteY19" fmla="*/ 4951 h 549294"/>
                    <a:gd name="connsiteX20" fmla="*/ 1399896 w 2279250"/>
                    <a:gd name="connsiteY20" fmla="*/ 69905 h 549294"/>
                    <a:gd name="connsiteX0" fmla="*/ 1863715 w 2743069"/>
                    <a:gd name="connsiteY0" fmla="*/ 69905 h 549294"/>
                    <a:gd name="connsiteX1" fmla="*/ 2219409 w 2743069"/>
                    <a:gd name="connsiteY1" fmla="*/ 209825 h 549294"/>
                    <a:gd name="connsiteX2" fmla="*/ 2219885 w 2743069"/>
                    <a:gd name="connsiteY2" fmla="*/ 210038 h 549294"/>
                    <a:gd name="connsiteX3" fmla="*/ 2219886 w 2743069"/>
                    <a:gd name="connsiteY3" fmla="*/ 210038 h 549294"/>
                    <a:gd name="connsiteX4" fmla="*/ 2372055 w 2743069"/>
                    <a:gd name="connsiteY4" fmla="*/ 277996 h 549294"/>
                    <a:gd name="connsiteX5" fmla="*/ 2741976 w 2743069"/>
                    <a:gd name="connsiteY5" fmla="*/ 527379 h 549294"/>
                    <a:gd name="connsiteX6" fmla="*/ 1774642 w 2743069"/>
                    <a:gd name="connsiteY6" fmla="*/ 315508 h 549294"/>
                    <a:gd name="connsiteX7" fmla="*/ 1624728 w 2743069"/>
                    <a:gd name="connsiteY7" fmla="*/ 258852 h 549294"/>
                    <a:gd name="connsiteX8" fmla="*/ 1624727 w 2743069"/>
                    <a:gd name="connsiteY8" fmla="*/ 258852 h 549294"/>
                    <a:gd name="connsiteX9" fmla="*/ 1624724 w 2743069"/>
                    <a:gd name="connsiteY9" fmla="*/ 258851 h 549294"/>
                    <a:gd name="connsiteX10" fmla="*/ 1445429 w 2743069"/>
                    <a:gd name="connsiteY10" fmla="*/ 261257 h 549294"/>
                    <a:gd name="connsiteX11" fmla="*/ -1 w 2743069"/>
                    <a:gd name="connsiteY11" fmla="*/ 96750 h 549294"/>
                    <a:gd name="connsiteX12" fmla="*/ 1063341 w 2743069"/>
                    <a:gd name="connsiteY12" fmla="*/ 10264 h 549294"/>
                    <a:gd name="connsiteX13" fmla="*/ 1075631 w 2743069"/>
                    <a:gd name="connsiteY13" fmla="*/ 9755 h 549294"/>
                    <a:gd name="connsiteX14" fmla="*/ 1075634 w 2743069"/>
                    <a:gd name="connsiteY14" fmla="*/ 9757 h 549294"/>
                    <a:gd name="connsiteX15" fmla="*/ 1247599 w 2743069"/>
                    <a:gd name="connsiteY15" fmla="*/ 2654 h 549294"/>
                    <a:gd name="connsiteX16" fmla="*/ 1445428 w 2743069"/>
                    <a:gd name="connsiteY16" fmla="*/ 0 h 549294"/>
                    <a:gd name="connsiteX17" fmla="*/ 1643257 w 2743069"/>
                    <a:gd name="connsiteY17" fmla="*/ 2655 h 549294"/>
                    <a:gd name="connsiteX18" fmla="*/ 1673530 w 2743069"/>
                    <a:gd name="connsiteY18" fmla="*/ 3905 h 549294"/>
                    <a:gd name="connsiteX19" fmla="*/ 1676835 w 2743069"/>
                    <a:gd name="connsiteY19" fmla="*/ 4951 h 549294"/>
                    <a:gd name="connsiteX20" fmla="*/ 1863715 w 2743069"/>
                    <a:gd name="connsiteY20" fmla="*/ 69905 h 549294"/>
                    <a:gd name="connsiteX0" fmla="*/ 1863715 w 2516820"/>
                    <a:gd name="connsiteY0" fmla="*/ 69905 h 470630"/>
                    <a:gd name="connsiteX1" fmla="*/ 2219409 w 2516820"/>
                    <a:gd name="connsiteY1" fmla="*/ 209825 h 470630"/>
                    <a:gd name="connsiteX2" fmla="*/ 2219885 w 2516820"/>
                    <a:gd name="connsiteY2" fmla="*/ 210038 h 470630"/>
                    <a:gd name="connsiteX3" fmla="*/ 2219886 w 2516820"/>
                    <a:gd name="connsiteY3" fmla="*/ 210038 h 470630"/>
                    <a:gd name="connsiteX4" fmla="*/ 2372055 w 2516820"/>
                    <a:gd name="connsiteY4" fmla="*/ 277996 h 470630"/>
                    <a:gd name="connsiteX5" fmla="*/ 2471577 w 2516820"/>
                    <a:gd name="connsiteY5" fmla="*/ 427453 h 470630"/>
                    <a:gd name="connsiteX6" fmla="*/ 1774642 w 2516820"/>
                    <a:gd name="connsiteY6" fmla="*/ 315508 h 470630"/>
                    <a:gd name="connsiteX7" fmla="*/ 1624728 w 2516820"/>
                    <a:gd name="connsiteY7" fmla="*/ 258852 h 470630"/>
                    <a:gd name="connsiteX8" fmla="*/ 1624727 w 2516820"/>
                    <a:gd name="connsiteY8" fmla="*/ 258852 h 470630"/>
                    <a:gd name="connsiteX9" fmla="*/ 1624724 w 2516820"/>
                    <a:gd name="connsiteY9" fmla="*/ 258851 h 470630"/>
                    <a:gd name="connsiteX10" fmla="*/ 1445429 w 2516820"/>
                    <a:gd name="connsiteY10" fmla="*/ 261257 h 470630"/>
                    <a:gd name="connsiteX11" fmla="*/ -1 w 2516820"/>
                    <a:gd name="connsiteY11" fmla="*/ 96750 h 470630"/>
                    <a:gd name="connsiteX12" fmla="*/ 1063341 w 2516820"/>
                    <a:gd name="connsiteY12" fmla="*/ 10264 h 470630"/>
                    <a:gd name="connsiteX13" fmla="*/ 1075631 w 2516820"/>
                    <a:gd name="connsiteY13" fmla="*/ 9755 h 470630"/>
                    <a:gd name="connsiteX14" fmla="*/ 1075634 w 2516820"/>
                    <a:gd name="connsiteY14" fmla="*/ 9757 h 470630"/>
                    <a:gd name="connsiteX15" fmla="*/ 1247599 w 2516820"/>
                    <a:gd name="connsiteY15" fmla="*/ 2654 h 470630"/>
                    <a:gd name="connsiteX16" fmla="*/ 1445428 w 2516820"/>
                    <a:gd name="connsiteY16" fmla="*/ 0 h 470630"/>
                    <a:gd name="connsiteX17" fmla="*/ 1643257 w 2516820"/>
                    <a:gd name="connsiteY17" fmla="*/ 2655 h 470630"/>
                    <a:gd name="connsiteX18" fmla="*/ 1673530 w 2516820"/>
                    <a:gd name="connsiteY18" fmla="*/ 3905 h 470630"/>
                    <a:gd name="connsiteX19" fmla="*/ 1676835 w 2516820"/>
                    <a:gd name="connsiteY19" fmla="*/ 4951 h 470630"/>
                    <a:gd name="connsiteX20" fmla="*/ 1863715 w 2516820"/>
                    <a:gd name="connsiteY20" fmla="*/ 69905 h 470630"/>
                    <a:gd name="connsiteX0" fmla="*/ 1863715 w 2546988"/>
                    <a:gd name="connsiteY0" fmla="*/ 69905 h 450160"/>
                    <a:gd name="connsiteX1" fmla="*/ 2219409 w 2546988"/>
                    <a:gd name="connsiteY1" fmla="*/ 209825 h 450160"/>
                    <a:gd name="connsiteX2" fmla="*/ 2219885 w 2546988"/>
                    <a:gd name="connsiteY2" fmla="*/ 210038 h 450160"/>
                    <a:gd name="connsiteX3" fmla="*/ 2219886 w 2546988"/>
                    <a:gd name="connsiteY3" fmla="*/ 210038 h 450160"/>
                    <a:gd name="connsiteX4" fmla="*/ 2372055 w 2546988"/>
                    <a:gd name="connsiteY4" fmla="*/ 277996 h 450160"/>
                    <a:gd name="connsiteX5" fmla="*/ 2471577 w 2546988"/>
                    <a:gd name="connsiteY5" fmla="*/ 427453 h 450160"/>
                    <a:gd name="connsiteX6" fmla="*/ 1774642 w 2546988"/>
                    <a:gd name="connsiteY6" fmla="*/ 315508 h 450160"/>
                    <a:gd name="connsiteX7" fmla="*/ 1624728 w 2546988"/>
                    <a:gd name="connsiteY7" fmla="*/ 258852 h 450160"/>
                    <a:gd name="connsiteX8" fmla="*/ 1624727 w 2546988"/>
                    <a:gd name="connsiteY8" fmla="*/ 258852 h 450160"/>
                    <a:gd name="connsiteX9" fmla="*/ 1624724 w 2546988"/>
                    <a:gd name="connsiteY9" fmla="*/ 258851 h 450160"/>
                    <a:gd name="connsiteX10" fmla="*/ 1445429 w 2546988"/>
                    <a:gd name="connsiteY10" fmla="*/ 261257 h 450160"/>
                    <a:gd name="connsiteX11" fmla="*/ -1 w 2546988"/>
                    <a:gd name="connsiteY11" fmla="*/ 96750 h 450160"/>
                    <a:gd name="connsiteX12" fmla="*/ 1063341 w 2546988"/>
                    <a:gd name="connsiteY12" fmla="*/ 10264 h 450160"/>
                    <a:gd name="connsiteX13" fmla="*/ 1075631 w 2546988"/>
                    <a:gd name="connsiteY13" fmla="*/ 9755 h 450160"/>
                    <a:gd name="connsiteX14" fmla="*/ 1075634 w 2546988"/>
                    <a:gd name="connsiteY14" fmla="*/ 9757 h 450160"/>
                    <a:gd name="connsiteX15" fmla="*/ 1247599 w 2546988"/>
                    <a:gd name="connsiteY15" fmla="*/ 2654 h 450160"/>
                    <a:gd name="connsiteX16" fmla="*/ 1445428 w 2546988"/>
                    <a:gd name="connsiteY16" fmla="*/ 0 h 450160"/>
                    <a:gd name="connsiteX17" fmla="*/ 1643257 w 2546988"/>
                    <a:gd name="connsiteY17" fmla="*/ 2655 h 450160"/>
                    <a:gd name="connsiteX18" fmla="*/ 1673530 w 2546988"/>
                    <a:gd name="connsiteY18" fmla="*/ 3905 h 450160"/>
                    <a:gd name="connsiteX19" fmla="*/ 1676835 w 2546988"/>
                    <a:gd name="connsiteY19" fmla="*/ 4951 h 450160"/>
                    <a:gd name="connsiteX20" fmla="*/ 1863715 w 2546988"/>
                    <a:gd name="connsiteY20" fmla="*/ 69905 h 450160"/>
                    <a:gd name="connsiteX0" fmla="*/ 1863715 w 2567056"/>
                    <a:gd name="connsiteY0" fmla="*/ 69905 h 502806"/>
                    <a:gd name="connsiteX1" fmla="*/ 2219409 w 2567056"/>
                    <a:gd name="connsiteY1" fmla="*/ 209825 h 502806"/>
                    <a:gd name="connsiteX2" fmla="*/ 2219885 w 2567056"/>
                    <a:gd name="connsiteY2" fmla="*/ 210038 h 502806"/>
                    <a:gd name="connsiteX3" fmla="*/ 2219886 w 2567056"/>
                    <a:gd name="connsiteY3" fmla="*/ 210038 h 502806"/>
                    <a:gd name="connsiteX4" fmla="*/ 2372055 w 2567056"/>
                    <a:gd name="connsiteY4" fmla="*/ 277996 h 502806"/>
                    <a:gd name="connsiteX5" fmla="*/ 2504799 w 2567056"/>
                    <a:gd name="connsiteY5" fmla="*/ 496015 h 502806"/>
                    <a:gd name="connsiteX6" fmla="*/ 1774642 w 2567056"/>
                    <a:gd name="connsiteY6" fmla="*/ 315508 h 502806"/>
                    <a:gd name="connsiteX7" fmla="*/ 1624728 w 2567056"/>
                    <a:gd name="connsiteY7" fmla="*/ 258852 h 502806"/>
                    <a:gd name="connsiteX8" fmla="*/ 1624727 w 2567056"/>
                    <a:gd name="connsiteY8" fmla="*/ 258852 h 502806"/>
                    <a:gd name="connsiteX9" fmla="*/ 1624724 w 2567056"/>
                    <a:gd name="connsiteY9" fmla="*/ 258851 h 502806"/>
                    <a:gd name="connsiteX10" fmla="*/ 1445429 w 2567056"/>
                    <a:gd name="connsiteY10" fmla="*/ 261257 h 502806"/>
                    <a:gd name="connsiteX11" fmla="*/ -1 w 2567056"/>
                    <a:gd name="connsiteY11" fmla="*/ 96750 h 502806"/>
                    <a:gd name="connsiteX12" fmla="*/ 1063341 w 2567056"/>
                    <a:gd name="connsiteY12" fmla="*/ 10264 h 502806"/>
                    <a:gd name="connsiteX13" fmla="*/ 1075631 w 2567056"/>
                    <a:gd name="connsiteY13" fmla="*/ 9755 h 502806"/>
                    <a:gd name="connsiteX14" fmla="*/ 1075634 w 2567056"/>
                    <a:gd name="connsiteY14" fmla="*/ 9757 h 502806"/>
                    <a:gd name="connsiteX15" fmla="*/ 1247599 w 2567056"/>
                    <a:gd name="connsiteY15" fmla="*/ 2654 h 502806"/>
                    <a:gd name="connsiteX16" fmla="*/ 1445428 w 2567056"/>
                    <a:gd name="connsiteY16" fmla="*/ 0 h 502806"/>
                    <a:gd name="connsiteX17" fmla="*/ 1643257 w 2567056"/>
                    <a:gd name="connsiteY17" fmla="*/ 2655 h 502806"/>
                    <a:gd name="connsiteX18" fmla="*/ 1673530 w 2567056"/>
                    <a:gd name="connsiteY18" fmla="*/ 3905 h 502806"/>
                    <a:gd name="connsiteX19" fmla="*/ 1676835 w 2567056"/>
                    <a:gd name="connsiteY19" fmla="*/ 4951 h 502806"/>
                    <a:gd name="connsiteX20" fmla="*/ 1863715 w 2567056"/>
                    <a:gd name="connsiteY20" fmla="*/ 69905 h 502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567056" h="502806">
                      <a:moveTo>
                        <a:pt x="1863715" y="69905"/>
                      </a:moveTo>
                      <a:cubicBezTo>
                        <a:pt x="1991127" y="116113"/>
                        <a:pt x="2111261" y="163571"/>
                        <a:pt x="2219409" y="209825"/>
                      </a:cubicBezTo>
                      <a:lnTo>
                        <a:pt x="2219885" y="210038"/>
                      </a:lnTo>
                      <a:lnTo>
                        <a:pt x="2219886" y="210038"/>
                      </a:lnTo>
                      <a:lnTo>
                        <a:pt x="2372055" y="277996"/>
                      </a:lnTo>
                      <a:cubicBezTo>
                        <a:pt x="2609516" y="389088"/>
                        <a:pt x="2598758" y="468378"/>
                        <a:pt x="2504799" y="496015"/>
                      </a:cubicBezTo>
                      <a:cubicBezTo>
                        <a:pt x="2435586" y="516373"/>
                        <a:pt x="2284289" y="500343"/>
                        <a:pt x="1774642" y="315508"/>
                      </a:cubicBezTo>
                      <a:lnTo>
                        <a:pt x="1624728" y="258852"/>
                      </a:lnTo>
                      <a:lnTo>
                        <a:pt x="1624727" y="258852"/>
                      </a:lnTo>
                      <a:cubicBezTo>
                        <a:pt x="1624726" y="258852"/>
                        <a:pt x="1624725" y="258851"/>
                        <a:pt x="1624724" y="258851"/>
                      </a:cubicBezTo>
                      <a:lnTo>
                        <a:pt x="1445429" y="261257"/>
                      </a:lnTo>
                      <a:cubicBezTo>
                        <a:pt x="903299" y="261257"/>
                        <a:pt x="-1" y="168894"/>
                        <a:pt x="-1" y="96750"/>
                      </a:cubicBezTo>
                      <a:cubicBezTo>
                        <a:pt x="-2" y="42641"/>
                        <a:pt x="711027" y="30094"/>
                        <a:pt x="1063341" y="10264"/>
                      </a:cubicBezTo>
                      <a:lnTo>
                        <a:pt x="1075631" y="9755"/>
                      </a:lnTo>
                      <a:cubicBezTo>
                        <a:pt x="1075632" y="9756"/>
                        <a:pt x="1075633" y="9756"/>
                        <a:pt x="1075634" y="9757"/>
                      </a:cubicBezTo>
                      <a:lnTo>
                        <a:pt x="1247599" y="2654"/>
                      </a:lnTo>
                      <a:cubicBezTo>
                        <a:pt x="1311500" y="914"/>
                        <a:pt x="1377661" y="0"/>
                        <a:pt x="1445428" y="0"/>
                      </a:cubicBezTo>
                      <a:cubicBezTo>
                        <a:pt x="1513194" y="0"/>
                        <a:pt x="1579357" y="914"/>
                        <a:pt x="1643257" y="2655"/>
                      </a:cubicBezTo>
                      <a:lnTo>
                        <a:pt x="1673530" y="3905"/>
                      </a:lnTo>
                      <a:lnTo>
                        <a:pt x="1676835" y="4951"/>
                      </a:lnTo>
                      <a:cubicBezTo>
                        <a:pt x="1737500" y="25102"/>
                        <a:pt x="1800010" y="46800"/>
                        <a:pt x="1863715" y="6990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13" name="Szabadkézi sokszög 212"/>
                <p:cNvSpPr/>
                <p:nvPr/>
              </p:nvSpPr>
              <p:spPr>
                <a:xfrm>
                  <a:off x="6069563" y="4150827"/>
                  <a:ext cx="284869" cy="384180"/>
                </a:xfrm>
                <a:custGeom>
                  <a:avLst/>
                  <a:gdLst>
                    <a:gd name="connsiteX0" fmla="*/ 404692 w 404692"/>
                    <a:gd name="connsiteY0" fmla="*/ 0 h 539998"/>
                    <a:gd name="connsiteX1" fmla="*/ 404692 w 404692"/>
                    <a:gd name="connsiteY1" fmla="*/ 493302 h 539998"/>
                    <a:gd name="connsiteX2" fmla="*/ 392629 w 404692"/>
                    <a:gd name="connsiteY2" fmla="*/ 496693 h 539998"/>
                    <a:gd name="connsiteX3" fmla="*/ 199030 w 404692"/>
                    <a:gd name="connsiteY3" fmla="*/ 528995 h 539998"/>
                    <a:gd name="connsiteX4" fmla="*/ 328 w 404692"/>
                    <a:gd name="connsiteY4" fmla="*/ 539963 h 539998"/>
                    <a:gd name="connsiteX5" fmla="*/ 328 w 404692"/>
                    <a:gd name="connsiteY5" fmla="*/ 539998 h 539998"/>
                    <a:gd name="connsiteX6" fmla="*/ 8 w 404692"/>
                    <a:gd name="connsiteY6" fmla="*/ 539981 h 539998"/>
                    <a:gd name="connsiteX7" fmla="*/ 0 w 404692"/>
                    <a:gd name="connsiteY7" fmla="*/ 539982 h 539998"/>
                    <a:gd name="connsiteX8" fmla="*/ 0 w 404692"/>
                    <a:gd name="connsiteY8" fmla="*/ 39821 h 539998"/>
                    <a:gd name="connsiteX9" fmla="*/ 10 w 404692"/>
                    <a:gd name="connsiteY9" fmla="*/ 39821 h 539998"/>
                    <a:gd name="connsiteX10" fmla="*/ 179457 w 404692"/>
                    <a:gd name="connsiteY10" fmla="*/ 32091 h 539998"/>
                    <a:gd name="connsiteX11" fmla="*/ 373645 w 404692"/>
                    <a:gd name="connsiteY11" fmla="*/ 6810 h 539998"/>
                    <a:gd name="connsiteX12" fmla="*/ 404692 w 404692"/>
                    <a:gd name="connsiteY12" fmla="*/ 0 h 539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04692" h="539998">
                      <a:moveTo>
                        <a:pt x="404692" y="0"/>
                      </a:moveTo>
                      <a:lnTo>
                        <a:pt x="404692" y="493302"/>
                      </a:lnTo>
                      <a:lnTo>
                        <a:pt x="392629" y="496693"/>
                      </a:lnTo>
                      <a:cubicBezTo>
                        <a:pt x="329165" y="510891"/>
                        <a:pt x="264577" y="521717"/>
                        <a:pt x="199030" y="528995"/>
                      </a:cubicBezTo>
                      <a:lnTo>
                        <a:pt x="328" y="539963"/>
                      </a:lnTo>
                      <a:lnTo>
                        <a:pt x="328" y="539998"/>
                      </a:lnTo>
                      <a:lnTo>
                        <a:pt x="8" y="539981"/>
                      </a:lnTo>
                      <a:lnTo>
                        <a:pt x="0" y="539982"/>
                      </a:lnTo>
                      <a:lnTo>
                        <a:pt x="0" y="39821"/>
                      </a:lnTo>
                      <a:lnTo>
                        <a:pt x="10" y="39821"/>
                      </a:lnTo>
                      <a:lnTo>
                        <a:pt x="179457" y="32091"/>
                      </a:lnTo>
                      <a:cubicBezTo>
                        <a:pt x="245204" y="26395"/>
                        <a:pt x="309988" y="17922"/>
                        <a:pt x="373645" y="6810"/>
                      </a:cubicBezTo>
                      <a:lnTo>
                        <a:pt x="404692" y="0"/>
                      </a:lnTo>
                      <a:close/>
                    </a:path>
                  </a:pathLst>
                </a:custGeom>
                <a:solidFill>
                  <a:srgbClr val="FFC04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14" name="Szabadkézi sokszög 213"/>
                <p:cNvSpPr/>
                <p:nvPr/>
              </p:nvSpPr>
              <p:spPr>
                <a:xfrm>
                  <a:off x="5799148" y="4174881"/>
                  <a:ext cx="315200" cy="359574"/>
                </a:xfrm>
                <a:custGeom>
                  <a:avLst/>
                  <a:gdLst>
                    <a:gd name="connsiteX0" fmla="*/ 0 w 404692"/>
                    <a:gd name="connsiteY0" fmla="*/ 0 h 540000"/>
                    <a:gd name="connsiteX1" fmla="*/ 31047 w 404692"/>
                    <a:gd name="connsiteY1" fmla="*/ 6810 h 540000"/>
                    <a:gd name="connsiteX2" fmla="*/ 225235 w 404692"/>
                    <a:gd name="connsiteY2" fmla="*/ 32091 h 540000"/>
                    <a:gd name="connsiteX3" fmla="*/ 404692 w 404692"/>
                    <a:gd name="connsiteY3" fmla="*/ 39822 h 540000"/>
                    <a:gd name="connsiteX4" fmla="*/ 404692 w 404692"/>
                    <a:gd name="connsiteY4" fmla="*/ 539983 h 540000"/>
                    <a:gd name="connsiteX5" fmla="*/ 404364 w 404692"/>
                    <a:gd name="connsiteY5" fmla="*/ 540000 h 540000"/>
                    <a:gd name="connsiteX6" fmla="*/ 404364 w 404692"/>
                    <a:gd name="connsiteY6" fmla="*/ 539963 h 540000"/>
                    <a:gd name="connsiteX7" fmla="*/ 205662 w 404692"/>
                    <a:gd name="connsiteY7" fmla="*/ 528995 h 540000"/>
                    <a:gd name="connsiteX8" fmla="*/ 12063 w 404692"/>
                    <a:gd name="connsiteY8" fmla="*/ 496693 h 540000"/>
                    <a:gd name="connsiteX9" fmla="*/ 0 w 404692"/>
                    <a:gd name="connsiteY9" fmla="*/ 493303 h 540000"/>
                    <a:gd name="connsiteX10" fmla="*/ 0 w 404692"/>
                    <a:gd name="connsiteY10" fmla="*/ 0 h 5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4692" h="540000">
                      <a:moveTo>
                        <a:pt x="0" y="0"/>
                      </a:moveTo>
                      <a:lnTo>
                        <a:pt x="31047" y="6810"/>
                      </a:lnTo>
                      <a:cubicBezTo>
                        <a:pt x="94704" y="17922"/>
                        <a:pt x="159488" y="26395"/>
                        <a:pt x="225235" y="32091"/>
                      </a:cubicBezTo>
                      <a:lnTo>
                        <a:pt x="404692" y="39822"/>
                      </a:lnTo>
                      <a:lnTo>
                        <a:pt x="404692" y="539983"/>
                      </a:lnTo>
                      <a:lnTo>
                        <a:pt x="404364" y="540000"/>
                      </a:lnTo>
                      <a:lnTo>
                        <a:pt x="404364" y="539963"/>
                      </a:lnTo>
                      <a:lnTo>
                        <a:pt x="205662" y="528995"/>
                      </a:lnTo>
                      <a:cubicBezTo>
                        <a:pt x="140115" y="521717"/>
                        <a:pt x="75528" y="510891"/>
                        <a:pt x="12063" y="496693"/>
                      </a:cubicBezTo>
                      <a:lnTo>
                        <a:pt x="0" y="49330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5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15" name="Ellipszis 214"/>
                <p:cNvSpPr/>
                <p:nvPr/>
              </p:nvSpPr>
              <p:spPr>
                <a:xfrm>
                  <a:off x="6397304" y="3630655"/>
                  <a:ext cx="24246" cy="22964"/>
                </a:xfrm>
                <a:prstGeom prst="ellipse">
                  <a:avLst/>
                </a:prstGeom>
                <a:solidFill>
                  <a:srgbClr val="F27D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16" name="Szabadkézi sokszög 215"/>
                <p:cNvSpPr/>
                <p:nvPr/>
              </p:nvSpPr>
              <p:spPr>
                <a:xfrm rot="20467587">
                  <a:off x="4985468" y="2958745"/>
                  <a:ext cx="651455" cy="195375"/>
                </a:xfrm>
                <a:custGeom>
                  <a:avLst/>
                  <a:gdLst>
                    <a:gd name="connsiteX0" fmla="*/ 1399896 w 2279250"/>
                    <a:gd name="connsiteY0" fmla="*/ 69905 h 549294"/>
                    <a:gd name="connsiteX1" fmla="*/ 1755590 w 2279250"/>
                    <a:gd name="connsiteY1" fmla="*/ 209825 h 549294"/>
                    <a:gd name="connsiteX2" fmla="*/ 1756066 w 2279250"/>
                    <a:gd name="connsiteY2" fmla="*/ 210038 h 549294"/>
                    <a:gd name="connsiteX3" fmla="*/ 1756067 w 2279250"/>
                    <a:gd name="connsiteY3" fmla="*/ 210038 h 549294"/>
                    <a:gd name="connsiteX4" fmla="*/ 1908236 w 2279250"/>
                    <a:gd name="connsiteY4" fmla="*/ 277996 h 549294"/>
                    <a:gd name="connsiteX5" fmla="*/ 2278157 w 2279250"/>
                    <a:gd name="connsiteY5" fmla="*/ 527379 h 549294"/>
                    <a:gd name="connsiteX6" fmla="*/ 1310823 w 2279250"/>
                    <a:gd name="connsiteY6" fmla="*/ 315508 h 549294"/>
                    <a:gd name="connsiteX7" fmla="*/ 1160909 w 2279250"/>
                    <a:gd name="connsiteY7" fmla="*/ 258852 h 549294"/>
                    <a:gd name="connsiteX8" fmla="*/ 1160908 w 2279250"/>
                    <a:gd name="connsiteY8" fmla="*/ 258852 h 549294"/>
                    <a:gd name="connsiteX9" fmla="*/ 1160905 w 2279250"/>
                    <a:gd name="connsiteY9" fmla="*/ 258851 h 549294"/>
                    <a:gd name="connsiteX10" fmla="*/ 981610 w 2279250"/>
                    <a:gd name="connsiteY10" fmla="*/ 261257 h 549294"/>
                    <a:gd name="connsiteX11" fmla="*/ 0 w 2279250"/>
                    <a:gd name="connsiteY11" fmla="*/ 130628 h 549294"/>
                    <a:gd name="connsiteX12" fmla="*/ 599522 w 2279250"/>
                    <a:gd name="connsiteY12" fmla="*/ 10264 h 549294"/>
                    <a:gd name="connsiteX13" fmla="*/ 611812 w 2279250"/>
                    <a:gd name="connsiteY13" fmla="*/ 9755 h 549294"/>
                    <a:gd name="connsiteX14" fmla="*/ 611815 w 2279250"/>
                    <a:gd name="connsiteY14" fmla="*/ 9757 h 549294"/>
                    <a:gd name="connsiteX15" fmla="*/ 783780 w 2279250"/>
                    <a:gd name="connsiteY15" fmla="*/ 2654 h 549294"/>
                    <a:gd name="connsiteX16" fmla="*/ 981609 w 2279250"/>
                    <a:gd name="connsiteY16" fmla="*/ 0 h 549294"/>
                    <a:gd name="connsiteX17" fmla="*/ 1179438 w 2279250"/>
                    <a:gd name="connsiteY17" fmla="*/ 2655 h 549294"/>
                    <a:gd name="connsiteX18" fmla="*/ 1209711 w 2279250"/>
                    <a:gd name="connsiteY18" fmla="*/ 3905 h 549294"/>
                    <a:gd name="connsiteX19" fmla="*/ 1213016 w 2279250"/>
                    <a:gd name="connsiteY19" fmla="*/ 4951 h 549294"/>
                    <a:gd name="connsiteX20" fmla="*/ 1399896 w 2279250"/>
                    <a:gd name="connsiteY20" fmla="*/ 69905 h 549294"/>
                    <a:gd name="connsiteX0" fmla="*/ 1863715 w 2743069"/>
                    <a:gd name="connsiteY0" fmla="*/ 69905 h 549294"/>
                    <a:gd name="connsiteX1" fmla="*/ 2219409 w 2743069"/>
                    <a:gd name="connsiteY1" fmla="*/ 209825 h 549294"/>
                    <a:gd name="connsiteX2" fmla="*/ 2219885 w 2743069"/>
                    <a:gd name="connsiteY2" fmla="*/ 210038 h 549294"/>
                    <a:gd name="connsiteX3" fmla="*/ 2219886 w 2743069"/>
                    <a:gd name="connsiteY3" fmla="*/ 210038 h 549294"/>
                    <a:gd name="connsiteX4" fmla="*/ 2372055 w 2743069"/>
                    <a:gd name="connsiteY4" fmla="*/ 277996 h 549294"/>
                    <a:gd name="connsiteX5" fmla="*/ 2741976 w 2743069"/>
                    <a:gd name="connsiteY5" fmla="*/ 527379 h 549294"/>
                    <a:gd name="connsiteX6" fmla="*/ 1774642 w 2743069"/>
                    <a:gd name="connsiteY6" fmla="*/ 315508 h 549294"/>
                    <a:gd name="connsiteX7" fmla="*/ 1624728 w 2743069"/>
                    <a:gd name="connsiteY7" fmla="*/ 258852 h 549294"/>
                    <a:gd name="connsiteX8" fmla="*/ 1624727 w 2743069"/>
                    <a:gd name="connsiteY8" fmla="*/ 258852 h 549294"/>
                    <a:gd name="connsiteX9" fmla="*/ 1624724 w 2743069"/>
                    <a:gd name="connsiteY9" fmla="*/ 258851 h 549294"/>
                    <a:gd name="connsiteX10" fmla="*/ 1445429 w 2743069"/>
                    <a:gd name="connsiteY10" fmla="*/ 261257 h 549294"/>
                    <a:gd name="connsiteX11" fmla="*/ -1 w 2743069"/>
                    <a:gd name="connsiteY11" fmla="*/ 96750 h 549294"/>
                    <a:gd name="connsiteX12" fmla="*/ 1063341 w 2743069"/>
                    <a:gd name="connsiteY12" fmla="*/ 10264 h 549294"/>
                    <a:gd name="connsiteX13" fmla="*/ 1075631 w 2743069"/>
                    <a:gd name="connsiteY13" fmla="*/ 9755 h 549294"/>
                    <a:gd name="connsiteX14" fmla="*/ 1075634 w 2743069"/>
                    <a:gd name="connsiteY14" fmla="*/ 9757 h 549294"/>
                    <a:gd name="connsiteX15" fmla="*/ 1247599 w 2743069"/>
                    <a:gd name="connsiteY15" fmla="*/ 2654 h 549294"/>
                    <a:gd name="connsiteX16" fmla="*/ 1445428 w 2743069"/>
                    <a:gd name="connsiteY16" fmla="*/ 0 h 549294"/>
                    <a:gd name="connsiteX17" fmla="*/ 1643257 w 2743069"/>
                    <a:gd name="connsiteY17" fmla="*/ 2655 h 549294"/>
                    <a:gd name="connsiteX18" fmla="*/ 1673530 w 2743069"/>
                    <a:gd name="connsiteY18" fmla="*/ 3905 h 549294"/>
                    <a:gd name="connsiteX19" fmla="*/ 1676835 w 2743069"/>
                    <a:gd name="connsiteY19" fmla="*/ 4951 h 549294"/>
                    <a:gd name="connsiteX20" fmla="*/ 1863715 w 2743069"/>
                    <a:gd name="connsiteY20" fmla="*/ 69905 h 549294"/>
                    <a:gd name="connsiteX0" fmla="*/ 1863715 w 2516820"/>
                    <a:gd name="connsiteY0" fmla="*/ 69905 h 470630"/>
                    <a:gd name="connsiteX1" fmla="*/ 2219409 w 2516820"/>
                    <a:gd name="connsiteY1" fmla="*/ 209825 h 470630"/>
                    <a:gd name="connsiteX2" fmla="*/ 2219885 w 2516820"/>
                    <a:gd name="connsiteY2" fmla="*/ 210038 h 470630"/>
                    <a:gd name="connsiteX3" fmla="*/ 2219886 w 2516820"/>
                    <a:gd name="connsiteY3" fmla="*/ 210038 h 470630"/>
                    <a:gd name="connsiteX4" fmla="*/ 2372055 w 2516820"/>
                    <a:gd name="connsiteY4" fmla="*/ 277996 h 470630"/>
                    <a:gd name="connsiteX5" fmla="*/ 2471577 w 2516820"/>
                    <a:gd name="connsiteY5" fmla="*/ 427453 h 470630"/>
                    <a:gd name="connsiteX6" fmla="*/ 1774642 w 2516820"/>
                    <a:gd name="connsiteY6" fmla="*/ 315508 h 470630"/>
                    <a:gd name="connsiteX7" fmla="*/ 1624728 w 2516820"/>
                    <a:gd name="connsiteY7" fmla="*/ 258852 h 470630"/>
                    <a:gd name="connsiteX8" fmla="*/ 1624727 w 2516820"/>
                    <a:gd name="connsiteY8" fmla="*/ 258852 h 470630"/>
                    <a:gd name="connsiteX9" fmla="*/ 1624724 w 2516820"/>
                    <a:gd name="connsiteY9" fmla="*/ 258851 h 470630"/>
                    <a:gd name="connsiteX10" fmla="*/ 1445429 w 2516820"/>
                    <a:gd name="connsiteY10" fmla="*/ 261257 h 470630"/>
                    <a:gd name="connsiteX11" fmla="*/ -1 w 2516820"/>
                    <a:gd name="connsiteY11" fmla="*/ 96750 h 470630"/>
                    <a:gd name="connsiteX12" fmla="*/ 1063341 w 2516820"/>
                    <a:gd name="connsiteY12" fmla="*/ 10264 h 470630"/>
                    <a:gd name="connsiteX13" fmla="*/ 1075631 w 2516820"/>
                    <a:gd name="connsiteY13" fmla="*/ 9755 h 470630"/>
                    <a:gd name="connsiteX14" fmla="*/ 1075634 w 2516820"/>
                    <a:gd name="connsiteY14" fmla="*/ 9757 h 470630"/>
                    <a:gd name="connsiteX15" fmla="*/ 1247599 w 2516820"/>
                    <a:gd name="connsiteY15" fmla="*/ 2654 h 470630"/>
                    <a:gd name="connsiteX16" fmla="*/ 1445428 w 2516820"/>
                    <a:gd name="connsiteY16" fmla="*/ 0 h 470630"/>
                    <a:gd name="connsiteX17" fmla="*/ 1643257 w 2516820"/>
                    <a:gd name="connsiteY17" fmla="*/ 2655 h 470630"/>
                    <a:gd name="connsiteX18" fmla="*/ 1673530 w 2516820"/>
                    <a:gd name="connsiteY18" fmla="*/ 3905 h 470630"/>
                    <a:gd name="connsiteX19" fmla="*/ 1676835 w 2516820"/>
                    <a:gd name="connsiteY19" fmla="*/ 4951 h 470630"/>
                    <a:gd name="connsiteX20" fmla="*/ 1863715 w 2516820"/>
                    <a:gd name="connsiteY20" fmla="*/ 69905 h 470630"/>
                    <a:gd name="connsiteX0" fmla="*/ 1863715 w 2546988"/>
                    <a:gd name="connsiteY0" fmla="*/ 69905 h 450160"/>
                    <a:gd name="connsiteX1" fmla="*/ 2219409 w 2546988"/>
                    <a:gd name="connsiteY1" fmla="*/ 209825 h 450160"/>
                    <a:gd name="connsiteX2" fmla="*/ 2219885 w 2546988"/>
                    <a:gd name="connsiteY2" fmla="*/ 210038 h 450160"/>
                    <a:gd name="connsiteX3" fmla="*/ 2219886 w 2546988"/>
                    <a:gd name="connsiteY3" fmla="*/ 210038 h 450160"/>
                    <a:gd name="connsiteX4" fmla="*/ 2372055 w 2546988"/>
                    <a:gd name="connsiteY4" fmla="*/ 277996 h 450160"/>
                    <a:gd name="connsiteX5" fmla="*/ 2471577 w 2546988"/>
                    <a:gd name="connsiteY5" fmla="*/ 427453 h 450160"/>
                    <a:gd name="connsiteX6" fmla="*/ 1774642 w 2546988"/>
                    <a:gd name="connsiteY6" fmla="*/ 315508 h 450160"/>
                    <a:gd name="connsiteX7" fmla="*/ 1624728 w 2546988"/>
                    <a:gd name="connsiteY7" fmla="*/ 258852 h 450160"/>
                    <a:gd name="connsiteX8" fmla="*/ 1624727 w 2546988"/>
                    <a:gd name="connsiteY8" fmla="*/ 258852 h 450160"/>
                    <a:gd name="connsiteX9" fmla="*/ 1624724 w 2546988"/>
                    <a:gd name="connsiteY9" fmla="*/ 258851 h 450160"/>
                    <a:gd name="connsiteX10" fmla="*/ 1445429 w 2546988"/>
                    <a:gd name="connsiteY10" fmla="*/ 261257 h 450160"/>
                    <a:gd name="connsiteX11" fmla="*/ -1 w 2546988"/>
                    <a:gd name="connsiteY11" fmla="*/ 96750 h 450160"/>
                    <a:gd name="connsiteX12" fmla="*/ 1063341 w 2546988"/>
                    <a:gd name="connsiteY12" fmla="*/ 10264 h 450160"/>
                    <a:gd name="connsiteX13" fmla="*/ 1075631 w 2546988"/>
                    <a:gd name="connsiteY13" fmla="*/ 9755 h 450160"/>
                    <a:gd name="connsiteX14" fmla="*/ 1075634 w 2546988"/>
                    <a:gd name="connsiteY14" fmla="*/ 9757 h 450160"/>
                    <a:gd name="connsiteX15" fmla="*/ 1247599 w 2546988"/>
                    <a:gd name="connsiteY15" fmla="*/ 2654 h 450160"/>
                    <a:gd name="connsiteX16" fmla="*/ 1445428 w 2546988"/>
                    <a:gd name="connsiteY16" fmla="*/ 0 h 450160"/>
                    <a:gd name="connsiteX17" fmla="*/ 1643257 w 2546988"/>
                    <a:gd name="connsiteY17" fmla="*/ 2655 h 450160"/>
                    <a:gd name="connsiteX18" fmla="*/ 1673530 w 2546988"/>
                    <a:gd name="connsiteY18" fmla="*/ 3905 h 450160"/>
                    <a:gd name="connsiteX19" fmla="*/ 1676835 w 2546988"/>
                    <a:gd name="connsiteY19" fmla="*/ 4951 h 450160"/>
                    <a:gd name="connsiteX20" fmla="*/ 1863715 w 2546988"/>
                    <a:gd name="connsiteY20" fmla="*/ 69905 h 450160"/>
                    <a:gd name="connsiteX0" fmla="*/ 1863715 w 2567056"/>
                    <a:gd name="connsiteY0" fmla="*/ 69905 h 502806"/>
                    <a:gd name="connsiteX1" fmla="*/ 2219409 w 2567056"/>
                    <a:gd name="connsiteY1" fmla="*/ 209825 h 502806"/>
                    <a:gd name="connsiteX2" fmla="*/ 2219885 w 2567056"/>
                    <a:gd name="connsiteY2" fmla="*/ 210038 h 502806"/>
                    <a:gd name="connsiteX3" fmla="*/ 2219886 w 2567056"/>
                    <a:gd name="connsiteY3" fmla="*/ 210038 h 502806"/>
                    <a:gd name="connsiteX4" fmla="*/ 2372055 w 2567056"/>
                    <a:gd name="connsiteY4" fmla="*/ 277996 h 502806"/>
                    <a:gd name="connsiteX5" fmla="*/ 2504799 w 2567056"/>
                    <a:gd name="connsiteY5" fmla="*/ 496015 h 502806"/>
                    <a:gd name="connsiteX6" fmla="*/ 1774642 w 2567056"/>
                    <a:gd name="connsiteY6" fmla="*/ 315508 h 502806"/>
                    <a:gd name="connsiteX7" fmla="*/ 1624728 w 2567056"/>
                    <a:gd name="connsiteY7" fmla="*/ 258852 h 502806"/>
                    <a:gd name="connsiteX8" fmla="*/ 1624727 w 2567056"/>
                    <a:gd name="connsiteY8" fmla="*/ 258852 h 502806"/>
                    <a:gd name="connsiteX9" fmla="*/ 1624724 w 2567056"/>
                    <a:gd name="connsiteY9" fmla="*/ 258851 h 502806"/>
                    <a:gd name="connsiteX10" fmla="*/ 1445429 w 2567056"/>
                    <a:gd name="connsiteY10" fmla="*/ 261257 h 502806"/>
                    <a:gd name="connsiteX11" fmla="*/ -1 w 2567056"/>
                    <a:gd name="connsiteY11" fmla="*/ 96750 h 502806"/>
                    <a:gd name="connsiteX12" fmla="*/ 1063341 w 2567056"/>
                    <a:gd name="connsiteY12" fmla="*/ 10264 h 502806"/>
                    <a:gd name="connsiteX13" fmla="*/ 1075631 w 2567056"/>
                    <a:gd name="connsiteY13" fmla="*/ 9755 h 502806"/>
                    <a:gd name="connsiteX14" fmla="*/ 1075634 w 2567056"/>
                    <a:gd name="connsiteY14" fmla="*/ 9757 h 502806"/>
                    <a:gd name="connsiteX15" fmla="*/ 1247599 w 2567056"/>
                    <a:gd name="connsiteY15" fmla="*/ 2654 h 502806"/>
                    <a:gd name="connsiteX16" fmla="*/ 1445428 w 2567056"/>
                    <a:gd name="connsiteY16" fmla="*/ 0 h 502806"/>
                    <a:gd name="connsiteX17" fmla="*/ 1643257 w 2567056"/>
                    <a:gd name="connsiteY17" fmla="*/ 2655 h 502806"/>
                    <a:gd name="connsiteX18" fmla="*/ 1673530 w 2567056"/>
                    <a:gd name="connsiteY18" fmla="*/ 3905 h 502806"/>
                    <a:gd name="connsiteX19" fmla="*/ 1676835 w 2567056"/>
                    <a:gd name="connsiteY19" fmla="*/ 4951 h 502806"/>
                    <a:gd name="connsiteX20" fmla="*/ 1863715 w 2567056"/>
                    <a:gd name="connsiteY20" fmla="*/ 69905 h 502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567056" h="502806">
                      <a:moveTo>
                        <a:pt x="1863715" y="69905"/>
                      </a:moveTo>
                      <a:cubicBezTo>
                        <a:pt x="1991127" y="116113"/>
                        <a:pt x="2111261" y="163571"/>
                        <a:pt x="2219409" y="209825"/>
                      </a:cubicBezTo>
                      <a:lnTo>
                        <a:pt x="2219885" y="210038"/>
                      </a:lnTo>
                      <a:lnTo>
                        <a:pt x="2219886" y="210038"/>
                      </a:lnTo>
                      <a:lnTo>
                        <a:pt x="2372055" y="277996"/>
                      </a:lnTo>
                      <a:cubicBezTo>
                        <a:pt x="2609516" y="389088"/>
                        <a:pt x="2598758" y="468378"/>
                        <a:pt x="2504799" y="496015"/>
                      </a:cubicBezTo>
                      <a:cubicBezTo>
                        <a:pt x="2435586" y="516373"/>
                        <a:pt x="2284289" y="500343"/>
                        <a:pt x="1774642" y="315508"/>
                      </a:cubicBezTo>
                      <a:lnTo>
                        <a:pt x="1624728" y="258852"/>
                      </a:lnTo>
                      <a:lnTo>
                        <a:pt x="1624727" y="258852"/>
                      </a:lnTo>
                      <a:cubicBezTo>
                        <a:pt x="1624726" y="258852"/>
                        <a:pt x="1624725" y="258851"/>
                        <a:pt x="1624724" y="258851"/>
                      </a:cubicBezTo>
                      <a:lnTo>
                        <a:pt x="1445429" y="261257"/>
                      </a:lnTo>
                      <a:cubicBezTo>
                        <a:pt x="903299" y="261257"/>
                        <a:pt x="-1" y="168894"/>
                        <a:pt x="-1" y="96750"/>
                      </a:cubicBezTo>
                      <a:cubicBezTo>
                        <a:pt x="-2" y="42641"/>
                        <a:pt x="711027" y="30094"/>
                        <a:pt x="1063341" y="10264"/>
                      </a:cubicBezTo>
                      <a:lnTo>
                        <a:pt x="1075631" y="9755"/>
                      </a:lnTo>
                      <a:cubicBezTo>
                        <a:pt x="1075632" y="9756"/>
                        <a:pt x="1075633" y="9756"/>
                        <a:pt x="1075634" y="9757"/>
                      </a:cubicBezTo>
                      <a:lnTo>
                        <a:pt x="1247599" y="2654"/>
                      </a:lnTo>
                      <a:cubicBezTo>
                        <a:pt x="1311500" y="914"/>
                        <a:pt x="1377661" y="0"/>
                        <a:pt x="1445428" y="0"/>
                      </a:cubicBezTo>
                      <a:cubicBezTo>
                        <a:pt x="1513194" y="0"/>
                        <a:pt x="1579357" y="914"/>
                        <a:pt x="1643257" y="2655"/>
                      </a:cubicBezTo>
                      <a:lnTo>
                        <a:pt x="1673530" y="3905"/>
                      </a:lnTo>
                      <a:lnTo>
                        <a:pt x="1676835" y="4951"/>
                      </a:lnTo>
                      <a:cubicBezTo>
                        <a:pt x="1737500" y="25102"/>
                        <a:pt x="1800010" y="46800"/>
                        <a:pt x="1863715" y="6990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217" name="Csoportba foglalás 216"/>
                <p:cNvGrpSpPr/>
                <p:nvPr/>
              </p:nvGrpSpPr>
              <p:grpSpPr>
                <a:xfrm>
                  <a:off x="5797879" y="4478845"/>
                  <a:ext cx="558229" cy="624512"/>
                  <a:chOff x="5797879" y="4478845"/>
                  <a:chExt cx="558229" cy="624512"/>
                </a:xfrm>
              </p:grpSpPr>
              <p:sp>
                <p:nvSpPr>
                  <p:cNvPr id="219" name="Szabadkézi sokszög 218"/>
                  <p:cNvSpPr/>
                  <p:nvPr/>
                </p:nvSpPr>
                <p:spPr>
                  <a:xfrm>
                    <a:off x="6059344" y="4478845"/>
                    <a:ext cx="296764" cy="619579"/>
                  </a:xfrm>
                  <a:custGeom>
                    <a:avLst/>
                    <a:gdLst>
                      <a:gd name="connsiteX0" fmla="*/ 296764 w 296764"/>
                      <a:gd name="connsiteY0" fmla="*/ 0 h 619579"/>
                      <a:gd name="connsiteX1" fmla="*/ 296764 w 296764"/>
                      <a:gd name="connsiteY1" fmla="*/ 566001 h 619579"/>
                      <a:gd name="connsiteX2" fmla="*/ 287918 w 296764"/>
                      <a:gd name="connsiteY2" fmla="*/ 569892 h 619579"/>
                      <a:gd name="connsiteX3" fmla="*/ 145951 w 296764"/>
                      <a:gd name="connsiteY3" fmla="*/ 606954 h 619579"/>
                      <a:gd name="connsiteX4" fmla="*/ 241 w 296764"/>
                      <a:gd name="connsiteY4" fmla="*/ 619539 h 619579"/>
                      <a:gd name="connsiteX5" fmla="*/ 241 w 296764"/>
                      <a:gd name="connsiteY5" fmla="*/ 619579 h 619579"/>
                      <a:gd name="connsiteX6" fmla="*/ 7 w 296764"/>
                      <a:gd name="connsiteY6" fmla="*/ 619559 h 619579"/>
                      <a:gd name="connsiteX7" fmla="*/ 0 w 296764"/>
                      <a:gd name="connsiteY7" fmla="*/ 619560 h 619579"/>
                      <a:gd name="connsiteX8" fmla="*/ 0 w 296764"/>
                      <a:gd name="connsiteY8" fmla="*/ 45689 h 619579"/>
                      <a:gd name="connsiteX9" fmla="*/ 8 w 296764"/>
                      <a:gd name="connsiteY9" fmla="*/ 45690 h 619579"/>
                      <a:gd name="connsiteX10" fmla="*/ 131598 w 296764"/>
                      <a:gd name="connsiteY10" fmla="*/ 36820 h 619579"/>
                      <a:gd name="connsiteX11" fmla="*/ 273997 w 296764"/>
                      <a:gd name="connsiteY11" fmla="*/ 7813 h 619579"/>
                      <a:gd name="connsiteX12" fmla="*/ 296764 w 296764"/>
                      <a:gd name="connsiteY12" fmla="*/ 0 h 619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96764" h="619579">
                        <a:moveTo>
                          <a:pt x="296764" y="0"/>
                        </a:moveTo>
                        <a:lnTo>
                          <a:pt x="296764" y="566001"/>
                        </a:lnTo>
                        <a:lnTo>
                          <a:pt x="287918" y="569892"/>
                        </a:lnTo>
                        <a:cubicBezTo>
                          <a:pt x="241380" y="586182"/>
                          <a:pt x="194017" y="598604"/>
                          <a:pt x="145951" y="606954"/>
                        </a:cubicBezTo>
                        <a:lnTo>
                          <a:pt x="241" y="619539"/>
                        </a:lnTo>
                        <a:lnTo>
                          <a:pt x="241" y="619579"/>
                        </a:lnTo>
                        <a:lnTo>
                          <a:pt x="7" y="619559"/>
                        </a:lnTo>
                        <a:lnTo>
                          <a:pt x="0" y="619560"/>
                        </a:lnTo>
                        <a:lnTo>
                          <a:pt x="0" y="45689"/>
                        </a:lnTo>
                        <a:lnTo>
                          <a:pt x="8" y="45690"/>
                        </a:lnTo>
                        <a:lnTo>
                          <a:pt x="131598" y="36820"/>
                        </a:lnTo>
                        <a:cubicBezTo>
                          <a:pt x="179811" y="30285"/>
                          <a:pt x="227317" y="20563"/>
                          <a:pt x="273997" y="7813"/>
                        </a:cubicBezTo>
                        <a:lnTo>
                          <a:pt x="296764" y="0"/>
                        </a:lnTo>
                        <a:close/>
                      </a:path>
                    </a:pathLst>
                  </a:custGeom>
                  <a:solidFill>
                    <a:srgbClr val="FFC55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20" name="Szabadkézi sokszög 219"/>
                  <p:cNvSpPr/>
                  <p:nvPr/>
                </p:nvSpPr>
                <p:spPr>
                  <a:xfrm>
                    <a:off x="5797879" y="4483776"/>
                    <a:ext cx="296763" cy="619581"/>
                  </a:xfrm>
                  <a:custGeom>
                    <a:avLst/>
                    <a:gdLst>
                      <a:gd name="connsiteX0" fmla="*/ 0 w 296763"/>
                      <a:gd name="connsiteY0" fmla="*/ 0 h 619581"/>
                      <a:gd name="connsiteX1" fmla="*/ 22767 w 296763"/>
                      <a:gd name="connsiteY1" fmla="*/ 7813 h 619581"/>
                      <a:gd name="connsiteX2" fmla="*/ 165167 w 296763"/>
                      <a:gd name="connsiteY2" fmla="*/ 36820 h 619581"/>
                      <a:gd name="connsiteX3" fmla="*/ 296763 w 296763"/>
                      <a:gd name="connsiteY3" fmla="*/ 45690 h 619581"/>
                      <a:gd name="connsiteX4" fmla="*/ 296763 w 296763"/>
                      <a:gd name="connsiteY4" fmla="*/ 619561 h 619581"/>
                      <a:gd name="connsiteX5" fmla="*/ 296523 w 296763"/>
                      <a:gd name="connsiteY5" fmla="*/ 619581 h 619581"/>
                      <a:gd name="connsiteX6" fmla="*/ 296523 w 296763"/>
                      <a:gd name="connsiteY6" fmla="*/ 619539 h 619581"/>
                      <a:gd name="connsiteX7" fmla="*/ 150814 w 296763"/>
                      <a:gd name="connsiteY7" fmla="*/ 606954 h 619581"/>
                      <a:gd name="connsiteX8" fmla="*/ 8846 w 296763"/>
                      <a:gd name="connsiteY8" fmla="*/ 569892 h 619581"/>
                      <a:gd name="connsiteX9" fmla="*/ 0 w 296763"/>
                      <a:gd name="connsiteY9" fmla="*/ 566001 h 619581"/>
                      <a:gd name="connsiteX10" fmla="*/ 0 w 296763"/>
                      <a:gd name="connsiteY10" fmla="*/ 0 h 619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96763" h="619581">
                        <a:moveTo>
                          <a:pt x="0" y="0"/>
                        </a:moveTo>
                        <a:lnTo>
                          <a:pt x="22767" y="7813"/>
                        </a:lnTo>
                        <a:cubicBezTo>
                          <a:pt x="69447" y="20563"/>
                          <a:pt x="116954" y="30285"/>
                          <a:pt x="165167" y="36820"/>
                        </a:cubicBezTo>
                        <a:lnTo>
                          <a:pt x="296763" y="45690"/>
                        </a:lnTo>
                        <a:lnTo>
                          <a:pt x="296763" y="619561"/>
                        </a:lnTo>
                        <a:lnTo>
                          <a:pt x="296523" y="619581"/>
                        </a:lnTo>
                        <a:lnTo>
                          <a:pt x="296523" y="619539"/>
                        </a:lnTo>
                        <a:lnTo>
                          <a:pt x="150814" y="606954"/>
                        </a:lnTo>
                        <a:cubicBezTo>
                          <a:pt x="102748" y="598604"/>
                          <a:pt x="55385" y="586182"/>
                          <a:pt x="8846" y="569892"/>
                        </a:cubicBezTo>
                        <a:lnTo>
                          <a:pt x="0" y="56600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D6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218" name="Ellipszis 217"/>
                <p:cNvSpPr/>
                <p:nvPr/>
              </p:nvSpPr>
              <p:spPr>
                <a:xfrm>
                  <a:off x="5051176" y="3646514"/>
                  <a:ext cx="340232" cy="304391"/>
                </a:xfrm>
                <a:prstGeom prst="ellipse">
                  <a:avLst/>
                </a:prstGeom>
                <a:solidFill>
                  <a:srgbClr val="FFB1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178" name="Szabadkézi sokszög 177"/>
              <p:cNvSpPr>
                <a:spLocks noChangeAspect="1"/>
              </p:cNvSpPr>
              <p:nvPr/>
            </p:nvSpPr>
            <p:spPr>
              <a:xfrm rot="20305699">
                <a:off x="776475" y="5632842"/>
                <a:ext cx="927820" cy="975796"/>
              </a:xfrm>
              <a:custGeom>
                <a:avLst/>
                <a:gdLst>
                  <a:gd name="connsiteX0" fmla="*/ 457682 w 1085937"/>
                  <a:gd name="connsiteY0" fmla="*/ 0 h 966796"/>
                  <a:gd name="connsiteX1" fmla="*/ 1079973 w 1085937"/>
                  <a:gd name="connsiteY1" fmla="*/ 0 h 966796"/>
                  <a:gd name="connsiteX2" fmla="*/ 1085385 w 1085937"/>
                  <a:gd name="connsiteY2" fmla="*/ 38174 h 966796"/>
                  <a:gd name="connsiteX3" fmla="*/ 1084598 w 1085937"/>
                  <a:gd name="connsiteY3" fmla="*/ 82002 h 966796"/>
                  <a:gd name="connsiteX4" fmla="*/ 1028844 w 1085937"/>
                  <a:gd name="connsiteY4" fmla="*/ 628393 h 966796"/>
                  <a:gd name="connsiteX5" fmla="*/ 962409 w 1085937"/>
                  <a:gd name="connsiteY5" fmla="*/ 758796 h 966796"/>
                  <a:gd name="connsiteX6" fmla="*/ 954607 w 1085937"/>
                  <a:gd name="connsiteY6" fmla="*/ 762013 h 966796"/>
                  <a:gd name="connsiteX7" fmla="*/ 947098 w 1085937"/>
                  <a:gd name="connsiteY7" fmla="*/ 772505 h 966796"/>
                  <a:gd name="connsiteX8" fmla="*/ 890153 w 1085937"/>
                  <a:gd name="connsiteY8" fmla="*/ 810367 h 966796"/>
                  <a:gd name="connsiteX9" fmla="*/ 868246 w 1085937"/>
                  <a:gd name="connsiteY9" fmla="*/ 814609 h 966796"/>
                  <a:gd name="connsiteX10" fmla="*/ 860260 w 1085937"/>
                  <a:gd name="connsiteY10" fmla="*/ 820877 h 966796"/>
                  <a:gd name="connsiteX11" fmla="*/ 778664 w 1085937"/>
                  <a:gd name="connsiteY11" fmla="*/ 852024 h 966796"/>
                  <a:gd name="connsiteX12" fmla="*/ 240552 w 1085937"/>
                  <a:gd name="connsiteY12" fmla="*/ 961970 h 966796"/>
                  <a:gd name="connsiteX13" fmla="*/ 96261 w 1085937"/>
                  <a:gd name="connsiteY13" fmla="*/ 937505 h 966796"/>
                  <a:gd name="connsiteX14" fmla="*/ 90861 w 1085937"/>
                  <a:gd name="connsiteY14" fmla="*/ 931019 h 966796"/>
                  <a:gd name="connsiteX15" fmla="*/ 78605 w 1085937"/>
                  <a:gd name="connsiteY15" fmla="*/ 926986 h 966796"/>
                  <a:gd name="connsiteX16" fmla="*/ 25467 w 1085937"/>
                  <a:gd name="connsiteY16" fmla="*/ 883946 h 966796"/>
                  <a:gd name="connsiteX17" fmla="*/ 108384 w 1085937"/>
                  <a:gd name="connsiteY17" fmla="*/ 614131 h 966796"/>
                  <a:gd name="connsiteX18" fmla="*/ 539794 w 1085937"/>
                  <a:gd name="connsiteY18" fmla="*/ 301060 h 966796"/>
                  <a:gd name="connsiteX19" fmla="*/ 471147 w 1085937"/>
                  <a:gd name="connsiteY19" fmla="*/ 97006 h 966796"/>
                  <a:gd name="connsiteX20" fmla="*/ 456987 w 1085937"/>
                  <a:gd name="connsiteY20" fmla="*/ 30995 h 966796"/>
                  <a:gd name="connsiteX21" fmla="*/ 457682 w 1085937"/>
                  <a:gd name="connsiteY21" fmla="*/ 0 h 966796"/>
                  <a:gd name="connsiteX0" fmla="*/ 531873 w 1085937"/>
                  <a:gd name="connsiteY0" fmla="*/ 0 h 1983225"/>
                  <a:gd name="connsiteX1" fmla="*/ 1079973 w 1085937"/>
                  <a:gd name="connsiteY1" fmla="*/ 1016429 h 1983225"/>
                  <a:gd name="connsiteX2" fmla="*/ 1085385 w 1085937"/>
                  <a:gd name="connsiteY2" fmla="*/ 1054603 h 1983225"/>
                  <a:gd name="connsiteX3" fmla="*/ 1084598 w 1085937"/>
                  <a:gd name="connsiteY3" fmla="*/ 1098431 h 1983225"/>
                  <a:gd name="connsiteX4" fmla="*/ 1028844 w 1085937"/>
                  <a:gd name="connsiteY4" fmla="*/ 1644822 h 1983225"/>
                  <a:gd name="connsiteX5" fmla="*/ 962409 w 1085937"/>
                  <a:gd name="connsiteY5" fmla="*/ 1775225 h 1983225"/>
                  <a:gd name="connsiteX6" fmla="*/ 954607 w 1085937"/>
                  <a:gd name="connsiteY6" fmla="*/ 1778442 h 1983225"/>
                  <a:gd name="connsiteX7" fmla="*/ 947098 w 1085937"/>
                  <a:gd name="connsiteY7" fmla="*/ 1788934 h 1983225"/>
                  <a:gd name="connsiteX8" fmla="*/ 890153 w 1085937"/>
                  <a:gd name="connsiteY8" fmla="*/ 1826796 h 1983225"/>
                  <a:gd name="connsiteX9" fmla="*/ 868246 w 1085937"/>
                  <a:gd name="connsiteY9" fmla="*/ 1831038 h 1983225"/>
                  <a:gd name="connsiteX10" fmla="*/ 860260 w 1085937"/>
                  <a:gd name="connsiteY10" fmla="*/ 1837306 h 1983225"/>
                  <a:gd name="connsiteX11" fmla="*/ 778664 w 1085937"/>
                  <a:gd name="connsiteY11" fmla="*/ 1868453 h 1983225"/>
                  <a:gd name="connsiteX12" fmla="*/ 240552 w 1085937"/>
                  <a:gd name="connsiteY12" fmla="*/ 1978399 h 1983225"/>
                  <a:gd name="connsiteX13" fmla="*/ 96261 w 1085937"/>
                  <a:gd name="connsiteY13" fmla="*/ 1953934 h 1983225"/>
                  <a:gd name="connsiteX14" fmla="*/ 90861 w 1085937"/>
                  <a:gd name="connsiteY14" fmla="*/ 1947448 h 1983225"/>
                  <a:gd name="connsiteX15" fmla="*/ 78605 w 1085937"/>
                  <a:gd name="connsiteY15" fmla="*/ 1943415 h 1983225"/>
                  <a:gd name="connsiteX16" fmla="*/ 25467 w 1085937"/>
                  <a:gd name="connsiteY16" fmla="*/ 1900375 h 1983225"/>
                  <a:gd name="connsiteX17" fmla="*/ 108384 w 1085937"/>
                  <a:gd name="connsiteY17" fmla="*/ 1630560 h 1983225"/>
                  <a:gd name="connsiteX18" fmla="*/ 539794 w 1085937"/>
                  <a:gd name="connsiteY18" fmla="*/ 1317489 h 1983225"/>
                  <a:gd name="connsiteX19" fmla="*/ 471147 w 1085937"/>
                  <a:gd name="connsiteY19" fmla="*/ 1113435 h 1983225"/>
                  <a:gd name="connsiteX20" fmla="*/ 456987 w 1085937"/>
                  <a:gd name="connsiteY20" fmla="*/ 1047424 h 1983225"/>
                  <a:gd name="connsiteX21" fmla="*/ 531873 w 1085937"/>
                  <a:gd name="connsiteY21" fmla="*/ 0 h 1983225"/>
                  <a:gd name="connsiteX0" fmla="*/ 531873 w 1103231"/>
                  <a:gd name="connsiteY0" fmla="*/ 0 h 1983225"/>
                  <a:gd name="connsiteX1" fmla="*/ 1079973 w 1103231"/>
                  <a:gd name="connsiteY1" fmla="*/ 1016429 h 1983225"/>
                  <a:gd name="connsiteX2" fmla="*/ 1085385 w 1103231"/>
                  <a:gd name="connsiteY2" fmla="*/ 1054603 h 1983225"/>
                  <a:gd name="connsiteX3" fmla="*/ 1103146 w 1103231"/>
                  <a:gd name="connsiteY3" fmla="*/ 430492 h 1983225"/>
                  <a:gd name="connsiteX4" fmla="*/ 1028844 w 1103231"/>
                  <a:gd name="connsiteY4" fmla="*/ 1644822 h 1983225"/>
                  <a:gd name="connsiteX5" fmla="*/ 962409 w 1103231"/>
                  <a:gd name="connsiteY5" fmla="*/ 1775225 h 1983225"/>
                  <a:gd name="connsiteX6" fmla="*/ 954607 w 1103231"/>
                  <a:gd name="connsiteY6" fmla="*/ 1778442 h 1983225"/>
                  <a:gd name="connsiteX7" fmla="*/ 947098 w 1103231"/>
                  <a:gd name="connsiteY7" fmla="*/ 1788934 h 1983225"/>
                  <a:gd name="connsiteX8" fmla="*/ 890153 w 1103231"/>
                  <a:gd name="connsiteY8" fmla="*/ 1826796 h 1983225"/>
                  <a:gd name="connsiteX9" fmla="*/ 868246 w 1103231"/>
                  <a:gd name="connsiteY9" fmla="*/ 1831038 h 1983225"/>
                  <a:gd name="connsiteX10" fmla="*/ 860260 w 1103231"/>
                  <a:gd name="connsiteY10" fmla="*/ 1837306 h 1983225"/>
                  <a:gd name="connsiteX11" fmla="*/ 778664 w 1103231"/>
                  <a:gd name="connsiteY11" fmla="*/ 1868453 h 1983225"/>
                  <a:gd name="connsiteX12" fmla="*/ 240552 w 1103231"/>
                  <a:gd name="connsiteY12" fmla="*/ 1978399 h 1983225"/>
                  <a:gd name="connsiteX13" fmla="*/ 96261 w 1103231"/>
                  <a:gd name="connsiteY13" fmla="*/ 1953934 h 1983225"/>
                  <a:gd name="connsiteX14" fmla="*/ 90861 w 1103231"/>
                  <a:gd name="connsiteY14" fmla="*/ 1947448 h 1983225"/>
                  <a:gd name="connsiteX15" fmla="*/ 78605 w 1103231"/>
                  <a:gd name="connsiteY15" fmla="*/ 1943415 h 1983225"/>
                  <a:gd name="connsiteX16" fmla="*/ 25467 w 1103231"/>
                  <a:gd name="connsiteY16" fmla="*/ 1900375 h 1983225"/>
                  <a:gd name="connsiteX17" fmla="*/ 108384 w 1103231"/>
                  <a:gd name="connsiteY17" fmla="*/ 1630560 h 1983225"/>
                  <a:gd name="connsiteX18" fmla="*/ 539794 w 1103231"/>
                  <a:gd name="connsiteY18" fmla="*/ 1317489 h 1983225"/>
                  <a:gd name="connsiteX19" fmla="*/ 471147 w 1103231"/>
                  <a:gd name="connsiteY19" fmla="*/ 1113435 h 1983225"/>
                  <a:gd name="connsiteX20" fmla="*/ 456987 w 1103231"/>
                  <a:gd name="connsiteY20" fmla="*/ 1047424 h 1983225"/>
                  <a:gd name="connsiteX21" fmla="*/ 531873 w 1103231"/>
                  <a:gd name="connsiteY21" fmla="*/ 0 h 1983225"/>
                  <a:gd name="connsiteX0" fmla="*/ 531873 w 1094037"/>
                  <a:gd name="connsiteY0" fmla="*/ 0 h 1983225"/>
                  <a:gd name="connsiteX1" fmla="*/ 1079973 w 1094037"/>
                  <a:gd name="connsiteY1" fmla="*/ 1016429 h 1983225"/>
                  <a:gd name="connsiteX2" fmla="*/ 1085385 w 1094037"/>
                  <a:gd name="connsiteY2" fmla="*/ 1054603 h 1983225"/>
                  <a:gd name="connsiteX3" fmla="*/ 1093873 w 1094037"/>
                  <a:gd name="connsiteY3" fmla="*/ 1025829 h 1983225"/>
                  <a:gd name="connsiteX4" fmla="*/ 1028844 w 1094037"/>
                  <a:gd name="connsiteY4" fmla="*/ 1644822 h 1983225"/>
                  <a:gd name="connsiteX5" fmla="*/ 962409 w 1094037"/>
                  <a:gd name="connsiteY5" fmla="*/ 1775225 h 1983225"/>
                  <a:gd name="connsiteX6" fmla="*/ 954607 w 1094037"/>
                  <a:gd name="connsiteY6" fmla="*/ 1778442 h 1983225"/>
                  <a:gd name="connsiteX7" fmla="*/ 947098 w 1094037"/>
                  <a:gd name="connsiteY7" fmla="*/ 1788934 h 1983225"/>
                  <a:gd name="connsiteX8" fmla="*/ 890153 w 1094037"/>
                  <a:gd name="connsiteY8" fmla="*/ 1826796 h 1983225"/>
                  <a:gd name="connsiteX9" fmla="*/ 868246 w 1094037"/>
                  <a:gd name="connsiteY9" fmla="*/ 1831038 h 1983225"/>
                  <a:gd name="connsiteX10" fmla="*/ 860260 w 1094037"/>
                  <a:gd name="connsiteY10" fmla="*/ 1837306 h 1983225"/>
                  <a:gd name="connsiteX11" fmla="*/ 778664 w 1094037"/>
                  <a:gd name="connsiteY11" fmla="*/ 1868453 h 1983225"/>
                  <a:gd name="connsiteX12" fmla="*/ 240552 w 1094037"/>
                  <a:gd name="connsiteY12" fmla="*/ 1978399 h 1983225"/>
                  <a:gd name="connsiteX13" fmla="*/ 96261 w 1094037"/>
                  <a:gd name="connsiteY13" fmla="*/ 1953934 h 1983225"/>
                  <a:gd name="connsiteX14" fmla="*/ 90861 w 1094037"/>
                  <a:gd name="connsiteY14" fmla="*/ 1947448 h 1983225"/>
                  <a:gd name="connsiteX15" fmla="*/ 78605 w 1094037"/>
                  <a:gd name="connsiteY15" fmla="*/ 1943415 h 1983225"/>
                  <a:gd name="connsiteX16" fmla="*/ 25467 w 1094037"/>
                  <a:gd name="connsiteY16" fmla="*/ 1900375 h 1983225"/>
                  <a:gd name="connsiteX17" fmla="*/ 108384 w 1094037"/>
                  <a:gd name="connsiteY17" fmla="*/ 1630560 h 1983225"/>
                  <a:gd name="connsiteX18" fmla="*/ 539794 w 1094037"/>
                  <a:gd name="connsiteY18" fmla="*/ 1317489 h 1983225"/>
                  <a:gd name="connsiteX19" fmla="*/ 471147 w 1094037"/>
                  <a:gd name="connsiteY19" fmla="*/ 1113435 h 1983225"/>
                  <a:gd name="connsiteX20" fmla="*/ 456987 w 1094037"/>
                  <a:gd name="connsiteY20" fmla="*/ 1047424 h 1983225"/>
                  <a:gd name="connsiteX21" fmla="*/ 531873 w 1094037"/>
                  <a:gd name="connsiteY21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471147 w 1085385"/>
                  <a:gd name="connsiteY18" fmla="*/ 1113435 h 1983225"/>
                  <a:gd name="connsiteX19" fmla="*/ 456987 w 1085385"/>
                  <a:gd name="connsiteY19" fmla="*/ 1047424 h 1983225"/>
                  <a:gd name="connsiteX20" fmla="*/ 531873 w 1085385"/>
                  <a:gd name="connsiteY20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471147 w 1085385"/>
                  <a:gd name="connsiteY18" fmla="*/ 1113435 h 1983225"/>
                  <a:gd name="connsiteX19" fmla="*/ 531873 w 1085385"/>
                  <a:gd name="connsiteY19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531873 w 1085385"/>
                  <a:gd name="connsiteY18" fmla="*/ 0 h 1983225"/>
                  <a:gd name="connsiteX0" fmla="*/ 531873 w 1079973"/>
                  <a:gd name="connsiteY0" fmla="*/ 0 h 1983225"/>
                  <a:gd name="connsiteX1" fmla="*/ 1079973 w 1079973"/>
                  <a:gd name="connsiteY1" fmla="*/ 1016429 h 1983225"/>
                  <a:gd name="connsiteX2" fmla="*/ 1028844 w 1079973"/>
                  <a:gd name="connsiteY2" fmla="*/ 1644822 h 1983225"/>
                  <a:gd name="connsiteX3" fmla="*/ 962409 w 1079973"/>
                  <a:gd name="connsiteY3" fmla="*/ 1775225 h 1983225"/>
                  <a:gd name="connsiteX4" fmla="*/ 954607 w 1079973"/>
                  <a:gd name="connsiteY4" fmla="*/ 1778442 h 1983225"/>
                  <a:gd name="connsiteX5" fmla="*/ 947098 w 1079973"/>
                  <a:gd name="connsiteY5" fmla="*/ 1788934 h 1983225"/>
                  <a:gd name="connsiteX6" fmla="*/ 890153 w 1079973"/>
                  <a:gd name="connsiteY6" fmla="*/ 1826796 h 1983225"/>
                  <a:gd name="connsiteX7" fmla="*/ 868246 w 1079973"/>
                  <a:gd name="connsiteY7" fmla="*/ 1831038 h 1983225"/>
                  <a:gd name="connsiteX8" fmla="*/ 860260 w 1079973"/>
                  <a:gd name="connsiteY8" fmla="*/ 1837306 h 1983225"/>
                  <a:gd name="connsiteX9" fmla="*/ 778664 w 1079973"/>
                  <a:gd name="connsiteY9" fmla="*/ 1868453 h 1983225"/>
                  <a:gd name="connsiteX10" fmla="*/ 240552 w 1079973"/>
                  <a:gd name="connsiteY10" fmla="*/ 1978399 h 1983225"/>
                  <a:gd name="connsiteX11" fmla="*/ 96261 w 1079973"/>
                  <a:gd name="connsiteY11" fmla="*/ 1953934 h 1983225"/>
                  <a:gd name="connsiteX12" fmla="*/ 90861 w 1079973"/>
                  <a:gd name="connsiteY12" fmla="*/ 1947448 h 1983225"/>
                  <a:gd name="connsiteX13" fmla="*/ 78605 w 1079973"/>
                  <a:gd name="connsiteY13" fmla="*/ 1943415 h 1983225"/>
                  <a:gd name="connsiteX14" fmla="*/ 25467 w 1079973"/>
                  <a:gd name="connsiteY14" fmla="*/ 1900375 h 1983225"/>
                  <a:gd name="connsiteX15" fmla="*/ 108384 w 1079973"/>
                  <a:gd name="connsiteY15" fmla="*/ 1630560 h 1983225"/>
                  <a:gd name="connsiteX16" fmla="*/ 539794 w 1079973"/>
                  <a:gd name="connsiteY16" fmla="*/ 1317489 h 1983225"/>
                  <a:gd name="connsiteX17" fmla="*/ 531873 w 1079973"/>
                  <a:gd name="connsiteY17" fmla="*/ 0 h 1983225"/>
                  <a:gd name="connsiteX0" fmla="*/ 531873 w 1028844"/>
                  <a:gd name="connsiteY0" fmla="*/ 0 h 1983225"/>
                  <a:gd name="connsiteX1" fmla="*/ 940864 w 1028844"/>
                  <a:gd name="connsiteY1" fmla="*/ 72601 h 1983225"/>
                  <a:gd name="connsiteX2" fmla="*/ 1028844 w 1028844"/>
                  <a:gd name="connsiteY2" fmla="*/ 1644822 h 1983225"/>
                  <a:gd name="connsiteX3" fmla="*/ 962409 w 1028844"/>
                  <a:gd name="connsiteY3" fmla="*/ 1775225 h 1983225"/>
                  <a:gd name="connsiteX4" fmla="*/ 954607 w 1028844"/>
                  <a:gd name="connsiteY4" fmla="*/ 1778442 h 1983225"/>
                  <a:gd name="connsiteX5" fmla="*/ 947098 w 1028844"/>
                  <a:gd name="connsiteY5" fmla="*/ 1788934 h 1983225"/>
                  <a:gd name="connsiteX6" fmla="*/ 890153 w 1028844"/>
                  <a:gd name="connsiteY6" fmla="*/ 1826796 h 1983225"/>
                  <a:gd name="connsiteX7" fmla="*/ 868246 w 1028844"/>
                  <a:gd name="connsiteY7" fmla="*/ 1831038 h 1983225"/>
                  <a:gd name="connsiteX8" fmla="*/ 860260 w 1028844"/>
                  <a:gd name="connsiteY8" fmla="*/ 1837306 h 1983225"/>
                  <a:gd name="connsiteX9" fmla="*/ 778664 w 1028844"/>
                  <a:gd name="connsiteY9" fmla="*/ 1868453 h 1983225"/>
                  <a:gd name="connsiteX10" fmla="*/ 240552 w 1028844"/>
                  <a:gd name="connsiteY10" fmla="*/ 1978399 h 1983225"/>
                  <a:gd name="connsiteX11" fmla="*/ 96261 w 1028844"/>
                  <a:gd name="connsiteY11" fmla="*/ 1953934 h 1983225"/>
                  <a:gd name="connsiteX12" fmla="*/ 90861 w 1028844"/>
                  <a:gd name="connsiteY12" fmla="*/ 1947448 h 1983225"/>
                  <a:gd name="connsiteX13" fmla="*/ 78605 w 1028844"/>
                  <a:gd name="connsiteY13" fmla="*/ 1943415 h 1983225"/>
                  <a:gd name="connsiteX14" fmla="*/ 25467 w 1028844"/>
                  <a:gd name="connsiteY14" fmla="*/ 1900375 h 1983225"/>
                  <a:gd name="connsiteX15" fmla="*/ 108384 w 1028844"/>
                  <a:gd name="connsiteY15" fmla="*/ 1630560 h 1983225"/>
                  <a:gd name="connsiteX16" fmla="*/ 539794 w 1028844"/>
                  <a:gd name="connsiteY16" fmla="*/ 1317489 h 1983225"/>
                  <a:gd name="connsiteX17" fmla="*/ 531873 w 1028844"/>
                  <a:gd name="connsiteY17" fmla="*/ 0 h 1983225"/>
                  <a:gd name="connsiteX0" fmla="*/ 531873 w 1351137"/>
                  <a:gd name="connsiteY0" fmla="*/ 0 h 1983225"/>
                  <a:gd name="connsiteX1" fmla="*/ 1351137 w 1351137"/>
                  <a:gd name="connsiteY1" fmla="*/ 126570 h 1983225"/>
                  <a:gd name="connsiteX2" fmla="*/ 1028844 w 1351137"/>
                  <a:gd name="connsiteY2" fmla="*/ 1644822 h 1983225"/>
                  <a:gd name="connsiteX3" fmla="*/ 962409 w 1351137"/>
                  <a:gd name="connsiteY3" fmla="*/ 1775225 h 1983225"/>
                  <a:gd name="connsiteX4" fmla="*/ 954607 w 1351137"/>
                  <a:gd name="connsiteY4" fmla="*/ 1778442 h 1983225"/>
                  <a:gd name="connsiteX5" fmla="*/ 947098 w 1351137"/>
                  <a:gd name="connsiteY5" fmla="*/ 1788934 h 1983225"/>
                  <a:gd name="connsiteX6" fmla="*/ 890153 w 1351137"/>
                  <a:gd name="connsiteY6" fmla="*/ 1826796 h 1983225"/>
                  <a:gd name="connsiteX7" fmla="*/ 868246 w 1351137"/>
                  <a:gd name="connsiteY7" fmla="*/ 1831038 h 1983225"/>
                  <a:gd name="connsiteX8" fmla="*/ 860260 w 1351137"/>
                  <a:gd name="connsiteY8" fmla="*/ 1837306 h 1983225"/>
                  <a:gd name="connsiteX9" fmla="*/ 778664 w 1351137"/>
                  <a:gd name="connsiteY9" fmla="*/ 1868453 h 1983225"/>
                  <a:gd name="connsiteX10" fmla="*/ 240552 w 1351137"/>
                  <a:gd name="connsiteY10" fmla="*/ 1978399 h 1983225"/>
                  <a:gd name="connsiteX11" fmla="*/ 96261 w 1351137"/>
                  <a:gd name="connsiteY11" fmla="*/ 1953934 h 1983225"/>
                  <a:gd name="connsiteX12" fmla="*/ 90861 w 1351137"/>
                  <a:gd name="connsiteY12" fmla="*/ 1947448 h 1983225"/>
                  <a:gd name="connsiteX13" fmla="*/ 78605 w 1351137"/>
                  <a:gd name="connsiteY13" fmla="*/ 1943415 h 1983225"/>
                  <a:gd name="connsiteX14" fmla="*/ 25467 w 1351137"/>
                  <a:gd name="connsiteY14" fmla="*/ 1900375 h 1983225"/>
                  <a:gd name="connsiteX15" fmla="*/ 108384 w 1351137"/>
                  <a:gd name="connsiteY15" fmla="*/ 1630560 h 1983225"/>
                  <a:gd name="connsiteX16" fmla="*/ 539794 w 1351137"/>
                  <a:gd name="connsiteY16" fmla="*/ 1317489 h 1983225"/>
                  <a:gd name="connsiteX17" fmla="*/ 531873 w 1351137"/>
                  <a:gd name="connsiteY17" fmla="*/ 0 h 1983225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539794 w 1351137"/>
                  <a:gd name="connsiteY16" fmla="*/ 1444470 h 2110206"/>
                  <a:gd name="connsiteX17" fmla="*/ 924168 w 1351137"/>
                  <a:gd name="connsiteY17" fmla="*/ 1 h 2110206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539794 w 1351137"/>
                  <a:gd name="connsiteY16" fmla="*/ 1444470 h 2110206"/>
                  <a:gd name="connsiteX17" fmla="*/ 924168 w 1351137"/>
                  <a:gd name="connsiteY17" fmla="*/ 1 h 2110206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646427 w 1351137"/>
                  <a:gd name="connsiteY16" fmla="*/ 1293855 h 2110206"/>
                  <a:gd name="connsiteX17" fmla="*/ 924168 w 1351137"/>
                  <a:gd name="connsiteY17" fmla="*/ 1 h 2110206"/>
                  <a:gd name="connsiteX0" fmla="*/ 924168 w 1484120"/>
                  <a:gd name="connsiteY0" fmla="*/ 243802 h 2354007"/>
                  <a:gd name="connsiteX1" fmla="*/ 1484121 w 1484120"/>
                  <a:gd name="connsiteY1" fmla="*/ 1 h 2354007"/>
                  <a:gd name="connsiteX2" fmla="*/ 1028844 w 1484120"/>
                  <a:gd name="connsiteY2" fmla="*/ 2015604 h 2354007"/>
                  <a:gd name="connsiteX3" fmla="*/ 962409 w 1484120"/>
                  <a:gd name="connsiteY3" fmla="*/ 2146007 h 2354007"/>
                  <a:gd name="connsiteX4" fmla="*/ 954607 w 1484120"/>
                  <a:gd name="connsiteY4" fmla="*/ 2149224 h 2354007"/>
                  <a:gd name="connsiteX5" fmla="*/ 947098 w 1484120"/>
                  <a:gd name="connsiteY5" fmla="*/ 2159716 h 2354007"/>
                  <a:gd name="connsiteX6" fmla="*/ 890153 w 1484120"/>
                  <a:gd name="connsiteY6" fmla="*/ 2197578 h 2354007"/>
                  <a:gd name="connsiteX7" fmla="*/ 868246 w 1484120"/>
                  <a:gd name="connsiteY7" fmla="*/ 2201820 h 2354007"/>
                  <a:gd name="connsiteX8" fmla="*/ 860260 w 1484120"/>
                  <a:gd name="connsiteY8" fmla="*/ 2208088 h 2354007"/>
                  <a:gd name="connsiteX9" fmla="*/ 778664 w 1484120"/>
                  <a:gd name="connsiteY9" fmla="*/ 2239235 h 2354007"/>
                  <a:gd name="connsiteX10" fmla="*/ 240552 w 1484120"/>
                  <a:gd name="connsiteY10" fmla="*/ 2349181 h 2354007"/>
                  <a:gd name="connsiteX11" fmla="*/ 96261 w 1484120"/>
                  <a:gd name="connsiteY11" fmla="*/ 2324716 h 2354007"/>
                  <a:gd name="connsiteX12" fmla="*/ 90861 w 1484120"/>
                  <a:gd name="connsiteY12" fmla="*/ 2318230 h 2354007"/>
                  <a:gd name="connsiteX13" fmla="*/ 78605 w 1484120"/>
                  <a:gd name="connsiteY13" fmla="*/ 2314197 h 2354007"/>
                  <a:gd name="connsiteX14" fmla="*/ 25467 w 1484120"/>
                  <a:gd name="connsiteY14" fmla="*/ 2271157 h 2354007"/>
                  <a:gd name="connsiteX15" fmla="*/ 108384 w 1484120"/>
                  <a:gd name="connsiteY15" fmla="*/ 2001342 h 2354007"/>
                  <a:gd name="connsiteX16" fmla="*/ 646427 w 1484120"/>
                  <a:gd name="connsiteY16" fmla="*/ 1537656 h 2354007"/>
                  <a:gd name="connsiteX17" fmla="*/ 924168 w 1484120"/>
                  <a:gd name="connsiteY17" fmla="*/ 243802 h 2354007"/>
                  <a:gd name="connsiteX0" fmla="*/ 994601 w 1484122"/>
                  <a:gd name="connsiteY0" fmla="*/ -1 h 2869990"/>
                  <a:gd name="connsiteX1" fmla="*/ 1484121 w 1484122"/>
                  <a:gd name="connsiteY1" fmla="*/ 515984 h 2869990"/>
                  <a:gd name="connsiteX2" fmla="*/ 1028844 w 1484122"/>
                  <a:gd name="connsiteY2" fmla="*/ 2531587 h 2869990"/>
                  <a:gd name="connsiteX3" fmla="*/ 962409 w 1484122"/>
                  <a:gd name="connsiteY3" fmla="*/ 2661990 h 2869990"/>
                  <a:gd name="connsiteX4" fmla="*/ 954607 w 1484122"/>
                  <a:gd name="connsiteY4" fmla="*/ 2665207 h 2869990"/>
                  <a:gd name="connsiteX5" fmla="*/ 947098 w 1484122"/>
                  <a:gd name="connsiteY5" fmla="*/ 2675699 h 2869990"/>
                  <a:gd name="connsiteX6" fmla="*/ 890153 w 1484122"/>
                  <a:gd name="connsiteY6" fmla="*/ 2713561 h 2869990"/>
                  <a:gd name="connsiteX7" fmla="*/ 868246 w 1484122"/>
                  <a:gd name="connsiteY7" fmla="*/ 2717803 h 2869990"/>
                  <a:gd name="connsiteX8" fmla="*/ 860260 w 1484122"/>
                  <a:gd name="connsiteY8" fmla="*/ 2724071 h 2869990"/>
                  <a:gd name="connsiteX9" fmla="*/ 778664 w 1484122"/>
                  <a:gd name="connsiteY9" fmla="*/ 2755218 h 2869990"/>
                  <a:gd name="connsiteX10" fmla="*/ 240552 w 1484122"/>
                  <a:gd name="connsiteY10" fmla="*/ 2865164 h 2869990"/>
                  <a:gd name="connsiteX11" fmla="*/ 96261 w 1484122"/>
                  <a:gd name="connsiteY11" fmla="*/ 2840699 h 2869990"/>
                  <a:gd name="connsiteX12" fmla="*/ 90861 w 1484122"/>
                  <a:gd name="connsiteY12" fmla="*/ 2834213 h 2869990"/>
                  <a:gd name="connsiteX13" fmla="*/ 78605 w 1484122"/>
                  <a:gd name="connsiteY13" fmla="*/ 2830180 h 2869990"/>
                  <a:gd name="connsiteX14" fmla="*/ 25467 w 1484122"/>
                  <a:gd name="connsiteY14" fmla="*/ 2787140 h 2869990"/>
                  <a:gd name="connsiteX15" fmla="*/ 108384 w 1484122"/>
                  <a:gd name="connsiteY15" fmla="*/ 2517325 h 2869990"/>
                  <a:gd name="connsiteX16" fmla="*/ 646427 w 1484122"/>
                  <a:gd name="connsiteY16" fmla="*/ 2053639 h 2869990"/>
                  <a:gd name="connsiteX17" fmla="*/ 994601 w 1484122"/>
                  <a:gd name="connsiteY17" fmla="*/ -1 h 2869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84122" h="2869990">
                    <a:moveTo>
                      <a:pt x="994601" y="-1"/>
                    </a:moveTo>
                    <a:lnTo>
                      <a:pt x="1484121" y="515984"/>
                    </a:lnTo>
                    <a:lnTo>
                      <a:pt x="1028844" y="2531587"/>
                    </a:lnTo>
                    <a:cubicBezTo>
                      <a:pt x="1022899" y="2589854"/>
                      <a:pt x="997946" y="2635420"/>
                      <a:pt x="962409" y="2661990"/>
                    </a:cubicBezTo>
                    <a:lnTo>
                      <a:pt x="954607" y="2665207"/>
                    </a:lnTo>
                    <a:lnTo>
                      <a:pt x="947098" y="2675699"/>
                    </a:lnTo>
                    <a:cubicBezTo>
                      <a:pt x="931498" y="2692992"/>
                      <a:pt x="912357" y="2706091"/>
                      <a:pt x="890153" y="2713561"/>
                    </a:cubicBezTo>
                    <a:lnTo>
                      <a:pt x="868246" y="2717803"/>
                    </a:lnTo>
                    <a:lnTo>
                      <a:pt x="860260" y="2724071"/>
                    </a:lnTo>
                    <a:cubicBezTo>
                      <a:pt x="834942" y="2738564"/>
                      <a:pt x="807356" y="2749355"/>
                      <a:pt x="778664" y="2755218"/>
                    </a:cubicBezTo>
                    <a:lnTo>
                      <a:pt x="240552" y="2865164"/>
                    </a:lnTo>
                    <a:cubicBezTo>
                      <a:pt x="183169" y="2876890"/>
                      <a:pt x="132231" y="2866681"/>
                      <a:pt x="96261" y="2840699"/>
                    </a:cubicBezTo>
                    <a:lnTo>
                      <a:pt x="90861" y="2834213"/>
                    </a:lnTo>
                    <a:lnTo>
                      <a:pt x="78605" y="2830180"/>
                    </a:lnTo>
                    <a:cubicBezTo>
                      <a:pt x="57443" y="2820456"/>
                      <a:pt x="39226" y="2806100"/>
                      <a:pt x="25467" y="2787140"/>
                    </a:cubicBezTo>
                    <a:cubicBezTo>
                      <a:pt x="-29571" y="2711298"/>
                      <a:pt x="7553" y="2590497"/>
                      <a:pt x="108384" y="2517325"/>
                    </a:cubicBezTo>
                    <a:lnTo>
                      <a:pt x="646427" y="2053639"/>
                    </a:lnTo>
                    <a:cubicBezTo>
                      <a:pt x="909009" y="1664915"/>
                      <a:pt x="997241" y="439162"/>
                      <a:pt x="994601" y="-1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179" name="Szabadkézi sokszög 178"/>
              <p:cNvSpPr/>
              <p:nvPr/>
            </p:nvSpPr>
            <p:spPr>
              <a:xfrm rot="20305699">
                <a:off x="1150723" y="5656606"/>
                <a:ext cx="876658" cy="921986"/>
              </a:xfrm>
              <a:custGeom>
                <a:avLst/>
                <a:gdLst>
                  <a:gd name="connsiteX0" fmla="*/ 457682 w 1085937"/>
                  <a:gd name="connsiteY0" fmla="*/ 0 h 966796"/>
                  <a:gd name="connsiteX1" fmla="*/ 1079973 w 1085937"/>
                  <a:gd name="connsiteY1" fmla="*/ 0 h 966796"/>
                  <a:gd name="connsiteX2" fmla="*/ 1085385 w 1085937"/>
                  <a:gd name="connsiteY2" fmla="*/ 38174 h 966796"/>
                  <a:gd name="connsiteX3" fmla="*/ 1084598 w 1085937"/>
                  <a:gd name="connsiteY3" fmla="*/ 82002 h 966796"/>
                  <a:gd name="connsiteX4" fmla="*/ 1028844 w 1085937"/>
                  <a:gd name="connsiteY4" fmla="*/ 628393 h 966796"/>
                  <a:gd name="connsiteX5" fmla="*/ 962409 w 1085937"/>
                  <a:gd name="connsiteY5" fmla="*/ 758796 h 966796"/>
                  <a:gd name="connsiteX6" fmla="*/ 954607 w 1085937"/>
                  <a:gd name="connsiteY6" fmla="*/ 762013 h 966796"/>
                  <a:gd name="connsiteX7" fmla="*/ 947098 w 1085937"/>
                  <a:gd name="connsiteY7" fmla="*/ 772505 h 966796"/>
                  <a:gd name="connsiteX8" fmla="*/ 890153 w 1085937"/>
                  <a:gd name="connsiteY8" fmla="*/ 810367 h 966796"/>
                  <a:gd name="connsiteX9" fmla="*/ 868246 w 1085937"/>
                  <a:gd name="connsiteY9" fmla="*/ 814609 h 966796"/>
                  <a:gd name="connsiteX10" fmla="*/ 860260 w 1085937"/>
                  <a:gd name="connsiteY10" fmla="*/ 820877 h 966796"/>
                  <a:gd name="connsiteX11" fmla="*/ 778664 w 1085937"/>
                  <a:gd name="connsiteY11" fmla="*/ 852024 h 966796"/>
                  <a:gd name="connsiteX12" fmla="*/ 240552 w 1085937"/>
                  <a:gd name="connsiteY12" fmla="*/ 961970 h 966796"/>
                  <a:gd name="connsiteX13" fmla="*/ 96261 w 1085937"/>
                  <a:gd name="connsiteY13" fmla="*/ 937505 h 966796"/>
                  <a:gd name="connsiteX14" fmla="*/ 90861 w 1085937"/>
                  <a:gd name="connsiteY14" fmla="*/ 931019 h 966796"/>
                  <a:gd name="connsiteX15" fmla="*/ 78605 w 1085937"/>
                  <a:gd name="connsiteY15" fmla="*/ 926986 h 966796"/>
                  <a:gd name="connsiteX16" fmla="*/ 25467 w 1085937"/>
                  <a:gd name="connsiteY16" fmla="*/ 883946 h 966796"/>
                  <a:gd name="connsiteX17" fmla="*/ 108384 w 1085937"/>
                  <a:gd name="connsiteY17" fmla="*/ 614131 h 966796"/>
                  <a:gd name="connsiteX18" fmla="*/ 539794 w 1085937"/>
                  <a:gd name="connsiteY18" fmla="*/ 301060 h 966796"/>
                  <a:gd name="connsiteX19" fmla="*/ 471147 w 1085937"/>
                  <a:gd name="connsiteY19" fmla="*/ 97006 h 966796"/>
                  <a:gd name="connsiteX20" fmla="*/ 456987 w 1085937"/>
                  <a:gd name="connsiteY20" fmla="*/ 30995 h 966796"/>
                  <a:gd name="connsiteX21" fmla="*/ 457682 w 1085937"/>
                  <a:gd name="connsiteY21" fmla="*/ 0 h 966796"/>
                  <a:gd name="connsiteX0" fmla="*/ 531873 w 1085937"/>
                  <a:gd name="connsiteY0" fmla="*/ 0 h 1983225"/>
                  <a:gd name="connsiteX1" fmla="*/ 1079973 w 1085937"/>
                  <a:gd name="connsiteY1" fmla="*/ 1016429 h 1983225"/>
                  <a:gd name="connsiteX2" fmla="*/ 1085385 w 1085937"/>
                  <a:gd name="connsiteY2" fmla="*/ 1054603 h 1983225"/>
                  <a:gd name="connsiteX3" fmla="*/ 1084598 w 1085937"/>
                  <a:gd name="connsiteY3" fmla="*/ 1098431 h 1983225"/>
                  <a:gd name="connsiteX4" fmla="*/ 1028844 w 1085937"/>
                  <a:gd name="connsiteY4" fmla="*/ 1644822 h 1983225"/>
                  <a:gd name="connsiteX5" fmla="*/ 962409 w 1085937"/>
                  <a:gd name="connsiteY5" fmla="*/ 1775225 h 1983225"/>
                  <a:gd name="connsiteX6" fmla="*/ 954607 w 1085937"/>
                  <a:gd name="connsiteY6" fmla="*/ 1778442 h 1983225"/>
                  <a:gd name="connsiteX7" fmla="*/ 947098 w 1085937"/>
                  <a:gd name="connsiteY7" fmla="*/ 1788934 h 1983225"/>
                  <a:gd name="connsiteX8" fmla="*/ 890153 w 1085937"/>
                  <a:gd name="connsiteY8" fmla="*/ 1826796 h 1983225"/>
                  <a:gd name="connsiteX9" fmla="*/ 868246 w 1085937"/>
                  <a:gd name="connsiteY9" fmla="*/ 1831038 h 1983225"/>
                  <a:gd name="connsiteX10" fmla="*/ 860260 w 1085937"/>
                  <a:gd name="connsiteY10" fmla="*/ 1837306 h 1983225"/>
                  <a:gd name="connsiteX11" fmla="*/ 778664 w 1085937"/>
                  <a:gd name="connsiteY11" fmla="*/ 1868453 h 1983225"/>
                  <a:gd name="connsiteX12" fmla="*/ 240552 w 1085937"/>
                  <a:gd name="connsiteY12" fmla="*/ 1978399 h 1983225"/>
                  <a:gd name="connsiteX13" fmla="*/ 96261 w 1085937"/>
                  <a:gd name="connsiteY13" fmla="*/ 1953934 h 1983225"/>
                  <a:gd name="connsiteX14" fmla="*/ 90861 w 1085937"/>
                  <a:gd name="connsiteY14" fmla="*/ 1947448 h 1983225"/>
                  <a:gd name="connsiteX15" fmla="*/ 78605 w 1085937"/>
                  <a:gd name="connsiteY15" fmla="*/ 1943415 h 1983225"/>
                  <a:gd name="connsiteX16" fmla="*/ 25467 w 1085937"/>
                  <a:gd name="connsiteY16" fmla="*/ 1900375 h 1983225"/>
                  <a:gd name="connsiteX17" fmla="*/ 108384 w 1085937"/>
                  <a:gd name="connsiteY17" fmla="*/ 1630560 h 1983225"/>
                  <a:gd name="connsiteX18" fmla="*/ 539794 w 1085937"/>
                  <a:gd name="connsiteY18" fmla="*/ 1317489 h 1983225"/>
                  <a:gd name="connsiteX19" fmla="*/ 471147 w 1085937"/>
                  <a:gd name="connsiteY19" fmla="*/ 1113435 h 1983225"/>
                  <a:gd name="connsiteX20" fmla="*/ 456987 w 1085937"/>
                  <a:gd name="connsiteY20" fmla="*/ 1047424 h 1983225"/>
                  <a:gd name="connsiteX21" fmla="*/ 531873 w 1085937"/>
                  <a:gd name="connsiteY21" fmla="*/ 0 h 1983225"/>
                  <a:gd name="connsiteX0" fmla="*/ 531873 w 1103231"/>
                  <a:gd name="connsiteY0" fmla="*/ 0 h 1983225"/>
                  <a:gd name="connsiteX1" fmla="*/ 1079973 w 1103231"/>
                  <a:gd name="connsiteY1" fmla="*/ 1016429 h 1983225"/>
                  <a:gd name="connsiteX2" fmla="*/ 1085385 w 1103231"/>
                  <a:gd name="connsiteY2" fmla="*/ 1054603 h 1983225"/>
                  <a:gd name="connsiteX3" fmla="*/ 1103146 w 1103231"/>
                  <a:gd name="connsiteY3" fmla="*/ 430492 h 1983225"/>
                  <a:gd name="connsiteX4" fmla="*/ 1028844 w 1103231"/>
                  <a:gd name="connsiteY4" fmla="*/ 1644822 h 1983225"/>
                  <a:gd name="connsiteX5" fmla="*/ 962409 w 1103231"/>
                  <a:gd name="connsiteY5" fmla="*/ 1775225 h 1983225"/>
                  <a:gd name="connsiteX6" fmla="*/ 954607 w 1103231"/>
                  <a:gd name="connsiteY6" fmla="*/ 1778442 h 1983225"/>
                  <a:gd name="connsiteX7" fmla="*/ 947098 w 1103231"/>
                  <a:gd name="connsiteY7" fmla="*/ 1788934 h 1983225"/>
                  <a:gd name="connsiteX8" fmla="*/ 890153 w 1103231"/>
                  <a:gd name="connsiteY8" fmla="*/ 1826796 h 1983225"/>
                  <a:gd name="connsiteX9" fmla="*/ 868246 w 1103231"/>
                  <a:gd name="connsiteY9" fmla="*/ 1831038 h 1983225"/>
                  <a:gd name="connsiteX10" fmla="*/ 860260 w 1103231"/>
                  <a:gd name="connsiteY10" fmla="*/ 1837306 h 1983225"/>
                  <a:gd name="connsiteX11" fmla="*/ 778664 w 1103231"/>
                  <a:gd name="connsiteY11" fmla="*/ 1868453 h 1983225"/>
                  <a:gd name="connsiteX12" fmla="*/ 240552 w 1103231"/>
                  <a:gd name="connsiteY12" fmla="*/ 1978399 h 1983225"/>
                  <a:gd name="connsiteX13" fmla="*/ 96261 w 1103231"/>
                  <a:gd name="connsiteY13" fmla="*/ 1953934 h 1983225"/>
                  <a:gd name="connsiteX14" fmla="*/ 90861 w 1103231"/>
                  <a:gd name="connsiteY14" fmla="*/ 1947448 h 1983225"/>
                  <a:gd name="connsiteX15" fmla="*/ 78605 w 1103231"/>
                  <a:gd name="connsiteY15" fmla="*/ 1943415 h 1983225"/>
                  <a:gd name="connsiteX16" fmla="*/ 25467 w 1103231"/>
                  <a:gd name="connsiteY16" fmla="*/ 1900375 h 1983225"/>
                  <a:gd name="connsiteX17" fmla="*/ 108384 w 1103231"/>
                  <a:gd name="connsiteY17" fmla="*/ 1630560 h 1983225"/>
                  <a:gd name="connsiteX18" fmla="*/ 539794 w 1103231"/>
                  <a:gd name="connsiteY18" fmla="*/ 1317489 h 1983225"/>
                  <a:gd name="connsiteX19" fmla="*/ 471147 w 1103231"/>
                  <a:gd name="connsiteY19" fmla="*/ 1113435 h 1983225"/>
                  <a:gd name="connsiteX20" fmla="*/ 456987 w 1103231"/>
                  <a:gd name="connsiteY20" fmla="*/ 1047424 h 1983225"/>
                  <a:gd name="connsiteX21" fmla="*/ 531873 w 1103231"/>
                  <a:gd name="connsiteY21" fmla="*/ 0 h 1983225"/>
                  <a:gd name="connsiteX0" fmla="*/ 531873 w 1094037"/>
                  <a:gd name="connsiteY0" fmla="*/ 0 h 1983225"/>
                  <a:gd name="connsiteX1" fmla="*/ 1079973 w 1094037"/>
                  <a:gd name="connsiteY1" fmla="*/ 1016429 h 1983225"/>
                  <a:gd name="connsiteX2" fmla="*/ 1085385 w 1094037"/>
                  <a:gd name="connsiteY2" fmla="*/ 1054603 h 1983225"/>
                  <a:gd name="connsiteX3" fmla="*/ 1093873 w 1094037"/>
                  <a:gd name="connsiteY3" fmla="*/ 1025829 h 1983225"/>
                  <a:gd name="connsiteX4" fmla="*/ 1028844 w 1094037"/>
                  <a:gd name="connsiteY4" fmla="*/ 1644822 h 1983225"/>
                  <a:gd name="connsiteX5" fmla="*/ 962409 w 1094037"/>
                  <a:gd name="connsiteY5" fmla="*/ 1775225 h 1983225"/>
                  <a:gd name="connsiteX6" fmla="*/ 954607 w 1094037"/>
                  <a:gd name="connsiteY6" fmla="*/ 1778442 h 1983225"/>
                  <a:gd name="connsiteX7" fmla="*/ 947098 w 1094037"/>
                  <a:gd name="connsiteY7" fmla="*/ 1788934 h 1983225"/>
                  <a:gd name="connsiteX8" fmla="*/ 890153 w 1094037"/>
                  <a:gd name="connsiteY8" fmla="*/ 1826796 h 1983225"/>
                  <a:gd name="connsiteX9" fmla="*/ 868246 w 1094037"/>
                  <a:gd name="connsiteY9" fmla="*/ 1831038 h 1983225"/>
                  <a:gd name="connsiteX10" fmla="*/ 860260 w 1094037"/>
                  <a:gd name="connsiteY10" fmla="*/ 1837306 h 1983225"/>
                  <a:gd name="connsiteX11" fmla="*/ 778664 w 1094037"/>
                  <a:gd name="connsiteY11" fmla="*/ 1868453 h 1983225"/>
                  <a:gd name="connsiteX12" fmla="*/ 240552 w 1094037"/>
                  <a:gd name="connsiteY12" fmla="*/ 1978399 h 1983225"/>
                  <a:gd name="connsiteX13" fmla="*/ 96261 w 1094037"/>
                  <a:gd name="connsiteY13" fmla="*/ 1953934 h 1983225"/>
                  <a:gd name="connsiteX14" fmla="*/ 90861 w 1094037"/>
                  <a:gd name="connsiteY14" fmla="*/ 1947448 h 1983225"/>
                  <a:gd name="connsiteX15" fmla="*/ 78605 w 1094037"/>
                  <a:gd name="connsiteY15" fmla="*/ 1943415 h 1983225"/>
                  <a:gd name="connsiteX16" fmla="*/ 25467 w 1094037"/>
                  <a:gd name="connsiteY16" fmla="*/ 1900375 h 1983225"/>
                  <a:gd name="connsiteX17" fmla="*/ 108384 w 1094037"/>
                  <a:gd name="connsiteY17" fmla="*/ 1630560 h 1983225"/>
                  <a:gd name="connsiteX18" fmla="*/ 539794 w 1094037"/>
                  <a:gd name="connsiteY18" fmla="*/ 1317489 h 1983225"/>
                  <a:gd name="connsiteX19" fmla="*/ 471147 w 1094037"/>
                  <a:gd name="connsiteY19" fmla="*/ 1113435 h 1983225"/>
                  <a:gd name="connsiteX20" fmla="*/ 456987 w 1094037"/>
                  <a:gd name="connsiteY20" fmla="*/ 1047424 h 1983225"/>
                  <a:gd name="connsiteX21" fmla="*/ 531873 w 1094037"/>
                  <a:gd name="connsiteY21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471147 w 1085385"/>
                  <a:gd name="connsiteY18" fmla="*/ 1113435 h 1983225"/>
                  <a:gd name="connsiteX19" fmla="*/ 456987 w 1085385"/>
                  <a:gd name="connsiteY19" fmla="*/ 1047424 h 1983225"/>
                  <a:gd name="connsiteX20" fmla="*/ 531873 w 1085385"/>
                  <a:gd name="connsiteY20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471147 w 1085385"/>
                  <a:gd name="connsiteY18" fmla="*/ 1113435 h 1983225"/>
                  <a:gd name="connsiteX19" fmla="*/ 531873 w 1085385"/>
                  <a:gd name="connsiteY19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531873 w 1085385"/>
                  <a:gd name="connsiteY18" fmla="*/ 0 h 1983225"/>
                  <a:gd name="connsiteX0" fmla="*/ 531873 w 1079973"/>
                  <a:gd name="connsiteY0" fmla="*/ 0 h 1983225"/>
                  <a:gd name="connsiteX1" fmla="*/ 1079973 w 1079973"/>
                  <a:gd name="connsiteY1" fmla="*/ 1016429 h 1983225"/>
                  <a:gd name="connsiteX2" fmla="*/ 1028844 w 1079973"/>
                  <a:gd name="connsiteY2" fmla="*/ 1644822 h 1983225"/>
                  <a:gd name="connsiteX3" fmla="*/ 962409 w 1079973"/>
                  <a:gd name="connsiteY3" fmla="*/ 1775225 h 1983225"/>
                  <a:gd name="connsiteX4" fmla="*/ 954607 w 1079973"/>
                  <a:gd name="connsiteY4" fmla="*/ 1778442 h 1983225"/>
                  <a:gd name="connsiteX5" fmla="*/ 947098 w 1079973"/>
                  <a:gd name="connsiteY5" fmla="*/ 1788934 h 1983225"/>
                  <a:gd name="connsiteX6" fmla="*/ 890153 w 1079973"/>
                  <a:gd name="connsiteY6" fmla="*/ 1826796 h 1983225"/>
                  <a:gd name="connsiteX7" fmla="*/ 868246 w 1079973"/>
                  <a:gd name="connsiteY7" fmla="*/ 1831038 h 1983225"/>
                  <a:gd name="connsiteX8" fmla="*/ 860260 w 1079973"/>
                  <a:gd name="connsiteY8" fmla="*/ 1837306 h 1983225"/>
                  <a:gd name="connsiteX9" fmla="*/ 778664 w 1079973"/>
                  <a:gd name="connsiteY9" fmla="*/ 1868453 h 1983225"/>
                  <a:gd name="connsiteX10" fmla="*/ 240552 w 1079973"/>
                  <a:gd name="connsiteY10" fmla="*/ 1978399 h 1983225"/>
                  <a:gd name="connsiteX11" fmla="*/ 96261 w 1079973"/>
                  <a:gd name="connsiteY11" fmla="*/ 1953934 h 1983225"/>
                  <a:gd name="connsiteX12" fmla="*/ 90861 w 1079973"/>
                  <a:gd name="connsiteY12" fmla="*/ 1947448 h 1983225"/>
                  <a:gd name="connsiteX13" fmla="*/ 78605 w 1079973"/>
                  <a:gd name="connsiteY13" fmla="*/ 1943415 h 1983225"/>
                  <a:gd name="connsiteX14" fmla="*/ 25467 w 1079973"/>
                  <a:gd name="connsiteY14" fmla="*/ 1900375 h 1983225"/>
                  <a:gd name="connsiteX15" fmla="*/ 108384 w 1079973"/>
                  <a:gd name="connsiteY15" fmla="*/ 1630560 h 1983225"/>
                  <a:gd name="connsiteX16" fmla="*/ 539794 w 1079973"/>
                  <a:gd name="connsiteY16" fmla="*/ 1317489 h 1983225"/>
                  <a:gd name="connsiteX17" fmla="*/ 531873 w 1079973"/>
                  <a:gd name="connsiteY17" fmla="*/ 0 h 1983225"/>
                  <a:gd name="connsiteX0" fmla="*/ 531873 w 1028844"/>
                  <a:gd name="connsiteY0" fmla="*/ 0 h 1983225"/>
                  <a:gd name="connsiteX1" fmla="*/ 940864 w 1028844"/>
                  <a:gd name="connsiteY1" fmla="*/ 72601 h 1983225"/>
                  <a:gd name="connsiteX2" fmla="*/ 1028844 w 1028844"/>
                  <a:gd name="connsiteY2" fmla="*/ 1644822 h 1983225"/>
                  <a:gd name="connsiteX3" fmla="*/ 962409 w 1028844"/>
                  <a:gd name="connsiteY3" fmla="*/ 1775225 h 1983225"/>
                  <a:gd name="connsiteX4" fmla="*/ 954607 w 1028844"/>
                  <a:gd name="connsiteY4" fmla="*/ 1778442 h 1983225"/>
                  <a:gd name="connsiteX5" fmla="*/ 947098 w 1028844"/>
                  <a:gd name="connsiteY5" fmla="*/ 1788934 h 1983225"/>
                  <a:gd name="connsiteX6" fmla="*/ 890153 w 1028844"/>
                  <a:gd name="connsiteY6" fmla="*/ 1826796 h 1983225"/>
                  <a:gd name="connsiteX7" fmla="*/ 868246 w 1028844"/>
                  <a:gd name="connsiteY7" fmla="*/ 1831038 h 1983225"/>
                  <a:gd name="connsiteX8" fmla="*/ 860260 w 1028844"/>
                  <a:gd name="connsiteY8" fmla="*/ 1837306 h 1983225"/>
                  <a:gd name="connsiteX9" fmla="*/ 778664 w 1028844"/>
                  <a:gd name="connsiteY9" fmla="*/ 1868453 h 1983225"/>
                  <a:gd name="connsiteX10" fmla="*/ 240552 w 1028844"/>
                  <a:gd name="connsiteY10" fmla="*/ 1978399 h 1983225"/>
                  <a:gd name="connsiteX11" fmla="*/ 96261 w 1028844"/>
                  <a:gd name="connsiteY11" fmla="*/ 1953934 h 1983225"/>
                  <a:gd name="connsiteX12" fmla="*/ 90861 w 1028844"/>
                  <a:gd name="connsiteY12" fmla="*/ 1947448 h 1983225"/>
                  <a:gd name="connsiteX13" fmla="*/ 78605 w 1028844"/>
                  <a:gd name="connsiteY13" fmla="*/ 1943415 h 1983225"/>
                  <a:gd name="connsiteX14" fmla="*/ 25467 w 1028844"/>
                  <a:gd name="connsiteY14" fmla="*/ 1900375 h 1983225"/>
                  <a:gd name="connsiteX15" fmla="*/ 108384 w 1028844"/>
                  <a:gd name="connsiteY15" fmla="*/ 1630560 h 1983225"/>
                  <a:gd name="connsiteX16" fmla="*/ 539794 w 1028844"/>
                  <a:gd name="connsiteY16" fmla="*/ 1317489 h 1983225"/>
                  <a:gd name="connsiteX17" fmla="*/ 531873 w 1028844"/>
                  <a:gd name="connsiteY17" fmla="*/ 0 h 1983225"/>
                  <a:gd name="connsiteX0" fmla="*/ 531873 w 1351137"/>
                  <a:gd name="connsiteY0" fmla="*/ 0 h 1983225"/>
                  <a:gd name="connsiteX1" fmla="*/ 1351137 w 1351137"/>
                  <a:gd name="connsiteY1" fmla="*/ 126570 h 1983225"/>
                  <a:gd name="connsiteX2" fmla="*/ 1028844 w 1351137"/>
                  <a:gd name="connsiteY2" fmla="*/ 1644822 h 1983225"/>
                  <a:gd name="connsiteX3" fmla="*/ 962409 w 1351137"/>
                  <a:gd name="connsiteY3" fmla="*/ 1775225 h 1983225"/>
                  <a:gd name="connsiteX4" fmla="*/ 954607 w 1351137"/>
                  <a:gd name="connsiteY4" fmla="*/ 1778442 h 1983225"/>
                  <a:gd name="connsiteX5" fmla="*/ 947098 w 1351137"/>
                  <a:gd name="connsiteY5" fmla="*/ 1788934 h 1983225"/>
                  <a:gd name="connsiteX6" fmla="*/ 890153 w 1351137"/>
                  <a:gd name="connsiteY6" fmla="*/ 1826796 h 1983225"/>
                  <a:gd name="connsiteX7" fmla="*/ 868246 w 1351137"/>
                  <a:gd name="connsiteY7" fmla="*/ 1831038 h 1983225"/>
                  <a:gd name="connsiteX8" fmla="*/ 860260 w 1351137"/>
                  <a:gd name="connsiteY8" fmla="*/ 1837306 h 1983225"/>
                  <a:gd name="connsiteX9" fmla="*/ 778664 w 1351137"/>
                  <a:gd name="connsiteY9" fmla="*/ 1868453 h 1983225"/>
                  <a:gd name="connsiteX10" fmla="*/ 240552 w 1351137"/>
                  <a:gd name="connsiteY10" fmla="*/ 1978399 h 1983225"/>
                  <a:gd name="connsiteX11" fmla="*/ 96261 w 1351137"/>
                  <a:gd name="connsiteY11" fmla="*/ 1953934 h 1983225"/>
                  <a:gd name="connsiteX12" fmla="*/ 90861 w 1351137"/>
                  <a:gd name="connsiteY12" fmla="*/ 1947448 h 1983225"/>
                  <a:gd name="connsiteX13" fmla="*/ 78605 w 1351137"/>
                  <a:gd name="connsiteY13" fmla="*/ 1943415 h 1983225"/>
                  <a:gd name="connsiteX14" fmla="*/ 25467 w 1351137"/>
                  <a:gd name="connsiteY14" fmla="*/ 1900375 h 1983225"/>
                  <a:gd name="connsiteX15" fmla="*/ 108384 w 1351137"/>
                  <a:gd name="connsiteY15" fmla="*/ 1630560 h 1983225"/>
                  <a:gd name="connsiteX16" fmla="*/ 539794 w 1351137"/>
                  <a:gd name="connsiteY16" fmla="*/ 1317489 h 1983225"/>
                  <a:gd name="connsiteX17" fmla="*/ 531873 w 1351137"/>
                  <a:gd name="connsiteY17" fmla="*/ 0 h 1983225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539794 w 1351137"/>
                  <a:gd name="connsiteY16" fmla="*/ 1444470 h 2110206"/>
                  <a:gd name="connsiteX17" fmla="*/ 924168 w 1351137"/>
                  <a:gd name="connsiteY17" fmla="*/ 1 h 2110206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539794 w 1351137"/>
                  <a:gd name="connsiteY16" fmla="*/ 1444470 h 2110206"/>
                  <a:gd name="connsiteX17" fmla="*/ 924168 w 1351137"/>
                  <a:gd name="connsiteY17" fmla="*/ 1 h 2110206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646427 w 1351137"/>
                  <a:gd name="connsiteY16" fmla="*/ 1293855 h 2110206"/>
                  <a:gd name="connsiteX17" fmla="*/ 924168 w 1351137"/>
                  <a:gd name="connsiteY17" fmla="*/ 1 h 2110206"/>
                  <a:gd name="connsiteX0" fmla="*/ 924168 w 1484120"/>
                  <a:gd name="connsiteY0" fmla="*/ 243802 h 2354007"/>
                  <a:gd name="connsiteX1" fmla="*/ 1484121 w 1484120"/>
                  <a:gd name="connsiteY1" fmla="*/ 1 h 2354007"/>
                  <a:gd name="connsiteX2" fmla="*/ 1028844 w 1484120"/>
                  <a:gd name="connsiteY2" fmla="*/ 2015604 h 2354007"/>
                  <a:gd name="connsiteX3" fmla="*/ 962409 w 1484120"/>
                  <a:gd name="connsiteY3" fmla="*/ 2146007 h 2354007"/>
                  <a:gd name="connsiteX4" fmla="*/ 954607 w 1484120"/>
                  <a:gd name="connsiteY4" fmla="*/ 2149224 h 2354007"/>
                  <a:gd name="connsiteX5" fmla="*/ 947098 w 1484120"/>
                  <a:gd name="connsiteY5" fmla="*/ 2159716 h 2354007"/>
                  <a:gd name="connsiteX6" fmla="*/ 890153 w 1484120"/>
                  <a:gd name="connsiteY6" fmla="*/ 2197578 h 2354007"/>
                  <a:gd name="connsiteX7" fmla="*/ 868246 w 1484120"/>
                  <a:gd name="connsiteY7" fmla="*/ 2201820 h 2354007"/>
                  <a:gd name="connsiteX8" fmla="*/ 860260 w 1484120"/>
                  <a:gd name="connsiteY8" fmla="*/ 2208088 h 2354007"/>
                  <a:gd name="connsiteX9" fmla="*/ 778664 w 1484120"/>
                  <a:gd name="connsiteY9" fmla="*/ 2239235 h 2354007"/>
                  <a:gd name="connsiteX10" fmla="*/ 240552 w 1484120"/>
                  <a:gd name="connsiteY10" fmla="*/ 2349181 h 2354007"/>
                  <a:gd name="connsiteX11" fmla="*/ 96261 w 1484120"/>
                  <a:gd name="connsiteY11" fmla="*/ 2324716 h 2354007"/>
                  <a:gd name="connsiteX12" fmla="*/ 90861 w 1484120"/>
                  <a:gd name="connsiteY12" fmla="*/ 2318230 h 2354007"/>
                  <a:gd name="connsiteX13" fmla="*/ 78605 w 1484120"/>
                  <a:gd name="connsiteY13" fmla="*/ 2314197 h 2354007"/>
                  <a:gd name="connsiteX14" fmla="*/ 25467 w 1484120"/>
                  <a:gd name="connsiteY14" fmla="*/ 2271157 h 2354007"/>
                  <a:gd name="connsiteX15" fmla="*/ 108384 w 1484120"/>
                  <a:gd name="connsiteY15" fmla="*/ 2001342 h 2354007"/>
                  <a:gd name="connsiteX16" fmla="*/ 646427 w 1484120"/>
                  <a:gd name="connsiteY16" fmla="*/ 1537656 h 2354007"/>
                  <a:gd name="connsiteX17" fmla="*/ 924168 w 1484120"/>
                  <a:gd name="connsiteY17" fmla="*/ 243802 h 2354007"/>
                  <a:gd name="connsiteX0" fmla="*/ 994601 w 1484122"/>
                  <a:gd name="connsiteY0" fmla="*/ -1 h 2869990"/>
                  <a:gd name="connsiteX1" fmla="*/ 1484121 w 1484122"/>
                  <a:gd name="connsiteY1" fmla="*/ 515984 h 2869990"/>
                  <a:gd name="connsiteX2" fmla="*/ 1028844 w 1484122"/>
                  <a:gd name="connsiteY2" fmla="*/ 2531587 h 2869990"/>
                  <a:gd name="connsiteX3" fmla="*/ 962409 w 1484122"/>
                  <a:gd name="connsiteY3" fmla="*/ 2661990 h 2869990"/>
                  <a:gd name="connsiteX4" fmla="*/ 954607 w 1484122"/>
                  <a:gd name="connsiteY4" fmla="*/ 2665207 h 2869990"/>
                  <a:gd name="connsiteX5" fmla="*/ 947098 w 1484122"/>
                  <a:gd name="connsiteY5" fmla="*/ 2675699 h 2869990"/>
                  <a:gd name="connsiteX6" fmla="*/ 890153 w 1484122"/>
                  <a:gd name="connsiteY6" fmla="*/ 2713561 h 2869990"/>
                  <a:gd name="connsiteX7" fmla="*/ 868246 w 1484122"/>
                  <a:gd name="connsiteY7" fmla="*/ 2717803 h 2869990"/>
                  <a:gd name="connsiteX8" fmla="*/ 860260 w 1484122"/>
                  <a:gd name="connsiteY8" fmla="*/ 2724071 h 2869990"/>
                  <a:gd name="connsiteX9" fmla="*/ 778664 w 1484122"/>
                  <a:gd name="connsiteY9" fmla="*/ 2755218 h 2869990"/>
                  <a:gd name="connsiteX10" fmla="*/ 240552 w 1484122"/>
                  <a:gd name="connsiteY10" fmla="*/ 2865164 h 2869990"/>
                  <a:gd name="connsiteX11" fmla="*/ 96261 w 1484122"/>
                  <a:gd name="connsiteY11" fmla="*/ 2840699 h 2869990"/>
                  <a:gd name="connsiteX12" fmla="*/ 90861 w 1484122"/>
                  <a:gd name="connsiteY12" fmla="*/ 2834213 h 2869990"/>
                  <a:gd name="connsiteX13" fmla="*/ 78605 w 1484122"/>
                  <a:gd name="connsiteY13" fmla="*/ 2830180 h 2869990"/>
                  <a:gd name="connsiteX14" fmla="*/ 25467 w 1484122"/>
                  <a:gd name="connsiteY14" fmla="*/ 2787140 h 2869990"/>
                  <a:gd name="connsiteX15" fmla="*/ 108384 w 1484122"/>
                  <a:gd name="connsiteY15" fmla="*/ 2517325 h 2869990"/>
                  <a:gd name="connsiteX16" fmla="*/ 646427 w 1484122"/>
                  <a:gd name="connsiteY16" fmla="*/ 2053639 h 2869990"/>
                  <a:gd name="connsiteX17" fmla="*/ 994601 w 1484122"/>
                  <a:gd name="connsiteY17" fmla="*/ -1 h 2869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84122" h="2869990">
                    <a:moveTo>
                      <a:pt x="994601" y="-1"/>
                    </a:moveTo>
                    <a:lnTo>
                      <a:pt x="1484121" y="515984"/>
                    </a:lnTo>
                    <a:lnTo>
                      <a:pt x="1028844" y="2531587"/>
                    </a:lnTo>
                    <a:cubicBezTo>
                      <a:pt x="1022899" y="2589854"/>
                      <a:pt x="997946" y="2635420"/>
                      <a:pt x="962409" y="2661990"/>
                    </a:cubicBezTo>
                    <a:lnTo>
                      <a:pt x="954607" y="2665207"/>
                    </a:lnTo>
                    <a:lnTo>
                      <a:pt x="947098" y="2675699"/>
                    </a:lnTo>
                    <a:cubicBezTo>
                      <a:pt x="931498" y="2692992"/>
                      <a:pt x="912357" y="2706091"/>
                      <a:pt x="890153" y="2713561"/>
                    </a:cubicBezTo>
                    <a:lnTo>
                      <a:pt x="868246" y="2717803"/>
                    </a:lnTo>
                    <a:lnTo>
                      <a:pt x="860260" y="2724071"/>
                    </a:lnTo>
                    <a:cubicBezTo>
                      <a:pt x="834942" y="2738564"/>
                      <a:pt x="807356" y="2749355"/>
                      <a:pt x="778664" y="2755218"/>
                    </a:cubicBezTo>
                    <a:lnTo>
                      <a:pt x="240552" y="2865164"/>
                    </a:lnTo>
                    <a:cubicBezTo>
                      <a:pt x="183169" y="2876890"/>
                      <a:pt x="132231" y="2866681"/>
                      <a:pt x="96261" y="2840699"/>
                    </a:cubicBezTo>
                    <a:lnTo>
                      <a:pt x="90861" y="2834213"/>
                    </a:lnTo>
                    <a:lnTo>
                      <a:pt x="78605" y="2830180"/>
                    </a:lnTo>
                    <a:cubicBezTo>
                      <a:pt x="57443" y="2820456"/>
                      <a:pt x="39226" y="2806100"/>
                      <a:pt x="25467" y="2787140"/>
                    </a:cubicBezTo>
                    <a:cubicBezTo>
                      <a:pt x="-29571" y="2711298"/>
                      <a:pt x="7553" y="2590497"/>
                      <a:pt x="108384" y="2517325"/>
                    </a:cubicBezTo>
                    <a:lnTo>
                      <a:pt x="646427" y="2053639"/>
                    </a:lnTo>
                    <a:cubicBezTo>
                      <a:pt x="909009" y="1664915"/>
                      <a:pt x="997241" y="439162"/>
                      <a:pt x="994601" y="-1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180" name="Szabadkézi sokszög 179"/>
              <p:cNvSpPr>
                <a:spLocks noChangeAspect="1"/>
              </p:cNvSpPr>
              <p:nvPr/>
            </p:nvSpPr>
            <p:spPr>
              <a:xfrm rot="16200000">
                <a:off x="1370671" y="5272189"/>
                <a:ext cx="422127" cy="1268693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181" name="Szabadkézi sokszög 180"/>
              <p:cNvSpPr>
                <a:spLocks noChangeAspect="1"/>
              </p:cNvSpPr>
              <p:nvPr/>
            </p:nvSpPr>
            <p:spPr>
              <a:xfrm rot="16200000">
                <a:off x="1370671" y="5079254"/>
                <a:ext cx="422126" cy="1268693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FBF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182" name="Szabadkézi sokszög 181"/>
              <p:cNvSpPr>
                <a:spLocks noChangeAspect="1"/>
              </p:cNvSpPr>
              <p:nvPr/>
            </p:nvSpPr>
            <p:spPr>
              <a:xfrm rot="16200000">
                <a:off x="1370671" y="4842003"/>
                <a:ext cx="422126" cy="1268693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FE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183" name="Szabadkézi sokszög 182"/>
              <p:cNvSpPr>
                <a:spLocks noChangeAspect="1"/>
              </p:cNvSpPr>
              <p:nvPr/>
            </p:nvSpPr>
            <p:spPr>
              <a:xfrm rot="16200000">
                <a:off x="1364862" y="4749297"/>
                <a:ext cx="420229" cy="1262986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184" name="Szabadkézi sokszög 183"/>
              <p:cNvSpPr>
                <a:spLocks noChangeAspect="1"/>
              </p:cNvSpPr>
              <p:nvPr/>
            </p:nvSpPr>
            <p:spPr>
              <a:xfrm rot="16200000">
                <a:off x="1363589" y="4551640"/>
                <a:ext cx="422126" cy="1268693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FE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185" name="Szabadkézi sokszög 184"/>
              <p:cNvSpPr>
                <a:spLocks noChangeAspect="1"/>
              </p:cNvSpPr>
              <p:nvPr/>
            </p:nvSpPr>
            <p:spPr>
              <a:xfrm rot="16200000">
                <a:off x="1377351" y="4387029"/>
                <a:ext cx="374776" cy="1268693"/>
              </a:xfrm>
              <a:custGeom>
                <a:avLst/>
                <a:gdLst>
                  <a:gd name="connsiteX0" fmla="*/ 203055 w 504068"/>
                  <a:gd name="connsiteY0" fmla="*/ 110440 h 1706401"/>
                  <a:gd name="connsiteX1" fmla="*/ 203055 w 504068"/>
                  <a:gd name="connsiteY1" fmla="*/ 1595963 h 1706401"/>
                  <a:gd name="connsiteX2" fmla="*/ 202445 w 504068"/>
                  <a:gd name="connsiteY2" fmla="*/ 1665715 h 1706401"/>
                  <a:gd name="connsiteX3" fmla="*/ 201369 w 504068"/>
                  <a:gd name="connsiteY3" fmla="*/ 1706401 h 1706401"/>
                  <a:gd name="connsiteX4" fmla="*/ 118199 w 504068"/>
                  <a:gd name="connsiteY4" fmla="*/ 1706401 h 1706401"/>
                  <a:gd name="connsiteX5" fmla="*/ 0 w 504068"/>
                  <a:gd name="connsiteY5" fmla="*/ 1024182 h 1706401"/>
                  <a:gd name="connsiteX6" fmla="*/ 0 w 504068"/>
                  <a:gd name="connsiteY6" fmla="*/ 682220 h 1706401"/>
                  <a:gd name="connsiteX7" fmla="*/ 118199 w 504068"/>
                  <a:gd name="connsiteY7" fmla="*/ 1 h 1706401"/>
                  <a:gd name="connsiteX8" fmla="*/ 201369 w 504068"/>
                  <a:gd name="connsiteY8" fmla="*/ 1 h 1706401"/>
                  <a:gd name="connsiteX9" fmla="*/ 202445 w 504068"/>
                  <a:gd name="connsiteY9" fmla="*/ 40688 h 1706401"/>
                  <a:gd name="connsiteX10" fmla="*/ 203055 w 504068"/>
                  <a:gd name="connsiteY10" fmla="*/ 110440 h 1706401"/>
                  <a:gd name="connsiteX11" fmla="*/ 504068 w 504068"/>
                  <a:gd name="connsiteY11" fmla="*/ 0 h 1706401"/>
                  <a:gd name="connsiteX12" fmla="*/ 385869 w 504068"/>
                  <a:gd name="connsiteY12" fmla="*/ 682219 h 1706401"/>
                  <a:gd name="connsiteX13" fmla="*/ 385869 w 504068"/>
                  <a:gd name="connsiteY13" fmla="*/ 1024181 h 1706401"/>
                  <a:gd name="connsiteX14" fmla="*/ 504068 w 504068"/>
                  <a:gd name="connsiteY14" fmla="*/ 1706400 h 1706401"/>
                  <a:gd name="connsiteX15" fmla="*/ 203122 w 504068"/>
                  <a:gd name="connsiteY15" fmla="*/ 1706400 h 1706401"/>
                  <a:gd name="connsiteX16" fmla="*/ 203122 w 504068"/>
                  <a:gd name="connsiteY16" fmla="*/ 0 h 170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4068" h="1706401">
                    <a:moveTo>
                      <a:pt x="203055" y="110440"/>
                    </a:moveTo>
                    <a:lnTo>
                      <a:pt x="203055" y="1595963"/>
                    </a:lnTo>
                    <a:cubicBezTo>
                      <a:pt x="203055" y="1619512"/>
                      <a:pt x="202849" y="1642782"/>
                      <a:pt x="202445" y="1665715"/>
                    </a:cubicBezTo>
                    <a:lnTo>
                      <a:pt x="201369" y="1706401"/>
                    </a:lnTo>
                    <a:lnTo>
                      <a:pt x="118199" y="1706401"/>
                    </a:lnTo>
                    <a:cubicBezTo>
                      <a:pt x="52919" y="1706401"/>
                      <a:pt x="0" y="1400961"/>
                      <a:pt x="0" y="1024182"/>
                    </a:cubicBezTo>
                    <a:lnTo>
                      <a:pt x="0" y="682220"/>
                    </a:lnTo>
                    <a:cubicBezTo>
                      <a:pt x="0" y="305441"/>
                      <a:pt x="52919" y="1"/>
                      <a:pt x="118199" y="1"/>
                    </a:cubicBezTo>
                    <a:lnTo>
                      <a:pt x="201369" y="1"/>
                    </a:lnTo>
                    <a:lnTo>
                      <a:pt x="202445" y="40688"/>
                    </a:lnTo>
                    <a:cubicBezTo>
                      <a:pt x="202849" y="63621"/>
                      <a:pt x="203055" y="86891"/>
                      <a:pt x="203055" y="110440"/>
                    </a:cubicBezTo>
                    <a:close/>
                    <a:moveTo>
                      <a:pt x="504068" y="0"/>
                    </a:moveTo>
                    <a:cubicBezTo>
                      <a:pt x="438788" y="0"/>
                      <a:pt x="385869" y="305440"/>
                      <a:pt x="385869" y="682219"/>
                    </a:cubicBezTo>
                    <a:lnTo>
                      <a:pt x="385869" y="1024181"/>
                    </a:lnTo>
                    <a:cubicBezTo>
                      <a:pt x="385869" y="1400960"/>
                      <a:pt x="438788" y="1706400"/>
                      <a:pt x="504068" y="1706400"/>
                    </a:cubicBezTo>
                    <a:lnTo>
                      <a:pt x="203122" y="1706400"/>
                    </a:lnTo>
                    <a:lnTo>
                      <a:pt x="203122" y="0"/>
                    </a:lnTo>
                    <a:close/>
                  </a:path>
                </a:pathLst>
              </a:custGeom>
              <a:solidFill>
                <a:srgbClr val="FFBF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186" name="Szabadkézi sokszög 185"/>
              <p:cNvSpPr/>
              <p:nvPr/>
            </p:nvSpPr>
            <p:spPr>
              <a:xfrm rot="2820861">
                <a:off x="1742223" y="4027472"/>
                <a:ext cx="227528" cy="343368"/>
              </a:xfrm>
              <a:custGeom>
                <a:avLst/>
                <a:gdLst>
                  <a:gd name="connsiteX0" fmla="*/ 136730 w 1199201"/>
                  <a:gd name="connsiteY0" fmla="*/ 30640 h 1892590"/>
                  <a:gd name="connsiteX1" fmla="*/ 584676 w 1199201"/>
                  <a:gd name="connsiteY1" fmla="*/ 217978 h 1892590"/>
                  <a:gd name="connsiteX2" fmla="*/ 635949 w 1199201"/>
                  <a:gd name="connsiteY2" fmla="*/ 359167 h 1892590"/>
                  <a:gd name="connsiteX3" fmla="*/ 637703 w 1199201"/>
                  <a:gd name="connsiteY3" fmla="*/ 376384 h 1892590"/>
                  <a:gd name="connsiteX4" fmla="*/ 643383 w 1199201"/>
                  <a:gd name="connsiteY4" fmla="*/ 378062 h 1892590"/>
                  <a:gd name="connsiteX5" fmla="*/ 885701 w 1199201"/>
                  <a:gd name="connsiteY5" fmla="*/ 685567 h 1892590"/>
                  <a:gd name="connsiteX6" fmla="*/ 891201 w 1199201"/>
                  <a:gd name="connsiteY6" fmla="*/ 745235 h 1892590"/>
                  <a:gd name="connsiteX7" fmla="*/ 898623 w 1199201"/>
                  <a:gd name="connsiteY7" fmla="*/ 741118 h 1892590"/>
                  <a:gd name="connsiteX8" fmla="*/ 902544 w 1199201"/>
                  <a:gd name="connsiteY8" fmla="*/ 747073 h 1892590"/>
                  <a:gd name="connsiteX9" fmla="*/ 1006269 w 1199201"/>
                  <a:gd name="connsiteY9" fmla="*/ 920775 h 1892590"/>
                  <a:gd name="connsiteX10" fmla="*/ 1186390 w 1199201"/>
                  <a:gd name="connsiteY10" fmla="*/ 1414924 h 1892590"/>
                  <a:gd name="connsiteX11" fmla="*/ 1138623 w 1199201"/>
                  <a:gd name="connsiteY11" fmla="*/ 1394735 h 1892590"/>
                  <a:gd name="connsiteX12" fmla="*/ 1115215 w 1199201"/>
                  <a:gd name="connsiteY12" fmla="*/ 1371538 h 1892590"/>
                  <a:gd name="connsiteX13" fmla="*/ 1143736 w 1199201"/>
                  <a:gd name="connsiteY13" fmla="*/ 1437679 h 1892590"/>
                  <a:gd name="connsiteX14" fmla="*/ 1185696 w 1199201"/>
                  <a:gd name="connsiteY14" fmla="*/ 1676318 h 1892590"/>
                  <a:gd name="connsiteX15" fmla="*/ 1052946 w 1199201"/>
                  <a:gd name="connsiteY15" fmla="*/ 1575952 h 1892590"/>
                  <a:gd name="connsiteX16" fmla="*/ 1046002 w 1199201"/>
                  <a:gd name="connsiteY16" fmla="*/ 1566944 h 1892590"/>
                  <a:gd name="connsiteX17" fmla="*/ 1044940 w 1199201"/>
                  <a:gd name="connsiteY17" fmla="*/ 1570183 h 1892590"/>
                  <a:gd name="connsiteX18" fmla="*/ 1066478 w 1199201"/>
                  <a:gd name="connsiteY18" fmla="*/ 1620131 h 1892590"/>
                  <a:gd name="connsiteX19" fmla="*/ 1108439 w 1199201"/>
                  <a:gd name="connsiteY19" fmla="*/ 1858770 h 1892590"/>
                  <a:gd name="connsiteX20" fmla="*/ 928217 w 1199201"/>
                  <a:gd name="connsiteY20" fmla="*/ 1696816 h 1892590"/>
                  <a:gd name="connsiteX21" fmla="*/ 894494 w 1199201"/>
                  <a:gd name="connsiteY21" fmla="*/ 1648118 h 1892590"/>
                  <a:gd name="connsiteX22" fmla="*/ 887041 w 1199201"/>
                  <a:gd name="connsiteY22" fmla="*/ 1646821 h 1892590"/>
                  <a:gd name="connsiteX23" fmla="*/ 889089 w 1199201"/>
                  <a:gd name="connsiteY23" fmla="*/ 1651570 h 1892590"/>
                  <a:gd name="connsiteX24" fmla="*/ 931051 w 1199201"/>
                  <a:gd name="connsiteY24" fmla="*/ 1890208 h 1892590"/>
                  <a:gd name="connsiteX25" fmla="*/ 595712 w 1199201"/>
                  <a:gd name="connsiteY25" fmla="*/ 1482149 h 1892590"/>
                  <a:gd name="connsiteX26" fmla="*/ 512057 w 1199201"/>
                  <a:gd name="connsiteY26" fmla="*/ 1317202 h 1892590"/>
                  <a:gd name="connsiteX27" fmla="*/ 498416 w 1199201"/>
                  <a:gd name="connsiteY27" fmla="*/ 1300028 h 1892590"/>
                  <a:gd name="connsiteX28" fmla="*/ 417823 w 1199201"/>
                  <a:gd name="connsiteY28" fmla="*/ 1183616 h 1892590"/>
                  <a:gd name="connsiteX29" fmla="*/ 408983 w 1199201"/>
                  <a:gd name="connsiteY29" fmla="*/ 1168873 h 1892590"/>
                  <a:gd name="connsiteX30" fmla="*/ 404417 w 1199201"/>
                  <a:gd name="connsiteY30" fmla="*/ 1167323 h 1892590"/>
                  <a:gd name="connsiteX31" fmla="*/ 428572 w 1199201"/>
                  <a:gd name="connsiteY31" fmla="*/ 1305834 h 1892590"/>
                  <a:gd name="connsiteX32" fmla="*/ 408701 w 1199201"/>
                  <a:gd name="connsiteY32" fmla="*/ 1634454 h 1892590"/>
                  <a:gd name="connsiteX33" fmla="*/ 207320 w 1199201"/>
                  <a:gd name="connsiteY33" fmla="*/ 1146181 h 1892590"/>
                  <a:gd name="connsiteX34" fmla="*/ 174661 w 1199201"/>
                  <a:gd name="connsiteY34" fmla="*/ 958911 h 1892590"/>
                  <a:gd name="connsiteX35" fmla="*/ 161205 w 1199201"/>
                  <a:gd name="connsiteY35" fmla="*/ 931800 h 1892590"/>
                  <a:gd name="connsiteX36" fmla="*/ 131257 w 1199201"/>
                  <a:gd name="connsiteY36" fmla="*/ 769565 h 1892590"/>
                  <a:gd name="connsiteX37" fmla="*/ 148390 w 1199201"/>
                  <a:gd name="connsiteY37" fmla="*/ 645623 h 1892590"/>
                  <a:gd name="connsiteX38" fmla="*/ 154825 w 1199201"/>
                  <a:gd name="connsiteY38" fmla="*/ 630984 h 1892590"/>
                  <a:gd name="connsiteX39" fmla="*/ 151090 w 1199201"/>
                  <a:gd name="connsiteY39" fmla="*/ 628088 h 1892590"/>
                  <a:gd name="connsiteX40" fmla="*/ 58466 w 1199201"/>
                  <a:gd name="connsiteY40" fmla="*/ 509833 h 1892590"/>
                  <a:gd name="connsiteX41" fmla="*/ 136730 w 1199201"/>
                  <a:gd name="connsiteY41" fmla="*/ 30640 h 1892590"/>
                  <a:gd name="connsiteX0" fmla="*/ 228110 w 1290581"/>
                  <a:gd name="connsiteY0" fmla="*/ 74498 h 1936448"/>
                  <a:gd name="connsiteX1" fmla="*/ 676056 w 1290581"/>
                  <a:gd name="connsiteY1" fmla="*/ 261836 h 1936448"/>
                  <a:gd name="connsiteX2" fmla="*/ 727329 w 1290581"/>
                  <a:gd name="connsiteY2" fmla="*/ 403025 h 1936448"/>
                  <a:gd name="connsiteX3" fmla="*/ 729083 w 1290581"/>
                  <a:gd name="connsiteY3" fmla="*/ 420242 h 1936448"/>
                  <a:gd name="connsiteX4" fmla="*/ 734763 w 1290581"/>
                  <a:gd name="connsiteY4" fmla="*/ 421920 h 1936448"/>
                  <a:gd name="connsiteX5" fmla="*/ 977081 w 1290581"/>
                  <a:gd name="connsiteY5" fmla="*/ 729425 h 1936448"/>
                  <a:gd name="connsiteX6" fmla="*/ 982581 w 1290581"/>
                  <a:gd name="connsiteY6" fmla="*/ 789093 h 1936448"/>
                  <a:gd name="connsiteX7" fmla="*/ 990003 w 1290581"/>
                  <a:gd name="connsiteY7" fmla="*/ 784976 h 1936448"/>
                  <a:gd name="connsiteX8" fmla="*/ 993924 w 1290581"/>
                  <a:gd name="connsiteY8" fmla="*/ 790931 h 1936448"/>
                  <a:gd name="connsiteX9" fmla="*/ 1097649 w 1290581"/>
                  <a:gd name="connsiteY9" fmla="*/ 964633 h 1936448"/>
                  <a:gd name="connsiteX10" fmla="*/ 1277770 w 1290581"/>
                  <a:gd name="connsiteY10" fmla="*/ 1458782 h 1936448"/>
                  <a:gd name="connsiteX11" fmla="*/ 1230003 w 1290581"/>
                  <a:gd name="connsiteY11" fmla="*/ 1438593 h 1936448"/>
                  <a:gd name="connsiteX12" fmla="*/ 1206595 w 1290581"/>
                  <a:gd name="connsiteY12" fmla="*/ 1415396 h 1936448"/>
                  <a:gd name="connsiteX13" fmla="*/ 1235116 w 1290581"/>
                  <a:gd name="connsiteY13" fmla="*/ 1481537 h 1936448"/>
                  <a:gd name="connsiteX14" fmla="*/ 1277076 w 1290581"/>
                  <a:gd name="connsiteY14" fmla="*/ 1720176 h 1936448"/>
                  <a:gd name="connsiteX15" fmla="*/ 1144326 w 1290581"/>
                  <a:gd name="connsiteY15" fmla="*/ 1619810 h 1936448"/>
                  <a:gd name="connsiteX16" fmla="*/ 1137382 w 1290581"/>
                  <a:gd name="connsiteY16" fmla="*/ 1610802 h 1936448"/>
                  <a:gd name="connsiteX17" fmla="*/ 1136320 w 1290581"/>
                  <a:gd name="connsiteY17" fmla="*/ 1614041 h 1936448"/>
                  <a:gd name="connsiteX18" fmla="*/ 1157858 w 1290581"/>
                  <a:gd name="connsiteY18" fmla="*/ 1663989 h 1936448"/>
                  <a:gd name="connsiteX19" fmla="*/ 1199819 w 1290581"/>
                  <a:gd name="connsiteY19" fmla="*/ 1902628 h 1936448"/>
                  <a:gd name="connsiteX20" fmla="*/ 1019597 w 1290581"/>
                  <a:gd name="connsiteY20" fmla="*/ 1740674 h 1936448"/>
                  <a:gd name="connsiteX21" fmla="*/ 985874 w 1290581"/>
                  <a:gd name="connsiteY21" fmla="*/ 1691976 h 1936448"/>
                  <a:gd name="connsiteX22" fmla="*/ 978421 w 1290581"/>
                  <a:gd name="connsiteY22" fmla="*/ 1690679 h 1936448"/>
                  <a:gd name="connsiteX23" fmla="*/ 980469 w 1290581"/>
                  <a:gd name="connsiteY23" fmla="*/ 1695428 h 1936448"/>
                  <a:gd name="connsiteX24" fmla="*/ 1022431 w 1290581"/>
                  <a:gd name="connsiteY24" fmla="*/ 1934066 h 1936448"/>
                  <a:gd name="connsiteX25" fmla="*/ 687092 w 1290581"/>
                  <a:gd name="connsiteY25" fmla="*/ 1526007 h 1936448"/>
                  <a:gd name="connsiteX26" fmla="*/ 603437 w 1290581"/>
                  <a:gd name="connsiteY26" fmla="*/ 1361060 h 1936448"/>
                  <a:gd name="connsiteX27" fmla="*/ 589796 w 1290581"/>
                  <a:gd name="connsiteY27" fmla="*/ 1343886 h 1936448"/>
                  <a:gd name="connsiteX28" fmla="*/ 509203 w 1290581"/>
                  <a:gd name="connsiteY28" fmla="*/ 1227474 h 1936448"/>
                  <a:gd name="connsiteX29" fmla="*/ 500363 w 1290581"/>
                  <a:gd name="connsiteY29" fmla="*/ 1212731 h 1936448"/>
                  <a:gd name="connsiteX30" fmla="*/ 495797 w 1290581"/>
                  <a:gd name="connsiteY30" fmla="*/ 1211181 h 1936448"/>
                  <a:gd name="connsiteX31" fmla="*/ 519952 w 1290581"/>
                  <a:gd name="connsiteY31" fmla="*/ 1349692 h 1936448"/>
                  <a:gd name="connsiteX32" fmla="*/ 500081 w 1290581"/>
                  <a:gd name="connsiteY32" fmla="*/ 1678312 h 1936448"/>
                  <a:gd name="connsiteX33" fmla="*/ 298700 w 1290581"/>
                  <a:gd name="connsiteY33" fmla="*/ 1190039 h 1936448"/>
                  <a:gd name="connsiteX34" fmla="*/ 266041 w 1290581"/>
                  <a:gd name="connsiteY34" fmla="*/ 1002769 h 1936448"/>
                  <a:gd name="connsiteX35" fmla="*/ 252585 w 1290581"/>
                  <a:gd name="connsiteY35" fmla="*/ 975658 h 1936448"/>
                  <a:gd name="connsiteX36" fmla="*/ 222637 w 1290581"/>
                  <a:gd name="connsiteY36" fmla="*/ 813423 h 1936448"/>
                  <a:gd name="connsiteX37" fmla="*/ 239770 w 1290581"/>
                  <a:gd name="connsiteY37" fmla="*/ 689481 h 1936448"/>
                  <a:gd name="connsiteX38" fmla="*/ 246205 w 1290581"/>
                  <a:gd name="connsiteY38" fmla="*/ 674842 h 1936448"/>
                  <a:gd name="connsiteX39" fmla="*/ 242470 w 1290581"/>
                  <a:gd name="connsiteY39" fmla="*/ 671946 h 1936448"/>
                  <a:gd name="connsiteX40" fmla="*/ 149846 w 1290581"/>
                  <a:gd name="connsiteY40" fmla="*/ 553691 h 1936448"/>
                  <a:gd name="connsiteX41" fmla="*/ 228110 w 1290581"/>
                  <a:gd name="connsiteY41" fmla="*/ 74498 h 1936448"/>
                  <a:gd name="connsiteX0" fmla="*/ 343573 w 1199816"/>
                  <a:gd name="connsiteY0" fmla="*/ 116142 h 1701180"/>
                  <a:gd name="connsiteX1" fmla="*/ 585291 w 1199816"/>
                  <a:gd name="connsiteY1" fmla="*/ 26568 h 1701180"/>
                  <a:gd name="connsiteX2" fmla="*/ 636564 w 1199816"/>
                  <a:gd name="connsiteY2" fmla="*/ 167757 h 1701180"/>
                  <a:gd name="connsiteX3" fmla="*/ 638318 w 1199816"/>
                  <a:gd name="connsiteY3" fmla="*/ 184974 h 1701180"/>
                  <a:gd name="connsiteX4" fmla="*/ 643998 w 1199816"/>
                  <a:gd name="connsiteY4" fmla="*/ 186652 h 1701180"/>
                  <a:gd name="connsiteX5" fmla="*/ 886316 w 1199816"/>
                  <a:gd name="connsiteY5" fmla="*/ 494157 h 1701180"/>
                  <a:gd name="connsiteX6" fmla="*/ 891816 w 1199816"/>
                  <a:gd name="connsiteY6" fmla="*/ 553825 h 1701180"/>
                  <a:gd name="connsiteX7" fmla="*/ 899238 w 1199816"/>
                  <a:gd name="connsiteY7" fmla="*/ 549708 h 1701180"/>
                  <a:gd name="connsiteX8" fmla="*/ 903159 w 1199816"/>
                  <a:gd name="connsiteY8" fmla="*/ 555663 h 1701180"/>
                  <a:gd name="connsiteX9" fmla="*/ 1006884 w 1199816"/>
                  <a:gd name="connsiteY9" fmla="*/ 729365 h 1701180"/>
                  <a:gd name="connsiteX10" fmla="*/ 1187005 w 1199816"/>
                  <a:gd name="connsiteY10" fmla="*/ 1223514 h 1701180"/>
                  <a:gd name="connsiteX11" fmla="*/ 1139238 w 1199816"/>
                  <a:gd name="connsiteY11" fmla="*/ 1203325 h 1701180"/>
                  <a:gd name="connsiteX12" fmla="*/ 1115830 w 1199816"/>
                  <a:gd name="connsiteY12" fmla="*/ 1180128 h 1701180"/>
                  <a:gd name="connsiteX13" fmla="*/ 1144351 w 1199816"/>
                  <a:gd name="connsiteY13" fmla="*/ 1246269 h 1701180"/>
                  <a:gd name="connsiteX14" fmla="*/ 1186311 w 1199816"/>
                  <a:gd name="connsiteY14" fmla="*/ 1484908 h 1701180"/>
                  <a:gd name="connsiteX15" fmla="*/ 1053561 w 1199816"/>
                  <a:gd name="connsiteY15" fmla="*/ 1384542 h 1701180"/>
                  <a:gd name="connsiteX16" fmla="*/ 1046617 w 1199816"/>
                  <a:gd name="connsiteY16" fmla="*/ 1375534 h 1701180"/>
                  <a:gd name="connsiteX17" fmla="*/ 1045555 w 1199816"/>
                  <a:gd name="connsiteY17" fmla="*/ 1378773 h 1701180"/>
                  <a:gd name="connsiteX18" fmla="*/ 1067093 w 1199816"/>
                  <a:gd name="connsiteY18" fmla="*/ 1428721 h 1701180"/>
                  <a:gd name="connsiteX19" fmla="*/ 1109054 w 1199816"/>
                  <a:gd name="connsiteY19" fmla="*/ 1667360 h 1701180"/>
                  <a:gd name="connsiteX20" fmla="*/ 928832 w 1199816"/>
                  <a:gd name="connsiteY20" fmla="*/ 1505406 h 1701180"/>
                  <a:gd name="connsiteX21" fmla="*/ 895109 w 1199816"/>
                  <a:gd name="connsiteY21" fmla="*/ 1456708 h 1701180"/>
                  <a:gd name="connsiteX22" fmla="*/ 887656 w 1199816"/>
                  <a:gd name="connsiteY22" fmla="*/ 1455411 h 1701180"/>
                  <a:gd name="connsiteX23" fmla="*/ 889704 w 1199816"/>
                  <a:gd name="connsiteY23" fmla="*/ 1460160 h 1701180"/>
                  <a:gd name="connsiteX24" fmla="*/ 931666 w 1199816"/>
                  <a:gd name="connsiteY24" fmla="*/ 1698798 h 1701180"/>
                  <a:gd name="connsiteX25" fmla="*/ 596327 w 1199816"/>
                  <a:gd name="connsiteY25" fmla="*/ 1290739 h 1701180"/>
                  <a:gd name="connsiteX26" fmla="*/ 512672 w 1199816"/>
                  <a:gd name="connsiteY26" fmla="*/ 1125792 h 1701180"/>
                  <a:gd name="connsiteX27" fmla="*/ 499031 w 1199816"/>
                  <a:gd name="connsiteY27" fmla="*/ 1108618 h 1701180"/>
                  <a:gd name="connsiteX28" fmla="*/ 418438 w 1199816"/>
                  <a:gd name="connsiteY28" fmla="*/ 992206 h 1701180"/>
                  <a:gd name="connsiteX29" fmla="*/ 409598 w 1199816"/>
                  <a:gd name="connsiteY29" fmla="*/ 977463 h 1701180"/>
                  <a:gd name="connsiteX30" fmla="*/ 405032 w 1199816"/>
                  <a:gd name="connsiteY30" fmla="*/ 975913 h 1701180"/>
                  <a:gd name="connsiteX31" fmla="*/ 429187 w 1199816"/>
                  <a:gd name="connsiteY31" fmla="*/ 1114424 h 1701180"/>
                  <a:gd name="connsiteX32" fmla="*/ 409316 w 1199816"/>
                  <a:gd name="connsiteY32" fmla="*/ 1443044 h 1701180"/>
                  <a:gd name="connsiteX33" fmla="*/ 207935 w 1199816"/>
                  <a:gd name="connsiteY33" fmla="*/ 954771 h 1701180"/>
                  <a:gd name="connsiteX34" fmla="*/ 175276 w 1199816"/>
                  <a:gd name="connsiteY34" fmla="*/ 767501 h 1701180"/>
                  <a:gd name="connsiteX35" fmla="*/ 161820 w 1199816"/>
                  <a:gd name="connsiteY35" fmla="*/ 740390 h 1701180"/>
                  <a:gd name="connsiteX36" fmla="*/ 131872 w 1199816"/>
                  <a:gd name="connsiteY36" fmla="*/ 578155 h 1701180"/>
                  <a:gd name="connsiteX37" fmla="*/ 149005 w 1199816"/>
                  <a:gd name="connsiteY37" fmla="*/ 454213 h 1701180"/>
                  <a:gd name="connsiteX38" fmla="*/ 155440 w 1199816"/>
                  <a:gd name="connsiteY38" fmla="*/ 439574 h 1701180"/>
                  <a:gd name="connsiteX39" fmla="*/ 151705 w 1199816"/>
                  <a:gd name="connsiteY39" fmla="*/ 436678 h 1701180"/>
                  <a:gd name="connsiteX40" fmla="*/ 59081 w 1199816"/>
                  <a:gd name="connsiteY40" fmla="*/ 318423 h 1701180"/>
                  <a:gd name="connsiteX41" fmla="*/ 343573 w 1199816"/>
                  <a:gd name="connsiteY41" fmla="*/ 116142 h 1701180"/>
                  <a:gd name="connsiteX0" fmla="*/ 306046 w 1162289"/>
                  <a:gd name="connsiteY0" fmla="*/ 90505 h 1675543"/>
                  <a:gd name="connsiteX1" fmla="*/ 547764 w 1162289"/>
                  <a:gd name="connsiteY1" fmla="*/ 931 h 1675543"/>
                  <a:gd name="connsiteX2" fmla="*/ 599037 w 1162289"/>
                  <a:gd name="connsiteY2" fmla="*/ 142120 h 1675543"/>
                  <a:gd name="connsiteX3" fmla="*/ 600791 w 1162289"/>
                  <a:gd name="connsiteY3" fmla="*/ 159337 h 1675543"/>
                  <a:gd name="connsiteX4" fmla="*/ 606471 w 1162289"/>
                  <a:gd name="connsiteY4" fmla="*/ 161015 h 1675543"/>
                  <a:gd name="connsiteX5" fmla="*/ 848789 w 1162289"/>
                  <a:gd name="connsiteY5" fmla="*/ 468520 h 1675543"/>
                  <a:gd name="connsiteX6" fmla="*/ 854289 w 1162289"/>
                  <a:gd name="connsiteY6" fmla="*/ 528188 h 1675543"/>
                  <a:gd name="connsiteX7" fmla="*/ 861711 w 1162289"/>
                  <a:gd name="connsiteY7" fmla="*/ 524071 h 1675543"/>
                  <a:gd name="connsiteX8" fmla="*/ 865632 w 1162289"/>
                  <a:gd name="connsiteY8" fmla="*/ 530026 h 1675543"/>
                  <a:gd name="connsiteX9" fmla="*/ 969357 w 1162289"/>
                  <a:gd name="connsiteY9" fmla="*/ 703728 h 1675543"/>
                  <a:gd name="connsiteX10" fmla="*/ 1149478 w 1162289"/>
                  <a:gd name="connsiteY10" fmla="*/ 1197877 h 1675543"/>
                  <a:gd name="connsiteX11" fmla="*/ 1101711 w 1162289"/>
                  <a:gd name="connsiteY11" fmla="*/ 1177688 h 1675543"/>
                  <a:gd name="connsiteX12" fmla="*/ 1078303 w 1162289"/>
                  <a:gd name="connsiteY12" fmla="*/ 1154491 h 1675543"/>
                  <a:gd name="connsiteX13" fmla="*/ 1106824 w 1162289"/>
                  <a:gd name="connsiteY13" fmla="*/ 1220632 h 1675543"/>
                  <a:gd name="connsiteX14" fmla="*/ 1148784 w 1162289"/>
                  <a:gd name="connsiteY14" fmla="*/ 1459271 h 1675543"/>
                  <a:gd name="connsiteX15" fmla="*/ 1016034 w 1162289"/>
                  <a:gd name="connsiteY15" fmla="*/ 1358905 h 1675543"/>
                  <a:gd name="connsiteX16" fmla="*/ 1009090 w 1162289"/>
                  <a:gd name="connsiteY16" fmla="*/ 1349897 h 1675543"/>
                  <a:gd name="connsiteX17" fmla="*/ 1008028 w 1162289"/>
                  <a:gd name="connsiteY17" fmla="*/ 1353136 h 1675543"/>
                  <a:gd name="connsiteX18" fmla="*/ 1029566 w 1162289"/>
                  <a:gd name="connsiteY18" fmla="*/ 1403084 h 1675543"/>
                  <a:gd name="connsiteX19" fmla="*/ 1071527 w 1162289"/>
                  <a:gd name="connsiteY19" fmla="*/ 1641723 h 1675543"/>
                  <a:gd name="connsiteX20" fmla="*/ 891305 w 1162289"/>
                  <a:gd name="connsiteY20" fmla="*/ 1479769 h 1675543"/>
                  <a:gd name="connsiteX21" fmla="*/ 857582 w 1162289"/>
                  <a:gd name="connsiteY21" fmla="*/ 1431071 h 1675543"/>
                  <a:gd name="connsiteX22" fmla="*/ 850129 w 1162289"/>
                  <a:gd name="connsiteY22" fmla="*/ 1429774 h 1675543"/>
                  <a:gd name="connsiteX23" fmla="*/ 852177 w 1162289"/>
                  <a:gd name="connsiteY23" fmla="*/ 1434523 h 1675543"/>
                  <a:gd name="connsiteX24" fmla="*/ 894139 w 1162289"/>
                  <a:gd name="connsiteY24" fmla="*/ 1673161 h 1675543"/>
                  <a:gd name="connsiteX25" fmla="*/ 558800 w 1162289"/>
                  <a:gd name="connsiteY25" fmla="*/ 1265102 h 1675543"/>
                  <a:gd name="connsiteX26" fmla="*/ 475145 w 1162289"/>
                  <a:gd name="connsiteY26" fmla="*/ 1100155 h 1675543"/>
                  <a:gd name="connsiteX27" fmla="*/ 461504 w 1162289"/>
                  <a:gd name="connsiteY27" fmla="*/ 1082981 h 1675543"/>
                  <a:gd name="connsiteX28" fmla="*/ 380911 w 1162289"/>
                  <a:gd name="connsiteY28" fmla="*/ 966569 h 1675543"/>
                  <a:gd name="connsiteX29" fmla="*/ 372071 w 1162289"/>
                  <a:gd name="connsiteY29" fmla="*/ 951826 h 1675543"/>
                  <a:gd name="connsiteX30" fmla="*/ 367505 w 1162289"/>
                  <a:gd name="connsiteY30" fmla="*/ 950276 h 1675543"/>
                  <a:gd name="connsiteX31" fmla="*/ 391660 w 1162289"/>
                  <a:gd name="connsiteY31" fmla="*/ 1088787 h 1675543"/>
                  <a:gd name="connsiteX32" fmla="*/ 371789 w 1162289"/>
                  <a:gd name="connsiteY32" fmla="*/ 1417407 h 1675543"/>
                  <a:gd name="connsiteX33" fmla="*/ 170408 w 1162289"/>
                  <a:gd name="connsiteY33" fmla="*/ 929134 h 1675543"/>
                  <a:gd name="connsiteX34" fmla="*/ 137749 w 1162289"/>
                  <a:gd name="connsiteY34" fmla="*/ 741864 h 1675543"/>
                  <a:gd name="connsiteX35" fmla="*/ 124293 w 1162289"/>
                  <a:gd name="connsiteY35" fmla="*/ 714753 h 1675543"/>
                  <a:gd name="connsiteX36" fmla="*/ 94345 w 1162289"/>
                  <a:gd name="connsiteY36" fmla="*/ 552518 h 1675543"/>
                  <a:gd name="connsiteX37" fmla="*/ 111478 w 1162289"/>
                  <a:gd name="connsiteY37" fmla="*/ 428576 h 1675543"/>
                  <a:gd name="connsiteX38" fmla="*/ 117913 w 1162289"/>
                  <a:gd name="connsiteY38" fmla="*/ 413937 h 1675543"/>
                  <a:gd name="connsiteX39" fmla="*/ 114178 w 1162289"/>
                  <a:gd name="connsiteY39" fmla="*/ 411041 h 1675543"/>
                  <a:gd name="connsiteX40" fmla="*/ 21554 w 1162289"/>
                  <a:gd name="connsiteY40" fmla="*/ 292786 h 1675543"/>
                  <a:gd name="connsiteX41" fmla="*/ 306046 w 1162289"/>
                  <a:gd name="connsiteY41" fmla="*/ 90505 h 1675543"/>
                  <a:gd name="connsiteX0" fmla="*/ 325996 w 1161124"/>
                  <a:gd name="connsiteY0" fmla="*/ 33595 h 1690908"/>
                  <a:gd name="connsiteX1" fmla="*/ 546599 w 1161124"/>
                  <a:gd name="connsiteY1" fmla="*/ 16296 h 1690908"/>
                  <a:gd name="connsiteX2" fmla="*/ 597872 w 1161124"/>
                  <a:gd name="connsiteY2" fmla="*/ 157485 h 1690908"/>
                  <a:gd name="connsiteX3" fmla="*/ 599626 w 1161124"/>
                  <a:gd name="connsiteY3" fmla="*/ 174702 h 1690908"/>
                  <a:gd name="connsiteX4" fmla="*/ 605306 w 1161124"/>
                  <a:gd name="connsiteY4" fmla="*/ 176380 h 1690908"/>
                  <a:gd name="connsiteX5" fmla="*/ 847624 w 1161124"/>
                  <a:gd name="connsiteY5" fmla="*/ 483885 h 1690908"/>
                  <a:gd name="connsiteX6" fmla="*/ 853124 w 1161124"/>
                  <a:gd name="connsiteY6" fmla="*/ 543553 h 1690908"/>
                  <a:gd name="connsiteX7" fmla="*/ 860546 w 1161124"/>
                  <a:gd name="connsiteY7" fmla="*/ 539436 h 1690908"/>
                  <a:gd name="connsiteX8" fmla="*/ 864467 w 1161124"/>
                  <a:gd name="connsiteY8" fmla="*/ 545391 h 1690908"/>
                  <a:gd name="connsiteX9" fmla="*/ 968192 w 1161124"/>
                  <a:gd name="connsiteY9" fmla="*/ 719093 h 1690908"/>
                  <a:gd name="connsiteX10" fmla="*/ 1148313 w 1161124"/>
                  <a:gd name="connsiteY10" fmla="*/ 1213242 h 1690908"/>
                  <a:gd name="connsiteX11" fmla="*/ 1100546 w 1161124"/>
                  <a:gd name="connsiteY11" fmla="*/ 1193053 h 1690908"/>
                  <a:gd name="connsiteX12" fmla="*/ 1077138 w 1161124"/>
                  <a:gd name="connsiteY12" fmla="*/ 1169856 h 1690908"/>
                  <a:gd name="connsiteX13" fmla="*/ 1105659 w 1161124"/>
                  <a:gd name="connsiteY13" fmla="*/ 1235997 h 1690908"/>
                  <a:gd name="connsiteX14" fmla="*/ 1147619 w 1161124"/>
                  <a:gd name="connsiteY14" fmla="*/ 1474636 h 1690908"/>
                  <a:gd name="connsiteX15" fmla="*/ 1014869 w 1161124"/>
                  <a:gd name="connsiteY15" fmla="*/ 1374270 h 1690908"/>
                  <a:gd name="connsiteX16" fmla="*/ 1007925 w 1161124"/>
                  <a:gd name="connsiteY16" fmla="*/ 1365262 h 1690908"/>
                  <a:gd name="connsiteX17" fmla="*/ 1006863 w 1161124"/>
                  <a:gd name="connsiteY17" fmla="*/ 1368501 h 1690908"/>
                  <a:gd name="connsiteX18" fmla="*/ 1028401 w 1161124"/>
                  <a:gd name="connsiteY18" fmla="*/ 1418449 h 1690908"/>
                  <a:gd name="connsiteX19" fmla="*/ 1070362 w 1161124"/>
                  <a:gd name="connsiteY19" fmla="*/ 1657088 h 1690908"/>
                  <a:gd name="connsiteX20" fmla="*/ 890140 w 1161124"/>
                  <a:gd name="connsiteY20" fmla="*/ 1495134 h 1690908"/>
                  <a:gd name="connsiteX21" fmla="*/ 856417 w 1161124"/>
                  <a:gd name="connsiteY21" fmla="*/ 1446436 h 1690908"/>
                  <a:gd name="connsiteX22" fmla="*/ 848964 w 1161124"/>
                  <a:gd name="connsiteY22" fmla="*/ 1445139 h 1690908"/>
                  <a:gd name="connsiteX23" fmla="*/ 851012 w 1161124"/>
                  <a:gd name="connsiteY23" fmla="*/ 1449888 h 1690908"/>
                  <a:gd name="connsiteX24" fmla="*/ 892974 w 1161124"/>
                  <a:gd name="connsiteY24" fmla="*/ 1688526 h 1690908"/>
                  <a:gd name="connsiteX25" fmla="*/ 557635 w 1161124"/>
                  <a:gd name="connsiteY25" fmla="*/ 1280467 h 1690908"/>
                  <a:gd name="connsiteX26" fmla="*/ 473980 w 1161124"/>
                  <a:gd name="connsiteY26" fmla="*/ 1115520 h 1690908"/>
                  <a:gd name="connsiteX27" fmla="*/ 460339 w 1161124"/>
                  <a:gd name="connsiteY27" fmla="*/ 1098346 h 1690908"/>
                  <a:gd name="connsiteX28" fmla="*/ 379746 w 1161124"/>
                  <a:gd name="connsiteY28" fmla="*/ 981934 h 1690908"/>
                  <a:gd name="connsiteX29" fmla="*/ 370906 w 1161124"/>
                  <a:gd name="connsiteY29" fmla="*/ 967191 h 1690908"/>
                  <a:gd name="connsiteX30" fmla="*/ 366340 w 1161124"/>
                  <a:gd name="connsiteY30" fmla="*/ 965641 h 1690908"/>
                  <a:gd name="connsiteX31" fmla="*/ 390495 w 1161124"/>
                  <a:gd name="connsiteY31" fmla="*/ 1104152 h 1690908"/>
                  <a:gd name="connsiteX32" fmla="*/ 370624 w 1161124"/>
                  <a:gd name="connsiteY32" fmla="*/ 1432772 h 1690908"/>
                  <a:gd name="connsiteX33" fmla="*/ 169243 w 1161124"/>
                  <a:gd name="connsiteY33" fmla="*/ 944499 h 1690908"/>
                  <a:gd name="connsiteX34" fmla="*/ 136584 w 1161124"/>
                  <a:gd name="connsiteY34" fmla="*/ 757229 h 1690908"/>
                  <a:gd name="connsiteX35" fmla="*/ 123128 w 1161124"/>
                  <a:gd name="connsiteY35" fmla="*/ 730118 h 1690908"/>
                  <a:gd name="connsiteX36" fmla="*/ 93180 w 1161124"/>
                  <a:gd name="connsiteY36" fmla="*/ 567883 h 1690908"/>
                  <a:gd name="connsiteX37" fmla="*/ 110313 w 1161124"/>
                  <a:gd name="connsiteY37" fmla="*/ 443941 h 1690908"/>
                  <a:gd name="connsiteX38" fmla="*/ 116748 w 1161124"/>
                  <a:gd name="connsiteY38" fmla="*/ 429302 h 1690908"/>
                  <a:gd name="connsiteX39" fmla="*/ 113013 w 1161124"/>
                  <a:gd name="connsiteY39" fmla="*/ 426406 h 1690908"/>
                  <a:gd name="connsiteX40" fmla="*/ 20389 w 1161124"/>
                  <a:gd name="connsiteY40" fmla="*/ 308151 h 1690908"/>
                  <a:gd name="connsiteX41" fmla="*/ 325996 w 1161124"/>
                  <a:gd name="connsiteY41" fmla="*/ 33595 h 1690908"/>
                  <a:gd name="connsiteX0" fmla="*/ 329851 w 1164979"/>
                  <a:gd name="connsiteY0" fmla="*/ 47598 h 1704911"/>
                  <a:gd name="connsiteX1" fmla="*/ 550454 w 1164979"/>
                  <a:gd name="connsiteY1" fmla="*/ 30299 h 1704911"/>
                  <a:gd name="connsiteX2" fmla="*/ 601727 w 1164979"/>
                  <a:gd name="connsiteY2" fmla="*/ 171488 h 1704911"/>
                  <a:gd name="connsiteX3" fmla="*/ 603481 w 1164979"/>
                  <a:gd name="connsiteY3" fmla="*/ 188705 h 1704911"/>
                  <a:gd name="connsiteX4" fmla="*/ 609161 w 1164979"/>
                  <a:gd name="connsiteY4" fmla="*/ 190383 h 1704911"/>
                  <a:gd name="connsiteX5" fmla="*/ 851479 w 1164979"/>
                  <a:gd name="connsiteY5" fmla="*/ 497888 h 1704911"/>
                  <a:gd name="connsiteX6" fmla="*/ 856979 w 1164979"/>
                  <a:gd name="connsiteY6" fmla="*/ 557556 h 1704911"/>
                  <a:gd name="connsiteX7" fmla="*/ 864401 w 1164979"/>
                  <a:gd name="connsiteY7" fmla="*/ 553439 h 1704911"/>
                  <a:gd name="connsiteX8" fmla="*/ 868322 w 1164979"/>
                  <a:gd name="connsiteY8" fmla="*/ 559394 h 1704911"/>
                  <a:gd name="connsiteX9" fmla="*/ 972047 w 1164979"/>
                  <a:gd name="connsiteY9" fmla="*/ 733096 h 1704911"/>
                  <a:gd name="connsiteX10" fmla="*/ 1152168 w 1164979"/>
                  <a:gd name="connsiteY10" fmla="*/ 1227245 h 1704911"/>
                  <a:gd name="connsiteX11" fmla="*/ 1104401 w 1164979"/>
                  <a:gd name="connsiteY11" fmla="*/ 1207056 h 1704911"/>
                  <a:gd name="connsiteX12" fmla="*/ 1080993 w 1164979"/>
                  <a:gd name="connsiteY12" fmla="*/ 1183859 h 1704911"/>
                  <a:gd name="connsiteX13" fmla="*/ 1109514 w 1164979"/>
                  <a:gd name="connsiteY13" fmla="*/ 1250000 h 1704911"/>
                  <a:gd name="connsiteX14" fmla="*/ 1151474 w 1164979"/>
                  <a:gd name="connsiteY14" fmla="*/ 1488639 h 1704911"/>
                  <a:gd name="connsiteX15" fmla="*/ 1018724 w 1164979"/>
                  <a:gd name="connsiteY15" fmla="*/ 1388273 h 1704911"/>
                  <a:gd name="connsiteX16" fmla="*/ 1011780 w 1164979"/>
                  <a:gd name="connsiteY16" fmla="*/ 1379265 h 1704911"/>
                  <a:gd name="connsiteX17" fmla="*/ 1010718 w 1164979"/>
                  <a:gd name="connsiteY17" fmla="*/ 1382504 h 1704911"/>
                  <a:gd name="connsiteX18" fmla="*/ 1032256 w 1164979"/>
                  <a:gd name="connsiteY18" fmla="*/ 1432452 h 1704911"/>
                  <a:gd name="connsiteX19" fmla="*/ 1074217 w 1164979"/>
                  <a:gd name="connsiteY19" fmla="*/ 1671091 h 1704911"/>
                  <a:gd name="connsiteX20" fmla="*/ 893995 w 1164979"/>
                  <a:gd name="connsiteY20" fmla="*/ 1509137 h 1704911"/>
                  <a:gd name="connsiteX21" fmla="*/ 860272 w 1164979"/>
                  <a:gd name="connsiteY21" fmla="*/ 1460439 h 1704911"/>
                  <a:gd name="connsiteX22" fmla="*/ 852819 w 1164979"/>
                  <a:gd name="connsiteY22" fmla="*/ 1459142 h 1704911"/>
                  <a:gd name="connsiteX23" fmla="*/ 854867 w 1164979"/>
                  <a:gd name="connsiteY23" fmla="*/ 1463891 h 1704911"/>
                  <a:gd name="connsiteX24" fmla="*/ 896829 w 1164979"/>
                  <a:gd name="connsiteY24" fmla="*/ 1702529 h 1704911"/>
                  <a:gd name="connsiteX25" fmla="*/ 561490 w 1164979"/>
                  <a:gd name="connsiteY25" fmla="*/ 1294470 h 1704911"/>
                  <a:gd name="connsiteX26" fmla="*/ 477835 w 1164979"/>
                  <a:gd name="connsiteY26" fmla="*/ 1129523 h 1704911"/>
                  <a:gd name="connsiteX27" fmla="*/ 464194 w 1164979"/>
                  <a:gd name="connsiteY27" fmla="*/ 1112349 h 1704911"/>
                  <a:gd name="connsiteX28" fmla="*/ 383601 w 1164979"/>
                  <a:gd name="connsiteY28" fmla="*/ 995937 h 1704911"/>
                  <a:gd name="connsiteX29" fmla="*/ 374761 w 1164979"/>
                  <a:gd name="connsiteY29" fmla="*/ 981194 h 1704911"/>
                  <a:gd name="connsiteX30" fmla="*/ 370195 w 1164979"/>
                  <a:gd name="connsiteY30" fmla="*/ 979644 h 1704911"/>
                  <a:gd name="connsiteX31" fmla="*/ 394350 w 1164979"/>
                  <a:gd name="connsiteY31" fmla="*/ 1118155 h 1704911"/>
                  <a:gd name="connsiteX32" fmla="*/ 374479 w 1164979"/>
                  <a:gd name="connsiteY32" fmla="*/ 1446775 h 1704911"/>
                  <a:gd name="connsiteX33" fmla="*/ 173098 w 1164979"/>
                  <a:gd name="connsiteY33" fmla="*/ 958502 h 1704911"/>
                  <a:gd name="connsiteX34" fmla="*/ 140439 w 1164979"/>
                  <a:gd name="connsiteY34" fmla="*/ 771232 h 1704911"/>
                  <a:gd name="connsiteX35" fmla="*/ 126983 w 1164979"/>
                  <a:gd name="connsiteY35" fmla="*/ 744121 h 1704911"/>
                  <a:gd name="connsiteX36" fmla="*/ 97035 w 1164979"/>
                  <a:gd name="connsiteY36" fmla="*/ 581886 h 1704911"/>
                  <a:gd name="connsiteX37" fmla="*/ 114168 w 1164979"/>
                  <a:gd name="connsiteY37" fmla="*/ 457944 h 1704911"/>
                  <a:gd name="connsiteX38" fmla="*/ 120603 w 1164979"/>
                  <a:gd name="connsiteY38" fmla="*/ 443305 h 1704911"/>
                  <a:gd name="connsiteX39" fmla="*/ 116868 w 1164979"/>
                  <a:gd name="connsiteY39" fmla="*/ 440409 h 1704911"/>
                  <a:gd name="connsiteX40" fmla="*/ 24244 w 1164979"/>
                  <a:gd name="connsiteY40" fmla="*/ 322154 h 1704911"/>
                  <a:gd name="connsiteX41" fmla="*/ 329851 w 1164979"/>
                  <a:gd name="connsiteY41" fmla="*/ 47598 h 1704911"/>
                  <a:gd name="connsiteX0" fmla="*/ 316459 w 1151587"/>
                  <a:gd name="connsiteY0" fmla="*/ 47598 h 1704911"/>
                  <a:gd name="connsiteX1" fmla="*/ 537062 w 1151587"/>
                  <a:gd name="connsiteY1" fmla="*/ 30299 h 1704911"/>
                  <a:gd name="connsiteX2" fmla="*/ 588335 w 1151587"/>
                  <a:gd name="connsiteY2" fmla="*/ 171488 h 1704911"/>
                  <a:gd name="connsiteX3" fmla="*/ 590089 w 1151587"/>
                  <a:gd name="connsiteY3" fmla="*/ 188705 h 1704911"/>
                  <a:gd name="connsiteX4" fmla="*/ 595769 w 1151587"/>
                  <a:gd name="connsiteY4" fmla="*/ 190383 h 1704911"/>
                  <a:gd name="connsiteX5" fmla="*/ 838087 w 1151587"/>
                  <a:gd name="connsiteY5" fmla="*/ 497888 h 1704911"/>
                  <a:gd name="connsiteX6" fmla="*/ 843587 w 1151587"/>
                  <a:gd name="connsiteY6" fmla="*/ 557556 h 1704911"/>
                  <a:gd name="connsiteX7" fmla="*/ 851009 w 1151587"/>
                  <a:gd name="connsiteY7" fmla="*/ 553439 h 1704911"/>
                  <a:gd name="connsiteX8" fmla="*/ 854930 w 1151587"/>
                  <a:gd name="connsiteY8" fmla="*/ 559394 h 1704911"/>
                  <a:gd name="connsiteX9" fmla="*/ 958655 w 1151587"/>
                  <a:gd name="connsiteY9" fmla="*/ 733096 h 1704911"/>
                  <a:gd name="connsiteX10" fmla="*/ 1138776 w 1151587"/>
                  <a:gd name="connsiteY10" fmla="*/ 1227245 h 1704911"/>
                  <a:gd name="connsiteX11" fmla="*/ 1091009 w 1151587"/>
                  <a:gd name="connsiteY11" fmla="*/ 1207056 h 1704911"/>
                  <a:gd name="connsiteX12" fmla="*/ 1067601 w 1151587"/>
                  <a:gd name="connsiteY12" fmla="*/ 1183859 h 1704911"/>
                  <a:gd name="connsiteX13" fmla="*/ 1096122 w 1151587"/>
                  <a:gd name="connsiteY13" fmla="*/ 1250000 h 1704911"/>
                  <a:gd name="connsiteX14" fmla="*/ 1138082 w 1151587"/>
                  <a:gd name="connsiteY14" fmla="*/ 1488639 h 1704911"/>
                  <a:gd name="connsiteX15" fmla="*/ 1005332 w 1151587"/>
                  <a:gd name="connsiteY15" fmla="*/ 1388273 h 1704911"/>
                  <a:gd name="connsiteX16" fmla="*/ 998388 w 1151587"/>
                  <a:gd name="connsiteY16" fmla="*/ 1379265 h 1704911"/>
                  <a:gd name="connsiteX17" fmla="*/ 997326 w 1151587"/>
                  <a:gd name="connsiteY17" fmla="*/ 1382504 h 1704911"/>
                  <a:gd name="connsiteX18" fmla="*/ 1018864 w 1151587"/>
                  <a:gd name="connsiteY18" fmla="*/ 1432452 h 1704911"/>
                  <a:gd name="connsiteX19" fmla="*/ 1060825 w 1151587"/>
                  <a:gd name="connsiteY19" fmla="*/ 1671091 h 1704911"/>
                  <a:gd name="connsiteX20" fmla="*/ 880603 w 1151587"/>
                  <a:gd name="connsiteY20" fmla="*/ 1509137 h 1704911"/>
                  <a:gd name="connsiteX21" fmla="*/ 846880 w 1151587"/>
                  <a:gd name="connsiteY21" fmla="*/ 1460439 h 1704911"/>
                  <a:gd name="connsiteX22" fmla="*/ 839427 w 1151587"/>
                  <a:gd name="connsiteY22" fmla="*/ 1459142 h 1704911"/>
                  <a:gd name="connsiteX23" fmla="*/ 841475 w 1151587"/>
                  <a:gd name="connsiteY23" fmla="*/ 1463891 h 1704911"/>
                  <a:gd name="connsiteX24" fmla="*/ 883437 w 1151587"/>
                  <a:gd name="connsiteY24" fmla="*/ 1702529 h 1704911"/>
                  <a:gd name="connsiteX25" fmla="*/ 548098 w 1151587"/>
                  <a:gd name="connsiteY25" fmla="*/ 1294470 h 1704911"/>
                  <a:gd name="connsiteX26" fmla="*/ 464443 w 1151587"/>
                  <a:gd name="connsiteY26" fmla="*/ 1129523 h 1704911"/>
                  <a:gd name="connsiteX27" fmla="*/ 450802 w 1151587"/>
                  <a:gd name="connsiteY27" fmla="*/ 1112349 h 1704911"/>
                  <a:gd name="connsiteX28" fmla="*/ 370209 w 1151587"/>
                  <a:gd name="connsiteY28" fmla="*/ 995937 h 1704911"/>
                  <a:gd name="connsiteX29" fmla="*/ 361369 w 1151587"/>
                  <a:gd name="connsiteY29" fmla="*/ 981194 h 1704911"/>
                  <a:gd name="connsiteX30" fmla="*/ 356803 w 1151587"/>
                  <a:gd name="connsiteY30" fmla="*/ 979644 h 1704911"/>
                  <a:gd name="connsiteX31" fmla="*/ 380958 w 1151587"/>
                  <a:gd name="connsiteY31" fmla="*/ 1118155 h 1704911"/>
                  <a:gd name="connsiteX32" fmla="*/ 361087 w 1151587"/>
                  <a:gd name="connsiteY32" fmla="*/ 1446775 h 1704911"/>
                  <a:gd name="connsiteX33" fmla="*/ 159706 w 1151587"/>
                  <a:gd name="connsiteY33" fmla="*/ 958502 h 1704911"/>
                  <a:gd name="connsiteX34" fmla="*/ 127047 w 1151587"/>
                  <a:gd name="connsiteY34" fmla="*/ 771232 h 1704911"/>
                  <a:gd name="connsiteX35" fmla="*/ 113591 w 1151587"/>
                  <a:gd name="connsiteY35" fmla="*/ 744121 h 1704911"/>
                  <a:gd name="connsiteX36" fmla="*/ 83643 w 1151587"/>
                  <a:gd name="connsiteY36" fmla="*/ 581886 h 1704911"/>
                  <a:gd name="connsiteX37" fmla="*/ 100776 w 1151587"/>
                  <a:gd name="connsiteY37" fmla="*/ 457944 h 1704911"/>
                  <a:gd name="connsiteX38" fmla="*/ 107211 w 1151587"/>
                  <a:gd name="connsiteY38" fmla="*/ 443305 h 1704911"/>
                  <a:gd name="connsiteX39" fmla="*/ 103476 w 1151587"/>
                  <a:gd name="connsiteY39" fmla="*/ 440409 h 1704911"/>
                  <a:gd name="connsiteX40" fmla="*/ 10852 w 1151587"/>
                  <a:gd name="connsiteY40" fmla="*/ 322154 h 1704911"/>
                  <a:gd name="connsiteX41" fmla="*/ 316459 w 1151587"/>
                  <a:gd name="connsiteY41" fmla="*/ 47598 h 1704911"/>
                  <a:gd name="connsiteX0" fmla="*/ 232816 w 1067944"/>
                  <a:gd name="connsiteY0" fmla="*/ 30232 h 1687545"/>
                  <a:gd name="connsiteX1" fmla="*/ 453419 w 1067944"/>
                  <a:gd name="connsiteY1" fmla="*/ 12933 h 1687545"/>
                  <a:gd name="connsiteX2" fmla="*/ 504692 w 1067944"/>
                  <a:gd name="connsiteY2" fmla="*/ 154122 h 1687545"/>
                  <a:gd name="connsiteX3" fmla="*/ 506446 w 1067944"/>
                  <a:gd name="connsiteY3" fmla="*/ 171339 h 1687545"/>
                  <a:gd name="connsiteX4" fmla="*/ 512126 w 1067944"/>
                  <a:gd name="connsiteY4" fmla="*/ 173017 h 1687545"/>
                  <a:gd name="connsiteX5" fmla="*/ 754444 w 1067944"/>
                  <a:gd name="connsiteY5" fmla="*/ 480522 h 1687545"/>
                  <a:gd name="connsiteX6" fmla="*/ 759944 w 1067944"/>
                  <a:gd name="connsiteY6" fmla="*/ 540190 h 1687545"/>
                  <a:gd name="connsiteX7" fmla="*/ 767366 w 1067944"/>
                  <a:gd name="connsiteY7" fmla="*/ 536073 h 1687545"/>
                  <a:gd name="connsiteX8" fmla="*/ 771287 w 1067944"/>
                  <a:gd name="connsiteY8" fmla="*/ 542028 h 1687545"/>
                  <a:gd name="connsiteX9" fmla="*/ 875012 w 1067944"/>
                  <a:gd name="connsiteY9" fmla="*/ 715730 h 1687545"/>
                  <a:gd name="connsiteX10" fmla="*/ 1055133 w 1067944"/>
                  <a:gd name="connsiteY10" fmla="*/ 1209879 h 1687545"/>
                  <a:gd name="connsiteX11" fmla="*/ 1007366 w 1067944"/>
                  <a:gd name="connsiteY11" fmla="*/ 1189690 h 1687545"/>
                  <a:gd name="connsiteX12" fmla="*/ 983958 w 1067944"/>
                  <a:gd name="connsiteY12" fmla="*/ 1166493 h 1687545"/>
                  <a:gd name="connsiteX13" fmla="*/ 1012479 w 1067944"/>
                  <a:gd name="connsiteY13" fmla="*/ 1232634 h 1687545"/>
                  <a:gd name="connsiteX14" fmla="*/ 1054439 w 1067944"/>
                  <a:gd name="connsiteY14" fmla="*/ 1471273 h 1687545"/>
                  <a:gd name="connsiteX15" fmla="*/ 921689 w 1067944"/>
                  <a:gd name="connsiteY15" fmla="*/ 1370907 h 1687545"/>
                  <a:gd name="connsiteX16" fmla="*/ 914745 w 1067944"/>
                  <a:gd name="connsiteY16" fmla="*/ 1361899 h 1687545"/>
                  <a:gd name="connsiteX17" fmla="*/ 913683 w 1067944"/>
                  <a:gd name="connsiteY17" fmla="*/ 1365138 h 1687545"/>
                  <a:gd name="connsiteX18" fmla="*/ 935221 w 1067944"/>
                  <a:gd name="connsiteY18" fmla="*/ 1415086 h 1687545"/>
                  <a:gd name="connsiteX19" fmla="*/ 977182 w 1067944"/>
                  <a:gd name="connsiteY19" fmla="*/ 1653725 h 1687545"/>
                  <a:gd name="connsiteX20" fmla="*/ 796960 w 1067944"/>
                  <a:gd name="connsiteY20" fmla="*/ 1491771 h 1687545"/>
                  <a:gd name="connsiteX21" fmla="*/ 763237 w 1067944"/>
                  <a:gd name="connsiteY21" fmla="*/ 1443073 h 1687545"/>
                  <a:gd name="connsiteX22" fmla="*/ 755784 w 1067944"/>
                  <a:gd name="connsiteY22" fmla="*/ 1441776 h 1687545"/>
                  <a:gd name="connsiteX23" fmla="*/ 757832 w 1067944"/>
                  <a:gd name="connsiteY23" fmla="*/ 1446525 h 1687545"/>
                  <a:gd name="connsiteX24" fmla="*/ 799794 w 1067944"/>
                  <a:gd name="connsiteY24" fmla="*/ 1685163 h 1687545"/>
                  <a:gd name="connsiteX25" fmla="*/ 464455 w 1067944"/>
                  <a:gd name="connsiteY25" fmla="*/ 1277104 h 1687545"/>
                  <a:gd name="connsiteX26" fmla="*/ 380800 w 1067944"/>
                  <a:gd name="connsiteY26" fmla="*/ 1112157 h 1687545"/>
                  <a:gd name="connsiteX27" fmla="*/ 367159 w 1067944"/>
                  <a:gd name="connsiteY27" fmla="*/ 1094983 h 1687545"/>
                  <a:gd name="connsiteX28" fmla="*/ 286566 w 1067944"/>
                  <a:gd name="connsiteY28" fmla="*/ 978571 h 1687545"/>
                  <a:gd name="connsiteX29" fmla="*/ 277726 w 1067944"/>
                  <a:gd name="connsiteY29" fmla="*/ 963828 h 1687545"/>
                  <a:gd name="connsiteX30" fmla="*/ 273160 w 1067944"/>
                  <a:gd name="connsiteY30" fmla="*/ 962278 h 1687545"/>
                  <a:gd name="connsiteX31" fmla="*/ 297315 w 1067944"/>
                  <a:gd name="connsiteY31" fmla="*/ 1100789 h 1687545"/>
                  <a:gd name="connsiteX32" fmla="*/ 277444 w 1067944"/>
                  <a:gd name="connsiteY32" fmla="*/ 1429409 h 1687545"/>
                  <a:gd name="connsiteX33" fmla="*/ 76063 w 1067944"/>
                  <a:gd name="connsiteY33" fmla="*/ 941136 h 1687545"/>
                  <a:gd name="connsiteX34" fmla="*/ 43404 w 1067944"/>
                  <a:gd name="connsiteY34" fmla="*/ 753866 h 1687545"/>
                  <a:gd name="connsiteX35" fmla="*/ 29948 w 1067944"/>
                  <a:gd name="connsiteY35" fmla="*/ 726755 h 1687545"/>
                  <a:gd name="connsiteX36" fmla="*/ 0 w 1067944"/>
                  <a:gd name="connsiteY36" fmla="*/ 564520 h 1687545"/>
                  <a:gd name="connsiteX37" fmla="*/ 17133 w 1067944"/>
                  <a:gd name="connsiteY37" fmla="*/ 440578 h 1687545"/>
                  <a:gd name="connsiteX38" fmla="*/ 23568 w 1067944"/>
                  <a:gd name="connsiteY38" fmla="*/ 425939 h 1687545"/>
                  <a:gd name="connsiteX39" fmla="*/ 19833 w 1067944"/>
                  <a:gd name="connsiteY39" fmla="*/ 423043 h 1687545"/>
                  <a:gd name="connsiteX40" fmla="*/ 54704 w 1067944"/>
                  <a:gd name="connsiteY40" fmla="*/ 223290 h 1687545"/>
                  <a:gd name="connsiteX41" fmla="*/ 232816 w 1067944"/>
                  <a:gd name="connsiteY41" fmla="*/ 30232 h 1687545"/>
                  <a:gd name="connsiteX0" fmla="*/ 232816 w 1067944"/>
                  <a:gd name="connsiteY0" fmla="*/ 7742 h 1665055"/>
                  <a:gd name="connsiteX1" fmla="*/ 349111 w 1067944"/>
                  <a:gd name="connsiteY1" fmla="*/ 47170 h 1665055"/>
                  <a:gd name="connsiteX2" fmla="*/ 504692 w 1067944"/>
                  <a:gd name="connsiteY2" fmla="*/ 131632 h 1665055"/>
                  <a:gd name="connsiteX3" fmla="*/ 506446 w 1067944"/>
                  <a:gd name="connsiteY3" fmla="*/ 148849 h 1665055"/>
                  <a:gd name="connsiteX4" fmla="*/ 512126 w 1067944"/>
                  <a:gd name="connsiteY4" fmla="*/ 150527 h 1665055"/>
                  <a:gd name="connsiteX5" fmla="*/ 754444 w 1067944"/>
                  <a:gd name="connsiteY5" fmla="*/ 458032 h 1665055"/>
                  <a:gd name="connsiteX6" fmla="*/ 759944 w 1067944"/>
                  <a:gd name="connsiteY6" fmla="*/ 517700 h 1665055"/>
                  <a:gd name="connsiteX7" fmla="*/ 767366 w 1067944"/>
                  <a:gd name="connsiteY7" fmla="*/ 513583 h 1665055"/>
                  <a:gd name="connsiteX8" fmla="*/ 771287 w 1067944"/>
                  <a:gd name="connsiteY8" fmla="*/ 519538 h 1665055"/>
                  <a:gd name="connsiteX9" fmla="*/ 875012 w 1067944"/>
                  <a:gd name="connsiteY9" fmla="*/ 693240 h 1665055"/>
                  <a:gd name="connsiteX10" fmla="*/ 1055133 w 1067944"/>
                  <a:gd name="connsiteY10" fmla="*/ 1187389 h 1665055"/>
                  <a:gd name="connsiteX11" fmla="*/ 1007366 w 1067944"/>
                  <a:gd name="connsiteY11" fmla="*/ 1167200 h 1665055"/>
                  <a:gd name="connsiteX12" fmla="*/ 983958 w 1067944"/>
                  <a:gd name="connsiteY12" fmla="*/ 1144003 h 1665055"/>
                  <a:gd name="connsiteX13" fmla="*/ 1012479 w 1067944"/>
                  <a:gd name="connsiteY13" fmla="*/ 1210144 h 1665055"/>
                  <a:gd name="connsiteX14" fmla="*/ 1054439 w 1067944"/>
                  <a:gd name="connsiteY14" fmla="*/ 1448783 h 1665055"/>
                  <a:gd name="connsiteX15" fmla="*/ 921689 w 1067944"/>
                  <a:gd name="connsiteY15" fmla="*/ 1348417 h 1665055"/>
                  <a:gd name="connsiteX16" fmla="*/ 914745 w 1067944"/>
                  <a:gd name="connsiteY16" fmla="*/ 1339409 h 1665055"/>
                  <a:gd name="connsiteX17" fmla="*/ 913683 w 1067944"/>
                  <a:gd name="connsiteY17" fmla="*/ 1342648 h 1665055"/>
                  <a:gd name="connsiteX18" fmla="*/ 935221 w 1067944"/>
                  <a:gd name="connsiteY18" fmla="*/ 1392596 h 1665055"/>
                  <a:gd name="connsiteX19" fmla="*/ 977182 w 1067944"/>
                  <a:gd name="connsiteY19" fmla="*/ 1631235 h 1665055"/>
                  <a:gd name="connsiteX20" fmla="*/ 796960 w 1067944"/>
                  <a:gd name="connsiteY20" fmla="*/ 1469281 h 1665055"/>
                  <a:gd name="connsiteX21" fmla="*/ 763237 w 1067944"/>
                  <a:gd name="connsiteY21" fmla="*/ 1420583 h 1665055"/>
                  <a:gd name="connsiteX22" fmla="*/ 755784 w 1067944"/>
                  <a:gd name="connsiteY22" fmla="*/ 1419286 h 1665055"/>
                  <a:gd name="connsiteX23" fmla="*/ 757832 w 1067944"/>
                  <a:gd name="connsiteY23" fmla="*/ 1424035 h 1665055"/>
                  <a:gd name="connsiteX24" fmla="*/ 799794 w 1067944"/>
                  <a:gd name="connsiteY24" fmla="*/ 1662673 h 1665055"/>
                  <a:gd name="connsiteX25" fmla="*/ 464455 w 1067944"/>
                  <a:gd name="connsiteY25" fmla="*/ 1254614 h 1665055"/>
                  <a:gd name="connsiteX26" fmla="*/ 380800 w 1067944"/>
                  <a:gd name="connsiteY26" fmla="*/ 1089667 h 1665055"/>
                  <a:gd name="connsiteX27" fmla="*/ 367159 w 1067944"/>
                  <a:gd name="connsiteY27" fmla="*/ 1072493 h 1665055"/>
                  <a:gd name="connsiteX28" fmla="*/ 286566 w 1067944"/>
                  <a:gd name="connsiteY28" fmla="*/ 956081 h 1665055"/>
                  <a:gd name="connsiteX29" fmla="*/ 277726 w 1067944"/>
                  <a:gd name="connsiteY29" fmla="*/ 941338 h 1665055"/>
                  <a:gd name="connsiteX30" fmla="*/ 273160 w 1067944"/>
                  <a:gd name="connsiteY30" fmla="*/ 939788 h 1665055"/>
                  <a:gd name="connsiteX31" fmla="*/ 297315 w 1067944"/>
                  <a:gd name="connsiteY31" fmla="*/ 1078299 h 1665055"/>
                  <a:gd name="connsiteX32" fmla="*/ 277444 w 1067944"/>
                  <a:gd name="connsiteY32" fmla="*/ 1406919 h 1665055"/>
                  <a:gd name="connsiteX33" fmla="*/ 76063 w 1067944"/>
                  <a:gd name="connsiteY33" fmla="*/ 918646 h 1665055"/>
                  <a:gd name="connsiteX34" fmla="*/ 43404 w 1067944"/>
                  <a:gd name="connsiteY34" fmla="*/ 731376 h 1665055"/>
                  <a:gd name="connsiteX35" fmla="*/ 29948 w 1067944"/>
                  <a:gd name="connsiteY35" fmla="*/ 704265 h 1665055"/>
                  <a:gd name="connsiteX36" fmla="*/ 0 w 1067944"/>
                  <a:gd name="connsiteY36" fmla="*/ 542030 h 1665055"/>
                  <a:gd name="connsiteX37" fmla="*/ 17133 w 1067944"/>
                  <a:gd name="connsiteY37" fmla="*/ 418088 h 1665055"/>
                  <a:gd name="connsiteX38" fmla="*/ 23568 w 1067944"/>
                  <a:gd name="connsiteY38" fmla="*/ 403449 h 1665055"/>
                  <a:gd name="connsiteX39" fmla="*/ 19833 w 1067944"/>
                  <a:gd name="connsiteY39" fmla="*/ 400553 h 1665055"/>
                  <a:gd name="connsiteX40" fmla="*/ 54704 w 1067944"/>
                  <a:gd name="connsiteY40" fmla="*/ 200800 h 1665055"/>
                  <a:gd name="connsiteX41" fmla="*/ 232816 w 1067944"/>
                  <a:gd name="connsiteY41" fmla="*/ 7742 h 1665055"/>
                  <a:gd name="connsiteX0" fmla="*/ 54704 w 1067944"/>
                  <a:gd name="connsiteY0" fmla="*/ 155343 h 1619598"/>
                  <a:gd name="connsiteX1" fmla="*/ 349111 w 1067944"/>
                  <a:gd name="connsiteY1" fmla="*/ 1713 h 1619598"/>
                  <a:gd name="connsiteX2" fmla="*/ 504692 w 1067944"/>
                  <a:gd name="connsiteY2" fmla="*/ 86175 h 1619598"/>
                  <a:gd name="connsiteX3" fmla="*/ 506446 w 1067944"/>
                  <a:gd name="connsiteY3" fmla="*/ 103392 h 1619598"/>
                  <a:gd name="connsiteX4" fmla="*/ 512126 w 1067944"/>
                  <a:gd name="connsiteY4" fmla="*/ 105070 h 1619598"/>
                  <a:gd name="connsiteX5" fmla="*/ 754444 w 1067944"/>
                  <a:gd name="connsiteY5" fmla="*/ 412575 h 1619598"/>
                  <a:gd name="connsiteX6" fmla="*/ 759944 w 1067944"/>
                  <a:gd name="connsiteY6" fmla="*/ 472243 h 1619598"/>
                  <a:gd name="connsiteX7" fmla="*/ 767366 w 1067944"/>
                  <a:gd name="connsiteY7" fmla="*/ 468126 h 1619598"/>
                  <a:gd name="connsiteX8" fmla="*/ 771287 w 1067944"/>
                  <a:gd name="connsiteY8" fmla="*/ 474081 h 1619598"/>
                  <a:gd name="connsiteX9" fmla="*/ 875012 w 1067944"/>
                  <a:gd name="connsiteY9" fmla="*/ 647783 h 1619598"/>
                  <a:gd name="connsiteX10" fmla="*/ 1055133 w 1067944"/>
                  <a:gd name="connsiteY10" fmla="*/ 1141932 h 1619598"/>
                  <a:gd name="connsiteX11" fmla="*/ 1007366 w 1067944"/>
                  <a:gd name="connsiteY11" fmla="*/ 1121743 h 1619598"/>
                  <a:gd name="connsiteX12" fmla="*/ 983958 w 1067944"/>
                  <a:gd name="connsiteY12" fmla="*/ 1098546 h 1619598"/>
                  <a:gd name="connsiteX13" fmla="*/ 1012479 w 1067944"/>
                  <a:gd name="connsiteY13" fmla="*/ 1164687 h 1619598"/>
                  <a:gd name="connsiteX14" fmla="*/ 1054439 w 1067944"/>
                  <a:gd name="connsiteY14" fmla="*/ 1403326 h 1619598"/>
                  <a:gd name="connsiteX15" fmla="*/ 921689 w 1067944"/>
                  <a:gd name="connsiteY15" fmla="*/ 1302960 h 1619598"/>
                  <a:gd name="connsiteX16" fmla="*/ 914745 w 1067944"/>
                  <a:gd name="connsiteY16" fmla="*/ 1293952 h 1619598"/>
                  <a:gd name="connsiteX17" fmla="*/ 913683 w 1067944"/>
                  <a:gd name="connsiteY17" fmla="*/ 1297191 h 1619598"/>
                  <a:gd name="connsiteX18" fmla="*/ 935221 w 1067944"/>
                  <a:gd name="connsiteY18" fmla="*/ 1347139 h 1619598"/>
                  <a:gd name="connsiteX19" fmla="*/ 977182 w 1067944"/>
                  <a:gd name="connsiteY19" fmla="*/ 1585778 h 1619598"/>
                  <a:gd name="connsiteX20" fmla="*/ 796960 w 1067944"/>
                  <a:gd name="connsiteY20" fmla="*/ 1423824 h 1619598"/>
                  <a:gd name="connsiteX21" fmla="*/ 763237 w 1067944"/>
                  <a:gd name="connsiteY21" fmla="*/ 1375126 h 1619598"/>
                  <a:gd name="connsiteX22" fmla="*/ 755784 w 1067944"/>
                  <a:gd name="connsiteY22" fmla="*/ 1373829 h 1619598"/>
                  <a:gd name="connsiteX23" fmla="*/ 757832 w 1067944"/>
                  <a:gd name="connsiteY23" fmla="*/ 1378578 h 1619598"/>
                  <a:gd name="connsiteX24" fmla="*/ 799794 w 1067944"/>
                  <a:gd name="connsiteY24" fmla="*/ 1617216 h 1619598"/>
                  <a:gd name="connsiteX25" fmla="*/ 464455 w 1067944"/>
                  <a:gd name="connsiteY25" fmla="*/ 1209157 h 1619598"/>
                  <a:gd name="connsiteX26" fmla="*/ 380800 w 1067944"/>
                  <a:gd name="connsiteY26" fmla="*/ 1044210 h 1619598"/>
                  <a:gd name="connsiteX27" fmla="*/ 367159 w 1067944"/>
                  <a:gd name="connsiteY27" fmla="*/ 1027036 h 1619598"/>
                  <a:gd name="connsiteX28" fmla="*/ 286566 w 1067944"/>
                  <a:gd name="connsiteY28" fmla="*/ 910624 h 1619598"/>
                  <a:gd name="connsiteX29" fmla="*/ 277726 w 1067944"/>
                  <a:gd name="connsiteY29" fmla="*/ 895881 h 1619598"/>
                  <a:gd name="connsiteX30" fmla="*/ 273160 w 1067944"/>
                  <a:gd name="connsiteY30" fmla="*/ 894331 h 1619598"/>
                  <a:gd name="connsiteX31" fmla="*/ 297315 w 1067944"/>
                  <a:gd name="connsiteY31" fmla="*/ 1032842 h 1619598"/>
                  <a:gd name="connsiteX32" fmla="*/ 277444 w 1067944"/>
                  <a:gd name="connsiteY32" fmla="*/ 1361462 h 1619598"/>
                  <a:gd name="connsiteX33" fmla="*/ 76063 w 1067944"/>
                  <a:gd name="connsiteY33" fmla="*/ 873189 h 1619598"/>
                  <a:gd name="connsiteX34" fmla="*/ 43404 w 1067944"/>
                  <a:gd name="connsiteY34" fmla="*/ 685919 h 1619598"/>
                  <a:gd name="connsiteX35" fmla="*/ 29948 w 1067944"/>
                  <a:gd name="connsiteY35" fmla="*/ 658808 h 1619598"/>
                  <a:gd name="connsiteX36" fmla="*/ 0 w 1067944"/>
                  <a:gd name="connsiteY36" fmla="*/ 496573 h 1619598"/>
                  <a:gd name="connsiteX37" fmla="*/ 17133 w 1067944"/>
                  <a:gd name="connsiteY37" fmla="*/ 372631 h 1619598"/>
                  <a:gd name="connsiteX38" fmla="*/ 23568 w 1067944"/>
                  <a:gd name="connsiteY38" fmla="*/ 357992 h 1619598"/>
                  <a:gd name="connsiteX39" fmla="*/ 19833 w 1067944"/>
                  <a:gd name="connsiteY39" fmla="*/ 355096 h 1619598"/>
                  <a:gd name="connsiteX40" fmla="*/ 54704 w 1067944"/>
                  <a:gd name="connsiteY40" fmla="*/ 155343 h 1619598"/>
                  <a:gd name="connsiteX0" fmla="*/ 112386 w 1125626"/>
                  <a:gd name="connsiteY0" fmla="*/ 155343 h 1619598"/>
                  <a:gd name="connsiteX1" fmla="*/ 406793 w 1125626"/>
                  <a:gd name="connsiteY1" fmla="*/ 1713 h 1619598"/>
                  <a:gd name="connsiteX2" fmla="*/ 562374 w 1125626"/>
                  <a:gd name="connsiteY2" fmla="*/ 86175 h 1619598"/>
                  <a:gd name="connsiteX3" fmla="*/ 564128 w 1125626"/>
                  <a:gd name="connsiteY3" fmla="*/ 103392 h 1619598"/>
                  <a:gd name="connsiteX4" fmla="*/ 569808 w 1125626"/>
                  <a:gd name="connsiteY4" fmla="*/ 105070 h 1619598"/>
                  <a:gd name="connsiteX5" fmla="*/ 812126 w 1125626"/>
                  <a:gd name="connsiteY5" fmla="*/ 412575 h 1619598"/>
                  <a:gd name="connsiteX6" fmla="*/ 817626 w 1125626"/>
                  <a:gd name="connsiteY6" fmla="*/ 472243 h 1619598"/>
                  <a:gd name="connsiteX7" fmla="*/ 825048 w 1125626"/>
                  <a:gd name="connsiteY7" fmla="*/ 468126 h 1619598"/>
                  <a:gd name="connsiteX8" fmla="*/ 828969 w 1125626"/>
                  <a:gd name="connsiteY8" fmla="*/ 474081 h 1619598"/>
                  <a:gd name="connsiteX9" fmla="*/ 932694 w 1125626"/>
                  <a:gd name="connsiteY9" fmla="*/ 647783 h 1619598"/>
                  <a:gd name="connsiteX10" fmla="*/ 1112815 w 1125626"/>
                  <a:gd name="connsiteY10" fmla="*/ 1141932 h 1619598"/>
                  <a:gd name="connsiteX11" fmla="*/ 1065048 w 1125626"/>
                  <a:gd name="connsiteY11" fmla="*/ 1121743 h 1619598"/>
                  <a:gd name="connsiteX12" fmla="*/ 1041640 w 1125626"/>
                  <a:gd name="connsiteY12" fmla="*/ 1098546 h 1619598"/>
                  <a:gd name="connsiteX13" fmla="*/ 1070161 w 1125626"/>
                  <a:gd name="connsiteY13" fmla="*/ 1164687 h 1619598"/>
                  <a:gd name="connsiteX14" fmla="*/ 1112121 w 1125626"/>
                  <a:gd name="connsiteY14" fmla="*/ 1403326 h 1619598"/>
                  <a:gd name="connsiteX15" fmla="*/ 979371 w 1125626"/>
                  <a:gd name="connsiteY15" fmla="*/ 1302960 h 1619598"/>
                  <a:gd name="connsiteX16" fmla="*/ 972427 w 1125626"/>
                  <a:gd name="connsiteY16" fmla="*/ 1293952 h 1619598"/>
                  <a:gd name="connsiteX17" fmla="*/ 971365 w 1125626"/>
                  <a:gd name="connsiteY17" fmla="*/ 1297191 h 1619598"/>
                  <a:gd name="connsiteX18" fmla="*/ 992903 w 1125626"/>
                  <a:gd name="connsiteY18" fmla="*/ 1347139 h 1619598"/>
                  <a:gd name="connsiteX19" fmla="*/ 1034864 w 1125626"/>
                  <a:gd name="connsiteY19" fmla="*/ 1585778 h 1619598"/>
                  <a:gd name="connsiteX20" fmla="*/ 854642 w 1125626"/>
                  <a:gd name="connsiteY20" fmla="*/ 1423824 h 1619598"/>
                  <a:gd name="connsiteX21" fmla="*/ 820919 w 1125626"/>
                  <a:gd name="connsiteY21" fmla="*/ 1375126 h 1619598"/>
                  <a:gd name="connsiteX22" fmla="*/ 813466 w 1125626"/>
                  <a:gd name="connsiteY22" fmla="*/ 1373829 h 1619598"/>
                  <a:gd name="connsiteX23" fmla="*/ 815514 w 1125626"/>
                  <a:gd name="connsiteY23" fmla="*/ 1378578 h 1619598"/>
                  <a:gd name="connsiteX24" fmla="*/ 857476 w 1125626"/>
                  <a:gd name="connsiteY24" fmla="*/ 1617216 h 1619598"/>
                  <a:gd name="connsiteX25" fmla="*/ 522137 w 1125626"/>
                  <a:gd name="connsiteY25" fmla="*/ 1209157 h 1619598"/>
                  <a:gd name="connsiteX26" fmla="*/ 438482 w 1125626"/>
                  <a:gd name="connsiteY26" fmla="*/ 1044210 h 1619598"/>
                  <a:gd name="connsiteX27" fmla="*/ 424841 w 1125626"/>
                  <a:gd name="connsiteY27" fmla="*/ 1027036 h 1619598"/>
                  <a:gd name="connsiteX28" fmla="*/ 344248 w 1125626"/>
                  <a:gd name="connsiteY28" fmla="*/ 910624 h 1619598"/>
                  <a:gd name="connsiteX29" fmla="*/ 335408 w 1125626"/>
                  <a:gd name="connsiteY29" fmla="*/ 895881 h 1619598"/>
                  <a:gd name="connsiteX30" fmla="*/ 330842 w 1125626"/>
                  <a:gd name="connsiteY30" fmla="*/ 894331 h 1619598"/>
                  <a:gd name="connsiteX31" fmla="*/ 354997 w 1125626"/>
                  <a:gd name="connsiteY31" fmla="*/ 1032842 h 1619598"/>
                  <a:gd name="connsiteX32" fmla="*/ 335126 w 1125626"/>
                  <a:gd name="connsiteY32" fmla="*/ 1361462 h 1619598"/>
                  <a:gd name="connsiteX33" fmla="*/ 133745 w 1125626"/>
                  <a:gd name="connsiteY33" fmla="*/ 873189 h 1619598"/>
                  <a:gd name="connsiteX34" fmla="*/ 101086 w 1125626"/>
                  <a:gd name="connsiteY34" fmla="*/ 685919 h 1619598"/>
                  <a:gd name="connsiteX35" fmla="*/ 87630 w 1125626"/>
                  <a:gd name="connsiteY35" fmla="*/ 658808 h 1619598"/>
                  <a:gd name="connsiteX36" fmla="*/ 57682 w 1125626"/>
                  <a:gd name="connsiteY36" fmla="*/ 496573 h 1619598"/>
                  <a:gd name="connsiteX37" fmla="*/ 74815 w 1125626"/>
                  <a:gd name="connsiteY37" fmla="*/ 372631 h 1619598"/>
                  <a:gd name="connsiteX38" fmla="*/ 81250 w 1125626"/>
                  <a:gd name="connsiteY38" fmla="*/ 357992 h 1619598"/>
                  <a:gd name="connsiteX39" fmla="*/ 4919 w 1125626"/>
                  <a:gd name="connsiteY39" fmla="*/ 248675 h 1619598"/>
                  <a:gd name="connsiteX40" fmla="*/ 112386 w 1125626"/>
                  <a:gd name="connsiteY40" fmla="*/ 155343 h 1619598"/>
                  <a:gd name="connsiteX0" fmla="*/ 0 w 1120707"/>
                  <a:gd name="connsiteY0" fmla="*/ 253392 h 1624315"/>
                  <a:gd name="connsiteX1" fmla="*/ 401874 w 1120707"/>
                  <a:gd name="connsiteY1" fmla="*/ 6430 h 1624315"/>
                  <a:gd name="connsiteX2" fmla="*/ 557455 w 1120707"/>
                  <a:gd name="connsiteY2" fmla="*/ 90892 h 1624315"/>
                  <a:gd name="connsiteX3" fmla="*/ 559209 w 1120707"/>
                  <a:gd name="connsiteY3" fmla="*/ 108109 h 1624315"/>
                  <a:gd name="connsiteX4" fmla="*/ 564889 w 1120707"/>
                  <a:gd name="connsiteY4" fmla="*/ 109787 h 1624315"/>
                  <a:gd name="connsiteX5" fmla="*/ 807207 w 1120707"/>
                  <a:gd name="connsiteY5" fmla="*/ 417292 h 1624315"/>
                  <a:gd name="connsiteX6" fmla="*/ 812707 w 1120707"/>
                  <a:gd name="connsiteY6" fmla="*/ 476960 h 1624315"/>
                  <a:gd name="connsiteX7" fmla="*/ 820129 w 1120707"/>
                  <a:gd name="connsiteY7" fmla="*/ 472843 h 1624315"/>
                  <a:gd name="connsiteX8" fmla="*/ 824050 w 1120707"/>
                  <a:gd name="connsiteY8" fmla="*/ 478798 h 1624315"/>
                  <a:gd name="connsiteX9" fmla="*/ 927775 w 1120707"/>
                  <a:gd name="connsiteY9" fmla="*/ 652500 h 1624315"/>
                  <a:gd name="connsiteX10" fmla="*/ 1107896 w 1120707"/>
                  <a:gd name="connsiteY10" fmla="*/ 1146649 h 1624315"/>
                  <a:gd name="connsiteX11" fmla="*/ 1060129 w 1120707"/>
                  <a:gd name="connsiteY11" fmla="*/ 1126460 h 1624315"/>
                  <a:gd name="connsiteX12" fmla="*/ 1036721 w 1120707"/>
                  <a:gd name="connsiteY12" fmla="*/ 1103263 h 1624315"/>
                  <a:gd name="connsiteX13" fmla="*/ 1065242 w 1120707"/>
                  <a:gd name="connsiteY13" fmla="*/ 1169404 h 1624315"/>
                  <a:gd name="connsiteX14" fmla="*/ 1107202 w 1120707"/>
                  <a:gd name="connsiteY14" fmla="*/ 1408043 h 1624315"/>
                  <a:gd name="connsiteX15" fmla="*/ 974452 w 1120707"/>
                  <a:gd name="connsiteY15" fmla="*/ 1307677 h 1624315"/>
                  <a:gd name="connsiteX16" fmla="*/ 967508 w 1120707"/>
                  <a:gd name="connsiteY16" fmla="*/ 1298669 h 1624315"/>
                  <a:gd name="connsiteX17" fmla="*/ 966446 w 1120707"/>
                  <a:gd name="connsiteY17" fmla="*/ 1301908 h 1624315"/>
                  <a:gd name="connsiteX18" fmla="*/ 987984 w 1120707"/>
                  <a:gd name="connsiteY18" fmla="*/ 1351856 h 1624315"/>
                  <a:gd name="connsiteX19" fmla="*/ 1029945 w 1120707"/>
                  <a:gd name="connsiteY19" fmla="*/ 1590495 h 1624315"/>
                  <a:gd name="connsiteX20" fmla="*/ 849723 w 1120707"/>
                  <a:gd name="connsiteY20" fmla="*/ 1428541 h 1624315"/>
                  <a:gd name="connsiteX21" fmla="*/ 816000 w 1120707"/>
                  <a:gd name="connsiteY21" fmla="*/ 1379843 h 1624315"/>
                  <a:gd name="connsiteX22" fmla="*/ 808547 w 1120707"/>
                  <a:gd name="connsiteY22" fmla="*/ 1378546 h 1624315"/>
                  <a:gd name="connsiteX23" fmla="*/ 810595 w 1120707"/>
                  <a:gd name="connsiteY23" fmla="*/ 1383295 h 1624315"/>
                  <a:gd name="connsiteX24" fmla="*/ 852557 w 1120707"/>
                  <a:gd name="connsiteY24" fmla="*/ 1621933 h 1624315"/>
                  <a:gd name="connsiteX25" fmla="*/ 517218 w 1120707"/>
                  <a:gd name="connsiteY25" fmla="*/ 1213874 h 1624315"/>
                  <a:gd name="connsiteX26" fmla="*/ 433563 w 1120707"/>
                  <a:gd name="connsiteY26" fmla="*/ 1048927 h 1624315"/>
                  <a:gd name="connsiteX27" fmla="*/ 419922 w 1120707"/>
                  <a:gd name="connsiteY27" fmla="*/ 1031753 h 1624315"/>
                  <a:gd name="connsiteX28" fmla="*/ 339329 w 1120707"/>
                  <a:gd name="connsiteY28" fmla="*/ 915341 h 1624315"/>
                  <a:gd name="connsiteX29" fmla="*/ 330489 w 1120707"/>
                  <a:gd name="connsiteY29" fmla="*/ 900598 h 1624315"/>
                  <a:gd name="connsiteX30" fmla="*/ 325923 w 1120707"/>
                  <a:gd name="connsiteY30" fmla="*/ 899048 h 1624315"/>
                  <a:gd name="connsiteX31" fmla="*/ 350078 w 1120707"/>
                  <a:gd name="connsiteY31" fmla="*/ 1037559 h 1624315"/>
                  <a:gd name="connsiteX32" fmla="*/ 330207 w 1120707"/>
                  <a:gd name="connsiteY32" fmla="*/ 1366179 h 1624315"/>
                  <a:gd name="connsiteX33" fmla="*/ 128826 w 1120707"/>
                  <a:gd name="connsiteY33" fmla="*/ 877906 h 1624315"/>
                  <a:gd name="connsiteX34" fmla="*/ 96167 w 1120707"/>
                  <a:gd name="connsiteY34" fmla="*/ 690636 h 1624315"/>
                  <a:gd name="connsiteX35" fmla="*/ 82711 w 1120707"/>
                  <a:gd name="connsiteY35" fmla="*/ 663525 h 1624315"/>
                  <a:gd name="connsiteX36" fmla="*/ 52763 w 1120707"/>
                  <a:gd name="connsiteY36" fmla="*/ 501290 h 1624315"/>
                  <a:gd name="connsiteX37" fmla="*/ 69896 w 1120707"/>
                  <a:gd name="connsiteY37" fmla="*/ 377348 h 1624315"/>
                  <a:gd name="connsiteX38" fmla="*/ 76331 w 1120707"/>
                  <a:gd name="connsiteY38" fmla="*/ 362709 h 1624315"/>
                  <a:gd name="connsiteX39" fmla="*/ 0 w 1120707"/>
                  <a:gd name="connsiteY39" fmla="*/ 253392 h 1624315"/>
                  <a:gd name="connsiteX0" fmla="*/ 0 w 1120707"/>
                  <a:gd name="connsiteY0" fmla="*/ 162500 h 1533423"/>
                  <a:gd name="connsiteX1" fmla="*/ 557455 w 1120707"/>
                  <a:gd name="connsiteY1" fmla="*/ 0 h 1533423"/>
                  <a:gd name="connsiteX2" fmla="*/ 559209 w 1120707"/>
                  <a:gd name="connsiteY2" fmla="*/ 17217 h 1533423"/>
                  <a:gd name="connsiteX3" fmla="*/ 564889 w 1120707"/>
                  <a:gd name="connsiteY3" fmla="*/ 18895 h 1533423"/>
                  <a:gd name="connsiteX4" fmla="*/ 807207 w 1120707"/>
                  <a:gd name="connsiteY4" fmla="*/ 326400 h 1533423"/>
                  <a:gd name="connsiteX5" fmla="*/ 812707 w 1120707"/>
                  <a:gd name="connsiteY5" fmla="*/ 386068 h 1533423"/>
                  <a:gd name="connsiteX6" fmla="*/ 820129 w 1120707"/>
                  <a:gd name="connsiteY6" fmla="*/ 381951 h 1533423"/>
                  <a:gd name="connsiteX7" fmla="*/ 824050 w 1120707"/>
                  <a:gd name="connsiteY7" fmla="*/ 387906 h 1533423"/>
                  <a:gd name="connsiteX8" fmla="*/ 927775 w 1120707"/>
                  <a:gd name="connsiteY8" fmla="*/ 561608 h 1533423"/>
                  <a:gd name="connsiteX9" fmla="*/ 1107896 w 1120707"/>
                  <a:gd name="connsiteY9" fmla="*/ 1055757 h 1533423"/>
                  <a:gd name="connsiteX10" fmla="*/ 1060129 w 1120707"/>
                  <a:gd name="connsiteY10" fmla="*/ 1035568 h 1533423"/>
                  <a:gd name="connsiteX11" fmla="*/ 1036721 w 1120707"/>
                  <a:gd name="connsiteY11" fmla="*/ 1012371 h 1533423"/>
                  <a:gd name="connsiteX12" fmla="*/ 1065242 w 1120707"/>
                  <a:gd name="connsiteY12" fmla="*/ 1078512 h 1533423"/>
                  <a:gd name="connsiteX13" fmla="*/ 1107202 w 1120707"/>
                  <a:gd name="connsiteY13" fmla="*/ 1317151 h 1533423"/>
                  <a:gd name="connsiteX14" fmla="*/ 974452 w 1120707"/>
                  <a:gd name="connsiteY14" fmla="*/ 1216785 h 1533423"/>
                  <a:gd name="connsiteX15" fmla="*/ 967508 w 1120707"/>
                  <a:gd name="connsiteY15" fmla="*/ 1207777 h 1533423"/>
                  <a:gd name="connsiteX16" fmla="*/ 966446 w 1120707"/>
                  <a:gd name="connsiteY16" fmla="*/ 1211016 h 1533423"/>
                  <a:gd name="connsiteX17" fmla="*/ 987984 w 1120707"/>
                  <a:gd name="connsiteY17" fmla="*/ 1260964 h 1533423"/>
                  <a:gd name="connsiteX18" fmla="*/ 1029945 w 1120707"/>
                  <a:gd name="connsiteY18" fmla="*/ 1499603 h 1533423"/>
                  <a:gd name="connsiteX19" fmla="*/ 849723 w 1120707"/>
                  <a:gd name="connsiteY19" fmla="*/ 1337649 h 1533423"/>
                  <a:gd name="connsiteX20" fmla="*/ 816000 w 1120707"/>
                  <a:gd name="connsiteY20" fmla="*/ 1288951 h 1533423"/>
                  <a:gd name="connsiteX21" fmla="*/ 808547 w 1120707"/>
                  <a:gd name="connsiteY21" fmla="*/ 1287654 h 1533423"/>
                  <a:gd name="connsiteX22" fmla="*/ 810595 w 1120707"/>
                  <a:gd name="connsiteY22" fmla="*/ 1292403 h 1533423"/>
                  <a:gd name="connsiteX23" fmla="*/ 852557 w 1120707"/>
                  <a:gd name="connsiteY23" fmla="*/ 1531041 h 1533423"/>
                  <a:gd name="connsiteX24" fmla="*/ 517218 w 1120707"/>
                  <a:gd name="connsiteY24" fmla="*/ 1122982 h 1533423"/>
                  <a:gd name="connsiteX25" fmla="*/ 433563 w 1120707"/>
                  <a:gd name="connsiteY25" fmla="*/ 958035 h 1533423"/>
                  <a:gd name="connsiteX26" fmla="*/ 419922 w 1120707"/>
                  <a:gd name="connsiteY26" fmla="*/ 940861 h 1533423"/>
                  <a:gd name="connsiteX27" fmla="*/ 339329 w 1120707"/>
                  <a:gd name="connsiteY27" fmla="*/ 824449 h 1533423"/>
                  <a:gd name="connsiteX28" fmla="*/ 330489 w 1120707"/>
                  <a:gd name="connsiteY28" fmla="*/ 809706 h 1533423"/>
                  <a:gd name="connsiteX29" fmla="*/ 325923 w 1120707"/>
                  <a:gd name="connsiteY29" fmla="*/ 808156 h 1533423"/>
                  <a:gd name="connsiteX30" fmla="*/ 350078 w 1120707"/>
                  <a:gd name="connsiteY30" fmla="*/ 946667 h 1533423"/>
                  <a:gd name="connsiteX31" fmla="*/ 330207 w 1120707"/>
                  <a:gd name="connsiteY31" fmla="*/ 1275287 h 1533423"/>
                  <a:gd name="connsiteX32" fmla="*/ 128826 w 1120707"/>
                  <a:gd name="connsiteY32" fmla="*/ 787014 h 1533423"/>
                  <a:gd name="connsiteX33" fmla="*/ 96167 w 1120707"/>
                  <a:gd name="connsiteY33" fmla="*/ 599744 h 1533423"/>
                  <a:gd name="connsiteX34" fmla="*/ 82711 w 1120707"/>
                  <a:gd name="connsiteY34" fmla="*/ 572633 h 1533423"/>
                  <a:gd name="connsiteX35" fmla="*/ 52763 w 1120707"/>
                  <a:gd name="connsiteY35" fmla="*/ 410398 h 1533423"/>
                  <a:gd name="connsiteX36" fmla="*/ 69896 w 1120707"/>
                  <a:gd name="connsiteY36" fmla="*/ 286456 h 1533423"/>
                  <a:gd name="connsiteX37" fmla="*/ 76331 w 1120707"/>
                  <a:gd name="connsiteY37" fmla="*/ 271817 h 1533423"/>
                  <a:gd name="connsiteX38" fmla="*/ 0 w 1120707"/>
                  <a:gd name="connsiteY38" fmla="*/ 162500 h 1533423"/>
                  <a:gd name="connsiteX0" fmla="*/ 23568 w 1067944"/>
                  <a:gd name="connsiteY0" fmla="*/ 271817 h 1533423"/>
                  <a:gd name="connsiteX1" fmla="*/ 504692 w 1067944"/>
                  <a:gd name="connsiteY1" fmla="*/ 0 h 1533423"/>
                  <a:gd name="connsiteX2" fmla="*/ 506446 w 1067944"/>
                  <a:gd name="connsiteY2" fmla="*/ 17217 h 1533423"/>
                  <a:gd name="connsiteX3" fmla="*/ 512126 w 1067944"/>
                  <a:gd name="connsiteY3" fmla="*/ 18895 h 1533423"/>
                  <a:gd name="connsiteX4" fmla="*/ 754444 w 1067944"/>
                  <a:gd name="connsiteY4" fmla="*/ 326400 h 1533423"/>
                  <a:gd name="connsiteX5" fmla="*/ 759944 w 1067944"/>
                  <a:gd name="connsiteY5" fmla="*/ 386068 h 1533423"/>
                  <a:gd name="connsiteX6" fmla="*/ 767366 w 1067944"/>
                  <a:gd name="connsiteY6" fmla="*/ 381951 h 1533423"/>
                  <a:gd name="connsiteX7" fmla="*/ 771287 w 1067944"/>
                  <a:gd name="connsiteY7" fmla="*/ 387906 h 1533423"/>
                  <a:gd name="connsiteX8" fmla="*/ 875012 w 1067944"/>
                  <a:gd name="connsiteY8" fmla="*/ 561608 h 1533423"/>
                  <a:gd name="connsiteX9" fmla="*/ 1055133 w 1067944"/>
                  <a:gd name="connsiteY9" fmla="*/ 1055757 h 1533423"/>
                  <a:gd name="connsiteX10" fmla="*/ 1007366 w 1067944"/>
                  <a:gd name="connsiteY10" fmla="*/ 1035568 h 1533423"/>
                  <a:gd name="connsiteX11" fmla="*/ 983958 w 1067944"/>
                  <a:gd name="connsiteY11" fmla="*/ 1012371 h 1533423"/>
                  <a:gd name="connsiteX12" fmla="*/ 1012479 w 1067944"/>
                  <a:gd name="connsiteY12" fmla="*/ 1078512 h 1533423"/>
                  <a:gd name="connsiteX13" fmla="*/ 1054439 w 1067944"/>
                  <a:gd name="connsiteY13" fmla="*/ 1317151 h 1533423"/>
                  <a:gd name="connsiteX14" fmla="*/ 921689 w 1067944"/>
                  <a:gd name="connsiteY14" fmla="*/ 1216785 h 1533423"/>
                  <a:gd name="connsiteX15" fmla="*/ 914745 w 1067944"/>
                  <a:gd name="connsiteY15" fmla="*/ 1207777 h 1533423"/>
                  <a:gd name="connsiteX16" fmla="*/ 913683 w 1067944"/>
                  <a:gd name="connsiteY16" fmla="*/ 1211016 h 1533423"/>
                  <a:gd name="connsiteX17" fmla="*/ 935221 w 1067944"/>
                  <a:gd name="connsiteY17" fmla="*/ 1260964 h 1533423"/>
                  <a:gd name="connsiteX18" fmla="*/ 977182 w 1067944"/>
                  <a:gd name="connsiteY18" fmla="*/ 1499603 h 1533423"/>
                  <a:gd name="connsiteX19" fmla="*/ 796960 w 1067944"/>
                  <a:gd name="connsiteY19" fmla="*/ 1337649 h 1533423"/>
                  <a:gd name="connsiteX20" fmla="*/ 763237 w 1067944"/>
                  <a:gd name="connsiteY20" fmla="*/ 1288951 h 1533423"/>
                  <a:gd name="connsiteX21" fmla="*/ 755784 w 1067944"/>
                  <a:gd name="connsiteY21" fmla="*/ 1287654 h 1533423"/>
                  <a:gd name="connsiteX22" fmla="*/ 757832 w 1067944"/>
                  <a:gd name="connsiteY22" fmla="*/ 1292403 h 1533423"/>
                  <a:gd name="connsiteX23" fmla="*/ 799794 w 1067944"/>
                  <a:gd name="connsiteY23" fmla="*/ 1531041 h 1533423"/>
                  <a:gd name="connsiteX24" fmla="*/ 464455 w 1067944"/>
                  <a:gd name="connsiteY24" fmla="*/ 1122982 h 1533423"/>
                  <a:gd name="connsiteX25" fmla="*/ 380800 w 1067944"/>
                  <a:gd name="connsiteY25" fmla="*/ 958035 h 1533423"/>
                  <a:gd name="connsiteX26" fmla="*/ 367159 w 1067944"/>
                  <a:gd name="connsiteY26" fmla="*/ 940861 h 1533423"/>
                  <a:gd name="connsiteX27" fmla="*/ 286566 w 1067944"/>
                  <a:gd name="connsiteY27" fmla="*/ 824449 h 1533423"/>
                  <a:gd name="connsiteX28" fmla="*/ 277726 w 1067944"/>
                  <a:gd name="connsiteY28" fmla="*/ 809706 h 1533423"/>
                  <a:gd name="connsiteX29" fmla="*/ 273160 w 1067944"/>
                  <a:gd name="connsiteY29" fmla="*/ 808156 h 1533423"/>
                  <a:gd name="connsiteX30" fmla="*/ 297315 w 1067944"/>
                  <a:gd name="connsiteY30" fmla="*/ 946667 h 1533423"/>
                  <a:gd name="connsiteX31" fmla="*/ 277444 w 1067944"/>
                  <a:gd name="connsiteY31" fmla="*/ 1275287 h 1533423"/>
                  <a:gd name="connsiteX32" fmla="*/ 76063 w 1067944"/>
                  <a:gd name="connsiteY32" fmla="*/ 787014 h 1533423"/>
                  <a:gd name="connsiteX33" fmla="*/ 43404 w 1067944"/>
                  <a:gd name="connsiteY33" fmla="*/ 599744 h 1533423"/>
                  <a:gd name="connsiteX34" fmla="*/ 29948 w 1067944"/>
                  <a:gd name="connsiteY34" fmla="*/ 572633 h 1533423"/>
                  <a:gd name="connsiteX35" fmla="*/ 0 w 1067944"/>
                  <a:gd name="connsiteY35" fmla="*/ 410398 h 1533423"/>
                  <a:gd name="connsiteX36" fmla="*/ 17133 w 1067944"/>
                  <a:gd name="connsiteY36" fmla="*/ 286456 h 1533423"/>
                  <a:gd name="connsiteX37" fmla="*/ 23568 w 1067944"/>
                  <a:gd name="connsiteY37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324795 h 1586401"/>
                  <a:gd name="connsiteX1" fmla="*/ 205745 w 1067944"/>
                  <a:gd name="connsiteY1" fmla="*/ 69389 h 1586401"/>
                  <a:gd name="connsiteX2" fmla="*/ 504692 w 1067944"/>
                  <a:gd name="connsiteY2" fmla="*/ 52978 h 1586401"/>
                  <a:gd name="connsiteX3" fmla="*/ 506446 w 1067944"/>
                  <a:gd name="connsiteY3" fmla="*/ 70195 h 1586401"/>
                  <a:gd name="connsiteX4" fmla="*/ 512126 w 1067944"/>
                  <a:gd name="connsiteY4" fmla="*/ 71873 h 1586401"/>
                  <a:gd name="connsiteX5" fmla="*/ 754444 w 1067944"/>
                  <a:gd name="connsiteY5" fmla="*/ 379378 h 1586401"/>
                  <a:gd name="connsiteX6" fmla="*/ 759944 w 1067944"/>
                  <a:gd name="connsiteY6" fmla="*/ 439046 h 1586401"/>
                  <a:gd name="connsiteX7" fmla="*/ 767366 w 1067944"/>
                  <a:gd name="connsiteY7" fmla="*/ 434929 h 1586401"/>
                  <a:gd name="connsiteX8" fmla="*/ 771287 w 1067944"/>
                  <a:gd name="connsiteY8" fmla="*/ 440884 h 1586401"/>
                  <a:gd name="connsiteX9" fmla="*/ 875012 w 1067944"/>
                  <a:gd name="connsiteY9" fmla="*/ 614586 h 1586401"/>
                  <a:gd name="connsiteX10" fmla="*/ 1055133 w 1067944"/>
                  <a:gd name="connsiteY10" fmla="*/ 1108735 h 1586401"/>
                  <a:gd name="connsiteX11" fmla="*/ 1007366 w 1067944"/>
                  <a:gd name="connsiteY11" fmla="*/ 1088546 h 1586401"/>
                  <a:gd name="connsiteX12" fmla="*/ 983958 w 1067944"/>
                  <a:gd name="connsiteY12" fmla="*/ 1065349 h 1586401"/>
                  <a:gd name="connsiteX13" fmla="*/ 1012479 w 1067944"/>
                  <a:gd name="connsiteY13" fmla="*/ 1131490 h 1586401"/>
                  <a:gd name="connsiteX14" fmla="*/ 1054439 w 1067944"/>
                  <a:gd name="connsiteY14" fmla="*/ 1370129 h 1586401"/>
                  <a:gd name="connsiteX15" fmla="*/ 921689 w 1067944"/>
                  <a:gd name="connsiteY15" fmla="*/ 1269763 h 1586401"/>
                  <a:gd name="connsiteX16" fmla="*/ 914745 w 1067944"/>
                  <a:gd name="connsiteY16" fmla="*/ 1260755 h 1586401"/>
                  <a:gd name="connsiteX17" fmla="*/ 913683 w 1067944"/>
                  <a:gd name="connsiteY17" fmla="*/ 1263994 h 1586401"/>
                  <a:gd name="connsiteX18" fmla="*/ 935221 w 1067944"/>
                  <a:gd name="connsiteY18" fmla="*/ 1313942 h 1586401"/>
                  <a:gd name="connsiteX19" fmla="*/ 977182 w 1067944"/>
                  <a:gd name="connsiteY19" fmla="*/ 1552581 h 1586401"/>
                  <a:gd name="connsiteX20" fmla="*/ 796960 w 1067944"/>
                  <a:gd name="connsiteY20" fmla="*/ 1390627 h 1586401"/>
                  <a:gd name="connsiteX21" fmla="*/ 763237 w 1067944"/>
                  <a:gd name="connsiteY21" fmla="*/ 1341929 h 1586401"/>
                  <a:gd name="connsiteX22" fmla="*/ 755784 w 1067944"/>
                  <a:gd name="connsiteY22" fmla="*/ 1340632 h 1586401"/>
                  <a:gd name="connsiteX23" fmla="*/ 757832 w 1067944"/>
                  <a:gd name="connsiteY23" fmla="*/ 1345381 h 1586401"/>
                  <a:gd name="connsiteX24" fmla="*/ 799794 w 1067944"/>
                  <a:gd name="connsiteY24" fmla="*/ 1584019 h 1586401"/>
                  <a:gd name="connsiteX25" fmla="*/ 464455 w 1067944"/>
                  <a:gd name="connsiteY25" fmla="*/ 1175960 h 1586401"/>
                  <a:gd name="connsiteX26" fmla="*/ 380800 w 1067944"/>
                  <a:gd name="connsiteY26" fmla="*/ 1011013 h 1586401"/>
                  <a:gd name="connsiteX27" fmla="*/ 367159 w 1067944"/>
                  <a:gd name="connsiteY27" fmla="*/ 993839 h 1586401"/>
                  <a:gd name="connsiteX28" fmla="*/ 286566 w 1067944"/>
                  <a:gd name="connsiteY28" fmla="*/ 877427 h 1586401"/>
                  <a:gd name="connsiteX29" fmla="*/ 277726 w 1067944"/>
                  <a:gd name="connsiteY29" fmla="*/ 862684 h 1586401"/>
                  <a:gd name="connsiteX30" fmla="*/ 273160 w 1067944"/>
                  <a:gd name="connsiteY30" fmla="*/ 861134 h 1586401"/>
                  <a:gd name="connsiteX31" fmla="*/ 297315 w 1067944"/>
                  <a:gd name="connsiteY31" fmla="*/ 999645 h 1586401"/>
                  <a:gd name="connsiteX32" fmla="*/ 277444 w 1067944"/>
                  <a:gd name="connsiteY32" fmla="*/ 1328265 h 1586401"/>
                  <a:gd name="connsiteX33" fmla="*/ 76063 w 1067944"/>
                  <a:gd name="connsiteY33" fmla="*/ 839992 h 1586401"/>
                  <a:gd name="connsiteX34" fmla="*/ 43404 w 1067944"/>
                  <a:gd name="connsiteY34" fmla="*/ 652722 h 1586401"/>
                  <a:gd name="connsiteX35" fmla="*/ 29948 w 1067944"/>
                  <a:gd name="connsiteY35" fmla="*/ 625611 h 1586401"/>
                  <a:gd name="connsiteX36" fmla="*/ 0 w 1067944"/>
                  <a:gd name="connsiteY36" fmla="*/ 463376 h 1586401"/>
                  <a:gd name="connsiteX37" fmla="*/ 17133 w 1067944"/>
                  <a:gd name="connsiteY37" fmla="*/ 339434 h 1586401"/>
                  <a:gd name="connsiteX38" fmla="*/ 23568 w 1067944"/>
                  <a:gd name="connsiteY38" fmla="*/ 324795 h 1586401"/>
                  <a:gd name="connsiteX0" fmla="*/ 33076 w 1077452"/>
                  <a:gd name="connsiteY0" fmla="*/ 324795 h 1586401"/>
                  <a:gd name="connsiteX1" fmla="*/ 215253 w 1077452"/>
                  <a:gd name="connsiteY1" fmla="*/ 69389 h 1586401"/>
                  <a:gd name="connsiteX2" fmla="*/ 514200 w 1077452"/>
                  <a:gd name="connsiteY2" fmla="*/ 52978 h 1586401"/>
                  <a:gd name="connsiteX3" fmla="*/ 515954 w 1077452"/>
                  <a:gd name="connsiteY3" fmla="*/ 70195 h 1586401"/>
                  <a:gd name="connsiteX4" fmla="*/ 521634 w 1077452"/>
                  <a:gd name="connsiteY4" fmla="*/ 71873 h 1586401"/>
                  <a:gd name="connsiteX5" fmla="*/ 763952 w 1077452"/>
                  <a:gd name="connsiteY5" fmla="*/ 379378 h 1586401"/>
                  <a:gd name="connsiteX6" fmla="*/ 769452 w 1077452"/>
                  <a:gd name="connsiteY6" fmla="*/ 439046 h 1586401"/>
                  <a:gd name="connsiteX7" fmla="*/ 776874 w 1077452"/>
                  <a:gd name="connsiteY7" fmla="*/ 434929 h 1586401"/>
                  <a:gd name="connsiteX8" fmla="*/ 780795 w 1077452"/>
                  <a:gd name="connsiteY8" fmla="*/ 440884 h 1586401"/>
                  <a:gd name="connsiteX9" fmla="*/ 884520 w 1077452"/>
                  <a:gd name="connsiteY9" fmla="*/ 614586 h 1586401"/>
                  <a:gd name="connsiteX10" fmla="*/ 1064641 w 1077452"/>
                  <a:gd name="connsiteY10" fmla="*/ 1108735 h 1586401"/>
                  <a:gd name="connsiteX11" fmla="*/ 1016874 w 1077452"/>
                  <a:gd name="connsiteY11" fmla="*/ 1088546 h 1586401"/>
                  <a:gd name="connsiteX12" fmla="*/ 993466 w 1077452"/>
                  <a:gd name="connsiteY12" fmla="*/ 1065349 h 1586401"/>
                  <a:gd name="connsiteX13" fmla="*/ 1021987 w 1077452"/>
                  <a:gd name="connsiteY13" fmla="*/ 1131490 h 1586401"/>
                  <a:gd name="connsiteX14" fmla="*/ 1063947 w 1077452"/>
                  <a:gd name="connsiteY14" fmla="*/ 1370129 h 1586401"/>
                  <a:gd name="connsiteX15" fmla="*/ 931197 w 1077452"/>
                  <a:gd name="connsiteY15" fmla="*/ 1269763 h 1586401"/>
                  <a:gd name="connsiteX16" fmla="*/ 924253 w 1077452"/>
                  <a:gd name="connsiteY16" fmla="*/ 1260755 h 1586401"/>
                  <a:gd name="connsiteX17" fmla="*/ 923191 w 1077452"/>
                  <a:gd name="connsiteY17" fmla="*/ 1263994 h 1586401"/>
                  <a:gd name="connsiteX18" fmla="*/ 944729 w 1077452"/>
                  <a:gd name="connsiteY18" fmla="*/ 1313942 h 1586401"/>
                  <a:gd name="connsiteX19" fmla="*/ 986690 w 1077452"/>
                  <a:gd name="connsiteY19" fmla="*/ 1552581 h 1586401"/>
                  <a:gd name="connsiteX20" fmla="*/ 806468 w 1077452"/>
                  <a:gd name="connsiteY20" fmla="*/ 1390627 h 1586401"/>
                  <a:gd name="connsiteX21" fmla="*/ 772745 w 1077452"/>
                  <a:gd name="connsiteY21" fmla="*/ 1341929 h 1586401"/>
                  <a:gd name="connsiteX22" fmla="*/ 765292 w 1077452"/>
                  <a:gd name="connsiteY22" fmla="*/ 1340632 h 1586401"/>
                  <a:gd name="connsiteX23" fmla="*/ 767340 w 1077452"/>
                  <a:gd name="connsiteY23" fmla="*/ 1345381 h 1586401"/>
                  <a:gd name="connsiteX24" fmla="*/ 809302 w 1077452"/>
                  <a:gd name="connsiteY24" fmla="*/ 1584019 h 1586401"/>
                  <a:gd name="connsiteX25" fmla="*/ 473963 w 1077452"/>
                  <a:gd name="connsiteY25" fmla="*/ 1175960 h 1586401"/>
                  <a:gd name="connsiteX26" fmla="*/ 390308 w 1077452"/>
                  <a:gd name="connsiteY26" fmla="*/ 1011013 h 1586401"/>
                  <a:gd name="connsiteX27" fmla="*/ 376667 w 1077452"/>
                  <a:gd name="connsiteY27" fmla="*/ 993839 h 1586401"/>
                  <a:gd name="connsiteX28" fmla="*/ 296074 w 1077452"/>
                  <a:gd name="connsiteY28" fmla="*/ 877427 h 1586401"/>
                  <a:gd name="connsiteX29" fmla="*/ 287234 w 1077452"/>
                  <a:gd name="connsiteY29" fmla="*/ 862684 h 1586401"/>
                  <a:gd name="connsiteX30" fmla="*/ 282668 w 1077452"/>
                  <a:gd name="connsiteY30" fmla="*/ 861134 h 1586401"/>
                  <a:gd name="connsiteX31" fmla="*/ 306823 w 1077452"/>
                  <a:gd name="connsiteY31" fmla="*/ 999645 h 1586401"/>
                  <a:gd name="connsiteX32" fmla="*/ 286952 w 1077452"/>
                  <a:gd name="connsiteY32" fmla="*/ 1328265 h 1586401"/>
                  <a:gd name="connsiteX33" fmla="*/ 85571 w 1077452"/>
                  <a:gd name="connsiteY33" fmla="*/ 839992 h 1586401"/>
                  <a:gd name="connsiteX34" fmla="*/ 52912 w 1077452"/>
                  <a:gd name="connsiteY34" fmla="*/ 652722 h 1586401"/>
                  <a:gd name="connsiteX35" fmla="*/ 39456 w 1077452"/>
                  <a:gd name="connsiteY35" fmla="*/ 625611 h 1586401"/>
                  <a:gd name="connsiteX36" fmla="*/ 9508 w 1077452"/>
                  <a:gd name="connsiteY36" fmla="*/ 463376 h 1586401"/>
                  <a:gd name="connsiteX37" fmla="*/ 26641 w 1077452"/>
                  <a:gd name="connsiteY37" fmla="*/ 339434 h 1586401"/>
                  <a:gd name="connsiteX38" fmla="*/ 33076 w 1077452"/>
                  <a:gd name="connsiteY38" fmla="*/ 324795 h 158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77452" h="1586401">
                    <a:moveTo>
                      <a:pt x="33076" y="324795"/>
                    </a:moveTo>
                    <a:cubicBezTo>
                      <a:pt x="119407" y="270315"/>
                      <a:pt x="-191331" y="237248"/>
                      <a:pt x="215253" y="69389"/>
                    </a:cubicBezTo>
                    <a:cubicBezTo>
                      <a:pt x="444548" y="-79541"/>
                      <a:pt x="414551" y="58448"/>
                      <a:pt x="514200" y="52978"/>
                    </a:cubicBezTo>
                    <a:lnTo>
                      <a:pt x="515954" y="70195"/>
                    </a:lnTo>
                    <a:lnTo>
                      <a:pt x="521634" y="71873"/>
                    </a:lnTo>
                    <a:cubicBezTo>
                      <a:pt x="644208" y="120958"/>
                      <a:pt x="737300" y="236933"/>
                      <a:pt x="763952" y="379378"/>
                    </a:cubicBezTo>
                    <a:lnTo>
                      <a:pt x="769452" y="439046"/>
                    </a:lnTo>
                    <a:lnTo>
                      <a:pt x="776874" y="434929"/>
                    </a:lnTo>
                    <a:lnTo>
                      <a:pt x="780795" y="440884"/>
                    </a:lnTo>
                    <a:cubicBezTo>
                      <a:pt x="814576" y="493219"/>
                      <a:pt x="849730" y="551861"/>
                      <a:pt x="884520" y="614586"/>
                    </a:cubicBezTo>
                    <a:cubicBezTo>
                      <a:pt x="1023680" y="865488"/>
                      <a:pt x="1104322" y="1086726"/>
                      <a:pt x="1064641" y="1108735"/>
                    </a:cubicBezTo>
                    <a:cubicBezTo>
                      <a:pt x="1054720" y="1114237"/>
                      <a:pt x="1038219" y="1106767"/>
                      <a:pt x="1016874" y="1088546"/>
                    </a:cubicBezTo>
                    <a:lnTo>
                      <a:pt x="993466" y="1065349"/>
                    </a:lnTo>
                    <a:lnTo>
                      <a:pt x="1021987" y="1131490"/>
                    </a:lnTo>
                    <a:cubicBezTo>
                      <a:pt x="1074029" y="1260644"/>
                      <a:pt x="1092724" y="1354168"/>
                      <a:pt x="1063947" y="1370129"/>
                    </a:cubicBezTo>
                    <a:cubicBezTo>
                      <a:pt x="1040926" y="1382897"/>
                      <a:pt x="991882" y="1343608"/>
                      <a:pt x="931197" y="1269763"/>
                    </a:cubicBezTo>
                    <a:lnTo>
                      <a:pt x="924253" y="1260755"/>
                    </a:lnTo>
                    <a:lnTo>
                      <a:pt x="923191" y="1263994"/>
                    </a:lnTo>
                    <a:lnTo>
                      <a:pt x="944729" y="1313942"/>
                    </a:lnTo>
                    <a:cubicBezTo>
                      <a:pt x="996772" y="1443096"/>
                      <a:pt x="1015467" y="1536620"/>
                      <a:pt x="986690" y="1552581"/>
                    </a:cubicBezTo>
                    <a:cubicBezTo>
                      <a:pt x="957914" y="1568541"/>
                      <a:pt x="888475" y="1503162"/>
                      <a:pt x="806468" y="1390627"/>
                    </a:cubicBezTo>
                    <a:lnTo>
                      <a:pt x="772745" y="1341929"/>
                    </a:lnTo>
                    <a:lnTo>
                      <a:pt x="765292" y="1340632"/>
                    </a:lnTo>
                    <a:lnTo>
                      <a:pt x="767340" y="1345381"/>
                    </a:lnTo>
                    <a:cubicBezTo>
                      <a:pt x="819383" y="1474535"/>
                      <a:pt x="838078" y="1568058"/>
                      <a:pt x="809302" y="1584019"/>
                    </a:cubicBezTo>
                    <a:cubicBezTo>
                      <a:pt x="763258" y="1609556"/>
                      <a:pt x="613122" y="1426862"/>
                      <a:pt x="473963" y="1175960"/>
                    </a:cubicBezTo>
                    <a:lnTo>
                      <a:pt x="390308" y="1011013"/>
                    </a:lnTo>
                    <a:lnTo>
                      <a:pt x="376667" y="993839"/>
                    </a:lnTo>
                    <a:cubicBezTo>
                      <a:pt x="349522" y="957205"/>
                      <a:pt x="322558" y="918309"/>
                      <a:pt x="296074" y="877427"/>
                    </a:cubicBezTo>
                    <a:lnTo>
                      <a:pt x="287234" y="862684"/>
                    </a:lnTo>
                    <a:lnTo>
                      <a:pt x="282668" y="861134"/>
                    </a:lnTo>
                    <a:lnTo>
                      <a:pt x="306823" y="999645"/>
                    </a:lnTo>
                    <a:cubicBezTo>
                      <a:pt x="331480" y="1185029"/>
                      <a:pt x="325575" y="1320045"/>
                      <a:pt x="286952" y="1328265"/>
                    </a:cubicBezTo>
                    <a:cubicBezTo>
                      <a:pt x="235455" y="1339225"/>
                      <a:pt x="145293" y="1120617"/>
                      <a:pt x="85571" y="839992"/>
                    </a:cubicBezTo>
                    <a:lnTo>
                      <a:pt x="52912" y="652722"/>
                    </a:lnTo>
                    <a:lnTo>
                      <a:pt x="39456" y="625611"/>
                    </a:lnTo>
                    <a:cubicBezTo>
                      <a:pt x="20172" y="575746"/>
                      <a:pt x="9508" y="520923"/>
                      <a:pt x="9508" y="463376"/>
                    </a:cubicBezTo>
                    <a:cubicBezTo>
                      <a:pt x="9508" y="420215"/>
                      <a:pt x="15506" y="378587"/>
                      <a:pt x="26641" y="339434"/>
                    </a:cubicBezTo>
                    <a:lnTo>
                      <a:pt x="33076" y="324795"/>
                    </a:lnTo>
                    <a:close/>
                  </a:path>
                </a:pathLst>
              </a:custGeom>
              <a:solidFill>
                <a:srgbClr val="FFC4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dirty="0"/>
              </a:p>
            </p:txBody>
          </p:sp>
          <p:grpSp>
            <p:nvGrpSpPr>
              <p:cNvPr id="187" name="Csoportba foglalás 186"/>
              <p:cNvGrpSpPr/>
              <p:nvPr/>
            </p:nvGrpSpPr>
            <p:grpSpPr>
              <a:xfrm flipH="1">
                <a:off x="124899" y="2902802"/>
                <a:ext cx="1483010" cy="1079108"/>
                <a:chOff x="1563741" y="2952753"/>
                <a:chExt cx="1483012" cy="1079106"/>
              </a:xfrm>
            </p:grpSpPr>
            <p:sp>
              <p:nvSpPr>
                <p:cNvPr id="194" name="Szabadkézi sokszög 193"/>
                <p:cNvSpPr/>
                <p:nvPr/>
              </p:nvSpPr>
              <p:spPr>
                <a:xfrm rot="18826573">
                  <a:off x="2005900" y="2510594"/>
                  <a:ext cx="598693" cy="1483012"/>
                </a:xfrm>
                <a:custGeom>
                  <a:avLst/>
                  <a:gdLst>
                    <a:gd name="connsiteX0" fmla="*/ 100032 w 592842"/>
                    <a:gd name="connsiteY0" fmla="*/ 1465659 h 1467045"/>
                    <a:gd name="connsiteX1" fmla="*/ 1154 w 592842"/>
                    <a:gd name="connsiteY1" fmla="*/ 1210397 h 1467045"/>
                    <a:gd name="connsiteX2" fmla="*/ 34789 w 592842"/>
                    <a:gd name="connsiteY2" fmla="*/ 556939 h 1467045"/>
                    <a:gd name="connsiteX3" fmla="*/ 47677 w 592842"/>
                    <a:gd name="connsiteY3" fmla="*/ 551098 h 1467045"/>
                    <a:gd name="connsiteX4" fmla="*/ 61520 w 592842"/>
                    <a:gd name="connsiteY4" fmla="*/ 525605 h 1467045"/>
                    <a:gd name="connsiteX5" fmla="*/ 281499 w 592842"/>
                    <a:gd name="connsiteY5" fmla="*/ 201517 h 1467045"/>
                    <a:gd name="connsiteX6" fmla="*/ 543118 w 592842"/>
                    <a:gd name="connsiteY6" fmla="*/ 29515 h 1467045"/>
                    <a:gd name="connsiteX7" fmla="*/ 431111 w 592842"/>
                    <a:gd name="connsiteY7" fmla="*/ 444529 h 1467045"/>
                    <a:gd name="connsiteX8" fmla="*/ 368915 w 592842"/>
                    <a:gd name="connsiteY8" fmla="*/ 554552 h 1467045"/>
                    <a:gd name="connsiteX9" fmla="*/ 382897 w 592842"/>
                    <a:gd name="connsiteY9" fmla="*/ 554756 h 1467045"/>
                    <a:gd name="connsiteX10" fmla="*/ 285756 w 592842"/>
                    <a:gd name="connsiteY10" fmla="*/ 1274550 h 1467045"/>
                    <a:gd name="connsiteX11" fmla="*/ 100032 w 592842"/>
                    <a:gd name="connsiteY11" fmla="*/ 1465659 h 1467045"/>
                    <a:gd name="connsiteX0" fmla="*/ 100032 w 544042"/>
                    <a:gd name="connsiteY0" fmla="*/ 1464145 h 1465531"/>
                    <a:gd name="connsiteX1" fmla="*/ 1154 w 544042"/>
                    <a:gd name="connsiteY1" fmla="*/ 1208883 h 1465531"/>
                    <a:gd name="connsiteX2" fmla="*/ 34789 w 544042"/>
                    <a:gd name="connsiteY2" fmla="*/ 555425 h 1465531"/>
                    <a:gd name="connsiteX3" fmla="*/ 47677 w 544042"/>
                    <a:gd name="connsiteY3" fmla="*/ 549584 h 1465531"/>
                    <a:gd name="connsiteX4" fmla="*/ 61520 w 544042"/>
                    <a:gd name="connsiteY4" fmla="*/ 524091 h 1465531"/>
                    <a:gd name="connsiteX5" fmla="*/ 281499 w 544042"/>
                    <a:gd name="connsiteY5" fmla="*/ 200003 h 1465531"/>
                    <a:gd name="connsiteX6" fmla="*/ 543118 w 544042"/>
                    <a:gd name="connsiteY6" fmla="*/ 28001 h 1465531"/>
                    <a:gd name="connsiteX7" fmla="*/ 368915 w 544042"/>
                    <a:gd name="connsiteY7" fmla="*/ 553038 h 1465531"/>
                    <a:gd name="connsiteX8" fmla="*/ 382897 w 544042"/>
                    <a:gd name="connsiteY8" fmla="*/ 553242 h 1465531"/>
                    <a:gd name="connsiteX9" fmla="*/ 285756 w 544042"/>
                    <a:gd name="connsiteY9" fmla="*/ 1273036 h 1465531"/>
                    <a:gd name="connsiteX10" fmla="*/ 100032 w 544042"/>
                    <a:gd name="connsiteY10" fmla="*/ 1464145 h 1465531"/>
                    <a:gd name="connsiteX0" fmla="*/ 100032 w 592787"/>
                    <a:gd name="connsiteY0" fmla="*/ 1485518 h 1486904"/>
                    <a:gd name="connsiteX1" fmla="*/ 1154 w 592787"/>
                    <a:gd name="connsiteY1" fmla="*/ 1230256 h 1486904"/>
                    <a:gd name="connsiteX2" fmla="*/ 34789 w 592787"/>
                    <a:gd name="connsiteY2" fmla="*/ 576798 h 1486904"/>
                    <a:gd name="connsiteX3" fmla="*/ 47677 w 592787"/>
                    <a:gd name="connsiteY3" fmla="*/ 570957 h 1486904"/>
                    <a:gd name="connsiteX4" fmla="*/ 61520 w 592787"/>
                    <a:gd name="connsiteY4" fmla="*/ 545464 h 1486904"/>
                    <a:gd name="connsiteX5" fmla="*/ 281499 w 592787"/>
                    <a:gd name="connsiteY5" fmla="*/ 221376 h 1486904"/>
                    <a:gd name="connsiteX6" fmla="*/ 543118 w 592787"/>
                    <a:gd name="connsiteY6" fmla="*/ 49374 h 1486904"/>
                    <a:gd name="connsiteX7" fmla="*/ 368915 w 592787"/>
                    <a:gd name="connsiteY7" fmla="*/ 574411 h 1486904"/>
                    <a:gd name="connsiteX8" fmla="*/ 382897 w 592787"/>
                    <a:gd name="connsiteY8" fmla="*/ 574615 h 1486904"/>
                    <a:gd name="connsiteX9" fmla="*/ 285756 w 592787"/>
                    <a:gd name="connsiteY9" fmla="*/ 1294409 h 1486904"/>
                    <a:gd name="connsiteX10" fmla="*/ 100032 w 592787"/>
                    <a:gd name="connsiteY10" fmla="*/ 1485518 h 1486904"/>
                    <a:gd name="connsiteX0" fmla="*/ 100032 w 592787"/>
                    <a:gd name="connsiteY0" fmla="*/ 1436186 h 1437572"/>
                    <a:gd name="connsiteX1" fmla="*/ 1154 w 592787"/>
                    <a:gd name="connsiteY1" fmla="*/ 1180924 h 1437572"/>
                    <a:gd name="connsiteX2" fmla="*/ 34789 w 592787"/>
                    <a:gd name="connsiteY2" fmla="*/ 527466 h 1437572"/>
                    <a:gd name="connsiteX3" fmla="*/ 47677 w 592787"/>
                    <a:gd name="connsiteY3" fmla="*/ 521625 h 1437572"/>
                    <a:gd name="connsiteX4" fmla="*/ 61520 w 592787"/>
                    <a:gd name="connsiteY4" fmla="*/ 496132 h 1437572"/>
                    <a:gd name="connsiteX5" fmla="*/ 543118 w 592787"/>
                    <a:gd name="connsiteY5" fmla="*/ 42 h 1437572"/>
                    <a:gd name="connsiteX6" fmla="*/ 368915 w 592787"/>
                    <a:gd name="connsiteY6" fmla="*/ 525079 h 1437572"/>
                    <a:gd name="connsiteX7" fmla="*/ 382897 w 592787"/>
                    <a:gd name="connsiteY7" fmla="*/ 525283 h 1437572"/>
                    <a:gd name="connsiteX8" fmla="*/ 285756 w 592787"/>
                    <a:gd name="connsiteY8" fmla="*/ 1245077 h 1437572"/>
                    <a:gd name="connsiteX9" fmla="*/ 100032 w 592787"/>
                    <a:gd name="connsiteY9" fmla="*/ 1436186 h 1437572"/>
                    <a:gd name="connsiteX0" fmla="*/ 100032 w 617639"/>
                    <a:gd name="connsiteY0" fmla="*/ 1466813 h 1468199"/>
                    <a:gd name="connsiteX1" fmla="*/ 1154 w 617639"/>
                    <a:gd name="connsiteY1" fmla="*/ 1211551 h 1468199"/>
                    <a:gd name="connsiteX2" fmla="*/ 34789 w 617639"/>
                    <a:gd name="connsiteY2" fmla="*/ 558093 h 1468199"/>
                    <a:gd name="connsiteX3" fmla="*/ 47677 w 617639"/>
                    <a:gd name="connsiteY3" fmla="*/ 552252 h 1468199"/>
                    <a:gd name="connsiteX4" fmla="*/ 61520 w 617639"/>
                    <a:gd name="connsiteY4" fmla="*/ 526759 h 1468199"/>
                    <a:gd name="connsiteX5" fmla="*/ 543118 w 617639"/>
                    <a:gd name="connsiteY5" fmla="*/ 30669 h 1468199"/>
                    <a:gd name="connsiteX6" fmla="*/ 368915 w 617639"/>
                    <a:gd name="connsiteY6" fmla="*/ 555706 h 1468199"/>
                    <a:gd name="connsiteX7" fmla="*/ 382897 w 617639"/>
                    <a:gd name="connsiteY7" fmla="*/ 555910 h 1468199"/>
                    <a:gd name="connsiteX8" fmla="*/ 285756 w 617639"/>
                    <a:gd name="connsiteY8" fmla="*/ 1275704 h 1468199"/>
                    <a:gd name="connsiteX9" fmla="*/ 100032 w 617639"/>
                    <a:gd name="connsiteY9" fmla="*/ 1466813 h 1468199"/>
                    <a:gd name="connsiteX0" fmla="*/ 100032 w 590938"/>
                    <a:gd name="connsiteY0" fmla="*/ 1500280 h 1501666"/>
                    <a:gd name="connsiteX1" fmla="*/ 1154 w 590938"/>
                    <a:gd name="connsiteY1" fmla="*/ 1245018 h 1501666"/>
                    <a:gd name="connsiteX2" fmla="*/ 34789 w 590938"/>
                    <a:gd name="connsiteY2" fmla="*/ 591560 h 1501666"/>
                    <a:gd name="connsiteX3" fmla="*/ 47677 w 590938"/>
                    <a:gd name="connsiteY3" fmla="*/ 585719 h 1501666"/>
                    <a:gd name="connsiteX4" fmla="*/ 61520 w 590938"/>
                    <a:gd name="connsiteY4" fmla="*/ 560226 h 1501666"/>
                    <a:gd name="connsiteX5" fmla="*/ 511901 w 590938"/>
                    <a:gd name="connsiteY5" fmla="*/ 29214 h 1501666"/>
                    <a:gd name="connsiteX6" fmla="*/ 368915 w 590938"/>
                    <a:gd name="connsiteY6" fmla="*/ 589173 h 1501666"/>
                    <a:gd name="connsiteX7" fmla="*/ 382897 w 590938"/>
                    <a:gd name="connsiteY7" fmla="*/ 589377 h 1501666"/>
                    <a:gd name="connsiteX8" fmla="*/ 285756 w 590938"/>
                    <a:gd name="connsiteY8" fmla="*/ 1309171 h 1501666"/>
                    <a:gd name="connsiteX9" fmla="*/ 100032 w 590938"/>
                    <a:gd name="connsiteY9" fmla="*/ 1500280 h 1501666"/>
                    <a:gd name="connsiteX0" fmla="*/ 100032 w 574417"/>
                    <a:gd name="connsiteY0" fmla="*/ 1492562 h 1493948"/>
                    <a:gd name="connsiteX1" fmla="*/ 1154 w 574417"/>
                    <a:gd name="connsiteY1" fmla="*/ 1237300 h 1493948"/>
                    <a:gd name="connsiteX2" fmla="*/ 34789 w 574417"/>
                    <a:gd name="connsiteY2" fmla="*/ 583842 h 1493948"/>
                    <a:gd name="connsiteX3" fmla="*/ 47677 w 574417"/>
                    <a:gd name="connsiteY3" fmla="*/ 578001 h 1493948"/>
                    <a:gd name="connsiteX4" fmla="*/ 61520 w 574417"/>
                    <a:gd name="connsiteY4" fmla="*/ 552508 h 1493948"/>
                    <a:gd name="connsiteX5" fmla="*/ 511901 w 574417"/>
                    <a:gd name="connsiteY5" fmla="*/ 21496 h 1493948"/>
                    <a:gd name="connsiteX6" fmla="*/ 368915 w 574417"/>
                    <a:gd name="connsiteY6" fmla="*/ 581455 h 1493948"/>
                    <a:gd name="connsiteX7" fmla="*/ 382897 w 574417"/>
                    <a:gd name="connsiteY7" fmla="*/ 581659 h 1493948"/>
                    <a:gd name="connsiteX8" fmla="*/ 285756 w 574417"/>
                    <a:gd name="connsiteY8" fmla="*/ 1301453 h 1493948"/>
                    <a:gd name="connsiteX9" fmla="*/ 100032 w 574417"/>
                    <a:gd name="connsiteY9" fmla="*/ 1492562 h 1493948"/>
                    <a:gd name="connsiteX0" fmla="*/ 100032 w 574417"/>
                    <a:gd name="connsiteY0" fmla="*/ 1471066 h 1472452"/>
                    <a:gd name="connsiteX1" fmla="*/ 1154 w 574417"/>
                    <a:gd name="connsiteY1" fmla="*/ 1215804 h 1472452"/>
                    <a:gd name="connsiteX2" fmla="*/ 34789 w 574417"/>
                    <a:gd name="connsiteY2" fmla="*/ 562346 h 1472452"/>
                    <a:gd name="connsiteX3" fmla="*/ 47677 w 574417"/>
                    <a:gd name="connsiteY3" fmla="*/ 556505 h 1472452"/>
                    <a:gd name="connsiteX4" fmla="*/ 511901 w 574417"/>
                    <a:gd name="connsiteY4" fmla="*/ 0 h 1472452"/>
                    <a:gd name="connsiteX5" fmla="*/ 368915 w 574417"/>
                    <a:gd name="connsiteY5" fmla="*/ 559959 h 1472452"/>
                    <a:gd name="connsiteX6" fmla="*/ 382897 w 574417"/>
                    <a:gd name="connsiteY6" fmla="*/ 560163 h 1472452"/>
                    <a:gd name="connsiteX7" fmla="*/ 285756 w 574417"/>
                    <a:gd name="connsiteY7" fmla="*/ 1279957 h 1472452"/>
                    <a:gd name="connsiteX8" fmla="*/ 100032 w 574417"/>
                    <a:gd name="connsiteY8" fmla="*/ 1471066 h 1472452"/>
                    <a:gd name="connsiteX0" fmla="*/ 100032 w 574417"/>
                    <a:gd name="connsiteY0" fmla="*/ 1471066 h 1472452"/>
                    <a:gd name="connsiteX1" fmla="*/ 1154 w 574417"/>
                    <a:gd name="connsiteY1" fmla="*/ 1215804 h 1472452"/>
                    <a:gd name="connsiteX2" fmla="*/ 34789 w 574417"/>
                    <a:gd name="connsiteY2" fmla="*/ 562346 h 1472452"/>
                    <a:gd name="connsiteX3" fmla="*/ 47677 w 574417"/>
                    <a:gd name="connsiteY3" fmla="*/ 556505 h 1472452"/>
                    <a:gd name="connsiteX4" fmla="*/ 511901 w 574417"/>
                    <a:gd name="connsiteY4" fmla="*/ 0 h 1472452"/>
                    <a:gd name="connsiteX5" fmla="*/ 368915 w 574417"/>
                    <a:gd name="connsiteY5" fmla="*/ 559959 h 1472452"/>
                    <a:gd name="connsiteX6" fmla="*/ 382897 w 574417"/>
                    <a:gd name="connsiteY6" fmla="*/ 560163 h 1472452"/>
                    <a:gd name="connsiteX7" fmla="*/ 285756 w 574417"/>
                    <a:gd name="connsiteY7" fmla="*/ 1279957 h 1472452"/>
                    <a:gd name="connsiteX8" fmla="*/ 100032 w 574417"/>
                    <a:gd name="connsiteY8" fmla="*/ 1471066 h 1472452"/>
                    <a:gd name="connsiteX0" fmla="*/ 100032 w 550606"/>
                    <a:gd name="connsiteY0" fmla="*/ 1483067 h 1484453"/>
                    <a:gd name="connsiteX1" fmla="*/ 1154 w 550606"/>
                    <a:gd name="connsiteY1" fmla="*/ 1227805 h 1484453"/>
                    <a:gd name="connsiteX2" fmla="*/ 34789 w 550606"/>
                    <a:gd name="connsiteY2" fmla="*/ 574347 h 1484453"/>
                    <a:gd name="connsiteX3" fmla="*/ 47677 w 550606"/>
                    <a:gd name="connsiteY3" fmla="*/ 568506 h 1484453"/>
                    <a:gd name="connsiteX4" fmla="*/ 511901 w 550606"/>
                    <a:gd name="connsiteY4" fmla="*/ 12001 h 1484453"/>
                    <a:gd name="connsiteX5" fmla="*/ 368915 w 550606"/>
                    <a:gd name="connsiteY5" fmla="*/ 571960 h 1484453"/>
                    <a:gd name="connsiteX6" fmla="*/ 382897 w 550606"/>
                    <a:gd name="connsiteY6" fmla="*/ 572164 h 1484453"/>
                    <a:gd name="connsiteX7" fmla="*/ 285756 w 550606"/>
                    <a:gd name="connsiteY7" fmla="*/ 1291958 h 1484453"/>
                    <a:gd name="connsiteX8" fmla="*/ 100032 w 550606"/>
                    <a:gd name="connsiteY8" fmla="*/ 1483067 h 1484453"/>
                    <a:gd name="connsiteX0" fmla="*/ 111100 w 561674"/>
                    <a:gd name="connsiteY0" fmla="*/ 1480344 h 1481730"/>
                    <a:gd name="connsiteX1" fmla="*/ 12222 w 561674"/>
                    <a:gd name="connsiteY1" fmla="*/ 1225082 h 1481730"/>
                    <a:gd name="connsiteX2" fmla="*/ 58745 w 561674"/>
                    <a:gd name="connsiteY2" fmla="*/ 565783 h 1481730"/>
                    <a:gd name="connsiteX3" fmla="*/ 522969 w 561674"/>
                    <a:gd name="connsiteY3" fmla="*/ 9278 h 1481730"/>
                    <a:gd name="connsiteX4" fmla="*/ 379983 w 561674"/>
                    <a:gd name="connsiteY4" fmla="*/ 569237 h 1481730"/>
                    <a:gd name="connsiteX5" fmla="*/ 393965 w 561674"/>
                    <a:gd name="connsiteY5" fmla="*/ 569441 h 1481730"/>
                    <a:gd name="connsiteX6" fmla="*/ 296824 w 561674"/>
                    <a:gd name="connsiteY6" fmla="*/ 1289235 h 1481730"/>
                    <a:gd name="connsiteX7" fmla="*/ 111100 w 561674"/>
                    <a:gd name="connsiteY7" fmla="*/ 1480344 h 1481730"/>
                    <a:gd name="connsiteX0" fmla="*/ 111100 w 561674"/>
                    <a:gd name="connsiteY0" fmla="*/ 1480344 h 1481730"/>
                    <a:gd name="connsiteX1" fmla="*/ 12222 w 561674"/>
                    <a:gd name="connsiteY1" fmla="*/ 1225082 h 1481730"/>
                    <a:gd name="connsiteX2" fmla="*/ 58745 w 561674"/>
                    <a:gd name="connsiteY2" fmla="*/ 565783 h 1481730"/>
                    <a:gd name="connsiteX3" fmla="*/ 522969 w 561674"/>
                    <a:gd name="connsiteY3" fmla="*/ 9278 h 1481730"/>
                    <a:gd name="connsiteX4" fmla="*/ 379983 w 561674"/>
                    <a:gd name="connsiteY4" fmla="*/ 569237 h 1481730"/>
                    <a:gd name="connsiteX5" fmla="*/ 296824 w 561674"/>
                    <a:gd name="connsiteY5" fmla="*/ 1289235 h 1481730"/>
                    <a:gd name="connsiteX6" fmla="*/ 111100 w 561674"/>
                    <a:gd name="connsiteY6" fmla="*/ 1480344 h 1481730"/>
                    <a:gd name="connsiteX0" fmla="*/ 111100 w 598694"/>
                    <a:gd name="connsiteY0" fmla="*/ 1481623 h 1483009"/>
                    <a:gd name="connsiteX1" fmla="*/ 12222 w 598694"/>
                    <a:gd name="connsiteY1" fmla="*/ 1226361 h 1483009"/>
                    <a:gd name="connsiteX2" fmla="*/ 58745 w 598694"/>
                    <a:gd name="connsiteY2" fmla="*/ 567062 h 1483009"/>
                    <a:gd name="connsiteX3" fmla="*/ 522969 w 598694"/>
                    <a:gd name="connsiteY3" fmla="*/ 10557 h 1483009"/>
                    <a:gd name="connsiteX4" fmla="*/ 379983 w 598694"/>
                    <a:gd name="connsiteY4" fmla="*/ 570516 h 1483009"/>
                    <a:gd name="connsiteX5" fmla="*/ 296824 w 598694"/>
                    <a:gd name="connsiteY5" fmla="*/ 1290514 h 1483009"/>
                    <a:gd name="connsiteX6" fmla="*/ 111100 w 598694"/>
                    <a:gd name="connsiteY6" fmla="*/ 1481623 h 1483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98694" h="1483009">
                      <a:moveTo>
                        <a:pt x="111100" y="1481623"/>
                      </a:moveTo>
                      <a:cubicBezTo>
                        <a:pt x="63667" y="1470931"/>
                        <a:pt x="20948" y="1378788"/>
                        <a:pt x="12222" y="1226361"/>
                      </a:cubicBezTo>
                      <a:cubicBezTo>
                        <a:pt x="3496" y="1073934"/>
                        <a:pt x="-26380" y="769696"/>
                        <a:pt x="58745" y="567062"/>
                      </a:cubicBezTo>
                      <a:cubicBezTo>
                        <a:pt x="143870" y="364428"/>
                        <a:pt x="299474" y="-73366"/>
                        <a:pt x="522969" y="10557"/>
                      </a:cubicBezTo>
                      <a:cubicBezTo>
                        <a:pt x="746464" y="94480"/>
                        <a:pt x="406686" y="482976"/>
                        <a:pt x="379983" y="570516"/>
                      </a:cubicBezTo>
                      <a:lnTo>
                        <a:pt x="296824" y="1290514"/>
                      </a:lnTo>
                      <a:cubicBezTo>
                        <a:pt x="249680" y="1442331"/>
                        <a:pt x="158534" y="1492315"/>
                        <a:pt x="111100" y="1481623"/>
                      </a:cubicBezTo>
                      <a:close/>
                    </a:path>
                  </a:pathLst>
                </a:custGeom>
                <a:solidFill>
                  <a:srgbClr val="F7973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95" name="Szabadkézi sokszög 194"/>
                <p:cNvSpPr/>
                <p:nvPr/>
              </p:nvSpPr>
              <p:spPr>
                <a:xfrm rot="17087026" flipH="1">
                  <a:off x="2686746" y="3746411"/>
                  <a:ext cx="227526" cy="343370"/>
                </a:xfrm>
                <a:custGeom>
                  <a:avLst/>
                  <a:gdLst>
                    <a:gd name="connsiteX0" fmla="*/ 136730 w 1199201"/>
                    <a:gd name="connsiteY0" fmla="*/ 30640 h 1892590"/>
                    <a:gd name="connsiteX1" fmla="*/ 584676 w 1199201"/>
                    <a:gd name="connsiteY1" fmla="*/ 217978 h 1892590"/>
                    <a:gd name="connsiteX2" fmla="*/ 635949 w 1199201"/>
                    <a:gd name="connsiteY2" fmla="*/ 359167 h 1892590"/>
                    <a:gd name="connsiteX3" fmla="*/ 637703 w 1199201"/>
                    <a:gd name="connsiteY3" fmla="*/ 376384 h 1892590"/>
                    <a:gd name="connsiteX4" fmla="*/ 643383 w 1199201"/>
                    <a:gd name="connsiteY4" fmla="*/ 378062 h 1892590"/>
                    <a:gd name="connsiteX5" fmla="*/ 885701 w 1199201"/>
                    <a:gd name="connsiteY5" fmla="*/ 685567 h 1892590"/>
                    <a:gd name="connsiteX6" fmla="*/ 891201 w 1199201"/>
                    <a:gd name="connsiteY6" fmla="*/ 745235 h 1892590"/>
                    <a:gd name="connsiteX7" fmla="*/ 898623 w 1199201"/>
                    <a:gd name="connsiteY7" fmla="*/ 741118 h 1892590"/>
                    <a:gd name="connsiteX8" fmla="*/ 902544 w 1199201"/>
                    <a:gd name="connsiteY8" fmla="*/ 747073 h 1892590"/>
                    <a:gd name="connsiteX9" fmla="*/ 1006269 w 1199201"/>
                    <a:gd name="connsiteY9" fmla="*/ 920775 h 1892590"/>
                    <a:gd name="connsiteX10" fmla="*/ 1186390 w 1199201"/>
                    <a:gd name="connsiteY10" fmla="*/ 1414924 h 1892590"/>
                    <a:gd name="connsiteX11" fmla="*/ 1138623 w 1199201"/>
                    <a:gd name="connsiteY11" fmla="*/ 1394735 h 1892590"/>
                    <a:gd name="connsiteX12" fmla="*/ 1115215 w 1199201"/>
                    <a:gd name="connsiteY12" fmla="*/ 1371538 h 1892590"/>
                    <a:gd name="connsiteX13" fmla="*/ 1143736 w 1199201"/>
                    <a:gd name="connsiteY13" fmla="*/ 1437679 h 1892590"/>
                    <a:gd name="connsiteX14" fmla="*/ 1185696 w 1199201"/>
                    <a:gd name="connsiteY14" fmla="*/ 1676318 h 1892590"/>
                    <a:gd name="connsiteX15" fmla="*/ 1052946 w 1199201"/>
                    <a:gd name="connsiteY15" fmla="*/ 1575952 h 1892590"/>
                    <a:gd name="connsiteX16" fmla="*/ 1046002 w 1199201"/>
                    <a:gd name="connsiteY16" fmla="*/ 1566944 h 1892590"/>
                    <a:gd name="connsiteX17" fmla="*/ 1044940 w 1199201"/>
                    <a:gd name="connsiteY17" fmla="*/ 1570183 h 1892590"/>
                    <a:gd name="connsiteX18" fmla="*/ 1066478 w 1199201"/>
                    <a:gd name="connsiteY18" fmla="*/ 1620131 h 1892590"/>
                    <a:gd name="connsiteX19" fmla="*/ 1108439 w 1199201"/>
                    <a:gd name="connsiteY19" fmla="*/ 1858770 h 1892590"/>
                    <a:gd name="connsiteX20" fmla="*/ 928217 w 1199201"/>
                    <a:gd name="connsiteY20" fmla="*/ 1696816 h 1892590"/>
                    <a:gd name="connsiteX21" fmla="*/ 894494 w 1199201"/>
                    <a:gd name="connsiteY21" fmla="*/ 1648118 h 1892590"/>
                    <a:gd name="connsiteX22" fmla="*/ 887041 w 1199201"/>
                    <a:gd name="connsiteY22" fmla="*/ 1646821 h 1892590"/>
                    <a:gd name="connsiteX23" fmla="*/ 889089 w 1199201"/>
                    <a:gd name="connsiteY23" fmla="*/ 1651570 h 1892590"/>
                    <a:gd name="connsiteX24" fmla="*/ 931051 w 1199201"/>
                    <a:gd name="connsiteY24" fmla="*/ 1890208 h 1892590"/>
                    <a:gd name="connsiteX25" fmla="*/ 595712 w 1199201"/>
                    <a:gd name="connsiteY25" fmla="*/ 1482149 h 1892590"/>
                    <a:gd name="connsiteX26" fmla="*/ 512057 w 1199201"/>
                    <a:gd name="connsiteY26" fmla="*/ 1317202 h 1892590"/>
                    <a:gd name="connsiteX27" fmla="*/ 498416 w 1199201"/>
                    <a:gd name="connsiteY27" fmla="*/ 1300028 h 1892590"/>
                    <a:gd name="connsiteX28" fmla="*/ 417823 w 1199201"/>
                    <a:gd name="connsiteY28" fmla="*/ 1183616 h 1892590"/>
                    <a:gd name="connsiteX29" fmla="*/ 408983 w 1199201"/>
                    <a:gd name="connsiteY29" fmla="*/ 1168873 h 1892590"/>
                    <a:gd name="connsiteX30" fmla="*/ 404417 w 1199201"/>
                    <a:gd name="connsiteY30" fmla="*/ 1167323 h 1892590"/>
                    <a:gd name="connsiteX31" fmla="*/ 428572 w 1199201"/>
                    <a:gd name="connsiteY31" fmla="*/ 1305834 h 1892590"/>
                    <a:gd name="connsiteX32" fmla="*/ 408701 w 1199201"/>
                    <a:gd name="connsiteY32" fmla="*/ 1634454 h 1892590"/>
                    <a:gd name="connsiteX33" fmla="*/ 207320 w 1199201"/>
                    <a:gd name="connsiteY33" fmla="*/ 1146181 h 1892590"/>
                    <a:gd name="connsiteX34" fmla="*/ 174661 w 1199201"/>
                    <a:gd name="connsiteY34" fmla="*/ 958911 h 1892590"/>
                    <a:gd name="connsiteX35" fmla="*/ 161205 w 1199201"/>
                    <a:gd name="connsiteY35" fmla="*/ 931800 h 1892590"/>
                    <a:gd name="connsiteX36" fmla="*/ 131257 w 1199201"/>
                    <a:gd name="connsiteY36" fmla="*/ 769565 h 1892590"/>
                    <a:gd name="connsiteX37" fmla="*/ 148390 w 1199201"/>
                    <a:gd name="connsiteY37" fmla="*/ 645623 h 1892590"/>
                    <a:gd name="connsiteX38" fmla="*/ 154825 w 1199201"/>
                    <a:gd name="connsiteY38" fmla="*/ 630984 h 1892590"/>
                    <a:gd name="connsiteX39" fmla="*/ 151090 w 1199201"/>
                    <a:gd name="connsiteY39" fmla="*/ 628088 h 1892590"/>
                    <a:gd name="connsiteX40" fmla="*/ 58466 w 1199201"/>
                    <a:gd name="connsiteY40" fmla="*/ 509833 h 1892590"/>
                    <a:gd name="connsiteX41" fmla="*/ 136730 w 1199201"/>
                    <a:gd name="connsiteY41" fmla="*/ 30640 h 1892590"/>
                    <a:gd name="connsiteX0" fmla="*/ 228110 w 1290581"/>
                    <a:gd name="connsiteY0" fmla="*/ 74498 h 1936448"/>
                    <a:gd name="connsiteX1" fmla="*/ 676056 w 1290581"/>
                    <a:gd name="connsiteY1" fmla="*/ 261836 h 1936448"/>
                    <a:gd name="connsiteX2" fmla="*/ 727329 w 1290581"/>
                    <a:gd name="connsiteY2" fmla="*/ 403025 h 1936448"/>
                    <a:gd name="connsiteX3" fmla="*/ 729083 w 1290581"/>
                    <a:gd name="connsiteY3" fmla="*/ 420242 h 1936448"/>
                    <a:gd name="connsiteX4" fmla="*/ 734763 w 1290581"/>
                    <a:gd name="connsiteY4" fmla="*/ 421920 h 1936448"/>
                    <a:gd name="connsiteX5" fmla="*/ 977081 w 1290581"/>
                    <a:gd name="connsiteY5" fmla="*/ 729425 h 1936448"/>
                    <a:gd name="connsiteX6" fmla="*/ 982581 w 1290581"/>
                    <a:gd name="connsiteY6" fmla="*/ 789093 h 1936448"/>
                    <a:gd name="connsiteX7" fmla="*/ 990003 w 1290581"/>
                    <a:gd name="connsiteY7" fmla="*/ 784976 h 1936448"/>
                    <a:gd name="connsiteX8" fmla="*/ 993924 w 1290581"/>
                    <a:gd name="connsiteY8" fmla="*/ 790931 h 1936448"/>
                    <a:gd name="connsiteX9" fmla="*/ 1097649 w 1290581"/>
                    <a:gd name="connsiteY9" fmla="*/ 964633 h 1936448"/>
                    <a:gd name="connsiteX10" fmla="*/ 1277770 w 1290581"/>
                    <a:gd name="connsiteY10" fmla="*/ 1458782 h 1936448"/>
                    <a:gd name="connsiteX11" fmla="*/ 1230003 w 1290581"/>
                    <a:gd name="connsiteY11" fmla="*/ 1438593 h 1936448"/>
                    <a:gd name="connsiteX12" fmla="*/ 1206595 w 1290581"/>
                    <a:gd name="connsiteY12" fmla="*/ 1415396 h 1936448"/>
                    <a:gd name="connsiteX13" fmla="*/ 1235116 w 1290581"/>
                    <a:gd name="connsiteY13" fmla="*/ 1481537 h 1936448"/>
                    <a:gd name="connsiteX14" fmla="*/ 1277076 w 1290581"/>
                    <a:gd name="connsiteY14" fmla="*/ 1720176 h 1936448"/>
                    <a:gd name="connsiteX15" fmla="*/ 1144326 w 1290581"/>
                    <a:gd name="connsiteY15" fmla="*/ 1619810 h 1936448"/>
                    <a:gd name="connsiteX16" fmla="*/ 1137382 w 1290581"/>
                    <a:gd name="connsiteY16" fmla="*/ 1610802 h 1936448"/>
                    <a:gd name="connsiteX17" fmla="*/ 1136320 w 1290581"/>
                    <a:gd name="connsiteY17" fmla="*/ 1614041 h 1936448"/>
                    <a:gd name="connsiteX18" fmla="*/ 1157858 w 1290581"/>
                    <a:gd name="connsiteY18" fmla="*/ 1663989 h 1936448"/>
                    <a:gd name="connsiteX19" fmla="*/ 1199819 w 1290581"/>
                    <a:gd name="connsiteY19" fmla="*/ 1902628 h 1936448"/>
                    <a:gd name="connsiteX20" fmla="*/ 1019597 w 1290581"/>
                    <a:gd name="connsiteY20" fmla="*/ 1740674 h 1936448"/>
                    <a:gd name="connsiteX21" fmla="*/ 985874 w 1290581"/>
                    <a:gd name="connsiteY21" fmla="*/ 1691976 h 1936448"/>
                    <a:gd name="connsiteX22" fmla="*/ 978421 w 1290581"/>
                    <a:gd name="connsiteY22" fmla="*/ 1690679 h 1936448"/>
                    <a:gd name="connsiteX23" fmla="*/ 980469 w 1290581"/>
                    <a:gd name="connsiteY23" fmla="*/ 1695428 h 1936448"/>
                    <a:gd name="connsiteX24" fmla="*/ 1022431 w 1290581"/>
                    <a:gd name="connsiteY24" fmla="*/ 1934066 h 1936448"/>
                    <a:gd name="connsiteX25" fmla="*/ 687092 w 1290581"/>
                    <a:gd name="connsiteY25" fmla="*/ 1526007 h 1936448"/>
                    <a:gd name="connsiteX26" fmla="*/ 603437 w 1290581"/>
                    <a:gd name="connsiteY26" fmla="*/ 1361060 h 1936448"/>
                    <a:gd name="connsiteX27" fmla="*/ 589796 w 1290581"/>
                    <a:gd name="connsiteY27" fmla="*/ 1343886 h 1936448"/>
                    <a:gd name="connsiteX28" fmla="*/ 509203 w 1290581"/>
                    <a:gd name="connsiteY28" fmla="*/ 1227474 h 1936448"/>
                    <a:gd name="connsiteX29" fmla="*/ 500363 w 1290581"/>
                    <a:gd name="connsiteY29" fmla="*/ 1212731 h 1936448"/>
                    <a:gd name="connsiteX30" fmla="*/ 495797 w 1290581"/>
                    <a:gd name="connsiteY30" fmla="*/ 1211181 h 1936448"/>
                    <a:gd name="connsiteX31" fmla="*/ 519952 w 1290581"/>
                    <a:gd name="connsiteY31" fmla="*/ 1349692 h 1936448"/>
                    <a:gd name="connsiteX32" fmla="*/ 500081 w 1290581"/>
                    <a:gd name="connsiteY32" fmla="*/ 1678312 h 1936448"/>
                    <a:gd name="connsiteX33" fmla="*/ 298700 w 1290581"/>
                    <a:gd name="connsiteY33" fmla="*/ 1190039 h 1936448"/>
                    <a:gd name="connsiteX34" fmla="*/ 266041 w 1290581"/>
                    <a:gd name="connsiteY34" fmla="*/ 1002769 h 1936448"/>
                    <a:gd name="connsiteX35" fmla="*/ 252585 w 1290581"/>
                    <a:gd name="connsiteY35" fmla="*/ 975658 h 1936448"/>
                    <a:gd name="connsiteX36" fmla="*/ 222637 w 1290581"/>
                    <a:gd name="connsiteY36" fmla="*/ 813423 h 1936448"/>
                    <a:gd name="connsiteX37" fmla="*/ 239770 w 1290581"/>
                    <a:gd name="connsiteY37" fmla="*/ 689481 h 1936448"/>
                    <a:gd name="connsiteX38" fmla="*/ 246205 w 1290581"/>
                    <a:gd name="connsiteY38" fmla="*/ 674842 h 1936448"/>
                    <a:gd name="connsiteX39" fmla="*/ 242470 w 1290581"/>
                    <a:gd name="connsiteY39" fmla="*/ 671946 h 1936448"/>
                    <a:gd name="connsiteX40" fmla="*/ 149846 w 1290581"/>
                    <a:gd name="connsiteY40" fmla="*/ 553691 h 1936448"/>
                    <a:gd name="connsiteX41" fmla="*/ 228110 w 1290581"/>
                    <a:gd name="connsiteY41" fmla="*/ 74498 h 1936448"/>
                    <a:gd name="connsiteX0" fmla="*/ 343573 w 1199816"/>
                    <a:gd name="connsiteY0" fmla="*/ 116142 h 1701180"/>
                    <a:gd name="connsiteX1" fmla="*/ 585291 w 1199816"/>
                    <a:gd name="connsiteY1" fmla="*/ 26568 h 1701180"/>
                    <a:gd name="connsiteX2" fmla="*/ 636564 w 1199816"/>
                    <a:gd name="connsiteY2" fmla="*/ 167757 h 1701180"/>
                    <a:gd name="connsiteX3" fmla="*/ 638318 w 1199816"/>
                    <a:gd name="connsiteY3" fmla="*/ 184974 h 1701180"/>
                    <a:gd name="connsiteX4" fmla="*/ 643998 w 1199816"/>
                    <a:gd name="connsiteY4" fmla="*/ 186652 h 1701180"/>
                    <a:gd name="connsiteX5" fmla="*/ 886316 w 1199816"/>
                    <a:gd name="connsiteY5" fmla="*/ 494157 h 1701180"/>
                    <a:gd name="connsiteX6" fmla="*/ 891816 w 1199816"/>
                    <a:gd name="connsiteY6" fmla="*/ 553825 h 1701180"/>
                    <a:gd name="connsiteX7" fmla="*/ 899238 w 1199816"/>
                    <a:gd name="connsiteY7" fmla="*/ 549708 h 1701180"/>
                    <a:gd name="connsiteX8" fmla="*/ 903159 w 1199816"/>
                    <a:gd name="connsiteY8" fmla="*/ 555663 h 1701180"/>
                    <a:gd name="connsiteX9" fmla="*/ 1006884 w 1199816"/>
                    <a:gd name="connsiteY9" fmla="*/ 729365 h 1701180"/>
                    <a:gd name="connsiteX10" fmla="*/ 1187005 w 1199816"/>
                    <a:gd name="connsiteY10" fmla="*/ 1223514 h 1701180"/>
                    <a:gd name="connsiteX11" fmla="*/ 1139238 w 1199816"/>
                    <a:gd name="connsiteY11" fmla="*/ 1203325 h 1701180"/>
                    <a:gd name="connsiteX12" fmla="*/ 1115830 w 1199816"/>
                    <a:gd name="connsiteY12" fmla="*/ 1180128 h 1701180"/>
                    <a:gd name="connsiteX13" fmla="*/ 1144351 w 1199816"/>
                    <a:gd name="connsiteY13" fmla="*/ 1246269 h 1701180"/>
                    <a:gd name="connsiteX14" fmla="*/ 1186311 w 1199816"/>
                    <a:gd name="connsiteY14" fmla="*/ 1484908 h 1701180"/>
                    <a:gd name="connsiteX15" fmla="*/ 1053561 w 1199816"/>
                    <a:gd name="connsiteY15" fmla="*/ 1384542 h 1701180"/>
                    <a:gd name="connsiteX16" fmla="*/ 1046617 w 1199816"/>
                    <a:gd name="connsiteY16" fmla="*/ 1375534 h 1701180"/>
                    <a:gd name="connsiteX17" fmla="*/ 1045555 w 1199816"/>
                    <a:gd name="connsiteY17" fmla="*/ 1378773 h 1701180"/>
                    <a:gd name="connsiteX18" fmla="*/ 1067093 w 1199816"/>
                    <a:gd name="connsiteY18" fmla="*/ 1428721 h 1701180"/>
                    <a:gd name="connsiteX19" fmla="*/ 1109054 w 1199816"/>
                    <a:gd name="connsiteY19" fmla="*/ 1667360 h 1701180"/>
                    <a:gd name="connsiteX20" fmla="*/ 928832 w 1199816"/>
                    <a:gd name="connsiteY20" fmla="*/ 1505406 h 1701180"/>
                    <a:gd name="connsiteX21" fmla="*/ 895109 w 1199816"/>
                    <a:gd name="connsiteY21" fmla="*/ 1456708 h 1701180"/>
                    <a:gd name="connsiteX22" fmla="*/ 887656 w 1199816"/>
                    <a:gd name="connsiteY22" fmla="*/ 1455411 h 1701180"/>
                    <a:gd name="connsiteX23" fmla="*/ 889704 w 1199816"/>
                    <a:gd name="connsiteY23" fmla="*/ 1460160 h 1701180"/>
                    <a:gd name="connsiteX24" fmla="*/ 931666 w 1199816"/>
                    <a:gd name="connsiteY24" fmla="*/ 1698798 h 1701180"/>
                    <a:gd name="connsiteX25" fmla="*/ 596327 w 1199816"/>
                    <a:gd name="connsiteY25" fmla="*/ 1290739 h 1701180"/>
                    <a:gd name="connsiteX26" fmla="*/ 512672 w 1199816"/>
                    <a:gd name="connsiteY26" fmla="*/ 1125792 h 1701180"/>
                    <a:gd name="connsiteX27" fmla="*/ 499031 w 1199816"/>
                    <a:gd name="connsiteY27" fmla="*/ 1108618 h 1701180"/>
                    <a:gd name="connsiteX28" fmla="*/ 418438 w 1199816"/>
                    <a:gd name="connsiteY28" fmla="*/ 992206 h 1701180"/>
                    <a:gd name="connsiteX29" fmla="*/ 409598 w 1199816"/>
                    <a:gd name="connsiteY29" fmla="*/ 977463 h 1701180"/>
                    <a:gd name="connsiteX30" fmla="*/ 405032 w 1199816"/>
                    <a:gd name="connsiteY30" fmla="*/ 975913 h 1701180"/>
                    <a:gd name="connsiteX31" fmla="*/ 429187 w 1199816"/>
                    <a:gd name="connsiteY31" fmla="*/ 1114424 h 1701180"/>
                    <a:gd name="connsiteX32" fmla="*/ 409316 w 1199816"/>
                    <a:gd name="connsiteY32" fmla="*/ 1443044 h 1701180"/>
                    <a:gd name="connsiteX33" fmla="*/ 207935 w 1199816"/>
                    <a:gd name="connsiteY33" fmla="*/ 954771 h 1701180"/>
                    <a:gd name="connsiteX34" fmla="*/ 175276 w 1199816"/>
                    <a:gd name="connsiteY34" fmla="*/ 767501 h 1701180"/>
                    <a:gd name="connsiteX35" fmla="*/ 161820 w 1199816"/>
                    <a:gd name="connsiteY35" fmla="*/ 740390 h 1701180"/>
                    <a:gd name="connsiteX36" fmla="*/ 131872 w 1199816"/>
                    <a:gd name="connsiteY36" fmla="*/ 578155 h 1701180"/>
                    <a:gd name="connsiteX37" fmla="*/ 149005 w 1199816"/>
                    <a:gd name="connsiteY37" fmla="*/ 454213 h 1701180"/>
                    <a:gd name="connsiteX38" fmla="*/ 155440 w 1199816"/>
                    <a:gd name="connsiteY38" fmla="*/ 439574 h 1701180"/>
                    <a:gd name="connsiteX39" fmla="*/ 151705 w 1199816"/>
                    <a:gd name="connsiteY39" fmla="*/ 436678 h 1701180"/>
                    <a:gd name="connsiteX40" fmla="*/ 59081 w 1199816"/>
                    <a:gd name="connsiteY40" fmla="*/ 318423 h 1701180"/>
                    <a:gd name="connsiteX41" fmla="*/ 343573 w 1199816"/>
                    <a:gd name="connsiteY41" fmla="*/ 116142 h 1701180"/>
                    <a:gd name="connsiteX0" fmla="*/ 306046 w 1162289"/>
                    <a:gd name="connsiteY0" fmla="*/ 90505 h 1675543"/>
                    <a:gd name="connsiteX1" fmla="*/ 547764 w 1162289"/>
                    <a:gd name="connsiteY1" fmla="*/ 931 h 1675543"/>
                    <a:gd name="connsiteX2" fmla="*/ 599037 w 1162289"/>
                    <a:gd name="connsiteY2" fmla="*/ 142120 h 1675543"/>
                    <a:gd name="connsiteX3" fmla="*/ 600791 w 1162289"/>
                    <a:gd name="connsiteY3" fmla="*/ 159337 h 1675543"/>
                    <a:gd name="connsiteX4" fmla="*/ 606471 w 1162289"/>
                    <a:gd name="connsiteY4" fmla="*/ 161015 h 1675543"/>
                    <a:gd name="connsiteX5" fmla="*/ 848789 w 1162289"/>
                    <a:gd name="connsiteY5" fmla="*/ 468520 h 1675543"/>
                    <a:gd name="connsiteX6" fmla="*/ 854289 w 1162289"/>
                    <a:gd name="connsiteY6" fmla="*/ 528188 h 1675543"/>
                    <a:gd name="connsiteX7" fmla="*/ 861711 w 1162289"/>
                    <a:gd name="connsiteY7" fmla="*/ 524071 h 1675543"/>
                    <a:gd name="connsiteX8" fmla="*/ 865632 w 1162289"/>
                    <a:gd name="connsiteY8" fmla="*/ 530026 h 1675543"/>
                    <a:gd name="connsiteX9" fmla="*/ 969357 w 1162289"/>
                    <a:gd name="connsiteY9" fmla="*/ 703728 h 1675543"/>
                    <a:gd name="connsiteX10" fmla="*/ 1149478 w 1162289"/>
                    <a:gd name="connsiteY10" fmla="*/ 1197877 h 1675543"/>
                    <a:gd name="connsiteX11" fmla="*/ 1101711 w 1162289"/>
                    <a:gd name="connsiteY11" fmla="*/ 1177688 h 1675543"/>
                    <a:gd name="connsiteX12" fmla="*/ 1078303 w 1162289"/>
                    <a:gd name="connsiteY12" fmla="*/ 1154491 h 1675543"/>
                    <a:gd name="connsiteX13" fmla="*/ 1106824 w 1162289"/>
                    <a:gd name="connsiteY13" fmla="*/ 1220632 h 1675543"/>
                    <a:gd name="connsiteX14" fmla="*/ 1148784 w 1162289"/>
                    <a:gd name="connsiteY14" fmla="*/ 1459271 h 1675543"/>
                    <a:gd name="connsiteX15" fmla="*/ 1016034 w 1162289"/>
                    <a:gd name="connsiteY15" fmla="*/ 1358905 h 1675543"/>
                    <a:gd name="connsiteX16" fmla="*/ 1009090 w 1162289"/>
                    <a:gd name="connsiteY16" fmla="*/ 1349897 h 1675543"/>
                    <a:gd name="connsiteX17" fmla="*/ 1008028 w 1162289"/>
                    <a:gd name="connsiteY17" fmla="*/ 1353136 h 1675543"/>
                    <a:gd name="connsiteX18" fmla="*/ 1029566 w 1162289"/>
                    <a:gd name="connsiteY18" fmla="*/ 1403084 h 1675543"/>
                    <a:gd name="connsiteX19" fmla="*/ 1071527 w 1162289"/>
                    <a:gd name="connsiteY19" fmla="*/ 1641723 h 1675543"/>
                    <a:gd name="connsiteX20" fmla="*/ 891305 w 1162289"/>
                    <a:gd name="connsiteY20" fmla="*/ 1479769 h 1675543"/>
                    <a:gd name="connsiteX21" fmla="*/ 857582 w 1162289"/>
                    <a:gd name="connsiteY21" fmla="*/ 1431071 h 1675543"/>
                    <a:gd name="connsiteX22" fmla="*/ 850129 w 1162289"/>
                    <a:gd name="connsiteY22" fmla="*/ 1429774 h 1675543"/>
                    <a:gd name="connsiteX23" fmla="*/ 852177 w 1162289"/>
                    <a:gd name="connsiteY23" fmla="*/ 1434523 h 1675543"/>
                    <a:gd name="connsiteX24" fmla="*/ 894139 w 1162289"/>
                    <a:gd name="connsiteY24" fmla="*/ 1673161 h 1675543"/>
                    <a:gd name="connsiteX25" fmla="*/ 558800 w 1162289"/>
                    <a:gd name="connsiteY25" fmla="*/ 1265102 h 1675543"/>
                    <a:gd name="connsiteX26" fmla="*/ 475145 w 1162289"/>
                    <a:gd name="connsiteY26" fmla="*/ 1100155 h 1675543"/>
                    <a:gd name="connsiteX27" fmla="*/ 461504 w 1162289"/>
                    <a:gd name="connsiteY27" fmla="*/ 1082981 h 1675543"/>
                    <a:gd name="connsiteX28" fmla="*/ 380911 w 1162289"/>
                    <a:gd name="connsiteY28" fmla="*/ 966569 h 1675543"/>
                    <a:gd name="connsiteX29" fmla="*/ 372071 w 1162289"/>
                    <a:gd name="connsiteY29" fmla="*/ 951826 h 1675543"/>
                    <a:gd name="connsiteX30" fmla="*/ 367505 w 1162289"/>
                    <a:gd name="connsiteY30" fmla="*/ 950276 h 1675543"/>
                    <a:gd name="connsiteX31" fmla="*/ 391660 w 1162289"/>
                    <a:gd name="connsiteY31" fmla="*/ 1088787 h 1675543"/>
                    <a:gd name="connsiteX32" fmla="*/ 371789 w 1162289"/>
                    <a:gd name="connsiteY32" fmla="*/ 1417407 h 1675543"/>
                    <a:gd name="connsiteX33" fmla="*/ 170408 w 1162289"/>
                    <a:gd name="connsiteY33" fmla="*/ 929134 h 1675543"/>
                    <a:gd name="connsiteX34" fmla="*/ 137749 w 1162289"/>
                    <a:gd name="connsiteY34" fmla="*/ 741864 h 1675543"/>
                    <a:gd name="connsiteX35" fmla="*/ 124293 w 1162289"/>
                    <a:gd name="connsiteY35" fmla="*/ 714753 h 1675543"/>
                    <a:gd name="connsiteX36" fmla="*/ 94345 w 1162289"/>
                    <a:gd name="connsiteY36" fmla="*/ 552518 h 1675543"/>
                    <a:gd name="connsiteX37" fmla="*/ 111478 w 1162289"/>
                    <a:gd name="connsiteY37" fmla="*/ 428576 h 1675543"/>
                    <a:gd name="connsiteX38" fmla="*/ 117913 w 1162289"/>
                    <a:gd name="connsiteY38" fmla="*/ 413937 h 1675543"/>
                    <a:gd name="connsiteX39" fmla="*/ 114178 w 1162289"/>
                    <a:gd name="connsiteY39" fmla="*/ 411041 h 1675543"/>
                    <a:gd name="connsiteX40" fmla="*/ 21554 w 1162289"/>
                    <a:gd name="connsiteY40" fmla="*/ 292786 h 1675543"/>
                    <a:gd name="connsiteX41" fmla="*/ 306046 w 1162289"/>
                    <a:gd name="connsiteY41" fmla="*/ 90505 h 1675543"/>
                    <a:gd name="connsiteX0" fmla="*/ 325996 w 1161124"/>
                    <a:gd name="connsiteY0" fmla="*/ 33595 h 1690908"/>
                    <a:gd name="connsiteX1" fmla="*/ 546599 w 1161124"/>
                    <a:gd name="connsiteY1" fmla="*/ 16296 h 1690908"/>
                    <a:gd name="connsiteX2" fmla="*/ 597872 w 1161124"/>
                    <a:gd name="connsiteY2" fmla="*/ 157485 h 1690908"/>
                    <a:gd name="connsiteX3" fmla="*/ 599626 w 1161124"/>
                    <a:gd name="connsiteY3" fmla="*/ 174702 h 1690908"/>
                    <a:gd name="connsiteX4" fmla="*/ 605306 w 1161124"/>
                    <a:gd name="connsiteY4" fmla="*/ 176380 h 1690908"/>
                    <a:gd name="connsiteX5" fmla="*/ 847624 w 1161124"/>
                    <a:gd name="connsiteY5" fmla="*/ 483885 h 1690908"/>
                    <a:gd name="connsiteX6" fmla="*/ 853124 w 1161124"/>
                    <a:gd name="connsiteY6" fmla="*/ 543553 h 1690908"/>
                    <a:gd name="connsiteX7" fmla="*/ 860546 w 1161124"/>
                    <a:gd name="connsiteY7" fmla="*/ 539436 h 1690908"/>
                    <a:gd name="connsiteX8" fmla="*/ 864467 w 1161124"/>
                    <a:gd name="connsiteY8" fmla="*/ 545391 h 1690908"/>
                    <a:gd name="connsiteX9" fmla="*/ 968192 w 1161124"/>
                    <a:gd name="connsiteY9" fmla="*/ 719093 h 1690908"/>
                    <a:gd name="connsiteX10" fmla="*/ 1148313 w 1161124"/>
                    <a:gd name="connsiteY10" fmla="*/ 1213242 h 1690908"/>
                    <a:gd name="connsiteX11" fmla="*/ 1100546 w 1161124"/>
                    <a:gd name="connsiteY11" fmla="*/ 1193053 h 1690908"/>
                    <a:gd name="connsiteX12" fmla="*/ 1077138 w 1161124"/>
                    <a:gd name="connsiteY12" fmla="*/ 1169856 h 1690908"/>
                    <a:gd name="connsiteX13" fmla="*/ 1105659 w 1161124"/>
                    <a:gd name="connsiteY13" fmla="*/ 1235997 h 1690908"/>
                    <a:gd name="connsiteX14" fmla="*/ 1147619 w 1161124"/>
                    <a:gd name="connsiteY14" fmla="*/ 1474636 h 1690908"/>
                    <a:gd name="connsiteX15" fmla="*/ 1014869 w 1161124"/>
                    <a:gd name="connsiteY15" fmla="*/ 1374270 h 1690908"/>
                    <a:gd name="connsiteX16" fmla="*/ 1007925 w 1161124"/>
                    <a:gd name="connsiteY16" fmla="*/ 1365262 h 1690908"/>
                    <a:gd name="connsiteX17" fmla="*/ 1006863 w 1161124"/>
                    <a:gd name="connsiteY17" fmla="*/ 1368501 h 1690908"/>
                    <a:gd name="connsiteX18" fmla="*/ 1028401 w 1161124"/>
                    <a:gd name="connsiteY18" fmla="*/ 1418449 h 1690908"/>
                    <a:gd name="connsiteX19" fmla="*/ 1070362 w 1161124"/>
                    <a:gd name="connsiteY19" fmla="*/ 1657088 h 1690908"/>
                    <a:gd name="connsiteX20" fmla="*/ 890140 w 1161124"/>
                    <a:gd name="connsiteY20" fmla="*/ 1495134 h 1690908"/>
                    <a:gd name="connsiteX21" fmla="*/ 856417 w 1161124"/>
                    <a:gd name="connsiteY21" fmla="*/ 1446436 h 1690908"/>
                    <a:gd name="connsiteX22" fmla="*/ 848964 w 1161124"/>
                    <a:gd name="connsiteY22" fmla="*/ 1445139 h 1690908"/>
                    <a:gd name="connsiteX23" fmla="*/ 851012 w 1161124"/>
                    <a:gd name="connsiteY23" fmla="*/ 1449888 h 1690908"/>
                    <a:gd name="connsiteX24" fmla="*/ 892974 w 1161124"/>
                    <a:gd name="connsiteY24" fmla="*/ 1688526 h 1690908"/>
                    <a:gd name="connsiteX25" fmla="*/ 557635 w 1161124"/>
                    <a:gd name="connsiteY25" fmla="*/ 1280467 h 1690908"/>
                    <a:gd name="connsiteX26" fmla="*/ 473980 w 1161124"/>
                    <a:gd name="connsiteY26" fmla="*/ 1115520 h 1690908"/>
                    <a:gd name="connsiteX27" fmla="*/ 460339 w 1161124"/>
                    <a:gd name="connsiteY27" fmla="*/ 1098346 h 1690908"/>
                    <a:gd name="connsiteX28" fmla="*/ 379746 w 1161124"/>
                    <a:gd name="connsiteY28" fmla="*/ 981934 h 1690908"/>
                    <a:gd name="connsiteX29" fmla="*/ 370906 w 1161124"/>
                    <a:gd name="connsiteY29" fmla="*/ 967191 h 1690908"/>
                    <a:gd name="connsiteX30" fmla="*/ 366340 w 1161124"/>
                    <a:gd name="connsiteY30" fmla="*/ 965641 h 1690908"/>
                    <a:gd name="connsiteX31" fmla="*/ 390495 w 1161124"/>
                    <a:gd name="connsiteY31" fmla="*/ 1104152 h 1690908"/>
                    <a:gd name="connsiteX32" fmla="*/ 370624 w 1161124"/>
                    <a:gd name="connsiteY32" fmla="*/ 1432772 h 1690908"/>
                    <a:gd name="connsiteX33" fmla="*/ 169243 w 1161124"/>
                    <a:gd name="connsiteY33" fmla="*/ 944499 h 1690908"/>
                    <a:gd name="connsiteX34" fmla="*/ 136584 w 1161124"/>
                    <a:gd name="connsiteY34" fmla="*/ 757229 h 1690908"/>
                    <a:gd name="connsiteX35" fmla="*/ 123128 w 1161124"/>
                    <a:gd name="connsiteY35" fmla="*/ 730118 h 1690908"/>
                    <a:gd name="connsiteX36" fmla="*/ 93180 w 1161124"/>
                    <a:gd name="connsiteY36" fmla="*/ 567883 h 1690908"/>
                    <a:gd name="connsiteX37" fmla="*/ 110313 w 1161124"/>
                    <a:gd name="connsiteY37" fmla="*/ 443941 h 1690908"/>
                    <a:gd name="connsiteX38" fmla="*/ 116748 w 1161124"/>
                    <a:gd name="connsiteY38" fmla="*/ 429302 h 1690908"/>
                    <a:gd name="connsiteX39" fmla="*/ 113013 w 1161124"/>
                    <a:gd name="connsiteY39" fmla="*/ 426406 h 1690908"/>
                    <a:gd name="connsiteX40" fmla="*/ 20389 w 1161124"/>
                    <a:gd name="connsiteY40" fmla="*/ 308151 h 1690908"/>
                    <a:gd name="connsiteX41" fmla="*/ 325996 w 1161124"/>
                    <a:gd name="connsiteY41" fmla="*/ 33595 h 1690908"/>
                    <a:gd name="connsiteX0" fmla="*/ 329851 w 1164979"/>
                    <a:gd name="connsiteY0" fmla="*/ 47598 h 1704911"/>
                    <a:gd name="connsiteX1" fmla="*/ 550454 w 1164979"/>
                    <a:gd name="connsiteY1" fmla="*/ 30299 h 1704911"/>
                    <a:gd name="connsiteX2" fmla="*/ 601727 w 1164979"/>
                    <a:gd name="connsiteY2" fmla="*/ 171488 h 1704911"/>
                    <a:gd name="connsiteX3" fmla="*/ 603481 w 1164979"/>
                    <a:gd name="connsiteY3" fmla="*/ 188705 h 1704911"/>
                    <a:gd name="connsiteX4" fmla="*/ 609161 w 1164979"/>
                    <a:gd name="connsiteY4" fmla="*/ 190383 h 1704911"/>
                    <a:gd name="connsiteX5" fmla="*/ 851479 w 1164979"/>
                    <a:gd name="connsiteY5" fmla="*/ 497888 h 1704911"/>
                    <a:gd name="connsiteX6" fmla="*/ 856979 w 1164979"/>
                    <a:gd name="connsiteY6" fmla="*/ 557556 h 1704911"/>
                    <a:gd name="connsiteX7" fmla="*/ 864401 w 1164979"/>
                    <a:gd name="connsiteY7" fmla="*/ 553439 h 1704911"/>
                    <a:gd name="connsiteX8" fmla="*/ 868322 w 1164979"/>
                    <a:gd name="connsiteY8" fmla="*/ 559394 h 1704911"/>
                    <a:gd name="connsiteX9" fmla="*/ 972047 w 1164979"/>
                    <a:gd name="connsiteY9" fmla="*/ 733096 h 1704911"/>
                    <a:gd name="connsiteX10" fmla="*/ 1152168 w 1164979"/>
                    <a:gd name="connsiteY10" fmla="*/ 1227245 h 1704911"/>
                    <a:gd name="connsiteX11" fmla="*/ 1104401 w 1164979"/>
                    <a:gd name="connsiteY11" fmla="*/ 1207056 h 1704911"/>
                    <a:gd name="connsiteX12" fmla="*/ 1080993 w 1164979"/>
                    <a:gd name="connsiteY12" fmla="*/ 1183859 h 1704911"/>
                    <a:gd name="connsiteX13" fmla="*/ 1109514 w 1164979"/>
                    <a:gd name="connsiteY13" fmla="*/ 1250000 h 1704911"/>
                    <a:gd name="connsiteX14" fmla="*/ 1151474 w 1164979"/>
                    <a:gd name="connsiteY14" fmla="*/ 1488639 h 1704911"/>
                    <a:gd name="connsiteX15" fmla="*/ 1018724 w 1164979"/>
                    <a:gd name="connsiteY15" fmla="*/ 1388273 h 1704911"/>
                    <a:gd name="connsiteX16" fmla="*/ 1011780 w 1164979"/>
                    <a:gd name="connsiteY16" fmla="*/ 1379265 h 1704911"/>
                    <a:gd name="connsiteX17" fmla="*/ 1010718 w 1164979"/>
                    <a:gd name="connsiteY17" fmla="*/ 1382504 h 1704911"/>
                    <a:gd name="connsiteX18" fmla="*/ 1032256 w 1164979"/>
                    <a:gd name="connsiteY18" fmla="*/ 1432452 h 1704911"/>
                    <a:gd name="connsiteX19" fmla="*/ 1074217 w 1164979"/>
                    <a:gd name="connsiteY19" fmla="*/ 1671091 h 1704911"/>
                    <a:gd name="connsiteX20" fmla="*/ 893995 w 1164979"/>
                    <a:gd name="connsiteY20" fmla="*/ 1509137 h 1704911"/>
                    <a:gd name="connsiteX21" fmla="*/ 860272 w 1164979"/>
                    <a:gd name="connsiteY21" fmla="*/ 1460439 h 1704911"/>
                    <a:gd name="connsiteX22" fmla="*/ 852819 w 1164979"/>
                    <a:gd name="connsiteY22" fmla="*/ 1459142 h 1704911"/>
                    <a:gd name="connsiteX23" fmla="*/ 854867 w 1164979"/>
                    <a:gd name="connsiteY23" fmla="*/ 1463891 h 1704911"/>
                    <a:gd name="connsiteX24" fmla="*/ 896829 w 1164979"/>
                    <a:gd name="connsiteY24" fmla="*/ 1702529 h 1704911"/>
                    <a:gd name="connsiteX25" fmla="*/ 561490 w 1164979"/>
                    <a:gd name="connsiteY25" fmla="*/ 1294470 h 1704911"/>
                    <a:gd name="connsiteX26" fmla="*/ 477835 w 1164979"/>
                    <a:gd name="connsiteY26" fmla="*/ 1129523 h 1704911"/>
                    <a:gd name="connsiteX27" fmla="*/ 464194 w 1164979"/>
                    <a:gd name="connsiteY27" fmla="*/ 1112349 h 1704911"/>
                    <a:gd name="connsiteX28" fmla="*/ 383601 w 1164979"/>
                    <a:gd name="connsiteY28" fmla="*/ 995937 h 1704911"/>
                    <a:gd name="connsiteX29" fmla="*/ 374761 w 1164979"/>
                    <a:gd name="connsiteY29" fmla="*/ 981194 h 1704911"/>
                    <a:gd name="connsiteX30" fmla="*/ 370195 w 1164979"/>
                    <a:gd name="connsiteY30" fmla="*/ 979644 h 1704911"/>
                    <a:gd name="connsiteX31" fmla="*/ 394350 w 1164979"/>
                    <a:gd name="connsiteY31" fmla="*/ 1118155 h 1704911"/>
                    <a:gd name="connsiteX32" fmla="*/ 374479 w 1164979"/>
                    <a:gd name="connsiteY32" fmla="*/ 1446775 h 1704911"/>
                    <a:gd name="connsiteX33" fmla="*/ 173098 w 1164979"/>
                    <a:gd name="connsiteY33" fmla="*/ 958502 h 1704911"/>
                    <a:gd name="connsiteX34" fmla="*/ 140439 w 1164979"/>
                    <a:gd name="connsiteY34" fmla="*/ 771232 h 1704911"/>
                    <a:gd name="connsiteX35" fmla="*/ 126983 w 1164979"/>
                    <a:gd name="connsiteY35" fmla="*/ 744121 h 1704911"/>
                    <a:gd name="connsiteX36" fmla="*/ 97035 w 1164979"/>
                    <a:gd name="connsiteY36" fmla="*/ 581886 h 1704911"/>
                    <a:gd name="connsiteX37" fmla="*/ 114168 w 1164979"/>
                    <a:gd name="connsiteY37" fmla="*/ 457944 h 1704911"/>
                    <a:gd name="connsiteX38" fmla="*/ 120603 w 1164979"/>
                    <a:gd name="connsiteY38" fmla="*/ 443305 h 1704911"/>
                    <a:gd name="connsiteX39" fmla="*/ 116868 w 1164979"/>
                    <a:gd name="connsiteY39" fmla="*/ 440409 h 1704911"/>
                    <a:gd name="connsiteX40" fmla="*/ 24244 w 1164979"/>
                    <a:gd name="connsiteY40" fmla="*/ 322154 h 1704911"/>
                    <a:gd name="connsiteX41" fmla="*/ 329851 w 1164979"/>
                    <a:gd name="connsiteY41" fmla="*/ 47598 h 1704911"/>
                    <a:gd name="connsiteX0" fmla="*/ 316459 w 1151587"/>
                    <a:gd name="connsiteY0" fmla="*/ 47598 h 1704911"/>
                    <a:gd name="connsiteX1" fmla="*/ 537062 w 1151587"/>
                    <a:gd name="connsiteY1" fmla="*/ 30299 h 1704911"/>
                    <a:gd name="connsiteX2" fmla="*/ 588335 w 1151587"/>
                    <a:gd name="connsiteY2" fmla="*/ 171488 h 1704911"/>
                    <a:gd name="connsiteX3" fmla="*/ 590089 w 1151587"/>
                    <a:gd name="connsiteY3" fmla="*/ 188705 h 1704911"/>
                    <a:gd name="connsiteX4" fmla="*/ 595769 w 1151587"/>
                    <a:gd name="connsiteY4" fmla="*/ 190383 h 1704911"/>
                    <a:gd name="connsiteX5" fmla="*/ 838087 w 1151587"/>
                    <a:gd name="connsiteY5" fmla="*/ 497888 h 1704911"/>
                    <a:gd name="connsiteX6" fmla="*/ 843587 w 1151587"/>
                    <a:gd name="connsiteY6" fmla="*/ 557556 h 1704911"/>
                    <a:gd name="connsiteX7" fmla="*/ 851009 w 1151587"/>
                    <a:gd name="connsiteY7" fmla="*/ 553439 h 1704911"/>
                    <a:gd name="connsiteX8" fmla="*/ 854930 w 1151587"/>
                    <a:gd name="connsiteY8" fmla="*/ 559394 h 1704911"/>
                    <a:gd name="connsiteX9" fmla="*/ 958655 w 1151587"/>
                    <a:gd name="connsiteY9" fmla="*/ 733096 h 1704911"/>
                    <a:gd name="connsiteX10" fmla="*/ 1138776 w 1151587"/>
                    <a:gd name="connsiteY10" fmla="*/ 1227245 h 1704911"/>
                    <a:gd name="connsiteX11" fmla="*/ 1091009 w 1151587"/>
                    <a:gd name="connsiteY11" fmla="*/ 1207056 h 1704911"/>
                    <a:gd name="connsiteX12" fmla="*/ 1067601 w 1151587"/>
                    <a:gd name="connsiteY12" fmla="*/ 1183859 h 1704911"/>
                    <a:gd name="connsiteX13" fmla="*/ 1096122 w 1151587"/>
                    <a:gd name="connsiteY13" fmla="*/ 1250000 h 1704911"/>
                    <a:gd name="connsiteX14" fmla="*/ 1138082 w 1151587"/>
                    <a:gd name="connsiteY14" fmla="*/ 1488639 h 1704911"/>
                    <a:gd name="connsiteX15" fmla="*/ 1005332 w 1151587"/>
                    <a:gd name="connsiteY15" fmla="*/ 1388273 h 1704911"/>
                    <a:gd name="connsiteX16" fmla="*/ 998388 w 1151587"/>
                    <a:gd name="connsiteY16" fmla="*/ 1379265 h 1704911"/>
                    <a:gd name="connsiteX17" fmla="*/ 997326 w 1151587"/>
                    <a:gd name="connsiteY17" fmla="*/ 1382504 h 1704911"/>
                    <a:gd name="connsiteX18" fmla="*/ 1018864 w 1151587"/>
                    <a:gd name="connsiteY18" fmla="*/ 1432452 h 1704911"/>
                    <a:gd name="connsiteX19" fmla="*/ 1060825 w 1151587"/>
                    <a:gd name="connsiteY19" fmla="*/ 1671091 h 1704911"/>
                    <a:gd name="connsiteX20" fmla="*/ 880603 w 1151587"/>
                    <a:gd name="connsiteY20" fmla="*/ 1509137 h 1704911"/>
                    <a:gd name="connsiteX21" fmla="*/ 846880 w 1151587"/>
                    <a:gd name="connsiteY21" fmla="*/ 1460439 h 1704911"/>
                    <a:gd name="connsiteX22" fmla="*/ 839427 w 1151587"/>
                    <a:gd name="connsiteY22" fmla="*/ 1459142 h 1704911"/>
                    <a:gd name="connsiteX23" fmla="*/ 841475 w 1151587"/>
                    <a:gd name="connsiteY23" fmla="*/ 1463891 h 1704911"/>
                    <a:gd name="connsiteX24" fmla="*/ 883437 w 1151587"/>
                    <a:gd name="connsiteY24" fmla="*/ 1702529 h 1704911"/>
                    <a:gd name="connsiteX25" fmla="*/ 548098 w 1151587"/>
                    <a:gd name="connsiteY25" fmla="*/ 1294470 h 1704911"/>
                    <a:gd name="connsiteX26" fmla="*/ 464443 w 1151587"/>
                    <a:gd name="connsiteY26" fmla="*/ 1129523 h 1704911"/>
                    <a:gd name="connsiteX27" fmla="*/ 450802 w 1151587"/>
                    <a:gd name="connsiteY27" fmla="*/ 1112349 h 1704911"/>
                    <a:gd name="connsiteX28" fmla="*/ 370209 w 1151587"/>
                    <a:gd name="connsiteY28" fmla="*/ 995937 h 1704911"/>
                    <a:gd name="connsiteX29" fmla="*/ 361369 w 1151587"/>
                    <a:gd name="connsiteY29" fmla="*/ 981194 h 1704911"/>
                    <a:gd name="connsiteX30" fmla="*/ 356803 w 1151587"/>
                    <a:gd name="connsiteY30" fmla="*/ 979644 h 1704911"/>
                    <a:gd name="connsiteX31" fmla="*/ 380958 w 1151587"/>
                    <a:gd name="connsiteY31" fmla="*/ 1118155 h 1704911"/>
                    <a:gd name="connsiteX32" fmla="*/ 361087 w 1151587"/>
                    <a:gd name="connsiteY32" fmla="*/ 1446775 h 1704911"/>
                    <a:gd name="connsiteX33" fmla="*/ 159706 w 1151587"/>
                    <a:gd name="connsiteY33" fmla="*/ 958502 h 1704911"/>
                    <a:gd name="connsiteX34" fmla="*/ 127047 w 1151587"/>
                    <a:gd name="connsiteY34" fmla="*/ 771232 h 1704911"/>
                    <a:gd name="connsiteX35" fmla="*/ 113591 w 1151587"/>
                    <a:gd name="connsiteY35" fmla="*/ 744121 h 1704911"/>
                    <a:gd name="connsiteX36" fmla="*/ 83643 w 1151587"/>
                    <a:gd name="connsiteY36" fmla="*/ 581886 h 1704911"/>
                    <a:gd name="connsiteX37" fmla="*/ 100776 w 1151587"/>
                    <a:gd name="connsiteY37" fmla="*/ 457944 h 1704911"/>
                    <a:gd name="connsiteX38" fmla="*/ 107211 w 1151587"/>
                    <a:gd name="connsiteY38" fmla="*/ 443305 h 1704911"/>
                    <a:gd name="connsiteX39" fmla="*/ 103476 w 1151587"/>
                    <a:gd name="connsiteY39" fmla="*/ 440409 h 1704911"/>
                    <a:gd name="connsiteX40" fmla="*/ 10852 w 1151587"/>
                    <a:gd name="connsiteY40" fmla="*/ 322154 h 1704911"/>
                    <a:gd name="connsiteX41" fmla="*/ 316459 w 1151587"/>
                    <a:gd name="connsiteY41" fmla="*/ 47598 h 1704911"/>
                    <a:gd name="connsiteX0" fmla="*/ 232816 w 1067944"/>
                    <a:gd name="connsiteY0" fmla="*/ 30232 h 1687545"/>
                    <a:gd name="connsiteX1" fmla="*/ 453419 w 1067944"/>
                    <a:gd name="connsiteY1" fmla="*/ 12933 h 1687545"/>
                    <a:gd name="connsiteX2" fmla="*/ 504692 w 1067944"/>
                    <a:gd name="connsiteY2" fmla="*/ 154122 h 1687545"/>
                    <a:gd name="connsiteX3" fmla="*/ 506446 w 1067944"/>
                    <a:gd name="connsiteY3" fmla="*/ 171339 h 1687545"/>
                    <a:gd name="connsiteX4" fmla="*/ 512126 w 1067944"/>
                    <a:gd name="connsiteY4" fmla="*/ 173017 h 1687545"/>
                    <a:gd name="connsiteX5" fmla="*/ 754444 w 1067944"/>
                    <a:gd name="connsiteY5" fmla="*/ 480522 h 1687545"/>
                    <a:gd name="connsiteX6" fmla="*/ 759944 w 1067944"/>
                    <a:gd name="connsiteY6" fmla="*/ 540190 h 1687545"/>
                    <a:gd name="connsiteX7" fmla="*/ 767366 w 1067944"/>
                    <a:gd name="connsiteY7" fmla="*/ 536073 h 1687545"/>
                    <a:gd name="connsiteX8" fmla="*/ 771287 w 1067944"/>
                    <a:gd name="connsiteY8" fmla="*/ 542028 h 1687545"/>
                    <a:gd name="connsiteX9" fmla="*/ 875012 w 1067944"/>
                    <a:gd name="connsiteY9" fmla="*/ 715730 h 1687545"/>
                    <a:gd name="connsiteX10" fmla="*/ 1055133 w 1067944"/>
                    <a:gd name="connsiteY10" fmla="*/ 1209879 h 1687545"/>
                    <a:gd name="connsiteX11" fmla="*/ 1007366 w 1067944"/>
                    <a:gd name="connsiteY11" fmla="*/ 1189690 h 1687545"/>
                    <a:gd name="connsiteX12" fmla="*/ 983958 w 1067944"/>
                    <a:gd name="connsiteY12" fmla="*/ 1166493 h 1687545"/>
                    <a:gd name="connsiteX13" fmla="*/ 1012479 w 1067944"/>
                    <a:gd name="connsiteY13" fmla="*/ 1232634 h 1687545"/>
                    <a:gd name="connsiteX14" fmla="*/ 1054439 w 1067944"/>
                    <a:gd name="connsiteY14" fmla="*/ 1471273 h 1687545"/>
                    <a:gd name="connsiteX15" fmla="*/ 921689 w 1067944"/>
                    <a:gd name="connsiteY15" fmla="*/ 1370907 h 1687545"/>
                    <a:gd name="connsiteX16" fmla="*/ 914745 w 1067944"/>
                    <a:gd name="connsiteY16" fmla="*/ 1361899 h 1687545"/>
                    <a:gd name="connsiteX17" fmla="*/ 913683 w 1067944"/>
                    <a:gd name="connsiteY17" fmla="*/ 1365138 h 1687545"/>
                    <a:gd name="connsiteX18" fmla="*/ 935221 w 1067944"/>
                    <a:gd name="connsiteY18" fmla="*/ 1415086 h 1687545"/>
                    <a:gd name="connsiteX19" fmla="*/ 977182 w 1067944"/>
                    <a:gd name="connsiteY19" fmla="*/ 1653725 h 1687545"/>
                    <a:gd name="connsiteX20" fmla="*/ 796960 w 1067944"/>
                    <a:gd name="connsiteY20" fmla="*/ 1491771 h 1687545"/>
                    <a:gd name="connsiteX21" fmla="*/ 763237 w 1067944"/>
                    <a:gd name="connsiteY21" fmla="*/ 1443073 h 1687545"/>
                    <a:gd name="connsiteX22" fmla="*/ 755784 w 1067944"/>
                    <a:gd name="connsiteY22" fmla="*/ 1441776 h 1687545"/>
                    <a:gd name="connsiteX23" fmla="*/ 757832 w 1067944"/>
                    <a:gd name="connsiteY23" fmla="*/ 1446525 h 1687545"/>
                    <a:gd name="connsiteX24" fmla="*/ 799794 w 1067944"/>
                    <a:gd name="connsiteY24" fmla="*/ 1685163 h 1687545"/>
                    <a:gd name="connsiteX25" fmla="*/ 464455 w 1067944"/>
                    <a:gd name="connsiteY25" fmla="*/ 1277104 h 1687545"/>
                    <a:gd name="connsiteX26" fmla="*/ 380800 w 1067944"/>
                    <a:gd name="connsiteY26" fmla="*/ 1112157 h 1687545"/>
                    <a:gd name="connsiteX27" fmla="*/ 367159 w 1067944"/>
                    <a:gd name="connsiteY27" fmla="*/ 1094983 h 1687545"/>
                    <a:gd name="connsiteX28" fmla="*/ 286566 w 1067944"/>
                    <a:gd name="connsiteY28" fmla="*/ 978571 h 1687545"/>
                    <a:gd name="connsiteX29" fmla="*/ 277726 w 1067944"/>
                    <a:gd name="connsiteY29" fmla="*/ 963828 h 1687545"/>
                    <a:gd name="connsiteX30" fmla="*/ 273160 w 1067944"/>
                    <a:gd name="connsiteY30" fmla="*/ 962278 h 1687545"/>
                    <a:gd name="connsiteX31" fmla="*/ 297315 w 1067944"/>
                    <a:gd name="connsiteY31" fmla="*/ 1100789 h 1687545"/>
                    <a:gd name="connsiteX32" fmla="*/ 277444 w 1067944"/>
                    <a:gd name="connsiteY32" fmla="*/ 1429409 h 1687545"/>
                    <a:gd name="connsiteX33" fmla="*/ 76063 w 1067944"/>
                    <a:gd name="connsiteY33" fmla="*/ 941136 h 1687545"/>
                    <a:gd name="connsiteX34" fmla="*/ 43404 w 1067944"/>
                    <a:gd name="connsiteY34" fmla="*/ 753866 h 1687545"/>
                    <a:gd name="connsiteX35" fmla="*/ 29948 w 1067944"/>
                    <a:gd name="connsiteY35" fmla="*/ 726755 h 1687545"/>
                    <a:gd name="connsiteX36" fmla="*/ 0 w 1067944"/>
                    <a:gd name="connsiteY36" fmla="*/ 564520 h 1687545"/>
                    <a:gd name="connsiteX37" fmla="*/ 17133 w 1067944"/>
                    <a:gd name="connsiteY37" fmla="*/ 440578 h 1687545"/>
                    <a:gd name="connsiteX38" fmla="*/ 23568 w 1067944"/>
                    <a:gd name="connsiteY38" fmla="*/ 425939 h 1687545"/>
                    <a:gd name="connsiteX39" fmla="*/ 19833 w 1067944"/>
                    <a:gd name="connsiteY39" fmla="*/ 423043 h 1687545"/>
                    <a:gd name="connsiteX40" fmla="*/ 54704 w 1067944"/>
                    <a:gd name="connsiteY40" fmla="*/ 223290 h 1687545"/>
                    <a:gd name="connsiteX41" fmla="*/ 232816 w 1067944"/>
                    <a:gd name="connsiteY41" fmla="*/ 30232 h 1687545"/>
                    <a:gd name="connsiteX0" fmla="*/ 232816 w 1067944"/>
                    <a:gd name="connsiteY0" fmla="*/ 7742 h 1665055"/>
                    <a:gd name="connsiteX1" fmla="*/ 349111 w 1067944"/>
                    <a:gd name="connsiteY1" fmla="*/ 47170 h 1665055"/>
                    <a:gd name="connsiteX2" fmla="*/ 504692 w 1067944"/>
                    <a:gd name="connsiteY2" fmla="*/ 131632 h 1665055"/>
                    <a:gd name="connsiteX3" fmla="*/ 506446 w 1067944"/>
                    <a:gd name="connsiteY3" fmla="*/ 148849 h 1665055"/>
                    <a:gd name="connsiteX4" fmla="*/ 512126 w 1067944"/>
                    <a:gd name="connsiteY4" fmla="*/ 150527 h 1665055"/>
                    <a:gd name="connsiteX5" fmla="*/ 754444 w 1067944"/>
                    <a:gd name="connsiteY5" fmla="*/ 458032 h 1665055"/>
                    <a:gd name="connsiteX6" fmla="*/ 759944 w 1067944"/>
                    <a:gd name="connsiteY6" fmla="*/ 517700 h 1665055"/>
                    <a:gd name="connsiteX7" fmla="*/ 767366 w 1067944"/>
                    <a:gd name="connsiteY7" fmla="*/ 513583 h 1665055"/>
                    <a:gd name="connsiteX8" fmla="*/ 771287 w 1067944"/>
                    <a:gd name="connsiteY8" fmla="*/ 519538 h 1665055"/>
                    <a:gd name="connsiteX9" fmla="*/ 875012 w 1067944"/>
                    <a:gd name="connsiteY9" fmla="*/ 693240 h 1665055"/>
                    <a:gd name="connsiteX10" fmla="*/ 1055133 w 1067944"/>
                    <a:gd name="connsiteY10" fmla="*/ 1187389 h 1665055"/>
                    <a:gd name="connsiteX11" fmla="*/ 1007366 w 1067944"/>
                    <a:gd name="connsiteY11" fmla="*/ 1167200 h 1665055"/>
                    <a:gd name="connsiteX12" fmla="*/ 983958 w 1067944"/>
                    <a:gd name="connsiteY12" fmla="*/ 1144003 h 1665055"/>
                    <a:gd name="connsiteX13" fmla="*/ 1012479 w 1067944"/>
                    <a:gd name="connsiteY13" fmla="*/ 1210144 h 1665055"/>
                    <a:gd name="connsiteX14" fmla="*/ 1054439 w 1067944"/>
                    <a:gd name="connsiteY14" fmla="*/ 1448783 h 1665055"/>
                    <a:gd name="connsiteX15" fmla="*/ 921689 w 1067944"/>
                    <a:gd name="connsiteY15" fmla="*/ 1348417 h 1665055"/>
                    <a:gd name="connsiteX16" fmla="*/ 914745 w 1067944"/>
                    <a:gd name="connsiteY16" fmla="*/ 1339409 h 1665055"/>
                    <a:gd name="connsiteX17" fmla="*/ 913683 w 1067944"/>
                    <a:gd name="connsiteY17" fmla="*/ 1342648 h 1665055"/>
                    <a:gd name="connsiteX18" fmla="*/ 935221 w 1067944"/>
                    <a:gd name="connsiteY18" fmla="*/ 1392596 h 1665055"/>
                    <a:gd name="connsiteX19" fmla="*/ 977182 w 1067944"/>
                    <a:gd name="connsiteY19" fmla="*/ 1631235 h 1665055"/>
                    <a:gd name="connsiteX20" fmla="*/ 796960 w 1067944"/>
                    <a:gd name="connsiteY20" fmla="*/ 1469281 h 1665055"/>
                    <a:gd name="connsiteX21" fmla="*/ 763237 w 1067944"/>
                    <a:gd name="connsiteY21" fmla="*/ 1420583 h 1665055"/>
                    <a:gd name="connsiteX22" fmla="*/ 755784 w 1067944"/>
                    <a:gd name="connsiteY22" fmla="*/ 1419286 h 1665055"/>
                    <a:gd name="connsiteX23" fmla="*/ 757832 w 1067944"/>
                    <a:gd name="connsiteY23" fmla="*/ 1424035 h 1665055"/>
                    <a:gd name="connsiteX24" fmla="*/ 799794 w 1067944"/>
                    <a:gd name="connsiteY24" fmla="*/ 1662673 h 1665055"/>
                    <a:gd name="connsiteX25" fmla="*/ 464455 w 1067944"/>
                    <a:gd name="connsiteY25" fmla="*/ 1254614 h 1665055"/>
                    <a:gd name="connsiteX26" fmla="*/ 380800 w 1067944"/>
                    <a:gd name="connsiteY26" fmla="*/ 1089667 h 1665055"/>
                    <a:gd name="connsiteX27" fmla="*/ 367159 w 1067944"/>
                    <a:gd name="connsiteY27" fmla="*/ 1072493 h 1665055"/>
                    <a:gd name="connsiteX28" fmla="*/ 286566 w 1067944"/>
                    <a:gd name="connsiteY28" fmla="*/ 956081 h 1665055"/>
                    <a:gd name="connsiteX29" fmla="*/ 277726 w 1067944"/>
                    <a:gd name="connsiteY29" fmla="*/ 941338 h 1665055"/>
                    <a:gd name="connsiteX30" fmla="*/ 273160 w 1067944"/>
                    <a:gd name="connsiteY30" fmla="*/ 939788 h 1665055"/>
                    <a:gd name="connsiteX31" fmla="*/ 297315 w 1067944"/>
                    <a:gd name="connsiteY31" fmla="*/ 1078299 h 1665055"/>
                    <a:gd name="connsiteX32" fmla="*/ 277444 w 1067944"/>
                    <a:gd name="connsiteY32" fmla="*/ 1406919 h 1665055"/>
                    <a:gd name="connsiteX33" fmla="*/ 76063 w 1067944"/>
                    <a:gd name="connsiteY33" fmla="*/ 918646 h 1665055"/>
                    <a:gd name="connsiteX34" fmla="*/ 43404 w 1067944"/>
                    <a:gd name="connsiteY34" fmla="*/ 731376 h 1665055"/>
                    <a:gd name="connsiteX35" fmla="*/ 29948 w 1067944"/>
                    <a:gd name="connsiteY35" fmla="*/ 704265 h 1665055"/>
                    <a:gd name="connsiteX36" fmla="*/ 0 w 1067944"/>
                    <a:gd name="connsiteY36" fmla="*/ 542030 h 1665055"/>
                    <a:gd name="connsiteX37" fmla="*/ 17133 w 1067944"/>
                    <a:gd name="connsiteY37" fmla="*/ 418088 h 1665055"/>
                    <a:gd name="connsiteX38" fmla="*/ 23568 w 1067944"/>
                    <a:gd name="connsiteY38" fmla="*/ 403449 h 1665055"/>
                    <a:gd name="connsiteX39" fmla="*/ 19833 w 1067944"/>
                    <a:gd name="connsiteY39" fmla="*/ 400553 h 1665055"/>
                    <a:gd name="connsiteX40" fmla="*/ 54704 w 1067944"/>
                    <a:gd name="connsiteY40" fmla="*/ 200800 h 1665055"/>
                    <a:gd name="connsiteX41" fmla="*/ 232816 w 1067944"/>
                    <a:gd name="connsiteY41" fmla="*/ 7742 h 1665055"/>
                    <a:gd name="connsiteX0" fmla="*/ 54704 w 1067944"/>
                    <a:gd name="connsiteY0" fmla="*/ 155343 h 1619598"/>
                    <a:gd name="connsiteX1" fmla="*/ 349111 w 1067944"/>
                    <a:gd name="connsiteY1" fmla="*/ 1713 h 1619598"/>
                    <a:gd name="connsiteX2" fmla="*/ 504692 w 1067944"/>
                    <a:gd name="connsiteY2" fmla="*/ 86175 h 1619598"/>
                    <a:gd name="connsiteX3" fmla="*/ 506446 w 1067944"/>
                    <a:gd name="connsiteY3" fmla="*/ 103392 h 1619598"/>
                    <a:gd name="connsiteX4" fmla="*/ 512126 w 1067944"/>
                    <a:gd name="connsiteY4" fmla="*/ 105070 h 1619598"/>
                    <a:gd name="connsiteX5" fmla="*/ 754444 w 1067944"/>
                    <a:gd name="connsiteY5" fmla="*/ 412575 h 1619598"/>
                    <a:gd name="connsiteX6" fmla="*/ 759944 w 1067944"/>
                    <a:gd name="connsiteY6" fmla="*/ 472243 h 1619598"/>
                    <a:gd name="connsiteX7" fmla="*/ 767366 w 1067944"/>
                    <a:gd name="connsiteY7" fmla="*/ 468126 h 1619598"/>
                    <a:gd name="connsiteX8" fmla="*/ 771287 w 1067944"/>
                    <a:gd name="connsiteY8" fmla="*/ 474081 h 1619598"/>
                    <a:gd name="connsiteX9" fmla="*/ 875012 w 1067944"/>
                    <a:gd name="connsiteY9" fmla="*/ 647783 h 1619598"/>
                    <a:gd name="connsiteX10" fmla="*/ 1055133 w 1067944"/>
                    <a:gd name="connsiteY10" fmla="*/ 1141932 h 1619598"/>
                    <a:gd name="connsiteX11" fmla="*/ 1007366 w 1067944"/>
                    <a:gd name="connsiteY11" fmla="*/ 1121743 h 1619598"/>
                    <a:gd name="connsiteX12" fmla="*/ 983958 w 1067944"/>
                    <a:gd name="connsiteY12" fmla="*/ 1098546 h 1619598"/>
                    <a:gd name="connsiteX13" fmla="*/ 1012479 w 1067944"/>
                    <a:gd name="connsiteY13" fmla="*/ 1164687 h 1619598"/>
                    <a:gd name="connsiteX14" fmla="*/ 1054439 w 1067944"/>
                    <a:gd name="connsiteY14" fmla="*/ 1403326 h 1619598"/>
                    <a:gd name="connsiteX15" fmla="*/ 921689 w 1067944"/>
                    <a:gd name="connsiteY15" fmla="*/ 1302960 h 1619598"/>
                    <a:gd name="connsiteX16" fmla="*/ 914745 w 1067944"/>
                    <a:gd name="connsiteY16" fmla="*/ 1293952 h 1619598"/>
                    <a:gd name="connsiteX17" fmla="*/ 913683 w 1067944"/>
                    <a:gd name="connsiteY17" fmla="*/ 1297191 h 1619598"/>
                    <a:gd name="connsiteX18" fmla="*/ 935221 w 1067944"/>
                    <a:gd name="connsiteY18" fmla="*/ 1347139 h 1619598"/>
                    <a:gd name="connsiteX19" fmla="*/ 977182 w 1067944"/>
                    <a:gd name="connsiteY19" fmla="*/ 1585778 h 1619598"/>
                    <a:gd name="connsiteX20" fmla="*/ 796960 w 1067944"/>
                    <a:gd name="connsiteY20" fmla="*/ 1423824 h 1619598"/>
                    <a:gd name="connsiteX21" fmla="*/ 763237 w 1067944"/>
                    <a:gd name="connsiteY21" fmla="*/ 1375126 h 1619598"/>
                    <a:gd name="connsiteX22" fmla="*/ 755784 w 1067944"/>
                    <a:gd name="connsiteY22" fmla="*/ 1373829 h 1619598"/>
                    <a:gd name="connsiteX23" fmla="*/ 757832 w 1067944"/>
                    <a:gd name="connsiteY23" fmla="*/ 1378578 h 1619598"/>
                    <a:gd name="connsiteX24" fmla="*/ 799794 w 1067944"/>
                    <a:gd name="connsiteY24" fmla="*/ 1617216 h 1619598"/>
                    <a:gd name="connsiteX25" fmla="*/ 464455 w 1067944"/>
                    <a:gd name="connsiteY25" fmla="*/ 1209157 h 1619598"/>
                    <a:gd name="connsiteX26" fmla="*/ 380800 w 1067944"/>
                    <a:gd name="connsiteY26" fmla="*/ 1044210 h 1619598"/>
                    <a:gd name="connsiteX27" fmla="*/ 367159 w 1067944"/>
                    <a:gd name="connsiteY27" fmla="*/ 1027036 h 1619598"/>
                    <a:gd name="connsiteX28" fmla="*/ 286566 w 1067944"/>
                    <a:gd name="connsiteY28" fmla="*/ 910624 h 1619598"/>
                    <a:gd name="connsiteX29" fmla="*/ 277726 w 1067944"/>
                    <a:gd name="connsiteY29" fmla="*/ 895881 h 1619598"/>
                    <a:gd name="connsiteX30" fmla="*/ 273160 w 1067944"/>
                    <a:gd name="connsiteY30" fmla="*/ 894331 h 1619598"/>
                    <a:gd name="connsiteX31" fmla="*/ 297315 w 1067944"/>
                    <a:gd name="connsiteY31" fmla="*/ 1032842 h 1619598"/>
                    <a:gd name="connsiteX32" fmla="*/ 277444 w 1067944"/>
                    <a:gd name="connsiteY32" fmla="*/ 1361462 h 1619598"/>
                    <a:gd name="connsiteX33" fmla="*/ 76063 w 1067944"/>
                    <a:gd name="connsiteY33" fmla="*/ 873189 h 1619598"/>
                    <a:gd name="connsiteX34" fmla="*/ 43404 w 1067944"/>
                    <a:gd name="connsiteY34" fmla="*/ 685919 h 1619598"/>
                    <a:gd name="connsiteX35" fmla="*/ 29948 w 1067944"/>
                    <a:gd name="connsiteY35" fmla="*/ 658808 h 1619598"/>
                    <a:gd name="connsiteX36" fmla="*/ 0 w 1067944"/>
                    <a:gd name="connsiteY36" fmla="*/ 496573 h 1619598"/>
                    <a:gd name="connsiteX37" fmla="*/ 17133 w 1067944"/>
                    <a:gd name="connsiteY37" fmla="*/ 372631 h 1619598"/>
                    <a:gd name="connsiteX38" fmla="*/ 23568 w 1067944"/>
                    <a:gd name="connsiteY38" fmla="*/ 357992 h 1619598"/>
                    <a:gd name="connsiteX39" fmla="*/ 19833 w 1067944"/>
                    <a:gd name="connsiteY39" fmla="*/ 355096 h 1619598"/>
                    <a:gd name="connsiteX40" fmla="*/ 54704 w 1067944"/>
                    <a:gd name="connsiteY40" fmla="*/ 155343 h 1619598"/>
                    <a:gd name="connsiteX0" fmla="*/ 112386 w 1125626"/>
                    <a:gd name="connsiteY0" fmla="*/ 155343 h 1619598"/>
                    <a:gd name="connsiteX1" fmla="*/ 406793 w 1125626"/>
                    <a:gd name="connsiteY1" fmla="*/ 1713 h 1619598"/>
                    <a:gd name="connsiteX2" fmla="*/ 562374 w 1125626"/>
                    <a:gd name="connsiteY2" fmla="*/ 86175 h 1619598"/>
                    <a:gd name="connsiteX3" fmla="*/ 564128 w 1125626"/>
                    <a:gd name="connsiteY3" fmla="*/ 103392 h 1619598"/>
                    <a:gd name="connsiteX4" fmla="*/ 569808 w 1125626"/>
                    <a:gd name="connsiteY4" fmla="*/ 105070 h 1619598"/>
                    <a:gd name="connsiteX5" fmla="*/ 812126 w 1125626"/>
                    <a:gd name="connsiteY5" fmla="*/ 412575 h 1619598"/>
                    <a:gd name="connsiteX6" fmla="*/ 817626 w 1125626"/>
                    <a:gd name="connsiteY6" fmla="*/ 472243 h 1619598"/>
                    <a:gd name="connsiteX7" fmla="*/ 825048 w 1125626"/>
                    <a:gd name="connsiteY7" fmla="*/ 468126 h 1619598"/>
                    <a:gd name="connsiteX8" fmla="*/ 828969 w 1125626"/>
                    <a:gd name="connsiteY8" fmla="*/ 474081 h 1619598"/>
                    <a:gd name="connsiteX9" fmla="*/ 932694 w 1125626"/>
                    <a:gd name="connsiteY9" fmla="*/ 647783 h 1619598"/>
                    <a:gd name="connsiteX10" fmla="*/ 1112815 w 1125626"/>
                    <a:gd name="connsiteY10" fmla="*/ 1141932 h 1619598"/>
                    <a:gd name="connsiteX11" fmla="*/ 1065048 w 1125626"/>
                    <a:gd name="connsiteY11" fmla="*/ 1121743 h 1619598"/>
                    <a:gd name="connsiteX12" fmla="*/ 1041640 w 1125626"/>
                    <a:gd name="connsiteY12" fmla="*/ 1098546 h 1619598"/>
                    <a:gd name="connsiteX13" fmla="*/ 1070161 w 1125626"/>
                    <a:gd name="connsiteY13" fmla="*/ 1164687 h 1619598"/>
                    <a:gd name="connsiteX14" fmla="*/ 1112121 w 1125626"/>
                    <a:gd name="connsiteY14" fmla="*/ 1403326 h 1619598"/>
                    <a:gd name="connsiteX15" fmla="*/ 979371 w 1125626"/>
                    <a:gd name="connsiteY15" fmla="*/ 1302960 h 1619598"/>
                    <a:gd name="connsiteX16" fmla="*/ 972427 w 1125626"/>
                    <a:gd name="connsiteY16" fmla="*/ 1293952 h 1619598"/>
                    <a:gd name="connsiteX17" fmla="*/ 971365 w 1125626"/>
                    <a:gd name="connsiteY17" fmla="*/ 1297191 h 1619598"/>
                    <a:gd name="connsiteX18" fmla="*/ 992903 w 1125626"/>
                    <a:gd name="connsiteY18" fmla="*/ 1347139 h 1619598"/>
                    <a:gd name="connsiteX19" fmla="*/ 1034864 w 1125626"/>
                    <a:gd name="connsiteY19" fmla="*/ 1585778 h 1619598"/>
                    <a:gd name="connsiteX20" fmla="*/ 854642 w 1125626"/>
                    <a:gd name="connsiteY20" fmla="*/ 1423824 h 1619598"/>
                    <a:gd name="connsiteX21" fmla="*/ 820919 w 1125626"/>
                    <a:gd name="connsiteY21" fmla="*/ 1375126 h 1619598"/>
                    <a:gd name="connsiteX22" fmla="*/ 813466 w 1125626"/>
                    <a:gd name="connsiteY22" fmla="*/ 1373829 h 1619598"/>
                    <a:gd name="connsiteX23" fmla="*/ 815514 w 1125626"/>
                    <a:gd name="connsiteY23" fmla="*/ 1378578 h 1619598"/>
                    <a:gd name="connsiteX24" fmla="*/ 857476 w 1125626"/>
                    <a:gd name="connsiteY24" fmla="*/ 1617216 h 1619598"/>
                    <a:gd name="connsiteX25" fmla="*/ 522137 w 1125626"/>
                    <a:gd name="connsiteY25" fmla="*/ 1209157 h 1619598"/>
                    <a:gd name="connsiteX26" fmla="*/ 438482 w 1125626"/>
                    <a:gd name="connsiteY26" fmla="*/ 1044210 h 1619598"/>
                    <a:gd name="connsiteX27" fmla="*/ 424841 w 1125626"/>
                    <a:gd name="connsiteY27" fmla="*/ 1027036 h 1619598"/>
                    <a:gd name="connsiteX28" fmla="*/ 344248 w 1125626"/>
                    <a:gd name="connsiteY28" fmla="*/ 910624 h 1619598"/>
                    <a:gd name="connsiteX29" fmla="*/ 335408 w 1125626"/>
                    <a:gd name="connsiteY29" fmla="*/ 895881 h 1619598"/>
                    <a:gd name="connsiteX30" fmla="*/ 330842 w 1125626"/>
                    <a:gd name="connsiteY30" fmla="*/ 894331 h 1619598"/>
                    <a:gd name="connsiteX31" fmla="*/ 354997 w 1125626"/>
                    <a:gd name="connsiteY31" fmla="*/ 1032842 h 1619598"/>
                    <a:gd name="connsiteX32" fmla="*/ 335126 w 1125626"/>
                    <a:gd name="connsiteY32" fmla="*/ 1361462 h 1619598"/>
                    <a:gd name="connsiteX33" fmla="*/ 133745 w 1125626"/>
                    <a:gd name="connsiteY33" fmla="*/ 873189 h 1619598"/>
                    <a:gd name="connsiteX34" fmla="*/ 101086 w 1125626"/>
                    <a:gd name="connsiteY34" fmla="*/ 685919 h 1619598"/>
                    <a:gd name="connsiteX35" fmla="*/ 87630 w 1125626"/>
                    <a:gd name="connsiteY35" fmla="*/ 658808 h 1619598"/>
                    <a:gd name="connsiteX36" fmla="*/ 57682 w 1125626"/>
                    <a:gd name="connsiteY36" fmla="*/ 496573 h 1619598"/>
                    <a:gd name="connsiteX37" fmla="*/ 74815 w 1125626"/>
                    <a:gd name="connsiteY37" fmla="*/ 372631 h 1619598"/>
                    <a:gd name="connsiteX38" fmla="*/ 81250 w 1125626"/>
                    <a:gd name="connsiteY38" fmla="*/ 357992 h 1619598"/>
                    <a:gd name="connsiteX39" fmla="*/ 4919 w 1125626"/>
                    <a:gd name="connsiteY39" fmla="*/ 248675 h 1619598"/>
                    <a:gd name="connsiteX40" fmla="*/ 112386 w 1125626"/>
                    <a:gd name="connsiteY40" fmla="*/ 155343 h 1619598"/>
                    <a:gd name="connsiteX0" fmla="*/ 0 w 1120707"/>
                    <a:gd name="connsiteY0" fmla="*/ 253392 h 1624315"/>
                    <a:gd name="connsiteX1" fmla="*/ 401874 w 1120707"/>
                    <a:gd name="connsiteY1" fmla="*/ 6430 h 1624315"/>
                    <a:gd name="connsiteX2" fmla="*/ 557455 w 1120707"/>
                    <a:gd name="connsiteY2" fmla="*/ 90892 h 1624315"/>
                    <a:gd name="connsiteX3" fmla="*/ 559209 w 1120707"/>
                    <a:gd name="connsiteY3" fmla="*/ 108109 h 1624315"/>
                    <a:gd name="connsiteX4" fmla="*/ 564889 w 1120707"/>
                    <a:gd name="connsiteY4" fmla="*/ 109787 h 1624315"/>
                    <a:gd name="connsiteX5" fmla="*/ 807207 w 1120707"/>
                    <a:gd name="connsiteY5" fmla="*/ 417292 h 1624315"/>
                    <a:gd name="connsiteX6" fmla="*/ 812707 w 1120707"/>
                    <a:gd name="connsiteY6" fmla="*/ 476960 h 1624315"/>
                    <a:gd name="connsiteX7" fmla="*/ 820129 w 1120707"/>
                    <a:gd name="connsiteY7" fmla="*/ 472843 h 1624315"/>
                    <a:gd name="connsiteX8" fmla="*/ 824050 w 1120707"/>
                    <a:gd name="connsiteY8" fmla="*/ 478798 h 1624315"/>
                    <a:gd name="connsiteX9" fmla="*/ 927775 w 1120707"/>
                    <a:gd name="connsiteY9" fmla="*/ 652500 h 1624315"/>
                    <a:gd name="connsiteX10" fmla="*/ 1107896 w 1120707"/>
                    <a:gd name="connsiteY10" fmla="*/ 1146649 h 1624315"/>
                    <a:gd name="connsiteX11" fmla="*/ 1060129 w 1120707"/>
                    <a:gd name="connsiteY11" fmla="*/ 1126460 h 1624315"/>
                    <a:gd name="connsiteX12" fmla="*/ 1036721 w 1120707"/>
                    <a:gd name="connsiteY12" fmla="*/ 1103263 h 1624315"/>
                    <a:gd name="connsiteX13" fmla="*/ 1065242 w 1120707"/>
                    <a:gd name="connsiteY13" fmla="*/ 1169404 h 1624315"/>
                    <a:gd name="connsiteX14" fmla="*/ 1107202 w 1120707"/>
                    <a:gd name="connsiteY14" fmla="*/ 1408043 h 1624315"/>
                    <a:gd name="connsiteX15" fmla="*/ 974452 w 1120707"/>
                    <a:gd name="connsiteY15" fmla="*/ 1307677 h 1624315"/>
                    <a:gd name="connsiteX16" fmla="*/ 967508 w 1120707"/>
                    <a:gd name="connsiteY16" fmla="*/ 1298669 h 1624315"/>
                    <a:gd name="connsiteX17" fmla="*/ 966446 w 1120707"/>
                    <a:gd name="connsiteY17" fmla="*/ 1301908 h 1624315"/>
                    <a:gd name="connsiteX18" fmla="*/ 987984 w 1120707"/>
                    <a:gd name="connsiteY18" fmla="*/ 1351856 h 1624315"/>
                    <a:gd name="connsiteX19" fmla="*/ 1029945 w 1120707"/>
                    <a:gd name="connsiteY19" fmla="*/ 1590495 h 1624315"/>
                    <a:gd name="connsiteX20" fmla="*/ 849723 w 1120707"/>
                    <a:gd name="connsiteY20" fmla="*/ 1428541 h 1624315"/>
                    <a:gd name="connsiteX21" fmla="*/ 816000 w 1120707"/>
                    <a:gd name="connsiteY21" fmla="*/ 1379843 h 1624315"/>
                    <a:gd name="connsiteX22" fmla="*/ 808547 w 1120707"/>
                    <a:gd name="connsiteY22" fmla="*/ 1378546 h 1624315"/>
                    <a:gd name="connsiteX23" fmla="*/ 810595 w 1120707"/>
                    <a:gd name="connsiteY23" fmla="*/ 1383295 h 1624315"/>
                    <a:gd name="connsiteX24" fmla="*/ 852557 w 1120707"/>
                    <a:gd name="connsiteY24" fmla="*/ 1621933 h 1624315"/>
                    <a:gd name="connsiteX25" fmla="*/ 517218 w 1120707"/>
                    <a:gd name="connsiteY25" fmla="*/ 1213874 h 1624315"/>
                    <a:gd name="connsiteX26" fmla="*/ 433563 w 1120707"/>
                    <a:gd name="connsiteY26" fmla="*/ 1048927 h 1624315"/>
                    <a:gd name="connsiteX27" fmla="*/ 419922 w 1120707"/>
                    <a:gd name="connsiteY27" fmla="*/ 1031753 h 1624315"/>
                    <a:gd name="connsiteX28" fmla="*/ 339329 w 1120707"/>
                    <a:gd name="connsiteY28" fmla="*/ 915341 h 1624315"/>
                    <a:gd name="connsiteX29" fmla="*/ 330489 w 1120707"/>
                    <a:gd name="connsiteY29" fmla="*/ 900598 h 1624315"/>
                    <a:gd name="connsiteX30" fmla="*/ 325923 w 1120707"/>
                    <a:gd name="connsiteY30" fmla="*/ 899048 h 1624315"/>
                    <a:gd name="connsiteX31" fmla="*/ 350078 w 1120707"/>
                    <a:gd name="connsiteY31" fmla="*/ 1037559 h 1624315"/>
                    <a:gd name="connsiteX32" fmla="*/ 330207 w 1120707"/>
                    <a:gd name="connsiteY32" fmla="*/ 1366179 h 1624315"/>
                    <a:gd name="connsiteX33" fmla="*/ 128826 w 1120707"/>
                    <a:gd name="connsiteY33" fmla="*/ 877906 h 1624315"/>
                    <a:gd name="connsiteX34" fmla="*/ 96167 w 1120707"/>
                    <a:gd name="connsiteY34" fmla="*/ 690636 h 1624315"/>
                    <a:gd name="connsiteX35" fmla="*/ 82711 w 1120707"/>
                    <a:gd name="connsiteY35" fmla="*/ 663525 h 1624315"/>
                    <a:gd name="connsiteX36" fmla="*/ 52763 w 1120707"/>
                    <a:gd name="connsiteY36" fmla="*/ 501290 h 1624315"/>
                    <a:gd name="connsiteX37" fmla="*/ 69896 w 1120707"/>
                    <a:gd name="connsiteY37" fmla="*/ 377348 h 1624315"/>
                    <a:gd name="connsiteX38" fmla="*/ 76331 w 1120707"/>
                    <a:gd name="connsiteY38" fmla="*/ 362709 h 1624315"/>
                    <a:gd name="connsiteX39" fmla="*/ 0 w 1120707"/>
                    <a:gd name="connsiteY39" fmla="*/ 253392 h 1624315"/>
                    <a:gd name="connsiteX0" fmla="*/ 0 w 1120707"/>
                    <a:gd name="connsiteY0" fmla="*/ 162500 h 1533423"/>
                    <a:gd name="connsiteX1" fmla="*/ 557455 w 1120707"/>
                    <a:gd name="connsiteY1" fmla="*/ 0 h 1533423"/>
                    <a:gd name="connsiteX2" fmla="*/ 559209 w 1120707"/>
                    <a:gd name="connsiteY2" fmla="*/ 17217 h 1533423"/>
                    <a:gd name="connsiteX3" fmla="*/ 564889 w 1120707"/>
                    <a:gd name="connsiteY3" fmla="*/ 18895 h 1533423"/>
                    <a:gd name="connsiteX4" fmla="*/ 807207 w 1120707"/>
                    <a:gd name="connsiteY4" fmla="*/ 326400 h 1533423"/>
                    <a:gd name="connsiteX5" fmla="*/ 812707 w 1120707"/>
                    <a:gd name="connsiteY5" fmla="*/ 386068 h 1533423"/>
                    <a:gd name="connsiteX6" fmla="*/ 820129 w 1120707"/>
                    <a:gd name="connsiteY6" fmla="*/ 381951 h 1533423"/>
                    <a:gd name="connsiteX7" fmla="*/ 824050 w 1120707"/>
                    <a:gd name="connsiteY7" fmla="*/ 387906 h 1533423"/>
                    <a:gd name="connsiteX8" fmla="*/ 927775 w 1120707"/>
                    <a:gd name="connsiteY8" fmla="*/ 561608 h 1533423"/>
                    <a:gd name="connsiteX9" fmla="*/ 1107896 w 1120707"/>
                    <a:gd name="connsiteY9" fmla="*/ 1055757 h 1533423"/>
                    <a:gd name="connsiteX10" fmla="*/ 1060129 w 1120707"/>
                    <a:gd name="connsiteY10" fmla="*/ 1035568 h 1533423"/>
                    <a:gd name="connsiteX11" fmla="*/ 1036721 w 1120707"/>
                    <a:gd name="connsiteY11" fmla="*/ 1012371 h 1533423"/>
                    <a:gd name="connsiteX12" fmla="*/ 1065242 w 1120707"/>
                    <a:gd name="connsiteY12" fmla="*/ 1078512 h 1533423"/>
                    <a:gd name="connsiteX13" fmla="*/ 1107202 w 1120707"/>
                    <a:gd name="connsiteY13" fmla="*/ 1317151 h 1533423"/>
                    <a:gd name="connsiteX14" fmla="*/ 974452 w 1120707"/>
                    <a:gd name="connsiteY14" fmla="*/ 1216785 h 1533423"/>
                    <a:gd name="connsiteX15" fmla="*/ 967508 w 1120707"/>
                    <a:gd name="connsiteY15" fmla="*/ 1207777 h 1533423"/>
                    <a:gd name="connsiteX16" fmla="*/ 966446 w 1120707"/>
                    <a:gd name="connsiteY16" fmla="*/ 1211016 h 1533423"/>
                    <a:gd name="connsiteX17" fmla="*/ 987984 w 1120707"/>
                    <a:gd name="connsiteY17" fmla="*/ 1260964 h 1533423"/>
                    <a:gd name="connsiteX18" fmla="*/ 1029945 w 1120707"/>
                    <a:gd name="connsiteY18" fmla="*/ 1499603 h 1533423"/>
                    <a:gd name="connsiteX19" fmla="*/ 849723 w 1120707"/>
                    <a:gd name="connsiteY19" fmla="*/ 1337649 h 1533423"/>
                    <a:gd name="connsiteX20" fmla="*/ 816000 w 1120707"/>
                    <a:gd name="connsiteY20" fmla="*/ 1288951 h 1533423"/>
                    <a:gd name="connsiteX21" fmla="*/ 808547 w 1120707"/>
                    <a:gd name="connsiteY21" fmla="*/ 1287654 h 1533423"/>
                    <a:gd name="connsiteX22" fmla="*/ 810595 w 1120707"/>
                    <a:gd name="connsiteY22" fmla="*/ 1292403 h 1533423"/>
                    <a:gd name="connsiteX23" fmla="*/ 852557 w 1120707"/>
                    <a:gd name="connsiteY23" fmla="*/ 1531041 h 1533423"/>
                    <a:gd name="connsiteX24" fmla="*/ 517218 w 1120707"/>
                    <a:gd name="connsiteY24" fmla="*/ 1122982 h 1533423"/>
                    <a:gd name="connsiteX25" fmla="*/ 433563 w 1120707"/>
                    <a:gd name="connsiteY25" fmla="*/ 958035 h 1533423"/>
                    <a:gd name="connsiteX26" fmla="*/ 419922 w 1120707"/>
                    <a:gd name="connsiteY26" fmla="*/ 940861 h 1533423"/>
                    <a:gd name="connsiteX27" fmla="*/ 339329 w 1120707"/>
                    <a:gd name="connsiteY27" fmla="*/ 824449 h 1533423"/>
                    <a:gd name="connsiteX28" fmla="*/ 330489 w 1120707"/>
                    <a:gd name="connsiteY28" fmla="*/ 809706 h 1533423"/>
                    <a:gd name="connsiteX29" fmla="*/ 325923 w 1120707"/>
                    <a:gd name="connsiteY29" fmla="*/ 808156 h 1533423"/>
                    <a:gd name="connsiteX30" fmla="*/ 350078 w 1120707"/>
                    <a:gd name="connsiteY30" fmla="*/ 946667 h 1533423"/>
                    <a:gd name="connsiteX31" fmla="*/ 330207 w 1120707"/>
                    <a:gd name="connsiteY31" fmla="*/ 1275287 h 1533423"/>
                    <a:gd name="connsiteX32" fmla="*/ 128826 w 1120707"/>
                    <a:gd name="connsiteY32" fmla="*/ 787014 h 1533423"/>
                    <a:gd name="connsiteX33" fmla="*/ 96167 w 1120707"/>
                    <a:gd name="connsiteY33" fmla="*/ 599744 h 1533423"/>
                    <a:gd name="connsiteX34" fmla="*/ 82711 w 1120707"/>
                    <a:gd name="connsiteY34" fmla="*/ 572633 h 1533423"/>
                    <a:gd name="connsiteX35" fmla="*/ 52763 w 1120707"/>
                    <a:gd name="connsiteY35" fmla="*/ 410398 h 1533423"/>
                    <a:gd name="connsiteX36" fmla="*/ 69896 w 1120707"/>
                    <a:gd name="connsiteY36" fmla="*/ 286456 h 1533423"/>
                    <a:gd name="connsiteX37" fmla="*/ 76331 w 1120707"/>
                    <a:gd name="connsiteY37" fmla="*/ 271817 h 1533423"/>
                    <a:gd name="connsiteX38" fmla="*/ 0 w 1120707"/>
                    <a:gd name="connsiteY38" fmla="*/ 162500 h 1533423"/>
                    <a:gd name="connsiteX0" fmla="*/ 23568 w 1067944"/>
                    <a:gd name="connsiteY0" fmla="*/ 271817 h 1533423"/>
                    <a:gd name="connsiteX1" fmla="*/ 504692 w 1067944"/>
                    <a:gd name="connsiteY1" fmla="*/ 0 h 1533423"/>
                    <a:gd name="connsiteX2" fmla="*/ 506446 w 1067944"/>
                    <a:gd name="connsiteY2" fmla="*/ 17217 h 1533423"/>
                    <a:gd name="connsiteX3" fmla="*/ 512126 w 1067944"/>
                    <a:gd name="connsiteY3" fmla="*/ 18895 h 1533423"/>
                    <a:gd name="connsiteX4" fmla="*/ 754444 w 1067944"/>
                    <a:gd name="connsiteY4" fmla="*/ 326400 h 1533423"/>
                    <a:gd name="connsiteX5" fmla="*/ 759944 w 1067944"/>
                    <a:gd name="connsiteY5" fmla="*/ 386068 h 1533423"/>
                    <a:gd name="connsiteX6" fmla="*/ 767366 w 1067944"/>
                    <a:gd name="connsiteY6" fmla="*/ 381951 h 1533423"/>
                    <a:gd name="connsiteX7" fmla="*/ 771287 w 1067944"/>
                    <a:gd name="connsiteY7" fmla="*/ 387906 h 1533423"/>
                    <a:gd name="connsiteX8" fmla="*/ 875012 w 1067944"/>
                    <a:gd name="connsiteY8" fmla="*/ 561608 h 1533423"/>
                    <a:gd name="connsiteX9" fmla="*/ 1055133 w 1067944"/>
                    <a:gd name="connsiteY9" fmla="*/ 1055757 h 1533423"/>
                    <a:gd name="connsiteX10" fmla="*/ 1007366 w 1067944"/>
                    <a:gd name="connsiteY10" fmla="*/ 1035568 h 1533423"/>
                    <a:gd name="connsiteX11" fmla="*/ 983958 w 1067944"/>
                    <a:gd name="connsiteY11" fmla="*/ 1012371 h 1533423"/>
                    <a:gd name="connsiteX12" fmla="*/ 1012479 w 1067944"/>
                    <a:gd name="connsiteY12" fmla="*/ 1078512 h 1533423"/>
                    <a:gd name="connsiteX13" fmla="*/ 1054439 w 1067944"/>
                    <a:gd name="connsiteY13" fmla="*/ 1317151 h 1533423"/>
                    <a:gd name="connsiteX14" fmla="*/ 921689 w 1067944"/>
                    <a:gd name="connsiteY14" fmla="*/ 1216785 h 1533423"/>
                    <a:gd name="connsiteX15" fmla="*/ 914745 w 1067944"/>
                    <a:gd name="connsiteY15" fmla="*/ 1207777 h 1533423"/>
                    <a:gd name="connsiteX16" fmla="*/ 913683 w 1067944"/>
                    <a:gd name="connsiteY16" fmla="*/ 1211016 h 1533423"/>
                    <a:gd name="connsiteX17" fmla="*/ 935221 w 1067944"/>
                    <a:gd name="connsiteY17" fmla="*/ 1260964 h 1533423"/>
                    <a:gd name="connsiteX18" fmla="*/ 977182 w 1067944"/>
                    <a:gd name="connsiteY18" fmla="*/ 1499603 h 1533423"/>
                    <a:gd name="connsiteX19" fmla="*/ 796960 w 1067944"/>
                    <a:gd name="connsiteY19" fmla="*/ 1337649 h 1533423"/>
                    <a:gd name="connsiteX20" fmla="*/ 763237 w 1067944"/>
                    <a:gd name="connsiteY20" fmla="*/ 1288951 h 1533423"/>
                    <a:gd name="connsiteX21" fmla="*/ 755784 w 1067944"/>
                    <a:gd name="connsiteY21" fmla="*/ 1287654 h 1533423"/>
                    <a:gd name="connsiteX22" fmla="*/ 757832 w 1067944"/>
                    <a:gd name="connsiteY22" fmla="*/ 1292403 h 1533423"/>
                    <a:gd name="connsiteX23" fmla="*/ 799794 w 1067944"/>
                    <a:gd name="connsiteY23" fmla="*/ 1531041 h 1533423"/>
                    <a:gd name="connsiteX24" fmla="*/ 464455 w 1067944"/>
                    <a:gd name="connsiteY24" fmla="*/ 1122982 h 1533423"/>
                    <a:gd name="connsiteX25" fmla="*/ 380800 w 1067944"/>
                    <a:gd name="connsiteY25" fmla="*/ 958035 h 1533423"/>
                    <a:gd name="connsiteX26" fmla="*/ 367159 w 1067944"/>
                    <a:gd name="connsiteY26" fmla="*/ 940861 h 1533423"/>
                    <a:gd name="connsiteX27" fmla="*/ 286566 w 1067944"/>
                    <a:gd name="connsiteY27" fmla="*/ 824449 h 1533423"/>
                    <a:gd name="connsiteX28" fmla="*/ 277726 w 1067944"/>
                    <a:gd name="connsiteY28" fmla="*/ 809706 h 1533423"/>
                    <a:gd name="connsiteX29" fmla="*/ 273160 w 1067944"/>
                    <a:gd name="connsiteY29" fmla="*/ 808156 h 1533423"/>
                    <a:gd name="connsiteX30" fmla="*/ 297315 w 1067944"/>
                    <a:gd name="connsiteY30" fmla="*/ 946667 h 1533423"/>
                    <a:gd name="connsiteX31" fmla="*/ 277444 w 1067944"/>
                    <a:gd name="connsiteY31" fmla="*/ 1275287 h 1533423"/>
                    <a:gd name="connsiteX32" fmla="*/ 76063 w 1067944"/>
                    <a:gd name="connsiteY32" fmla="*/ 787014 h 1533423"/>
                    <a:gd name="connsiteX33" fmla="*/ 43404 w 1067944"/>
                    <a:gd name="connsiteY33" fmla="*/ 599744 h 1533423"/>
                    <a:gd name="connsiteX34" fmla="*/ 29948 w 1067944"/>
                    <a:gd name="connsiteY34" fmla="*/ 572633 h 1533423"/>
                    <a:gd name="connsiteX35" fmla="*/ 0 w 1067944"/>
                    <a:gd name="connsiteY35" fmla="*/ 410398 h 1533423"/>
                    <a:gd name="connsiteX36" fmla="*/ 17133 w 1067944"/>
                    <a:gd name="connsiteY36" fmla="*/ 286456 h 1533423"/>
                    <a:gd name="connsiteX37" fmla="*/ 23568 w 1067944"/>
                    <a:gd name="connsiteY37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324795 h 1586401"/>
                    <a:gd name="connsiteX1" fmla="*/ 205745 w 1067944"/>
                    <a:gd name="connsiteY1" fmla="*/ 69389 h 1586401"/>
                    <a:gd name="connsiteX2" fmla="*/ 504692 w 1067944"/>
                    <a:gd name="connsiteY2" fmla="*/ 52978 h 1586401"/>
                    <a:gd name="connsiteX3" fmla="*/ 506446 w 1067944"/>
                    <a:gd name="connsiteY3" fmla="*/ 70195 h 1586401"/>
                    <a:gd name="connsiteX4" fmla="*/ 512126 w 1067944"/>
                    <a:gd name="connsiteY4" fmla="*/ 71873 h 1586401"/>
                    <a:gd name="connsiteX5" fmla="*/ 754444 w 1067944"/>
                    <a:gd name="connsiteY5" fmla="*/ 379378 h 1586401"/>
                    <a:gd name="connsiteX6" fmla="*/ 759944 w 1067944"/>
                    <a:gd name="connsiteY6" fmla="*/ 439046 h 1586401"/>
                    <a:gd name="connsiteX7" fmla="*/ 767366 w 1067944"/>
                    <a:gd name="connsiteY7" fmla="*/ 434929 h 1586401"/>
                    <a:gd name="connsiteX8" fmla="*/ 771287 w 1067944"/>
                    <a:gd name="connsiteY8" fmla="*/ 440884 h 1586401"/>
                    <a:gd name="connsiteX9" fmla="*/ 875012 w 1067944"/>
                    <a:gd name="connsiteY9" fmla="*/ 614586 h 1586401"/>
                    <a:gd name="connsiteX10" fmla="*/ 1055133 w 1067944"/>
                    <a:gd name="connsiteY10" fmla="*/ 1108735 h 1586401"/>
                    <a:gd name="connsiteX11" fmla="*/ 1007366 w 1067944"/>
                    <a:gd name="connsiteY11" fmla="*/ 1088546 h 1586401"/>
                    <a:gd name="connsiteX12" fmla="*/ 983958 w 1067944"/>
                    <a:gd name="connsiteY12" fmla="*/ 1065349 h 1586401"/>
                    <a:gd name="connsiteX13" fmla="*/ 1012479 w 1067944"/>
                    <a:gd name="connsiteY13" fmla="*/ 1131490 h 1586401"/>
                    <a:gd name="connsiteX14" fmla="*/ 1054439 w 1067944"/>
                    <a:gd name="connsiteY14" fmla="*/ 1370129 h 1586401"/>
                    <a:gd name="connsiteX15" fmla="*/ 921689 w 1067944"/>
                    <a:gd name="connsiteY15" fmla="*/ 1269763 h 1586401"/>
                    <a:gd name="connsiteX16" fmla="*/ 914745 w 1067944"/>
                    <a:gd name="connsiteY16" fmla="*/ 1260755 h 1586401"/>
                    <a:gd name="connsiteX17" fmla="*/ 913683 w 1067944"/>
                    <a:gd name="connsiteY17" fmla="*/ 1263994 h 1586401"/>
                    <a:gd name="connsiteX18" fmla="*/ 935221 w 1067944"/>
                    <a:gd name="connsiteY18" fmla="*/ 1313942 h 1586401"/>
                    <a:gd name="connsiteX19" fmla="*/ 977182 w 1067944"/>
                    <a:gd name="connsiteY19" fmla="*/ 1552581 h 1586401"/>
                    <a:gd name="connsiteX20" fmla="*/ 796960 w 1067944"/>
                    <a:gd name="connsiteY20" fmla="*/ 1390627 h 1586401"/>
                    <a:gd name="connsiteX21" fmla="*/ 763237 w 1067944"/>
                    <a:gd name="connsiteY21" fmla="*/ 1341929 h 1586401"/>
                    <a:gd name="connsiteX22" fmla="*/ 755784 w 1067944"/>
                    <a:gd name="connsiteY22" fmla="*/ 1340632 h 1586401"/>
                    <a:gd name="connsiteX23" fmla="*/ 757832 w 1067944"/>
                    <a:gd name="connsiteY23" fmla="*/ 1345381 h 1586401"/>
                    <a:gd name="connsiteX24" fmla="*/ 799794 w 1067944"/>
                    <a:gd name="connsiteY24" fmla="*/ 1584019 h 1586401"/>
                    <a:gd name="connsiteX25" fmla="*/ 464455 w 1067944"/>
                    <a:gd name="connsiteY25" fmla="*/ 1175960 h 1586401"/>
                    <a:gd name="connsiteX26" fmla="*/ 380800 w 1067944"/>
                    <a:gd name="connsiteY26" fmla="*/ 1011013 h 1586401"/>
                    <a:gd name="connsiteX27" fmla="*/ 367159 w 1067944"/>
                    <a:gd name="connsiteY27" fmla="*/ 993839 h 1586401"/>
                    <a:gd name="connsiteX28" fmla="*/ 286566 w 1067944"/>
                    <a:gd name="connsiteY28" fmla="*/ 877427 h 1586401"/>
                    <a:gd name="connsiteX29" fmla="*/ 277726 w 1067944"/>
                    <a:gd name="connsiteY29" fmla="*/ 862684 h 1586401"/>
                    <a:gd name="connsiteX30" fmla="*/ 273160 w 1067944"/>
                    <a:gd name="connsiteY30" fmla="*/ 861134 h 1586401"/>
                    <a:gd name="connsiteX31" fmla="*/ 297315 w 1067944"/>
                    <a:gd name="connsiteY31" fmla="*/ 999645 h 1586401"/>
                    <a:gd name="connsiteX32" fmla="*/ 277444 w 1067944"/>
                    <a:gd name="connsiteY32" fmla="*/ 1328265 h 1586401"/>
                    <a:gd name="connsiteX33" fmla="*/ 76063 w 1067944"/>
                    <a:gd name="connsiteY33" fmla="*/ 839992 h 1586401"/>
                    <a:gd name="connsiteX34" fmla="*/ 43404 w 1067944"/>
                    <a:gd name="connsiteY34" fmla="*/ 652722 h 1586401"/>
                    <a:gd name="connsiteX35" fmla="*/ 29948 w 1067944"/>
                    <a:gd name="connsiteY35" fmla="*/ 625611 h 1586401"/>
                    <a:gd name="connsiteX36" fmla="*/ 0 w 1067944"/>
                    <a:gd name="connsiteY36" fmla="*/ 463376 h 1586401"/>
                    <a:gd name="connsiteX37" fmla="*/ 17133 w 1067944"/>
                    <a:gd name="connsiteY37" fmla="*/ 339434 h 1586401"/>
                    <a:gd name="connsiteX38" fmla="*/ 23568 w 1067944"/>
                    <a:gd name="connsiteY38" fmla="*/ 324795 h 1586401"/>
                    <a:gd name="connsiteX0" fmla="*/ 33076 w 1077452"/>
                    <a:gd name="connsiteY0" fmla="*/ 324795 h 1586401"/>
                    <a:gd name="connsiteX1" fmla="*/ 215253 w 1077452"/>
                    <a:gd name="connsiteY1" fmla="*/ 69389 h 1586401"/>
                    <a:gd name="connsiteX2" fmla="*/ 514200 w 1077452"/>
                    <a:gd name="connsiteY2" fmla="*/ 52978 h 1586401"/>
                    <a:gd name="connsiteX3" fmla="*/ 515954 w 1077452"/>
                    <a:gd name="connsiteY3" fmla="*/ 70195 h 1586401"/>
                    <a:gd name="connsiteX4" fmla="*/ 521634 w 1077452"/>
                    <a:gd name="connsiteY4" fmla="*/ 71873 h 1586401"/>
                    <a:gd name="connsiteX5" fmla="*/ 763952 w 1077452"/>
                    <a:gd name="connsiteY5" fmla="*/ 379378 h 1586401"/>
                    <a:gd name="connsiteX6" fmla="*/ 769452 w 1077452"/>
                    <a:gd name="connsiteY6" fmla="*/ 439046 h 1586401"/>
                    <a:gd name="connsiteX7" fmla="*/ 776874 w 1077452"/>
                    <a:gd name="connsiteY7" fmla="*/ 434929 h 1586401"/>
                    <a:gd name="connsiteX8" fmla="*/ 780795 w 1077452"/>
                    <a:gd name="connsiteY8" fmla="*/ 440884 h 1586401"/>
                    <a:gd name="connsiteX9" fmla="*/ 884520 w 1077452"/>
                    <a:gd name="connsiteY9" fmla="*/ 614586 h 1586401"/>
                    <a:gd name="connsiteX10" fmla="*/ 1064641 w 1077452"/>
                    <a:gd name="connsiteY10" fmla="*/ 1108735 h 1586401"/>
                    <a:gd name="connsiteX11" fmla="*/ 1016874 w 1077452"/>
                    <a:gd name="connsiteY11" fmla="*/ 1088546 h 1586401"/>
                    <a:gd name="connsiteX12" fmla="*/ 993466 w 1077452"/>
                    <a:gd name="connsiteY12" fmla="*/ 1065349 h 1586401"/>
                    <a:gd name="connsiteX13" fmla="*/ 1021987 w 1077452"/>
                    <a:gd name="connsiteY13" fmla="*/ 1131490 h 1586401"/>
                    <a:gd name="connsiteX14" fmla="*/ 1063947 w 1077452"/>
                    <a:gd name="connsiteY14" fmla="*/ 1370129 h 1586401"/>
                    <a:gd name="connsiteX15" fmla="*/ 931197 w 1077452"/>
                    <a:gd name="connsiteY15" fmla="*/ 1269763 h 1586401"/>
                    <a:gd name="connsiteX16" fmla="*/ 924253 w 1077452"/>
                    <a:gd name="connsiteY16" fmla="*/ 1260755 h 1586401"/>
                    <a:gd name="connsiteX17" fmla="*/ 923191 w 1077452"/>
                    <a:gd name="connsiteY17" fmla="*/ 1263994 h 1586401"/>
                    <a:gd name="connsiteX18" fmla="*/ 944729 w 1077452"/>
                    <a:gd name="connsiteY18" fmla="*/ 1313942 h 1586401"/>
                    <a:gd name="connsiteX19" fmla="*/ 986690 w 1077452"/>
                    <a:gd name="connsiteY19" fmla="*/ 1552581 h 1586401"/>
                    <a:gd name="connsiteX20" fmla="*/ 806468 w 1077452"/>
                    <a:gd name="connsiteY20" fmla="*/ 1390627 h 1586401"/>
                    <a:gd name="connsiteX21" fmla="*/ 772745 w 1077452"/>
                    <a:gd name="connsiteY21" fmla="*/ 1341929 h 1586401"/>
                    <a:gd name="connsiteX22" fmla="*/ 765292 w 1077452"/>
                    <a:gd name="connsiteY22" fmla="*/ 1340632 h 1586401"/>
                    <a:gd name="connsiteX23" fmla="*/ 767340 w 1077452"/>
                    <a:gd name="connsiteY23" fmla="*/ 1345381 h 1586401"/>
                    <a:gd name="connsiteX24" fmla="*/ 809302 w 1077452"/>
                    <a:gd name="connsiteY24" fmla="*/ 1584019 h 1586401"/>
                    <a:gd name="connsiteX25" fmla="*/ 473963 w 1077452"/>
                    <a:gd name="connsiteY25" fmla="*/ 1175960 h 1586401"/>
                    <a:gd name="connsiteX26" fmla="*/ 390308 w 1077452"/>
                    <a:gd name="connsiteY26" fmla="*/ 1011013 h 1586401"/>
                    <a:gd name="connsiteX27" fmla="*/ 376667 w 1077452"/>
                    <a:gd name="connsiteY27" fmla="*/ 993839 h 1586401"/>
                    <a:gd name="connsiteX28" fmla="*/ 296074 w 1077452"/>
                    <a:gd name="connsiteY28" fmla="*/ 877427 h 1586401"/>
                    <a:gd name="connsiteX29" fmla="*/ 287234 w 1077452"/>
                    <a:gd name="connsiteY29" fmla="*/ 862684 h 1586401"/>
                    <a:gd name="connsiteX30" fmla="*/ 282668 w 1077452"/>
                    <a:gd name="connsiteY30" fmla="*/ 861134 h 1586401"/>
                    <a:gd name="connsiteX31" fmla="*/ 306823 w 1077452"/>
                    <a:gd name="connsiteY31" fmla="*/ 999645 h 1586401"/>
                    <a:gd name="connsiteX32" fmla="*/ 286952 w 1077452"/>
                    <a:gd name="connsiteY32" fmla="*/ 1328265 h 1586401"/>
                    <a:gd name="connsiteX33" fmla="*/ 85571 w 1077452"/>
                    <a:gd name="connsiteY33" fmla="*/ 839992 h 1586401"/>
                    <a:gd name="connsiteX34" fmla="*/ 52912 w 1077452"/>
                    <a:gd name="connsiteY34" fmla="*/ 652722 h 1586401"/>
                    <a:gd name="connsiteX35" fmla="*/ 39456 w 1077452"/>
                    <a:gd name="connsiteY35" fmla="*/ 625611 h 1586401"/>
                    <a:gd name="connsiteX36" fmla="*/ 9508 w 1077452"/>
                    <a:gd name="connsiteY36" fmla="*/ 463376 h 1586401"/>
                    <a:gd name="connsiteX37" fmla="*/ 26641 w 1077452"/>
                    <a:gd name="connsiteY37" fmla="*/ 339434 h 1586401"/>
                    <a:gd name="connsiteX38" fmla="*/ 33076 w 1077452"/>
                    <a:gd name="connsiteY38" fmla="*/ 324795 h 1586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077452" h="1586401">
                      <a:moveTo>
                        <a:pt x="33076" y="324795"/>
                      </a:moveTo>
                      <a:cubicBezTo>
                        <a:pt x="119407" y="270315"/>
                        <a:pt x="-191331" y="237248"/>
                        <a:pt x="215253" y="69389"/>
                      </a:cubicBezTo>
                      <a:cubicBezTo>
                        <a:pt x="444548" y="-79541"/>
                        <a:pt x="414551" y="58448"/>
                        <a:pt x="514200" y="52978"/>
                      </a:cubicBezTo>
                      <a:lnTo>
                        <a:pt x="515954" y="70195"/>
                      </a:lnTo>
                      <a:lnTo>
                        <a:pt x="521634" y="71873"/>
                      </a:lnTo>
                      <a:cubicBezTo>
                        <a:pt x="644208" y="120958"/>
                        <a:pt x="737300" y="236933"/>
                        <a:pt x="763952" y="379378"/>
                      </a:cubicBezTo>
                      <a:lnTo>
                        <a:pt x="769452" y="439046"/>
                      </a:lnTo>
                      <a:lnTo>
                        <a:pt x="776874" y="434929"/>
                      </a:lnTo>
                      <a:lnTo>
                        <a:pt x="780795" y="440884"/>
                      </a:lnTo>
                      <a:cubicBezTo>
                        <a:pt x="814576" y="493219"/>
                        <a:pt x="849730" y="551861"/>
                        <a:pt x="884520" y="614586"/>
                      </a:cubicBezTo>
                      <a:cubicBezTo>
                        <a:pt x="1023680" y="865488"/>
                        <a:pt x="1104322" y="1086726"/>
                        <a:pt x="1064641" y="1108735"/>
                      </a:cubicBezTo>
                      <a:cubicBezTo>
                        <a:pt x="1054720" y="1114237"/>
                        <a:pt x="1038219" y="1106767"/>
                        <a:pt x="1016874" y="1088546"/>
                      </a:cubicBezTo>
                      <a:lnTo>
                        <a:pt x="993466" y="1065349"/>
                      </a:lnTo>
                      <a:lnTo>
                        <a:pt x="1021987" y="1131490"/>
                      </a:lnTo>
                      <a:cubicBezTo>
                        <a:pt x="1074029" y="1260644"/>
                        <a:pt x="1092724" y="1354168"/>
                        <a:pt x="1063947" y="1370129"/>
                      </a:cubicBezTo>
                      <a:cubicBezTo>
                        <a:pt x="1040926" y="1382897"/>
                        <a:pt x="991882" y="1343608"/>
                        <a:pt x="931197" y="1269763"/>
                      </a:cubicBezTo>
                      <a:lnTo>
                        <a:pt x="924253" y="1260755"/>
                      </a:lnTo>
                      <a:lnTo>
                        <a:pt x="923191" y="1263994"/>
                      </a:lnTo>
                      <a:lnTo>
                        <a:pt x="944729" y="1313942"/>
                      </a:lnTo>
                      <a:cubicBezTo>
                        <a:pt x="996772" y="1443096"/>
                        <a:pt x="1015467" y="1536620"/>
                        <a:pt x="986690" y="1552581"/>
                      </a:cubicBezTo>
                      <a:cubicBezTo>
                        <a:pt x="957914" y="1568541"/>
                        <a:pt x="888475" y="1503162"/>
                        <a:pt x="806468" y="1390627"/>
                      </a:cubicBezTo>
                      <a:lnTo>
                        <a:pt x="772745" y="1341929"/>
                      </a:lnTo>
                      <a:lnTo>
                        <a:pt x="765292" y="1340632"/>
                      </a:lnTo>
                      <a:lnTo>
                        <a:pt x="767340" y="1345381"/>
                      </a:lnTo>
                      <a:cubicBezTo>
                        <a:pt x="819383" y="1474535"/>
                        <a:pt x="838078" y="1568058"/>
                        <a:pt x="809302" y="1584019"/>
                      </a:cubicBezTo>
                      <a:cubicBezTo>
                        <a:pt x="763258" y="1609556"/>
                        <a:pt x="613122" y="1426862"/>
                        <a:pt x="473963" y="1175960"/>
                      </a:cubicBezTo>
                      <a:lnTo>
                        <a:pt x="390308" y="1011013"/>
                      </a:lnTo>
                      <a:lnTo>
                        <a:pt x="376667" y="993839"/>
                      </a:lnTo>
                      <a:cubicBezTo>
                        <a:pt x="349522" y="957205"/>
                        <a:pt x="322558" y="918309"/>
                        <a:pt x="296074" y="877427"/>
                      </a:cubicBezTo>
                      <a:lnTo>
                        <a:pt x="287234" y="862684"/>
                      </a:lnTo>
                      <a:lnTo>
                        <a:pt x="282668" y="861134"/>
                      </a:lnTo>
                      <a:lnTo>
                        <a:pt x="306823" y="999645"/>
                      </a:lnTo>
                      <a:cubicBezTo>
                        <a:pt x="331480" y="1185029"/>
                        <a:pt x="325575" y="1320045"/>
                        <a:pt x="286952" y="1328265"/>
                      </a:cubicBezTo>
                      <a:cubicBezTo>
                        <a:pt x="235455" y="1339225"/>
                        <a:pt x="145293" y="1120617"/>
                        <a:pt x="85571" y="839992"/>
                      </a:cubicBezTo>
                      <a:lnTo>
                        <a:pt x="52912" y="652722"/>
                      </a:lnTo>
                      <a:lnTo>
                        <a:pt x="39456" y="625611"/>
                      </a:lnTo>
                      <a:cubicBezTo>
                        <a:pt x="20172" y="575746"/>
                        <a:pt x="9508" y="520923"/>
                        <a:pt x="9508" y="463376"/>
                      </a:cubicBezTo>
                      <a:cubicBezTo>
                        <a:pt x="9508" y="420215"/>
                        <a:pt x="15506" y="378587"/>
                        <a:pt x="26641" y="339434"/>
                      </a:cubicBezTo>
                      <a:lnTo>
                        <a:pt x="33076" y="324795"/>
                      </a:lnTo>
                      <a:close/>
                    </a:path>
                  </a:pathLst>
                </a:custGeom>
                <a:solidFill>
                  <a:srgbClr val="FFC4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 dirty="0"/>
                </a:p>
              </p:txBody>
            </p:sp>
          </p:grpSp>
          <p:sp>
            <p:nvSpPr>
              <p:cNvPr id="188" name="Szabadkézi sokszög 187"/>
              <p:cNvSpPr/>
              <p:nvPr/>
            </p:nvSpPr>
            <p:spPr>
              <a:xfrm>
                <a:off x="1045594" y="2496489"/>
                <a:ext cx="1053191" cy="1382548"/>
              </a:xfrm>
              <a:custGeom>
                <a:avLst/>
                <a:gdLst>
                  <a:gd name="connsiteX0" fmla="*/ 929662 w 1859325"/>
                  <a:gd name="connsiteY0" fmla="*/ 1119694 h 2440734"/>
                  <a:gd name="connsiteX1" fmla="*/ 1675190 w 1859325"/>
                  <a:gd name="connsiteY1" fmla="*/ 1313156 h 2440734"/>
                  <a:gd name="connsiteX2" fmla="*/ 1690897 w 1859325"/>
                  <a:gd name="connsiteY2" fmla="*/ 1323983 h 2440734"/>
                  <a:gd name="connsiteX3" fmla="*/ 1690897 w 1859325"/>
                  <a:gd name="connsiteY3" fmla="*/ 2236444 h 2440734"/>
                  <a:gd name="connsiteX4" fmla="*/ 1690897 w 1859325"/>
                  <a:gd name="connsiteY4" fmla="*/ 2236445 h 2440734"/>
                  <a:gd name="connsiteX5" fmla="*/ 1690897 w 1859325"/>
                  <a:gd name="connsiteY5" fmla="*/ 2239386 h 2440734"/>
                  <a:gd name="connsiteX6" fmla="*/ 1687791 w 1859325"/>
                  <a:gd name="connsiteY6" fmla="*/ 2238586 h 2440734"/>
                  <a:gd name="connsiteX7" fmla="*/ 1687790 w 1859325"/>
                  <a:gd name="connsiteY7" fmla="*/ 2238587 h 2440734"/>
                  <a:gd name="connsiteX8" fmla="*/ 1675190 w 1859325"/>
                  <a:gd name="connsiteY8" fmla="*/ 2247272 h 2440734"/>
                  <a:gd name="connsiteX9" fmla="*/ 929662 w 1859325"/>
                  <a:gd name="connsiteY9" fmla="*/ 2440734 h 2440734"/>
                  <a:gd name="connsiteX10" fmla="*/ 184134 w 1859325"/>
                  <a:gd name="connsiteY10" fmla="*/ 2247272 h 2440734"/>
                  <a:gd name="connsiteX11" fmla="*/ 171534 w 1859325"/>
                  <a:gd name="connsiteY11" fmla="*/ 2238587 h 2440734"/>
                  <a:gd name="connsiteX12" fmla="*/ 171533 w 1859325"/>
                  <a:gd name="connsiteY12" fmla="*/ 2238586 h 2440734"/>
                  <a:gd name="connsiteX13" fmla="*/ 168429 w 1859325"/>
                  <a:gd name="connsiteY13" fmla="*/ 2239386 h 2440734"/>
                  <a:gd name="connsiteX14" fmla="*/ 168429 w 1859325"/>
                  <a:gd name="connsiteY14" fmla="*/ 2236447 h 2440734"/>
                  <a:gd name="connsiteX15" fmla="*/ 168429 w 1859325"/>
                  <a:gd name="connsiteY15" fmla="*/ 2236446 h 2440734"/>
                  <a:gd name="connsiteX16" fmla="*/ 168429 w 1859325"/>
                  <a:gd name="connsiteY16" fmla="*/ 1323982 h 2440734"/>
                  <a:gd name="connsiteX17" fmla="*/ 184134 w 1859325"/>
                  <a:gd name="connsiteY17" fmla="*/ 1313156 h 2440734"/>
                  <a:gd name="connsiteX18" fmla="*/ 929662 w 1859325"/>
                  <a:gd name="connsiteY18" fmla="*/ 1119694 h 2440734"/>
                  <a:gd name="connsiteX19" fmla="*/ 329393 w 1859325"/>
                  <a:gd name="connsiteY19" fmla="*/ 0 h 2440734"/>
                  <a:gd name="connsiteX20" fmla="*/ 1529930 w 1859325"/>
                  <a:gd name="connsiteY20" fmla="*/ 0 h 2440734"/>
                  <a:gd name="connsiteX21" fmla="*/ 1577443 w 1859325"/>
                  <a:gd name="connsiteY21" fmla="*/ 12568 h 2440734"/>
                  <a:gd name="connsiteX22" fmla="*/ 1859325 w 1859325"/>
                  <a:gd name="connsiteY22" fmla="*/ 381480 h 2440734"/>
                  <a:gd name="connsiteX23" fmla="*/ 1859325 w 1859325"/>
                  <a:gd name="connsiteY23" fmla="*/ 580179 h 2440734"/>
                  <a:gd name="connsiteX24" fmla="*/ 1728965 w 1859325"/>
                  <a:gd name="connsiteY24" fmla="*/ 860482 h 2440734"/>
                  <a:gd name="connsiteX25" fmla="*/ 1690897 w 1859325"/>
                  <a:gd name="connsiteY25" fmla="*/ 888455 h 2440734"/>
                  <a:gd name="connsiteX26" fmla="*/ 1690897 w 1859325"/>
                  <a:gd name="connsiteY26" fmla="*/ 1323982 h 2440734"/>
                  <a:gd name="connsiteX27" fmla="*/ 1675190 w 1859325"/>
                  <a:gd name="connsiteY27" fmla="*/ 1313155 h 2440734"/>
                  <a:gd name="connsiteX28" fmla="*/ 929662 w 1859325"/>
                  <a:gd name="connsiteY28" fmla="*/ 1119693 h 2440734"/>
                  <a:gd name="connsiteX29" fmla="*/ 184134 w 1859325"/>
                  <a:gd name="connsiteY29" fmla="*/ 1313155 h 2440734"/>
                  <a:gd name="connsiteX30" fmla="*/ 168429 w 1859325"/>
                  <a:gd name="connsiteY30" fmla="*/ 1323981 h 2440734"/>
                  <a:gd name="connsiteX31" fmla="*/ 168429 w 1859325"/>
                  <a:gd name="connsiteY31" fmla="*/ 888455 h 2440734"/>
                  <a:gd name="connsiteX32" fmla="*/ 130361 w 1859325"/>
                  <a:gd name="connsiteY32" fmla="*/ 860482 h 2440734"/>
                  <a:gd name="connsiteX33" fmla="*/ 0 w 1859325"/>
                  <a:gd name="connsiteY33" fmla="*/ 580179 h 2440734"/>
                  <a:gd name="connsiteX34" fmla="*/ 0 w 1859325"/>
                  <a:gd name="connsiteY34" fmla="*/ 381480 h 2440734"/>
                  <a:gd name="connsiteX35" fmla="*/ 281881 w 1859325"/>
                  <a:gd name="connsiteY35" fmla="*/ 12568 h 2440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859325" h="2440734">
                    <a:moveTo>
                      <a:pt x="929662" y="1119694"/>
                    </a:moveTo>
                    <a:cubicBezTo>
                      <a:pt x="1220809" y="1119694"/>
                      <a:pt x="1484393" y="1193625"/>
                      <a:pt x="1675190" y="1313156"/>
                    </a:cubicBezTo>
                    <a:lnTo>
                      <a:pt x="1690897" y="1323983"/>
                    </a:lnTo>
                    <a:lnTo>
                      <a:pt x="1690897" y="2236444"/>
                    </a:lnTo>
                    <a:lnTo>
                      <a:pt x="1690897" y="2236445"/>
                    </a:lnTo>
                    <a:lnTo>
                      <a:pt x="1690897" y="2239386"/>
                    </a:lnTo>
                    <a:lnTo>
                      <a:pt x="1687791" y="2238586"/>
                    </a:lnTo>
                    <a:lnTo>
                      <a:pt x="1687790" y="2238587"/>
                    </a:lnTo>
                    <a:lnTo>
                      <a:pt x="1675190" y="2247272"/>
                    </a:lnTo>
                    <a:cubicBezTo>
                      <a:pt x="1484393" y="2366803"/>
                      <a:pt x="1220809" y="2440734"/>
                      <a:pt x="929662" y="2440734"/>
                    </a:cubicBezTo>
                    <a:cubicBezTo>
                      <a:pt x="638515" y="2440734"/>
                      <a:pt x="374931" y="2366803"/>
                      <a:pt x="184134" y="2247272"/>
                    </a:cubicBezTo>
                    <a:lnTo>
                      <a:pt x="171534" y="2238587"/>
                    </a:lnTo>
                    <a:lnTo>
                      <a:pt x="171533" y="2238586"/>
                    </a:lnTo>
                    <a:lnTo>
                      <a:pt x="168429" y="2239386"/>
                    </a:lnTo>
                    <a:lnTo>
                      <a:pt x="168429" y="2236447"/>
                    </a:lnTo>
                    <a:lnTo>
                      <a:pt x="168429" y="2236446"/>
                    </a:lnTo>
                    <a:lnTo>
                      <a:pt x="168429" y="1323982"/>
                    </a:lnTo>
                    <a:lnTo>
                      <a:pt x="184134" y="1313156"/>
                    </a:lnTo>
                    <a:cubicBezTo>
                      <a:pt x="374931" y="1193625"/>
                      <a:pt x="638515" y="1119694"/>
                      <a:pt x="929662" y="1119694"/>
                    </a:cubicBezTo>
                    <a:close/>
                    <a:moveTo>
                      <a:pt x="329393" y="0"/>
                    </a:moveTo>
                    <a:lnTo>
                      <a:pt x="1529930" y="0"/>
                    </a:lnTo>
                    <a:lnTo>
                      <a:pt x="1577443" y="12568"/>
                    </a:lnTo>
                    <a:cubicBezTo>
                      <a:pt x="1742517" y="70542"/>
                      <a:pt x="1859325" y="213862"/>
                      <a:pt x="1859325" y="381480"/>
                    </a:cubicBezTo>
                    <a:lnTo>
                      <a:pt x="1859325" y="580179"/>
                    </a:lnTo>
                    <a:cubicBezTo>
                      <a:pt x="1859325" y="689644"/>
                      <a:pt x="1809509" y="788746"/>
                      <a:pt x="1728965" y="860482"/>
                    </a:cubicBezTo>
                    <a:lnTo>
                      <a:pt x="1690897" y="888455"/>
                    </a:lnTo>
                    <a:lnTo>
                      <a:pt x="1690897" y="1323982"/>
                    </a:lnTo>
                    <a:lnTo>
                      <a:pt x="1675190" y="1313155"/>
                    </a:lnTo>
                    <a:cubicBezTo>
                      <a:pt x="1484393" y="1193624"/>
                      <a:pt x="1220809" y="1119693"/>
                      <a:pt x="929662" y="1119693"/>
                    </a:cubicBezTo>
                    <a:cubicBezTo>
                      <a:pt x="638515" y="1119693"/>
                      <a:pt x="374931" y="1193624"/>
                      <a:pt x="184134" y="1313155"/>
                    </a:cubicBezTo>
                    <a:lnTo>
                      <a:pt x="168429" y="1323981"/>
                    </a:lnTo>
                    <a:lnTo>
                      <a:pt x="168429" y="888455"/>
                    </a:lnTo>
                    <a:lnTo>
                      <a:pt x="130361" y="860482"/>
                    </a:lnTo>
                    <a:cubicBezTo>
                      <a:pt x="49818" y="788746"/>
                      <a:pt x="0" y="689644"/>
                      <a:pt x="0" y="580179"/>
                    </a:cubicBezTo>
                    <a:lnTo>
                      <a:pt x="0" y="381480"/>
                    </a:lnTo>
                    <a:cubicBezTo>
                      <a:pt x="0" y="213862"/>
                      <a:pt x="116807" y="70542"/>
                      <a:pt x="281881" y="1256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BF3F"/>
                  </a:gs>
                  <a:gs pos="100000">
                    <a:srgbClr val="F79735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189" name="Ellipszis 205"/>
              <p:cNvSpPr/>
              <p:nvPr/>
            </p:nvSpPr>
            <p:spPr>
              <a:xfrm flipH="1">
                <a:off x="1028526" y="1330942"/>
                <a:ext cx="1137643" cy="483737"/>
              </a:xfrm>
              <a:custGeom>
                <a:avLst/>
                <a:gdLst>
                  <a:gd name="connsiteX0" fmla="*/ 0 w 1250441"/>
                  <a:gd name="connsiteY0" fmla="*/ 559985 h 1119970"/>
                  <a:gd name="connsiteX1" fmla="*/ 625221 w 1250441"/>
                  <a:gd name="connsiteY1" fmla="*/ 0 h 1119970"/>
                  <a:gd name="connsiteX2" fmla="*/ 1250442 w 1250441"/>
                  <a:gd name="connsiteY2" fmla="*/ 559985 h 1119970"/>
                  <a:gd name="connsiteX3" fmla="*/ 625221 w 1250441"/>
                  <a:gd name="connsiteY3" fmla="*/ 1119970 h 1119970"/>
                  <a:gd name="connsiteX4" fmla="*/ 0 w 1250441"/>
                  <a:gd name="connsiteY4" fmla="*/ 559985 h 1119970"/>
                  <a:gd name="connsiteX0" fmla="*/ 0 w 1250442"/>
                  <a:gd name="connsiteY0" fmla="*/ 559985 h 629983"/>
                  <a:gd name="connsiteX1" fmla="*/ 625221 w 1250442"/>
                  <a:gd name="connsiteY1" fmla="*/ 0 h 629983"/>
                  <a:gd name="connsiteX2" fmla="*/ 1250442 w 1250442"/>
                  <a:gd name="connsiteY2" fmla="*/ 559985 h 629983"/>
                  <a:gd name="connsiteX3" fmla="*/ 0 w 1250442"/>
                  <a:gd name="connsiteY3" fmla="*/ 559985 h 629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442" h="629983">
                    <a:moveTo>
                      <a:pt x="0" y="559985"/>
                    </a:moveTo>
                    <a:cubicBezTo>
                      <a:pt x="0" y="250714"/>
                      <a:pt x="279921" y="0"/>
                      <a:pt x="625221" y="0"/>
                    </a:cubicBezTo>
                    <a:cubicBezTo>
                      <a:pt x="970521" y="0"/>
                      <a:pt x="1250442" y="250714"/>
                      <a:pt x="1250442" y="559985"/>
                    </a:cubicBezTo>
                    <a:cubicBezTo>
                      <a:pt x="1146239" y="653316"/>
                      <a:pt x="104203" y="653316"/>
                      <a:pt x="0" y="559985"/>
                    </a:cubicBezTo>
                    <a:close/>
                  </a:path>
                </a:pathLst>
              </a:custGeom>
              <a:solidFill>
                <a:srgbClr val="EBC69D">
                  <a:alpha val="4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190" name="Ellipszis 205"/>
              <p:cNvSpPr/>
              <p:nvPr/>
            </p:nvSpPr>
            <p:spPr>
              <a:xfrm flipH="1">
                <a:off x="1028526" y="1648356"/>
                <a:ext cx="1137643" cy="166819"/>
              </a:xfrm>
              <a:custGeom>
                <a:avLst/>
                <a:gdLst>
                  <a:gd name="connsiteX0" fmla="*/ 0 w 1250441"/>
                  <a:gd name="connsiteY0" fmla="*/ 559985 h 1119970"/>
                  <a:gd name="connsiteX1" fmla="*/ 625221 w 1250441"/>
                  <a:gd name="connsiteY1" fmla="*/ 0 h 1119970"/>
                  <a:gd name="connsiteX2" fmla="*/ 1250442 w 1250441"/>
                  <a:gd name="connsiteY2" fmla="*/ 559985 h 1119970"/>
                  <a:gd name="connsiteX3" fmla="*/ 625221 w 1250441"/>
                  <a:gd name="connsiteY3" fmla="*/ 1119970 h 1119970"/>
                  <a:gd name="connsiteX4" fmla="*/ 0 w 1250441"/>
                  <a:gd name="connsiteY4" fmla="*/ 559985 h 1119970"/>
                  <a:gd name="connsiteX0" fmla="*/ 0 w 1250442"/>
                  <a:gd name="connsiteY0" fmla="*/ 559985 h 629983"/>
                  <a:gd name="connsiteX1" fmla="*/ 625221 w 1250442"/>
                  <a:gd name="connsiteY1" fmla="*/ 0 h 629983"/>
                  <a:gd name="connsiteX2" fmla="*/ 1250442 w 1250442"/>
                  <a:gd name="connsiteY2" fmla="*/ 559985 h 629983"/>
                  <a:gd name="connsiteX3" fmla="*/ 0 w 1250442"/>
                  <a:gd name="connsiteY3" fmla="*/ 559985 h 629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442" h="629983">
                    <a:moveTo>
                      <a:pt x="0" y="559985"/>
                    </a:moveTo>
                    <a:cubicBezTo>
                      <a:pt x="0" y="250714"/>
                      <a:pt x="279921" y="0"/>
                      <a:pt x="625221" y="0"/>
                    </a:cubicBezTo>
                    <a:cubicBezTo>
                      <a:pt x="970521" y="0"/>
                      <a:pt x="1250442" y="250714"/>
                      <a:pt x="1250442" y="559985"/>
                    </a:cubicBezTo>
                    <a:cubicBezTo>
                      <a:pt x="1146239" y="653316"/>
                      <a:pt x="104203" y="653316"/>
                      <a:pt x="0" y="559985"/>
                    </a:cubicBezTo>
                    <a:close/>
                  </a:path>
                </a:pathLst>
              </a:custGeom>
              <a:solidFill>
                <a:srgbClr val="EBC69D">
                  <a:alpha val="4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191" name="Ív 190"/>
              <p:cNvSpPr/>
              <p:nvPr/>
            </p:nvSpPr>
            <p:spPr>
              <a:xfrm rot="1015858">
                <a:off x="1542786" y="2145229"/>
                <a:ext cx="226225" cy="377923"/>
              </a:xfrm>
              <a:prstGeom prst="arc">
                <a:avLst/>
              </a:prstGeom>
              <a:ln w="12700">
                <a:solidFill>
                  <a:srgbClr val="FFB12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2" name="Ív 191"/>
              <p:cNvSpPr/>
              <p:nvPr/>
            </p:nvSpPr>
            <p:spPr>
              <a:xfrm rot="20584142" flipH="1">
                <a:off x="1382840" y="2139850"/>
                <a:ext cx="226225" cy="377923"/>
              </a:xfrm>
              <a:prstGeom prst="arc">
                <a:avLst/>
              </a:prstGeom>
              <a:ln w="12700">
                <a:solidFill>
                  <a:srgbClr val="FFC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3" name="Szabadkézi sokszög 192"/>
              <p:cNvSpPr/>
              <p:nvPr/>
            </p:nvSpPr>
            <p:spPr>
              <a:xfrm rot="21027276" flipH="1" flipV="1">
                <a:off x="1731073" y="2607349"/>
                <a:ext cx="598693" cy="1483011"/>
              </a:xfrm>
              <a:custGeom>
                <a:avLst/>
                <a:gdLst>
                  <a:gd name="connsiteX0" fmla="*/ 100032 w 592842"/>
                  <a:gd name="connsiteY0" fmla="*/ 1465659 h 1467045"/>
                  <a:gd name="connsiteX1" fmla="*/ 1154 w 592842"/>
                  <a:gd name="connsiteY1" fmla="*/ 1210397 h 1467045"/>
                  <a:gd name="connsiteX2" fmla="*/ 34789 w 592842"/>
                  <a:gd name="connsiteY2" fmla="*/ 556939 h 1467045"/>
                  <a:gd name="connsiteX3" fmla="*/ 47677 w 592842"/>
                  <a:gd name="connsiteY3" fmla="*/ 551098 h 1467045"/>
                  <a:gd name="connsiteX4" fmla="*/ 61520 w 592842"/>
                  <a:gd name="connsiteY4" fmla="*/ 525605 h 1467045"/>
                  <a:gd name="connsiteX5" fmla="*/ 281499 w 592842"/>
                  <a:gd name="connsiteY5" fmla="*/ 201517 h 1467045"/>
                  <a:gd name="connsiteX6" fmla="*/ 543118 w 592842"/>
                  <a:gd name="connsiteY6" fmla="*/ 29515 h 1467045"/>
                  <a:gd name="connsiteX7" fmla="*/ 431111 w 592842"/>
                  <a:gd name="connsiteY7" fmla="*/ 444529 h 1467045"/>
                  <a:gd name="connsiteX8" fmla="*/ 368915 w 592842"/>
                  <a:gd name="connsiteY8" fmla="*/ 554552 h 1467045"/>
                  <a:gd name="connsiteX9" fmla="*/ 382897 w 592842"/>
                  <a:gd name="connsiteY9" fmla="*/ 554756 h 1467045"/>
                  <a:gd name="connsiteX10" fmla="*/ 285756 w 592842"/>
                  <a:gd name="connsiteY10" fmla="*/ 1274550 h 1467045"/>
                  <a:gd name="connsiteX11" fmla="*/ 100032 w 592842"/>
                  <a:gd name="connsiteY11" fmla="*/ 1465659 h 1467045"/>
                  <a:gd name="connsiteX0" fmla="*/ 100032 w 544042"/>
                  <a:gd name="connsiteY0" fmla="*/ 1464145 h 1465531"/>
                  <a:gd name="connsiteX1" fmla="*/ 1154 w 544042"/>
                  <a:gd name="connsiteY1" fmla="*/ 1208883 h 1465531"/>
                  <a:gd name="connsiteX2" fmla="*/ 34789 w 544042"/>
                  <a:gd name="connsiteY2" fmla="*/ 555425 h 1465531"/>
                  <a:gd name="connsiteX3" fmla="*/ 47677 w 544042"/>
                  <a:gd name="connsiteY3" fmla="*/ 549584 h 1465531"/>
                  <a:gd name="connsiteX4" fmla="*/ 61520 w 544042"/>
                  <a:gd name="connsiteY4" fmla="*/ 524091 h 1465531"/>
                  <a:gd name="connsiteX5" fmla="*/ 281499 w 544042"/>
                  <a:gd name="connsiteY5" fmla="*/ 200003 h 1465531"/>
                  <a:gd name="connsiteX6" fmla="*/ 543118 w 544042"/>
                  <a:gd name="connsiteY6" fmla="*/ 28001 h 1465531"/>
                  <a:gd name="connsiteX7" fmla="*/ 368915 w 544042"/>
                  <a:gd name="connsiteY7" fmla="*/ 553038 h 1465531"/>
                  <a:gd name="connsiteX8" fmla="*/ 382897 w 544042"/>
                  <a:gd name="connsiteY8" fmla="*/ 553242 h 1465531"/>
                  <a:gd name="connsiteX9" fmla="*/ 285756 w 544042"/>
                  <a:gd name="connsiteY9" fmla="*/ 1273036 h 1465531"/>
                  <a:gd name="connsiteX10" fmla="*/ 100032 w 544042"/>
                  <a:gd name="connsiteY10" fmla="*/ 1464145 h 1465531"/>
                  <a:gd name="connsiteX0" fmla="*/ 100032 w 592787"/>
                  <a:gd name="connsiteY0" fmla="*/ 1485518 h 1486904"/>
                  <a:gd name="connsiteX1" fmla="*/ 1154 w 592787"/>
                  <a:gd name="connsiteY1" fmla="*/ 1230256 h 1486904"/>
                  <a:gd name="connsiteX2" fmla="*/ 34789 w 592787"/>
                  <a:gd name="connsiteY2" fmla="*/ 576798 h 1486904"/>
                  <a:gd name="connsiteX3" fmla="*/ 47677 w 592787"/>
                  <a:gd name="connsiteY3" fmla="*/ 570957 h 1486904"/>
                  <a:gd name="connsiteX4" fmla="*/ 61520 w 592787"/>
                  <a:gd name="connsiteY4" fmla="*/ 545464 h 1486904"/>
                  <a:gd name="connsiteX5" fmla="*/ 281499 w 592787"/>
                  <a:gd name="connsiteY5" fmla="*/ 221376 h 1486904"/>
                  <a:gd name="connsiteX6" fmla="*/ 543118 w 592787"/>
                  <a:gd name="connsiteY6" fmla="*/ 49374 h 1486904"/>
                  <a:gd name="connsiteX7" fmla="*/ 368915 w 592787"/>
                  <a:gd name="connsiteY7" fmla="*/ 574411 h 1486904"/>
                  <a:gd name="connsiteX8" fmla="*/ 382897 w 592787"/>
                  <a:gd name="connsiteY8" fmla="*/ 574615 h 1486904"/>
                  <a:gd name="connsiteX9" fmla="*/ 285756 w 592787"/>
                  <a:gd name="connsiteY9" fmla="*/ 1294409 h 1486904"/>
                  <a:gd name="connsiteX10" fmla="*/ 100032 w 592787"/>
                  <a:gd name="connsiteY10" fmla="*/ 1485518 h 1486904"/>
                  <a:gd name="connsiteX0" fmla="*/ 100032 w 592787"/>
                  <a:gd name="connsiteY0" fmla="*/ 1436186 h 1437572"/>
                  <a:gd name="connsiteX1" fmla="*/ 1154 w 592787"/>
                  <a:gd name="connsiteY1" fmla="*/ 1180924 h 1437572"/>
                  <a:gd name="connsiteX2" fmla="*/ 34789 w 592787"/>
                  <a:gd name="connsiteY2" fmla="*/ 527466 h 1437572"/>
                  <a:gd name="connsiteX3" fmla="*/ 47677 w 592787"/>
                  <a:gd name="connsiteY3" fmla="*/ 521625 h 1437572"/>
                  <a:gd name="connsiteX4" fmla="*/ 61520 w 592787"/>
                  <a:gd name="connsiteY4" fmla="*/ 496132 h 1437572"/>
                  <a:gd name="connsiteX5" fmla="*/ 543118 w 592787"/>
                  <a:gd name="connsiteY5" fmla="*/ 42 h 1437572"/>
                  <a:gd name="connsiteX6" fmla="*/ 368915 w 592787"/>
                  <a:gd name="connsiteY6" fmla="*/ 525079 h 1437572"/>
                  <a:gd name="connsiteX7" fmla="*/ 382897 w 592787"/>
                  <a:gd name="connsiteY7" fmla="*/ 525283 h 1437572"/>
                  <a:gd name="connsiteX8" fmla="*/ 285756 w 592787"/>
                  <a:gd name="connsiteY8" fmla="*/ 1245077 h 1437572"/>
                  <a:gd name="connsiteX9" fmla="*/ 100032 w 592787"/>
                  <a:gd name="connsiteY9" fmla="*/ 1436186 h 1437572"/>
                  <a:gd name="connsiteX0" fmla="*/ 100032 w 617639"/>
                  <a:gd name="connsiteY0" fmla="*/ 1466813 h 1468199"/>
                  <a:gd name="connsiteX1" fmla="*/ 1154 w 617639"/>
                  <a:gd name="connsiteY1" fmla="*/ 1211551 h 1468199"/>
                  <a:gd name="connsiteX2" fmla="*/ 34789 w 617639"/>
                  <a:gd name="connsiteY2" fmla="*/ 558093 h 1468199"/>
                  <a:gd name="connsiteX3" fmla="*/ 47677 w 617639"/>
                  <a:gd name="connsiteY3" fmla="*/ 552252 h 1468199"/>
                  <a:gd name="connsiteX4" fmla="*/ 61520 w 617639"/>
                  <a:gd name="connsiteY4" fmla="*/ 526759 h 1468199"/>
                  <a:gd name="connsiteX5" fmla="*/ 543118 w 617639"/>
                  <a:gd name="connsiteY5" fmla="*/ 30669 h 1468199"/>
                  <a:gd name="connsiteX6" fmla="*/ 368915 w 617639"/>
                  <a:gd name="connsiteY6" fmla="*/ 555706 h 1468199"/>
                  <a:gd name="connsiteX7" fmla="*/ 382897 w 617639"/>
                  <a:gd name="connsiteY7" fmla="*/ 555910 h 1468199"/>
                  <a:gd name="connsiteX8" fmla="*/ 285756 w 617639"/>
                  <a:gd name="connsiteY8" fmla="*/ 1275704 h 1468199"/>
                  <a:gd name="connsiteX9" fmla="*/ 100032 w 617639"/>
                  <a:gd name="connsiteY9" fmla="*/ 1466813 h 1468199"/>
                  <a:gd name="connsiteX0" fmla="*/ 100032 w 590938"/>
                  <a:gd name="connsiteY0" fmla="*/ 1500280 h 1501666"/>
                  <a:gd name="connsiteX1" fmla="*/ 1154 w 590938"/>
                  <a:gd name="connsiteY1" fmla="*/ 1245018 h 1501666"/>
                  <a:gd name="connsiteX2" fmla="*/ 34789 w 590938"/>
                  <a:gd name="connsiteY2" fmla="*/ 591560 h 1501666"/>
                  <a:gd name="connsiteX3" fmla="*/ 47677 w 590938"/>
                  <a:gd name="connsiteY3" fmla="*/ 585719 h 1501666"/>
                  <a:gd name="connsiteX4" fmla="*/ 61520 w 590938"/>
                  <a:gd name="connsiteY4" fmla="*/ 560226 h 1501666"/>
                  <a:gd name="connsiteX5" fmla="*/ 511901 w 590938"/>
                  <a:gd name="connsiteY5" fmla="*/ 29214 h 1501666"/>
                  <a:gd name="connsiteX6" fmla="*/ 368915 w 590938"/>
                  <a:gd name="connsiteY6" fmla="*/ 589173 h 1501666"/>
                  <a:gd name="connsiteX7" fmla="*/ 382897 w 590938"/>
                  <a:gd name="connsiteY7" fmla="*/ 589377 h 1501666"/>
                  <a:gd name="connsiteX8" fmla="*/ 285756 w 590938"/>
                  <a:gd name="connsiteY8" fmla="*/ 1309171 h 1501666"/>
                  <a:gd name="connsiteX9" fmla="*/ 100032 w 590938"/>
                  <a:gd name="connsiteY9" fmla="*/ 1500280 h 1501666"/>
                  <a:gd name="connsiteX0" fmla="*/ 100032 w 574417"/>
                  <a:gd name="connsiteY0" fmla="*/ 1492562 h 1493948"/>
                  <a:gd name="connsiteX1" fmla="*/ 1154 w 574417"/>
                  <a:gd name="connsiteY1" fmla="*/ 1237300 h 1493948"/>
                  <a:gd name="connsiteX2" fmla="*/ 34789 w 574417"/>
                  <a:gd name="connsiteY2" fmla="*/ 583842 h 1493948"/>
                  <a:gd name="connsiteX3" fmla="*/ 47677 w 574417"/>
                  <a:gd name="connsiteY3" fmla="*/ 578001 h 1493948"/>
                  <a:gd name="connsiteX4" fmla="*/ 61520 w 574417"/>
                  <a:gd name="connsiteY4" fmla="*/ 552508 h 1493948"/>
                  <a:gd name="connsiteX5" fmla="*/ 511901 w 574417"/>
                  <a:gd name="connsiteY5" fmla="*/ 21496 h 1493948"/>
                  <a:gd name="connsiteX6" fmla="*/ 368915 w 574417"/>
                  <a:gd name="connsiteY6" fmla="*/ 581455 h 1493948"/>
                  <a:gd name="connsiteX7" fmla="*/ 382897 w 574417"/>
                  <a:gd name="connsiteY7" fmla="*/ 581659 h 1493948"/>
                  <a:gd name="connsiteX8" fmla="*/ 285756 w 574417"/>
                  <a:gd name="connsiteY8" fmla="*/ 1301453 h 1493948"/>
                  <a:gd name="connsiteX9" fmla="*/ 100032 w 574417"/>
                  <a:gd name="connsiteY9" fmla="*/ 1492562 h 1493948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50606"/>
                  <a:gd name="connsiteY0" fmla="*/ 1483067 h 1484453"/>
                  <a:gd name="connsiteX1" fmla="*/ 1154 w 550606"/>
                  <a:gd name="connsiteY1" fmla="*/ 1227805 h 1484453"/>
                  <a:gd name="connsiteX2" fmla="*/ 34789 w 550606"/>
                  <a:gd name="connsiteY2" fmla="*/ 574347 h 1484453"/>
                  <a:gd name="connsiteX3" fmla="*/ 47677 w 550606"/>
                  <a:gd name="connsiteY3" fmla="*/ 568506 h 1484453"/>
                  <a:gd name="connsiteX4" fmla="*/ 511901 w 550606"/>
                  <a:gd name="connsiteY4" fmla="*/ 12001 h 1484453"/>
                  <a:gd name="connsiteX5" fmla="*/ 368915 w 550606"/>
                  <a:gd name="connsiteY5" fmla="*/ 571960 h 1484453"/>
                  <a:gd name="connsiteX6" fmla="*/ 382897 w 550606"/>
                  <a:gd name="connsiteY6" fmla="*/ 572164 h 1484453"/>
                  <a:gd name="connsiteX7" fmla="*/ 285756 w 550606"/>
                  <a:gd name="connsiteY7" fmla="*/ 1291958 h 1484453"/>
                  <a:gd name="connsiteX8" fmla="*/ 100032 w 550606"/>
                  <a:gd name="connsiteY8" fmla="*/ 1483067 h 1484453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393965 w 561674"/>
                  <a:gd name="connsiteY5" fmla="*/ 569441 h 1481730"/>
                  <a:gd name="connsiteX6" fmla="*/ 296824 w 561674"/>
                  <a:gd name="connsiteY6" fmla="*/ 1289235 h 1481730"/>
                  <a:gd name="connsiteX7" fmla="*/ 111100 w 561674"/>
                  <a:gd name="connsiteY7" fmla="*/ 1480344 h 1481730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296824 w 561674"/>
                  <a:gd name="connsiteY5" fmla="*/ 1289235 h 1481730"/>
                  <a:gd name="connsiteX6" fmla="*/ 111100 w 561674"/>
                  <a:gd name="connsiteY6" fmla="*/ 1480344 h 1481730"/>
                  <a:gd name="connsiteX0" fmla="*/ 111100 w 598694"/>
                  <a:gd name="connsiteY0" fmla="*/ 1481623 h 1483009"/>
                  <a:gd name="connsiteX1" fmla="*/ 12222 w 598694"/>
                  <a:gd name="connsiteY1" fmla="*/ 1226361 h 1483009"/>
                  <a:gd name="connsiteX2" fmla="*/ 58745 w 598694"/>
                  <a:gd name="connsiteY2" fmla="*/ 567062 h 1483009"/>
                  <a:gd name="connsiteX3" fmla="*/ 522969 w 598694"/>
                  <a:gd name="connsiteY3" fmla="*/ 10557 h 1483009"/>
                  <a:gd name="connsiteX4" fmla="*/ 379983 w 598694"/>
                  <a:gd name="connsiteY4" fmla="*/ 570516 h 1483009"/>
                  <a:gd name="connsiteX5" fmla="*/ 296824 w 598694"/>
                  <a:gd name="connsiteY5" fmla="*/ 1290514 h 1483009"/>
                  <a:gd name="connsiteX6" fmla="*/ 111100 w 598694"/>
                  <a:gd name="connsiteY6" fmla="*/ 1481623 h 148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8694" h="1483009">
                    <a:moveTo>
                      <a:pt x="111100" y="1481623"/>
                    </a:moveTo>
                    <a:cubicBezTo>
                      <a:pt x="63667" y="1470931"/>
                      <a:pt x="20948" y="1378788"/>
                      <a:pt x="12222" y="1226361"/>
                    </a:cubicBezTo>
                    <a:cubicBezTo>
                      <a:pt x="3496" y="1073934"/>
                      <a:pt x="-26380" y="769696"/>
                      <a:pt x="58745" y="567062"/>
                    </a:cubicBezTo>
                    <a:cubicBezTo>
                      <a:pt x="143870" y="364428"/>
                      <a:pt x="299474" y="-73366"/>
                      <a:pt x="522969" y="10557"/>
                    </a:cubicBezTo>
                    <a:cubicBezTo>
                      <a:pt x="746464" y="94480"/>
                      <a:pt x="406686" y="482976"/>
                      <a:pt x="379983" y="570516"/>
                    </a:cubicBezTo>
                    <a:lnTo>
                      <a:pt x="296824" y="1290514"/>
                    </a:lnTo>
                    <a:cubicBezTo>
                      <a:pt x="249680" y="1442331"/>
                      <a:pt x="158534" y="1492315"/>
                      <a:pt x="111100" y="1481623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67" name="Csoportba foglalás 166"/>
            <p:cNvGrpSpPr/>
            <p:nvPr/>
          </p:nvGrpSpPr>
          <p:grpSpPr>
            <a:xfrm>
              <a:off x="1966549" y="2342203"/>
              <a:ext cx="105620" cy="46128"/>
              <a:chOff x="3546125" y="4051738"/>
              <a:chExt cx="1293890" cy="384884"/>
            </a:xfrm>
          </p:grpSpPr>
          <p:grpSp>
            <p:nvGrpSpPr>
              <p:cNvPr id="168" name="Csoportba foglalás 167"/>
              <p:cNvGrpSpPr/>
              <p:nvPr/>
            </p:nvGrpSpPr>
            <p:grpSpPr>
              <a:xfrm>
                <a:off x="3546794" y="4051738"/>
                <a:ext cx="1293221" cy="162763"/>
                <a:chOff x="3656613" y="3545963"/>
                <a:chExt cx="1971677" cy="894493"/>
              </a:xfrm>
            </p:grpSpPr>
            <p:sp>
              <p:nvSpPr>
                <p:cNvPr id="172" name="Háromszög 18"/>
                <p:cNvSpPr/>
                <p:nvPr/>
              </p:nvSpPr>
              <p:spPr>
                <a:xfrm>
                  <a:off x="4619000" y="3545963"/>
                  <a:ext cx="1009290" cy="894493"/>
                </a:xfrm>
                <a:custGeom>
                  <a:avLst/>
                  <a:gdLst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2842045 h 2842045"/>
                    <a:gd name="connsiteX1" fmla="*/ 780108 w 2975353"/>
                    <a:gd name="connsiteY1" fmla="*/ 0 h 2842045"/>
                    <a:gd name="connsiteX2" fmla="*/ 2975353 w 2975353"/>
                    <a:gd name="connsiteY2" fmla="*/ 2842045 h 2842045"/>
                    <a:gd name="connsiteX3" fmla="*/ 0 w 2975353"/>
                    <a:gd name="connsiteY3" fmla="*/ 2842045 h 2842045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5353" h="2366499">
                      <a:moveTo>
                        <a:pt x="0" y="2366499"/>
                      </a:moveTo>
                      <a:cubicBezTo>
                        <a:pt x="70850" y="1561895"/>
                        <a:pt x="-189" y="43597"/>
                        <a:pt x="764342" y="351"/>
                      </a:cubicBezTo>
                      <a:cubicBezTo>
                        <a:pt x="1669512" y="-25175"/>
                        <a:pt x="2243605" y="1345578"/>
                        <a:pt x="2975353" y="2366499"/>
                      </a:cubicBezTo>
                      <a:lnTo>
                        <a:pt x="0" y="2366499"/>
                      </a:ln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73" name="Háromszög 18"/>
                <p:cNvSpPr/>
                <p:nvPr/>
              </p:nvSpPr>
              <p:spPr>
                <a:xfrm flipH="1">
                  <a:off x="3656613" y="3545963"/>
                  <a:ext cx="1009290" cy="894493"/>
                </a:xfrm>
                <a:custGeom>
                  <a:avLst/>
                  <a:gdLst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2842045 h 2842045"/>
                    <a:gd name="connsiteX1" fmla="*/ 780108 w 2975353"/>
                    <a:gd name="connsiteY1" fmla="*/ 0 h 2842045"/>
                    <a:gd name="connsiteX2" fmla="*/ 2975353 w 2975353"/>
                    <a:gd name="connsiteY2" fmla="*/ 2842045 h 2842045"/>
                    <a:gd name="connsiteX3" fmla="*/ 0 w 2975353"/>
                    <a:gd name="connsiteY3" fmla="*/ 2842045 h 2842045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5353" h="2366499">
                      <a:moveTo>
                        <a:pt x="0" y="2366499"/>
                      </a:moveTo>
                      <a:cubicBezTo>
                        <a:pt x="70850" y="1561895"/>
                        <a:pt x="-189" y="43597"/>
                        <a:pt x="764342" y="351"/>
                      </a:cubicBezTo>
                      <a:cubicBezTo>
                        <a:pt x="1669512" y="-25175"/>
                        <a:pt x="2243605" y="1345578"/>
                        <a:pt x="2975353" y="2366499"/>
                      </a:cubicBezTo>
                      <a:lnTo>
                        <a:pt x="0" y="2366499"/>
                      </a:ln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69" name="Csoportba foglalás 168"/>
              <p:cNvGrpSpPr/>
              <p:nvPr/>
            </p:nvGrpSpPr>
            <p:grpSpPr>
              <a:xfrm>
                <a:off x="3546125" y="4179938"/>
                <a:ext cx="1293293" cy="256684"/>
                <a:chOff x="3672247" y="4346449"/>
                <a:chExt cx="1950111" cy="637887"/>
              </a:xfrm>
            </p:grpSpPr>
            <p:sp>
              <p:nvSpPr>
                <p:cNvPr id="170" name="Szabadkézi sokszög 169"/>
                <p:cNvSpPr/>
                <p:nvPr/>
              </p:nvSpPr>
              <p:spPr>
                <a:xfrm flipH="1">
                  <a:off x="3672247" y="4346449"/>
                  <a:ext cx="986240" cy="637887"/>
                </a:xfrm>
                <a:custGeom>
                  <a:avLst/>
                  <a:gdLst>
                    <a:gd name="connsiteX0" fmla="*/ 0 w 936812"/>
                    <a:gd name="connsiteY0" fmla="*/ 0 h 1385047"/>
                    <a:gd name="connsiteX1" fmla="*/ 936812 w 936812"/>
                    <a:gd name="connsiteY1" fmla="*/ 0 h 1385047"/>
                    <a:gd name="connsiteX2" fmla="*/ 0 w 936812"/>
                    <a:gd name="connsiteY2" fmla="*/ 1385047 h 1385047"/>
                    <a:gd name="connsiteX3" fmla="*/ 0 w 936812"/>
                    <a:gd name="connsiteY3" fmla="*/ 0 h 138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812" h="1385047">
                      <a:moveTo>
                        <a:pt x="0" y="0"/>
                      </a:moveTo>
                      <a:lnTo>
                        <a:pt x="936812" y="0"/>
                      </a:lnTo>
                      <a:cubicBezTo>
                        <a:pt x="936812" y="764940"/>
                        <a:pt x="517387" y="1385047"/>
                        <a:pt x="0" y="138504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891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71" name="Szabadkézi sokszög 170"/>
                <p:cNvSpPr/>
                <p:nvPr/>
              </p:nvSpPr>
              <p:spPr>
                <a:xfrm>
                  <a:off x="4658493" y="4401792"/>
                  <a:ext cx="963865" cy="527180"/>
                </a:xfrm>
                <a:custGeom>
                  <a:avLst/>
                  <a:gdLst>
                    <a:gd name="connsiteX0" fmla="*/ 0 w 936812"/>
                    <a:gd name="connsiteY0" fmla="*/ 0 h 1385047"/>
                    <a:gd name="connsiteX1" fmla="*/ 936812 w 936812"/>
                    <a:gd name="connsiteY1" fmla="*/ 0 h 1385047"/>
                    <a:gd name="connsiteX2" fmla="*/ 0 w 936812"/>
                    <a:gd name="connsiteY2" fmla="*/ 1385047 h 1385047"/>
                    <a:gd name="connsiteX3" fmla="*/ 0 w 936812"/>
                    <a:gd name="connsiteY3" fmla="*/ 0 h 138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812" h="1385047">
                      <a:moveTo>
                        <a:pt x="0" y="0"/>
                      </a:moveTo>
                      <a:lnTo>
                        <a:pt x="936812" y="0"/>
                      </a:lnTo>
                      <a:cubicBezTo>
                        <a:pt x="936812" y="764940"/>
                        <a:pt x="517387" y="1385047"/>
                        <a:pt x="0" y="138504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891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6463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16667E-7 -1.85185E-6 L -0.36641 -0.01018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20" y="-50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25E-6 1.85185E-6 L -0.37747 0.02268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0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0.9961 0.00185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0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 animBg="1"/>
      <p:bldP spid="152" grpId="0" animBg="1"/>
      <p:bldP spid="153" grpId="0" animBg="1"/>
      <p:bldP spid="1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Csoportba foglalás 304"/>
          <p:cNvGrpSpPr/>
          <p:nvPr/>
        </p:nvGrpSpPr>
        <p:grpSpPr>
          <a:xfrm>
            <a:off x="270428" y="169512"/>
            <a:ext cx="11894676" cy="1686692"/>
            <a:chOff x="270428" y="169512"/>
            <a:chExt cx="11894676" cy="1686692"/>
          </a:xfrm>
        </p:grpSpPr>
        <p:grpSp>
          <p:nvGrpSpPr>
            <p:cNvPr id="139" name="Csoportba foglalás 138"/>
            <p:cNvGrpSpPr/>
            <p:nvPr/>
          </p:nvGrpSpPr>
          <p:grpSpPr>
            <a:xfrm>
              <a:off x="270428" y="261940"/>
              <a:ext cx="4616235" cy="1574965"/>
              <a:chOff x="2289728" y="2564385"/>
              <a:chExt cx="9890698" cy="3507360"/>
            </a:xfrm>
          </p:grpSpPr>
          <p:grpSp>
            <p:nvGrpSpPr>
              <p:cNvPr id="6" name="Csoportba foglalás 5"/>
              <p:cNvGrpSpPr/>
              <p:nvPr/>
            </p:nvGrpSpPr>
            <p:grpSpPr>
              <a:xfrm flipH="1">
                <a:off x="2289728" y="2564385"/>
                <a:ext cx="3323615" cy="2572899"/>
                <a:chOff x="6086458" y="1168558"/>
                <a:chExt cx="2701152" cy="1862860"/>
              </a:xfrm>
            </p:grpSpPr>
            <p:sp>
              <p:nvSpPr>
                <p:cNvPr id="7" name="Téglalap 6"/>
                <p:cNvSpPr/>
                <p:nvPr/>
              </p:nvSpPr>
              <p:spPr>
                <a:xfrm>
                  <a:off x="6090019" y="1709550"/>
                  <a:ext cx="1380252" cy="1321868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" name="Lekerekített téglalap 7"/>
                <p:cNvSpPr/>
                <p:nvPr/>
              </p:nvSpPr>
              <p:spPr>
                <a:xfrm flipH="1">
                  <a:off x="6222105" y="2087456"/>
                  <a:ext cx="303680" cy="234405"/>
                </a:xfrm>
                <a:prstGeom prst="roundRect">
                  <a:avLst/>
                </a:prstGeom>
                <a:solidFill>
                  <a:srgbClr val="F3E1CD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" name="Lekerekített téglalap 8"/>
                <p:cNvSpPr/>
                <p:nvPr/>
              </p:nvSpPr>
              <p:spPr>
                <a:xfrm>
                  <a:off x="6722426" y="2093329"/>
                  <a:ext cx="326672" cy="228533"/>
                </a:xfrm>
                <a:prstGeom prst="roundRect">
                  <a:avLst/>
                </a:prstGeom>
                <a:solidFill>
                  <a:srgbClr val="ECDBC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0" name="Téglalap 9"/>
                <p:cNvSpPr/>
                <p:nvPr/>
              </p:nvSpPr>
              <p:spPr>
                <a:xfrm flipH="1">
                  <a:off x="7229674" y="1168558"/>
                  <a:ext cx="1557936" cy="1849835"/>
                </a:xfrm>
                <a:prstGeom prst="rect">
                  <a:avLst/>
                </a:prstGeom>
                <a:solidFill>
                  <a:srgbClr val="F2E5DA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1" name="Lekerekített téglalap 10"/>
                <p:cNvSpPr/>
                <p:nvPr/>
              </p:nvSpPr>
              <p:spPr>
                <a:xfrm flipH="1">
                  <a:off x="7336494" y="2175698"/>
                  <a:ext cx="441571" cy="801497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2" name="Lekerekített téglalap 11"/>
                <p:cNvSpPr>
                  <a:spLocks noChangeAspect="1"/>
                </p:cNvSpPr>
                <p:nvPr/>
              </p:nvSpPr>
              <p:spPr>
                <a:xfrm flipH="1">
                  <a:off x="7442792" y="1255195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3" name="Lekerekített téglalap 12"/>
                <p:cNvSpPr>
                  <a:spLocks noChangeAspect="1"/>
                </p:cNvSpPr>
                <p:nvPr/>
              </p:nvSpPr>
              <p:spPr>
                <a:xfrm flipH="1">
                  <a:off x="7955889" y="1261321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4" name="Lekerekített téglalap 13"/>
                <p:cNvSpPr>
                  <a:spLocks noChangeAspect="1"/>
                </p:cNvSpPr>
                <p:nvPr/>
              </p:nvSpPr>
              <p:spPr>
                <a:xfrm flipH="1">
                  <a:off x="8441744" y="1255282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5" name="Lekerekített téglalap 14"/>
                <p:cNvSpPr>
                  <a:spLocks noChangeAspect="1"/>
                </p:cNvSpPr>
                <p:nvPr/>
              </p:nvSpPr>
              <p:spPr>
                <a:xfrm flipH="1">
                  <a:off x="8420485" y="1662584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6" name="Téglalap 15"/>
                <p:cNvSpPr/>
                <p:nvPr/>
              </p:nvSpPr>
              <p:spPr>
                <a:xfrm>
                  <a:off x="6086458" y="2036551"/>
                  <a:ext cx="1004575" cy="980930"/>
                </a:xfrm>
                <a:prstGeom prst="rect">
                  <a:avLst/>
                </a:prstGeom>
                <a:solidFill>
                  <a:schemeClr val="bg2">
                    <a:lumMod val="90000"/>
                    <a:alpha val="18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7" name="Téglalap 16"/>
                <p:cNvSpPr/>
                <p:nvPr/>
              </p:nvSpPr>
              <p:spPr>
                <a:xfrm>
                  <a:off x="7193143" y="2021670"/>
                  <a:ext cx="1004575" cy="980930"/>
                </a:xfrm>
                <a:prstGeom prst="rect">
                  <a:avLst/>
                </a:prstGeom>
                <a:solidFill>
                  <a:schemeClr val="bg2">
                    <a:lumMod val="90000"/>
                    <a:alpha val="18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00" name="Csoportba foglalás 99"/>
              <p:cNvGrpSpPr/>
              <p:nvPr/>
            </p:nvGrpSpPr>
            <p:grpSpPr>
              <a:xfrm flipH="1">
                <a:off x="5680581" y="3292565"/>
                <a:ext cx="3301149" cy="2575597"/>
                <a:chOff x="6104716" y="1099594"/>
                <a:chExt cx="2682894" cy="1864815"/>
              </a:xfrm>
            </p:grpSpPr>
            <p:sp>
              <p:nvSpPr>
                <p:cNvPr id="101" name="Téglalap 100"/>
                <p:cNvSpPr/>
                <p:nvPr/>
              </p:nvSpPr>
              <p:spPr>
                <a:xfrm>
                  <a:off x="6104716" y="1873207"/>
                  <a:ext cx="1113247" cy="1075868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02" name="Lekerekített téglalap 101"/>
                <p:cNvSpPr/>
                <p:nvPr/>
              </p:nvSpPr>
              <p:spPr>
                <a:xfrm flipH="1">
                  <a:off x="6280677" y="1885651"/>
                  <a:ext cx="291943" cy="214405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03" name="Lekerekített téglalap 102"/>
                <p:cNvSpPr/>
                <p:nvPr/>
              </p:nvSpPr>
              <p:spPr>
                <a:xfrm>
                  <a:off x="6779687" y="2309581"/>
                  <a:ext cx="315531" cy="654828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04" name="Téglalap 103"/>
                <p:cNvSpPr/>
                <p:nvPr/>
              </p:nvSpPr>
              <p:spPr>
                <a:xfrm flipH="1">
                  <a:off x="7229674" y="1099594"/>
                  <a:ext cx="1557936" cy="1728888"/>
                </a:xfrm>
                <a:prstGeom prst="rect">
                  <a:avLst/>
                </a:prstGeom>
                <a:solidFill>
                  <a:srgbClr val="F2E5DA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05" name="Lekerekített téglalap 104"/>
                <p:cNvSpPr/>
                <p:nvPr/>
              </p:nvSpPr>
              <p:spPr>
                <a:xfrm flipH="1">
                  <a:off x="7304778" y="2053259"/>
                  <a:ext cx="441571" cy="801497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06" name="Lekerekített téglalap 105"/>
                <p:cNvSpPr/>
                <p:nvPr/>
              </p:nvSpPr>
              <p:spPr>
                <a:xfrm flipH="1">
                  <a:off x="7969297" y="1276625"/>
                  <a:ext cx="270284" cy="305043"/>
                </a:xfrm>
                <a:prstGeom prst="roundRect">
                  <a:avLst/>
                </a:prstGeom>
                <a:solidFill>
                  <a:srgbClr val="FFD78F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07" name="Lekerekített téglalap 106"/>
                <p:cNvSpPr/>
                <p:nvPr/>
              </p:nvSpPr>
              <p:spPr>
                <a:xfrm flipH="1">
                  <a:off x="7521565" y="1274146"/>
                  <a:ext cx="270284" cy="305043"/>
                </a:xfrm>
                <a:prstGeom prst="roundRect">
                  <a:avLst/>
                </a:prstGeom>
                <a:solidFill>
                  <a:srgbClr val="FFD78F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08" name="Lekerekített téglalap 107"/>
                <p:cNvSpPr/>
                <p:nvPr/>
              </p:nvSpPr>
              <p:spPr>
                <a:xfrm flipH="1">
                  <a:off x="8371067" y="1263612"/>
                  <a:ext cx="270284" cy="305043"/>
                </a:xfrm>
                <a:prstGeom prst="roundRect">
                  <a:avLst/>
                </a:prstGeom>
                <a:solidFill>
                  <a:srgbClr val="FFD78F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09" name="Csoportba foglalás 108"/>
              <p:cNvGrpSpPr/>
              <p:nvPr/>
            </p:nvGrpSpPr>
            <p:grpSpPr>
              <a:xfrm>
                <a:off x="6350518" y="3589014"/>
                <a:ext cx="5829908" cy="2482731"/>
                <a:chOff x="3996629" y="1099594"/>
                <a:chExt cx="4790981" cy="1744658"/>
              </a:xfrm>
            </p:grpSpPr>
            <p:sp>
              <p:nvSpPr>
                <p:cNvPr id="110" name="Téglalap 109"/>
                <p:cNvSpPr/>
                <p:nvPr/>
              </p:nvSpPr>
              <p:spPr>
                <a:xfrm flipH="1">
                  <a:off x="3996629" y="1407208"/>
                  <a:ext cx="1071423" cy="1149533"/>
                </a:xfrm>
                <a:prstGeom prst="rect">
                  <a:avLst/>
                </a:prstGeom>
                <a:solidFill>
                  <a:srgbClr val="DBA467">
                    <a:alpha val="15000"/>
                  </a:srgb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11" name="Téglalap 110"/>
                <p:cNvSpPr/>
                <p:nvPr/>
              </p:nvSpPr>
              <p:spPr>
                <a:xfrm>
                  <a:off x="5695747" y="1298235"/>
                  <a:ext cx="1507223" cy="1416714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12" name="Lekerekített téglalap 111"/>
                <p:cNvSpPr/>
                <p:nvPr/>
              </p:nvSpPr>
              <p:spPr>
                <a:xfrm>
                  <a:off x="6734102" y="2067105"/>
                  <a:ext cx="315531" cy="654828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13" name="Téglalap 112"/>
                <p:cNvSpPr/>
                <p:nvPr/>
              </p:nvSpPr>
              <p:spPr>
                <a:xfrm flipH="1">
                  <a:off x="7229674" y="1099594"/>
                  <a:ext cx="1557936" cy="1728888"/>
                </a:xfrm>
                <a:prstGeom prst="rect">
                  <a:avLst/>
                </a:prstGeom>
                <a:solidFill>
                  <a:srgbClr val="F2E5DA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14" name="Téglalap 113"/>
                <p:cNvSpPr/>
                <p:nvPr/>
              </p:nvSpPr>
              <p:spPr>
                <a:xfrm flipH="1">
                  <a:off x="7239264" y="1550316"/>
                  <a:ext cx="1071423" cy="1293936"/>
                </a:xfrm>
                <a:prstGeom prst="rect">
                  <a:avLst/>
                </a:prstGeom>
                <a:solidFill>
                  <a:srgbClr val="DBA467">
                    <a:alpha val="15000"/>
                  </a:srgb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15" name="Lekerekített téglalap 114"/>
                <p:cNvSpPr/>
                <p:nvPr/>
              </p:nvSpPr>
              <p:spPr>
                <a:xfrm flipH="1">
                  <a:off x="7304778" y="2039466"/>
                  <a:ext cx="441571" cy="801497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16" name="Lekerekített téglalap 115"/>
                <p:cNvSpPr/>
                <p:nvPr/>
              </p:nvSpPr>
              <p:spPr>
                <a:xfrm flipH="1">
                  <a:off x="7332969" y="1239774"/>
                  <a:ext cx="266261" cy="227680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17" name="Lekerekített téglalap 116"/>
                <p:cNvSpPr/>
                <p:nvPr/>
              </p:nvSpPr>
              <p:spPr>
                <a:xfrm flipH="1">
                  <a:off x="7799197" y="1247528"/>
                  <a:ext cx="266261" cy="227680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18" name="Lekerekített téglalap 117"/>
                <p:cNvSpPr/>
                <p:nvPr/>
              </p:nvSpPr>
              <p:spPr>
                <a:xfrm flipH="1">
                  <a:off x="8285053" y="1255282"/>
                  <a:ext cx="266261" cy="227680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19" name="Lekerekített téglalap 118"/>
                <p:cNvSpPr/>
                <p:nvPr/>
              </p:nvSpPr>
              <p:spPr>
                <a:xfrm flipH="1">
                  <a:off x="8278200" y="1769784"/>
                  <a:ext cx="390994" cy="248043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20" name="Lekerekített téglalap 119"/>
                <p:cNvSpPr/>
                <p:nvPr/>
              </p:nvSpPr>
              <p:spPr>
                <a:xfrm flipH="1">
                  <a:off x="7799197" y="1769784"/>
                  <a:ext cx="390994" cy="252978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21" name="Lekerekített téglalap 120"/>
                <p:cNvSpPr/>
                <p:nvPr/>
              </p:nvSpPr>
              <p:spPr>
                <a:xfrm flipH="1">
                  <a:off x="6227880" y="1443975"/>
                  <a:ext cx="322979" cy="238601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22" name="Lekerekített téglalap 121"/>
                <p:cNvSpPr/>
                <p:nvPr/>
              </p:nvSpPr>
              <p:spPr>
                <a:xfrm flipH="1">
                  <a:off x="6745400" y="1459436"/>
                  <a:ext cx="322979" cy="238601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23" name="Csoportba foglalás 122"/>
              <p:cNvGrpSpPr/>
              <p:nvPr/>
            </p:nvGrpSpPr>
            <p:grpSpPr>
              <a:xfrm>
                <a:off x="8080189" y="3324731"/>
                <a:ext cx="1102853" cy="2642901"/>
                <a:chOff x="5805994" y="895350"/>
                <a:chExt cx="1276350" cy="5715000"/>
              </a:xfrm>
            </p:grpSpPr>
            <p:sp>
              <p:nvSpPr>
                <p:cNvPr id="124" name="Trapezoid 123"/>
                <p:cNvSpPr/>
                <p:nvPr/>
              </p:nvSpPr>
              <p:spPr>
                <a:xfrm>
                  <a:off x="6191250" y="2855976"/>
                  <a:ext cx="471994" cy="3754374"/>
                </a:xfrm>
                <a:prstGeom prst="trapezoid">
                  <a:avLst/>
                </a:prstGeom>
                <a:solidFill>
                  <a:srgbClr val="DBA4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25" name="Ellipszis 124"/>
                <p:cNvSpPr/>
                <p:nvPr/>
              </p:nvSpPr>
              <p:spPr>
                <a:xfrm>
                  <a:off x="5805994" y="895350"/>
                  <a:ext cx="1276350" cy="2705100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26" name="Trapezoid 125"/>
                <p:cNvSpPr/>
                <p:nvPr/>
              </p:nvSpPr>
              <p:spPr>
                <a:xfrm>
                  <a:off x="6290743" y="2855976"/>
                  <a:ext cx="271969" cy="3754374"/>
                </a:xfrm>
                <a:prstGeom prst="trapezoid">
                  <a:avLst/>
                </a:prstGeom>
                <a:solidFill>
                  <a:srgbClr val="AF6F29">
                    <a:alpha val="8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27" name="Ellipszis 126"/>
                <p:cNvSpPr/>
                <p:nvPr/>
              </p:nvSpPr>
              <p:spPr>
                <a:xfrm>
                  <a:off x="6007083" y="2376359"/>
                  <a:ext cx="874172" cy="1224091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28" name="Ellipszis 127"/>
                <p:cNvSpPr/>
                <p:nvPr/>
              </p:nvSpPr>
              <p:spPr>
                <a:xfrm>
                  <a:off x="6154188" y="2988404"/>
                  <a:ext cx="579961" cy="571500"/>
                </a:xfrm>
                <a:prstGeom prst="ellipse">
                  <a:avLst/>
                </a:prstGeom>
                <a:solidFill>
                  <a:schemeClr val="accent2">
                    <a:lumMod val="50000"/>
                    <a:alpha val="53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29" name="Csoportba foglalás 128"/>
              <p:cNvGrpSpPr/>
              <p:nvPr/>
            </p:nvGrpSpPr>
            <p:grpSpPr>
              <a:xfrm>
                <a:off x="9660512" y="3006732"/>
                <a:ext cx="1022414" cy="2947134"/>
                <a:chOff x="5805994" y="895350"/>
                <a:chExt cx="1276350" cy="5715000"/>
              </a:xfrm>
            </p:grpSpPr>
            <p:sp>
              <p:nvSpPr>
                <p:cNvPr id="130" name="Trapezoid 129"/>
                <p:cNvSpPr/>
                <p:nvPr/>
              </p:nvSpPr>
              <p:spPr>
                <a:xfrm>
                  <a:off x="6191250" y="2855976"/>
                  <a:ext cx="471994" cy="3754374"/>
                </a:xfrm>
                <a:prstGeom prst="trapezoid">
                  <a:avLst/>
                </a:prstGeom>
                <a:solidFill>
                  <a:srgbClr val="DBA4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31" name="Ellipszis 130"/>
                <p:cNvSpPr/>
                <p:nvPr/>
              </p:nvSpPr>
              <p:spPr>
                <a:xfrm>
                  <a:off x="5805994" y="895350"/>
                  <a:ext cx="1276350" cy="2705100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32" name="Trapezoid 131"/>
                <p:cNvSpPr/>
                <p:nvPr/>
              </p:nvSpPr>
              <p:spPr>
                <a:xfrm>
                  <a:off x="6290743" y="2855976"/>
                  <a:ext cx="271969" cy="3754374"/>
                </a:xfrm>
                <a:prstGeom prst="trapezoid">
                  <a:avLst/>
                </a:prstGeom>
                <a:solidFill>
                  <a:srgbClr val="AF6F29">
                    <a:alpha val="8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33" name="Ellipszis 132"/>
                <p:cNvSpPr/>
                <p:nvPr/>
              </p:nvSpPr>
              <p:spPr>
                <a:xfrm>
                  <a:off x="6007083" y="2376359"/>
                  <a:ext cx="874172" cy="12240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34" name="Ellipszis 133"/>
                <p:cNvSpPr/>
                <p:nvPr/>
              </p:nvSpPr>
              <p:spPr>
                <a:xfrm>
                  <a:off x="6154188" y="2988404"/>
                  <a:ext cx="579961" cy="571500"/>
                </a:xfrm>
                <a:prstGeom prst="ellipse">
                  <a:avLst/>
                </a:prstGeom>
                <a:solidFill>
                  <a:schemeClr val="accent2">
                    <a:lumMod val="50000"/>
                    <a:alpha val="53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140" name="Csoportba foglalás 139"/>
            <p:cNvGrpSpPr/>
            <p:nvPr/>
          </p:nvGrpSpPr>
          <p:grpSpPr>
            <a:xfrm flipH="1">
              <a:off x="4905781" y="281239"/>
              <a:ext cx="4616235" cy="1574965"/>
              <a:chOff x="2289728" y="2564385"/>
              <a:chExt cx="9890698" cy="3507360"/>
            </a:xfrm>
          </p:grpSpPr>
          <p:grpSp>
            <p:nvGrpSpPr>
              <p:cNvPr id="141" name="Csoportba foglalás 140"/>
              <p:cNvGrpSpPr/>
              <p:nvPr/>
            </p:nvGrpSpPr>
            <p:grpSpPr>
              <a:xfrm flipH="1">
                <a:off x="2289728" y="2564385"/>
                <a:ext cx="3323615" cy="2572899"/>
                <a:chOff x="6086458" y="1168558"/>
                <a:chExt cx="2701152" cy="1862860"/>
              </a:xfrm>
            </p:grpSpPr>
            <p:sp>
              <p:nvSpPr>
                <p:cNvPr id="187" name="Téglalap 186"/>
                <p:cNvSpPr/>
                <p:nvPr/>
              </p:nvSpPr>
              <p:spPr>
                <a:xfrm>
                  <a:off x="7193143" y="2021670"/>
                  <a:ext cx="1004575" cy="980930"/>
                </a:xfrm>
                <a:prstGeom prst="rect">
                  <a:avLst/>
                </a:prstGeom>
                <a:solidFill>
                  <a:schemeClr val="bg2">
                    <a:lumMod val="90000"/>
                    <a:alpha val="18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77" name="Téglalap 176"/>
                <p:cNvSpPr/>
                <p:nvPr/>
              </p:nvSpPr>
              <p:spPr>
                <a:xfrm>
                  <a:off x="6090019" y="1709550"/>
                  <a:ext cx="1380252" cy="1321868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78" name="Lekerekített téglalap 177"/>
                <p:cNvSpPr/>
                <p:nvPr/>
              </p:nvSpPr>
              <p:spPr>
                <a:xfrm flipH="1">
                  <a:off x="6222105" y="2087456"/>
                  <a:ext cx="303680" cy="234405"/>
                </a:xfrm>
                <a:prstGeom prst="roundRect">
                  <a:avLst/>
                </a:prstGeom>
                <a:solidFill>
                  <a:srgbClr val="F3E1CD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79" name="Lekerekített téglalap 178"/>
                <p:cNvSpPr/>
                <p:nvPr/>
              </p:nvSpPr>
              <p:spPr>
                <a:xfrm>
                  <a:off x="6722426" y="2093329"/>
                  <a:ext cx="326672" cy="228533"/>
                </a:xfrm>
                <a:prstGeom prst="roundRect">
                  <a:avLst/>
                </a:prstGeom>
                <a:solidFill>
                  <a:srgbClr val="ECDBC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80" name="Téglalap 179"/>
                <p:cNvSpPr/>
                <p:nvPr/>
              </p:nvSpPr>
              <p:spPr>
                <a:xfrm flipH="1">
                  <a:off x="7229674" y="1168558"/>
                  <a:ext cx="1557936" cy="1849835"/>
                </a:xfrm>
                <a:prstGeom prst="rect">
                  <a:avLst/>
                </a:prstGeom>
                <a:solidFill>
                  <a:srgbClr val="F2E5DA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81" name="Lekerekített téglalap 180"/>
                <p:cNvSpPr/>
                <p:nvPr/>
              </p:nvSpPr>
              <p:spPr>
                <a:xfrm flipH="1">
                  <a:off x="7336494" y="2175698"/>
                  <a:ext cx="441571" cy="801497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82" name="Lekerekített téglalap 181"/>
                <p:cNvSpPr>
                  <a:spLocks noChangeAspect="1"/>
                </p:cNvSpPr>
                <p:nvPr/>
              </p:nvSpPr>
              <p:spPr>
                <a:xfrm flipH="1">
                  <a:off x="7442792" y="1255195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83" name="Lekerekített téglalap 182"/>
                <p:cNvSpPr>
                  <a:spLocks noChangeAspect="1"/>
                </p:cNvSpPr>
                <p:nvPr/>
              </p:nvSpPr>
              <p:spPr>
                <a:xfrm flipH="1">
                  <a:off x="7955889" y="1261321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84" name="Lekerekített téglalap 183"/>
                <p:cNvSpPr>
                  <a:spLocks noChangeAspect="1"/>
                </p:cNvSpPr>
                <p:nvPr/>
              </p:nvSpPr>
              <p:spPr>
                <a:xfrm flipH="1">
                  <a:off x="8441744" y="1255282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85" name="Lekerekített téglalap 184"/>
                <p:cNvSpPr>
                  <a:spLocks noChangeAspect="1"/>
                </p:cNvSpPr>
                <p:nvPr/>
              </p:nvSpPr>
              <p:spPr>
                <a:xfrm flipH="1">
                  <a:off x="8420485" y="1662584"/>
                  <a:ext cx="280747" cy="286716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86" name="Téglalap 185"/>
                <p:cNvSpPr/>
                <p:nvPr/>
              </p:nvSpPr>
              <p:spPr>
                <a:xfrm>
                  <a:off x="6086458" y="2036551"/>
                  <a:ext cx="1004575" cy="980930"/>
                </a:xfrm>
                <a:prstGeom prst="rect">
                  <a:avLst/>
                </a:prstGeom>
                <a:solidFill>
                  <a:schemeClr val="bg2">
                    <a:lumMod val="90000"/>
                    <a:alpha val="18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42" name="Csoportba foglalás 141"/>
              <p:cNvGrpSpPr/>
              <p:nvPr/>
            </p:nvGrpSpPr>
            <p:grpSpPr>
              <a:xfrm flipH="1">
                <a:off x="5680581" y="3292565"/>
                <a:ext cx="3301149" cy="2575597"/>
                <a:chOff x="6104716" y="1099594"/>
                <a:chExt cx="2682894" cy="1864815"/>
              </a:xfrm>
            </p:grpSpPr>
            <p:sp>
              <p:nvSpPr>
                <p:cNvPr id="169" name="Téglalap 168"/>
                <p:cNvSpPr/>
                <p:nvPr/>
              </p:nvSpPr>
              <p:spPr>
                <a:xfrm>
                  <a:off x="6104716" y="1873207"/>
                  <a:ext cx="1113247" cy="1075868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70" name="Lekerekített téglalap 169"/>
                <p:cNvSpPr/>
                <p:nvPr/>
              </p:nvSpPr>
              <p:spPr>
                <a:xfrm flipH="1">
                  <a:off x="6280677" y="1885651"/>
                  <a:ext cx="291943" cy="214405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71" name="Lekerekített téglalap 170"/>
                <p:cNvSpPr/>
                <p:nvPr/>
              </p:nvSpPr>
              <p:spPr>
                <a:xfrm>
                  <a:off x="6779687" y="2309581"/>
                  <a:ext cx="315531" cy="654828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72" name="Téglalap 171"/>
                <p:cNvSpPr/>
                <p:nvPr/>
              </p:nvSpPr>
              <p:spPr>
                <a:xfrm flipH="1">
                  <a:off x="7229674" y="1099594"/>
                  <a:ext cx="1557936" cy="1728888"/>
                </a:xfrm>
                <a:prstGeom prst="rect">
                  <a:avLst/>
                </a:prstGeom>
                <a:solidFill>
                  <a:srgbClr val="F2E5DA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73" name="Lekerekített téglalap 172"/>
                <p:cNvSpPr/>
                <p:nvPr/>
              </p:nvSpPr>
              <p:spPr>
                <a:xfrm flipH="1">
                  <a:off x="7304778" y="2053259"/>
                  <a:ext cx="441571" cy="801497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74" name="Lekerekített téglalap 173"/>
                <p:cNvSpPr/>
                <p:nvPr/>
              </p:nvSpPr>
              <p:spPr>
                <a:xfrm flipH="1">
                  <a:off x="7969297" y="1276625"/>
                  <a:ext cx="270284" cy="305043"/>
                </a:xfrm>
                <a:prstGeom prst="roundRect">
                  <a:avLst/>
                </a:prstGeom>
                <a:solidFill>
                  <a:srgbClr val="FFD78F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75" name="Lekerekített téglalap 174"/>
                <p:cNvSpPr/>
                <p:nvPr/>
              </p:nvSpPr>
              <p:spPr>
                <a:xfrm flipH="1">
                  <a:off x="7521565" y="1274146"/>
                  <a:ext cx="270284" cy="305043"/>
                </a:xfrm>
                <a:prstGeom prst="roundRect">
                  <a:avLst/>
                </a:prstGeom>
                <a:solidFill>
                  <a:srgbClr val="FFD78F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76" name="Lekerekített téglalap 175"/>
                <p:cNvSpPr/>
                <p:nvPr/>
              </p:nvSpPr>
              <p:spPr>
                <a:xfrm flipH="1">
                  <a:off x="8371067" y="1263612"/>
                  <a:ext cx="270284" cy="305043"/>
                </a:xfrm>
                <a:prstGeom prst="roundRect">
                  <a:avLst/>
                </a:prstGeom>
                <a:solidFill>
                  <a:srgbClr val="FFD78F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43" name="Csoportba foglalás 142"/>
              <p:cNvGrpSpPr/>
              <p:nvPr/>
            </p:nvGrpSpPr>
            <p:grpSpPr>
              <a:xfrm>
                <a:off x="6350518" y="3589014"/>
                <a:ext cx="5829908" cy="2482731"/>
                <a:chOff x="3996629" y="1099594"/>
                <a:chExt cx="4790981" cy="1744658"/>
              </a:xfrm>
            </p:grpSpPr>
            <p:sp>
              <p:nvSpPr>
                <p:cNvPr id="156" name="Téglalap 155"/>
                <p:cNvSpPr/>
                <p:nvPr/>
              </p:nvSpPr>
              <p:spPr>
                <a:xfrm flipH="1">
                  <a:off x="3996629" y="1407208"/>
                  <a:ext cx="1071423" cy="1149533"/>
                </a:xfrm>
                <a:prstGeom prst="rect">
                  <a:avLst/>
                </a:prstGeom>
                <a:solidFill>
                  <a:srgbClr val="DBA467">
                    <a:alpha val="15000"/>
                  </a:srgb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57" name="Téglalap 156"/>
                <p:cNvSpPr/>
                <p:nvPr/>
              </p:nvSpPr>
              <p:spPr>
                <a:xfrm>
                  <a:off x="5695747" y="1298235"/>
                  <a:ext cx="1507223" cy="1416714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58" name="Lekerekített téglalap 157"/>
                <p:cNvSpPr/>
                <p:nvPr/>
              </p:nvSpPr>
              <p:spPr>
                <a:xfrm>
                  <a:off x="6734102" y="2067105"/>
                  <a:ext cx="315531" cy="654828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59" name="Téglalap 158"/>
                <p:cNvSpPr/>
                <p:nvPr/>
              </p:nvSpPr>
              <p:spPr>
                <a:xfrm flipH="1">
                  <a:off x="7229674" y="1099594"/>
                  <a:ext cx="1557936" cy="1728888"/>
                </a:xfrm>
                <a:prstGeom prst="rect">
                  <a:avLst/>
                </a:prstGeom>
                <a:solidFill>
                  <a:srgbClr val="F2E5DA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60" name="Téglalap 159"/>
                <p:cNvSpPr/>
                <p:nvPr/>
              </p:nvSpPr>
              <p:spPr>
                <a:xfrm flipH="1">
                  <a:off x="7239264" y="1550316"/>
                  <a:ext cx="1071423" cy="1293936"/>
                </a:xfrm>
                <a:prstGeom prst="rect">
                  <a:avLst/>
                </a:prstGeom>
                <a:solidFill>
                  <a:srgbClr val="DBA467">
                    <a:alpha val="15000"/>
                  </a:srgbClr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61" name="Lekerekített téglalap 160"/>
                <p:cNvSpPr/>
                <p:nvPr/>
              </p:nvSpPr>
              <p:spPr>
                <a:xfrm flipH="1">
                  <a:off x="7304778" y="2039466"/>
                  <a:ext cx="441571" cy="801497"/>
                </a:xfrm>
                <a:prstGeom prst="roundRect">
                  <a:avLst/>
                </a:prstGeom>
                <a:solidFill>
                  <a:srgbClr val="D4A77A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62" name="Lekerekített téglalap 161"/>
                <p:cNvSpPr/>
                <p:nvPr/>
              </p:nvSpPr>
              <p:spPr>
                <a:xfrm flipH="1">
                  <a:off x="7332969" y="1239774"/>
                  <a:ext cx="266261" cy="227680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63" name="Lekerekített téglalap 162"/>
                <p:cNvSpPr/>
                <p:nvPr/>
              </p:nvSpPr>
              <p:spPr>
                <a:xfrm flipH="1">
                  <a:off x="7799197" y="1247528"/>
                  <a:ext cx="266261" cy="227680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64" name="Lekerekített téglalap 163"/>
                <p:cNvSpPr/>
                <p:nvPr/>
              </p:nvSpPr>
              <p:spPr>
                <a:xfrm flipH="1">
                  <a:off x="8285053" y="1255282"/>
                  <a:ext cx="266261" cy="227680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65" name="Lekerekített téglalap 164"/>
                <p:cNvSpPr/>
                <p:nvPr/>
              </p:nvSpPr>
              <p:spPr>
                <a:xfrm flipH="1">
                  <a:off x="8278200" y="1769784"/>
                  <a:ext cx="390994" cy="248043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66" name="Lekerekített téglalap 165"/>
                <p:cNvSpPr/>
                <p:nvPr/>
              </p:nvSpPr>
              <p:spPr>
                <a:xfrm flipH="1">
                  <a:off x="7799197" y="1769784"/>
                  <a:ext cx="390994" cy="252978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67" name="Lekerekített téglalap 166"/>
                <p:cNvSpPr/>
                <p:nvPr/>
              </p:nvSpPr>
              <p:spPr>
                <a:xfrm flipH="1">
                  <a:off x="6227880" y="1443975"/>
                  <a:ext cx="322979" cy="238601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68" name="Lekerekített téglalap 167"/>
                <p:cNvSpPr/>
                <p:nvPr/>
              </p:nvSpPr>
              <p:spPr>
                <a:xfrm flipH="1">
                  <a:off x="6745400" y="1459436"/>
                  <a:ext cx="322979" cy="238601"/>
                </a:xfrm>
                <a:prstGeom prst="roundRect">
                  <a:avLst/>
                </a:prstGeom>
                <a:solidFill>
                  <a:srgbClr val="E5CBB5"/>
                </a:solidFill>
                <a:ln>
                  <a:solidFill>
                    <a:srgbClr val="D7AE8D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44" name="Csoportba foglalás 143"/>
              <p:cNvGrpSpPr/>
              <p:nvPr/>
            </p:nvGrpSpPr>
            <p:grpSpPr>
              <a:xfrm>
                <a:off x="8080189" y="3324731"/>
                <a:ext cx="1102853" cy="2642901"/>
                <a:chOff x="5805994" y="895350"/>
                <a:chExt cx="1276350" cy="5715000"/>
              </a:xfrm>
            </p:grpSpPr>
            <p:sp>
              <p:nvSpPr>
                <p:cNvPr id="151" name="Trapezoid 150"/>
                <p:cNvSpPr/>
                <p:nvPr/>
              </p:nvSpPr>
              <p:spPr>
                <a:xfrm>
                  <a:off x="6191250" y="2855976"/>
                  <a:ext cx="471994" cy="3754374"/>
                </a:xfrm>
                <a:prstGeom prst="trapezoid">
                  <a:avLst/>
                </a:prstGeom>
                <a:solidFill>
                  <a:srgbClr val="DBA4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52" name="Ellipszis 151"/>
                <p:cNvSpPr/>
                <p:nvPr/>
              </p:nvSpPr>
              <p:spPr>
                <a:xfrm>
                  <a:off x="5805994" y="895350"/>
                  <a:ext cx="1276350" cy="2705100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53" name="Trapezoid 152"/>
                <p:cNvSpPr/>
                <p:nvPr/>
              </p:nvSpPr>
              <p:spPr>
                <a:xfrm>
                  <a:off x="6290743" y="2855976"/>
                  <a:ext cx="271969" cy="3754374"/>
                </a:xfrm>
                <a:prstGeom prst="trapezoid">
                  <a:avLst/>
                </a:prstGeom>
                <a:solidFill>
                  <a:srgbClr val="AF6F29">
                    <a:alpha val="8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54" name="Ellipszis 153"/>
                <p:cNvSpPr/>
                <p:nvPr/>
              </p:nvSpPr>
              <p:spPr>
                <a:xfrm>
                  <a:off x="6007083" y="2376359"/>
                  <a:ext cx="874172" cy="1224091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55" name="Ellipszis 154"/>
                <p:cNvSpPr/>
                <p:nvPr/>
              </p:nvSpPr>
              <p:spPr>
                <a:xfrm>
                  <a:off x="6154188" y="2988404"/>
                  <a:ext cx="579961" cy="571500"/>
                </a:xfrm>
                <a:prstGeom prst="ellipse">
                  <a:avLst/>
                </a:prstGeom>
                <a:solidFill>
                  <a:schemeClr val="accent2">
                    <a:lumMod val="50000"/>
                    <a:alpha val="53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45" name="Csoportba foglalás 144"/>
              <p:cNvGrpSpPr/>
              <p:nvPr/>
            </p:nvGrpSpPr>
            <p:grpSpPr>
              <a:xfrm>
                <a:off x="9660512" y="3006732"/>
                <a:ext cx="1022414" cy="2947134"/>
                <a:chOff x="5805994" y="895350"/>
                <a:chExt cx="1276350" cy="5715000"/>
              </a:xfrm>
            </p:grpSpPr>
            <p:sp>
              <p:nvSpPr>
                <p:cNvPr id="146" name="Trapezoid 145"/>
                <p:cNvSpPr/>
                <p:nvPr/>
              </p:nvSpPr>
              <p:spPr>
                <a:xfrm>
                  <a:off x="6191250" y="2855976"/>
                  <a:ext cx="471994" cy="3754374"/>
                </a:xfrm>
                <a:prstGeom prst="trapezoid">
                  <a:avLst/>
                </a:prstGeom>
                <a:solidFill>
                  <a:srgbClr val="DBA46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47" name="Ellipszis 146"/>
                <p:cNvSpPr/>
                <p:nvPr/>
              </p:nvSpPr>
              <p:spPr>
                <a:xfrm>
                  <a:off x="5805994" y="895350"/>
                  <a:ext cx="1276350" cy="2705100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48" name="Trapezoid 147"/>
                <p:cNvSpPr/>
                <p:nvPr/>
              </p:nvSpPr>
              <p:spPr>
                <a:xfrm>
                  <a:off x="6290743" y="2855976"/>
                  <a:ext cx="271969" cy="3754374"/>
                </a:xfrm>
                <a:prstGeom prst="trapezoid">
                  <a:avLst/>
                </a:prstGeom>
                <a:solidFill>
                  <a:srgbClr val="AF6F29">
                    <a:alpha val="8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49" name="Ellipszis 148"/>
                <p:cNvSpPr/>
                <p:nvPr/>
              </p:nvSpPr>
              <p:spPr>
                <a:xfrm>
                  <a:off x="6007083" y="2376359"/>
                  <a:ext cx="874172" cy="122409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50" name="Ellipszis 149"/>
                <p:cNvSpPr/>
                <p:nvPr/>
              </p:nvSpPr>
              <p:spPr>
                <a:xfrm>
                  <a:off x="6154188" y="2988404"/>
                  <a:ext cx="579961" cy="571500"/>
                </a:xfrm>
                <a:prstGeom prst="ellipse">
                  <a:avLst/>
                </a:prstGeom>
                <a:solidFill>
                  <a:schemeClr val="accent2">
                    <a:lumMod val="50000"/>
                    <a:alpha val="53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190" name="Csoportba foglalás 189"/>
            <p:cNvGrpSpPr/>
            <p:nvPr/>
          </p:nvGrpSpPr>
          <p:grpSpPr>
            <a:xfrm>
              <a:off x="10624376" y="187176"/>
              <a:ext cx="1540728" cy="1156561"/>
              <a:chOff x="6104716" y="1099594"/>
              <a:chExt cx="2682894" cy="1864815"/>
            </a:xfrm>
          </p:grpSpPr>
          <p:sp>
            <p:nvSpPr>
              <p:cNvPr id="220" name="Téglalap 219"/>
              <p:cNvSpPr/>
              <p:nvPr/>
            </p:nvSpPr>
            <p:spPr>
              <a:xfrm flipH="1">
                <a:off x="7229674" y="1099594"/>
                <a:ext cx="1557936" cy="1728888"/>
              </a:xfrm>
              <a:prstGeom prst="rect">
                <a:avLst/>
              </a:prstGeom>
              <a:solidFill>
                <a:srgbClr val="F2E5D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7" name="Téglalap 216"/>
              <p:cNvSpPr/>
              <p:nvPr/>
            </p:nvSpPr>
            <p:spPr>
              <a:xfrm>
                <a:off x="6104716" y="1873207"/>
                <a:ext cx="1113247" cy="107586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8" name="Lekerekített téglalap 217"/>
              <p:cNvSpPr/>
              <p:nvPr/>
            </p:nvSpPr>
            <p:spPr>
              <a:xfrm flipH="1">
                <a:off x="6280677" y="1885651"/>
                <a:ext cx="291943" cy="214405"/>
              </a:xfrm>
              <a:prstGeom prst="roundRect">
                <a:avLst/>
              </a:prstGeom>
              <a:solidFill>
                <a:srgbClr val="E5CBB5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9" name="Lekerekített téglalap 218"/>
              <p:cNvSpPr/>
              <p:nvPr/>
            </p:nvSpPr>
            <p:spPr>
              <a:xfrm>
                <a:off x="6779687" y="2309581"/>
                <a:ext cx="315531" cy="654828"/>
              </a:xfrm>
              <a:prstGeom prst="roundRect">
                <a:avLst/>
              </a:prstGeom>
              <a:solidFill>
                <a:srgbClr val="D4A77A"/>
              </a:solidFill>
              <a:ln>
                <a:solidFill>
                  <a:srgbClr val="D7AE8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1" name="Lekerekített téglalap 220"/>
              <p:cNvSpPr/>
              <p:nvPr/>
            </p:nvSpPr>
            <p:spPr>
              <a:xfrm flipH="1">
                <a:off x="7304778" y="2053259"/>
                <a:ext cx="441571" cy="801497"/>
              </a:xfrm>
              <a:prstGeom prst="roundRect">
                <a:avLst/>
              </a:prstGeom>
              <a:solidFill>
                <a:srgbClr val="D4A77A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2" name="Lekerekített téglalap 221"/>
              <p:cNvSpPr/>
              <p:nvPr/>
            </p:nvSpPr>
            <p:spPr>
              <a:xfrm flipH="1">
                <a:off x="7969297" y="1276625"/>
                <a:ext cx="270284" cy="305043"/>
              </a:xfrm>
              <a:prstGeom prst="roundRect">
                <a:avLst/>
              </a:prstGeom>
              <a:solidFill>
                <a:srgbClr val="FFD78F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3" name="Lekerekített téglalap 222"/>
              <p:cNvSpPr/>
              <p:nvPr/>
            </p:nvSpPr>
            <p:spPr>
              <a:xfrm flipH="1">
                <a:off x="7521565" y="1274146"/>
                <a:ext cx="270284" cy="305043"/>
              </a:xfrm>
              <a:prstGeom prst="roundRect">
                <a:avLst/>
              </a:prstGeom>
              <a:solidFill>
                <a:srgbClr val="FFD78F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4" name="Lekerekített téglalap 223"/>
              <p:cNvSpPr/>
              <p:nvPr/>
            </p:nvSpPr>
            <p:spPr>
              <a:xfrm flipH="1">
                <a:off x="8371067" y="1263612"/>
                <a:ext cx="270284" cy="305043"/>
              </a:xfrm>
              <a:prstGeom prst="roundRect">
                <a:avLst/>
              </a:prstGeom>
              <a:solidFill>
                <a:srgbClr val="FFD78F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91" name="Csoportba foglalás 190"/>
            <p:cNvGrpSpPr/>
            <p:nvPr/>
          </p:nvGrpSpPr>
          <p:grpSpPr>
            <a:xfrm flipH="1">
              <a:off x="9282275" y="302429"/>
              <a:ext cx="2720963" cy="1114860"/>
              <a:chOff x="3996629" y="1099594"/>
              <a:chExt cx="4790981" cy="1744658"/>
            </a:xfrm>
          </p:grpSpPr>
          <p:sp>
            <p:nvSpPr>
              <p:cNvPr id="204" name="Téglalap 203"/>
              <p:cNvSpPr/>
              <p:nvPr/>
            </p:nvSpPr>
            <p:spPr>
              <a:xfrm flipH="1">
                <a:off x="3996629" y="1407208"/>
                <a:ext cx="1071423" cy="1149533"/>
              </a:xfrm>
              <a:prstGeom prst="rect">
                <a:avLst/>
              </a:prstGeom>
              <a:solidFill>
                <a:srgbClr val="DBA467">
                  <a:alpha val="15000"/>
                </a:srgb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5" name="Téglalap 204"/>
              <p:cNvSpPr/>
              <p:nvPr/>
            </p:nvSpPr>
            <p:spPr>
              <a:xfrm>
                <a:off x="5695747" y="1298235"/>
                <a:ext cx="1507223" cy="141671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6" name="Lekerekített téglalap 205"/>
              <p:cNvSpPr/>
              <p:nvPr/>
            </p:nvSpPr>
            <p:spPr>
              <a:xfrm>
                <a:off x="6734102" y="2067105"/>
                <a:ext cx="315531" cy="654828"/>
              </a:xfrm>
              <a:prstGeom prst="roundRect">
                <a:avLst/>
              </a:prstGeom>
              <a:solidFill>
                <a:srgbClr val="D4A77A"/>
              </a:solidFill>
              <a:ln>
                <a:solidFill>
                  <a:srgbClr val="D7AE8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7" name="Téglalap 206"/>
              <p:cNvSpPr/>
              <p:nvPr/>
            </p:nvSpPr>
            <p:spPr>
              <a:xfrm flipH="1">
                <a:off x="7229674" y="1099594"/>
                <a:ext cx="1557936" cy="1728888"/>
              </a:xfrm>
              <a:prstGeom prst="rect">
                <a:avLst/>
              </a:prstGeom>
              <a:solidFill>
                <a:srgbClr val="F2E5D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8" name="Téglalap 207"/>
              <p:cNvSpPr/>
              <p:nvPr/>
            </p:nvSpPr>
            <p:spPr>
              <a:xfrm flipH="1">
                <a:off x="7239264" y="1550316"/>
                <a:ext cx="1071423" cy="1293936"/>
              </a:xfrm>
              <a:prstGeom prst="rect">
                <a:avLst/>
              </a:prstGeom>
              <a:solidFill>
                <a:srgbClr val="DBA467">
                  <a:alpha val="15000"/>
                </a:srgb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9" name="Lekerekített téglalap 208"/>
              <p:cNvSpPr/>
              <p:nvPr/>
            </p:nvSpPr>
            <p:spPr>
              <a:xfrm flipH="1">
                <a:off x="7304778" y="2039466"/>
                <a:ext cx="441571" cy="801497"/>
              </a:xfrm>
              <a:prstGeom prst="roundRect">
                <a:avLst/>
              </a:prstGeom>
              <a:solidFill>
                <a:srgbClr val="D4A77A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0" name="Lekerekített téglalap 209"/>
              <p:cNvSpPr/>
              <p:nvPr/>
            </p:nvSpPr>
            <p:spPr>
              <a:xfrm flipH="1">
                <a:off x="7332969" y="1239774"/>
                <a:ext cx="266261" cy="227680"/>
              </a:xfrm>
              <a:prstGeom prst="roundRect">
                <a:avLst/>
              </a:prstGeom>
              <a:solidFill>
                <a:srgbClr val="E5CBB5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1" name="Lekerekített téglalap 210"/>
              <p:cNvSpPr/>
              <p:nvPr/>
            </p:nvSpPr>
            <p:spPr>
              <a:xfrm flipH="1">
                <a:off x="7799197" y="1247528"/>
                <a:ext cx="266261" cy="227680"/>
              </a:xfrm>
              <a:prstGeom prst="roundRect">
                <a:avLst/>
              </a:prstGeom>
              <a:solidFill>
                <a:srgbClr val="E5CBB5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2" name="Lekerekített téglalap 211"/>
              <p:cNvSpPr/>
              <p:nvPr/>
            </p:nvSpPr>
            <p:spPr>
              <a:xfrm flipH="1">
                <a:off x="8285053" y="1255282"/>
                <a:ext cx="266261" cy="227680"/>
              </a:xfrm>
              <a:prstGeom prst="roundRect">
                <a:avLst/>
              </a:prstGeom>
              <a:solidFill>
                <a:srgbClr val="E5CBB5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3" name="Lekerekített téglalap 212"/>
              <p:cNvSpPr/>
              <p:nvPr/>
            </p:nvSpPr>
            <p:spPr>
              <a:xfrm flipH="1">
                <a:off x="8278200" y="1769784"/>
                <a:ext cx="390994" cy="248043"/>
              </a:xfrm>
              <a:prstGeom prst="roundRect">
                <a:avLst/>
              </a:prstGeom>
              <a:solidFill>
                <a:srgbClr val="E5CBB5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4" name="Lekerekített téglalap 213"/>
              <p:cNvSpPr/>
              <p:nvPr/>
            </p:nvSpPr>
            <p:spPr>
              <a:xfrm flipH="1">
                <a:off x="7799197" y="1769784"/>
                <a:ext cx="390994" cy="252978"/>
              </a:xfrm>
              <a:prstGeom prst="roundRect">
                <a:avLst/>
              </a:prstGeom>
              <a:solidFill>
                <a:srgbClr val="E5CBB5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5" name="Lekerekített téglalap 214"/>
              <p:cNvSpPr/>
              <p:nvPr/>
            </p:nvSpPr>
            <p:spPr>
              <a:xfrm flipH="1">
                <a:off x="6227880" y="1443975"/>
                <a:ext cx="322979" cy="238601"/>
              </a:xfrm>
              <a:prstGeom prst="roundRect">
                <a:avLst/>
              </a:prstGeom>
              <a:solidFill>
                <a:srgbClr val="E5CBB5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6" name="Lekerekített téglalap 215"/>
              <p:cNvSpPr/>
              <p:nvPr/>
            </p:nvSpPr>
            <p:spPr>
              <a:xfrm flipH="1">
                <a:off x="6745400" y="1459436"/>
                <a:ext cx="322979" cy="238601"/>
              </a:xfrm>
              <a:prstGeom prst="roundRect">
                <a:avLst/>
              </a:prstGeom>
              <a:solidFill>
                <a:srgbClr val="E5CBB5"/>
              </a:solidFill>
              <a:ln>
                <a:solidFill>
                  <a:srgbClr val="D7AE8D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36" name="Csoportba foglalás 235"/>
            <p:cNvGrpSpPr/>
            <p:nvPr/>
          </p:nvGrpSpPr>
          <p:grpSpPr>
            <a:xfrm flipH="1">
              <a:off x="1473443" y="169512"/>
              <a:ext cx="447308" cy="1284841"/>
              <a:chOff x="5805994" y="895350"/>
              <a:chExt cx="1276350" cy="5715000"/>
            </a:xfrm>
          </p:grpSpPr>
          <p:sp>
            <p:nvSpPr>
              <p:cNvPr id="237" name="Trapezoid 236"/>
              <p:cNvSpPr/>
              <p:nvPr/>
            </p:nvSpPr>
            <p:spPr>
              <a:xfrm>
                <a:off x="6191250" y="2855976"/>
                <a:ext cx="471994" cy="3754374"/>
              </a:xfrm>
              <a:prstGeom prst="trapezoid">
                <a:avLst/>
              </a:prstGeom>
              <a:solidFill>
                <a:srgbClr val="DBA4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8" name="Ellipszis 237"/>
              <p:cNvSpPr/>
              <p:nvPr/>
            </p:nvSpPr>
            <p:spPr>
              <a:xfrm>
                <a:off x="5805994" y="895350"/>
                <a:ext cx="1276350" cy="27051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9" name="Trapezoid 238"/>
              <p:cNvSpPr/>
              <p:nvPr/>
            </p:nvSpPr>
            <p:spPr>
              <a:xfrm>
                <a:off x="6290743" y="2855976"/>
                <a:ext cx="271969" cy="3754374"/>
              </a:xfrm>
              <a:prstGeom prst="trapezoid">
                <a:avLst/>
              </a:prstGeom>
              <a:solidFill>
                <a:srgbClr val="AF6F29">
                  <a:alpha val="8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40" name="Ellipszis 239"/>
              <p:cNvSpPr/>
              <p:nvPr/>
            </p:nvSpPr>
            <p:spPr>
              <a:xfrm>
                <a:off x="6007083" y="2376359"/>
                <a:ext cx="874172" cy="1224091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41" name="Ellipszis 240"/>
              <p:cNvSpPr/>
              <p:nvPr/>
            </p:nvSpPr>
            <p:spPr>
              <a:xfrm>
                <a:off x="6154188" y="2988404"/>
                <a:ext cx="579961" cy="571500"/>
              </a:xfrm>
              <a:prstGeom prst="ellipse">
                <a:avLst/>
              </a:prstGeom>
              <a:solidFill>
                <a:schemeClr val="accent2">
                  <a:lumMod val="50000"/>
                  <a:alpha val="5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92" name="Csoportba foglalás 191"/>
            <p:cNvGrpSpPr/>
            <p:nvPr/>
          </p:nvGrpSpPr>
          <p:grpSpPr>
            <a:xfrm flipH="1">
              <a:off x="8072043" y="621545"/>
              <a:ext cx="514729" cy="1186783"/>
              <a:chOff x="5805994" y="895350"/>
              <a:chExt cx="1276350" cy="5715000"/>
            </a:xfrm>
          </p:grpSpPr>
          <p:sp>
            <p:nvSpPr>
              <p:cNvPr id="199" name="Trapezoid 198"/>
              <p:cNvSpPr/>
              <p:nvPr/>
            </p:nvSpPr>
            <p:spPr>
              <a:xfrm>
                <a:off x="6191250" y="2855976"/>
                <a:ext cx="471994" cy="3754374"/>
              </a:xfrm>
              <a:prstGeom prst="trapezoid">
                <a:avLst/>
              </a:prstGeom>
              <a:solidFill>
                <a:srgbClr val="DBA4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0" name="Ellipszis 199"/>
              <p:cNvSpPr/>
              <p:nvPr/>
            </p:nvSpPr>
            <p:spPr>
              <a:xfrm>
                <a:off x="5805994" y="895350"/>
                <a:ext cx="1276350" cy="27051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1" name="Trapezoid 200"/>
              <p:cNvSpPr/>
              <p:nvPr/>
            </p:nvSpPr>
            <p:spPr>
              <a:xfrm>
                <a:off x="6290743" y="2855976"/>
                <a:ext cx="271969" cy="3754374"/>
              </a:xfrm>
              <a:prstGeom prst="trapezoid">
                <a:avLst/>
              </a:prstGeom>
              <a:solidFill>
                <a:srgbClr val="AF6F29">
                  <a:alpha val="8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2" name="Ellipszis 201"/>
              <p:cNvSpPr/>
              <p:nvPr/>
            </p:nvSpPr>
            <p:spPr>
              <a:xfrm>
                <a:off x="6007083" y="2376359"/>
                <a:ext cx="874172" cy="1224091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3" name="Ellipszis 202"/>
              <p:cNvSpPr/>
              <p:nvPr/>
            </p:nvSpPr>
            <p:spPr>
              <a:xfrm>
                <a:off x="6154188" y="2988404"/>
                <a:ext cx="579961" cy="571500"/>
              </a:xfrm>
              <a:prstGeom prst="ellipse">
                <a:avLst/>
              </a:prstGeom>
              <a:solidFill>
                <a:schemeClr val="accent2">
                  <a:lumMod val="50000"/>
                  <a:alpha val="5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136" name="Lekerekített téglalap 135"/>
          <p:cNvSpPr/>
          <p:nvPr/>
        </p:nvSpPr>
        <p:spPr>
          <a:xfrm>
            <a:off x="3288451" y="5345320"/>
            <a:ext cx="3081408" cy="1262908"/>
          </a:xfrm>
          <a:prstGeom prst="roundRect">
            <a:avLst/>
          </a:prstGeom>
          <a:solidFill>
            <a:srgbClr val="E3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 smtClean="0">
                <a:solidFill>
                  <a:srgbClr val="595959"/>
                </a:solidFill>
              </a:rPr>
              <a:t>A várost maga mögött hagyva belép az egyik kapun.</a:t>
            </a:r>
          </a:p>
        </p:txBody>
      </p:sp>
      <p:sp>
        <p:nvSpPr>
          <p:cNvPr id="276" name="Téglalap 275"/>
          <p:cNvSpPr/>
          <p:nvPr/>
        </p:nvSpPr>
        <p:spPr>
          <a:xfrm>
            <a:off x="-52682" y="1972790"/>
            <a:ext cx="2162953" cy="6984254"/>
          </a:xfrm>
          <a:prstGeom prst="rect">
            <a:avLst/>
          </a:prstGeom>
          <a:solidFill>
            <a:srgbClr val="E0A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8" name="Lekerekített téglalap 277"/>
          <p:cNvSpPr/>
          <p:nvPr/>
        </p:nvSpPr>
        <p:spPr>
          <a:xfrm>
            <a:off x="158321" y="4046048"/>
            <a:ext cx="739858" cy="580111"/>
          </a:xfrm>
          <a:prstGeom prst="roundRect">
            <a:avLst/>
          </a:prstGeom>
          <a:solidFill>
            <a:srgbClr val="CB714D">
              <a:alpha val="35000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9" name="Lekerekített téglalap 278"/>
          <p:cNvSpPr/>
          <p:nvPr/>
        </p:nvSpPr>
        <p:spPr>
          <a:xfrm>
            <a:off x="1022167" y="4077076"/>
            <a:ext cx="984403" cy="580111"/>
          </a:xfrm>
          <a:prstGeom prst="roundRect">
            <a:avLst/>
          </a:prstGeom>
          <a:solidFill>
            <a:srgbClr val="CB714D">
              <a:alpha val="35000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1" name="Lekerekített téglalap 280"/>
          <p:cNvSpPr/>
          <p:nvPr/>
        </p:nvSpPr>
        <p:spPr>
          <a:xfrm>
            <a:off x="839129" y="3338331"/>
            <a:ext cx="1123038" cy="580111"/>
          </a:xfrm>
          <a:prstGeom prst="roundRect">
            <a:avLst/>
          </a:prstGeom>
          <a:solidFill>
            <a:srgbClr val="CB714D">
              <a:alpha val="35000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83" name="Csoportba foglalás 282"/>
          <p:cNvGrpSpPr/>
          <p:nvPr/>
        </p:nvGrpSpPr>
        <p:grpSpPr>
          <a:xfrm>
            <a:off x="10084248" y="2011584"/>
            <a:ext cx="2162953" cy="6984254"/>
            <a:chOff x="-894135" y="145757"/>
            <a:chExt cx="2162953" cy="6984254"/>
          </a:xfrm>
        </p:grpSpPr>
        <p:sp>
          <p:nvSpPr>
            <p:cNvPr id="285" name="Lekerekített téglalap 284"/>
            <p:cNvSpPr/>
            <p:nvPr/>
          </p:nvSpPr>
          <p:spPr>
            <a:xfrm>
              <a:off x="-683132" y="2155951"/>
              <a:ext cx="739858" cy="580111"/>
            </a:xfrm>
            <a:prstGeom prst="roundRect">
              <a:avLst/>
            </a:prstGeom>
            <a:solidFill>
              <a:srgbClr val="CB714D">
                <a:alpha val="35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6" name="Lekerekített téglalap 285"/>
            <p:cNvSpPr/>
            <p:nvPr/>
          </p:nvSpPr>
          <p:spPr>
            <a:xfrm>
              <a:off x="38239" y="4087086"/>
              <a:ext cx="984403" cy="580111"/>
            </a:xfrm>
            <a:prstGeom prst="roundRect">
              <a:avLst/>
            </a:prstGeom>
            <a:solidFill>
              <a:srgbClr val="CB714D">
                <a:alpha val="35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7" name="Lekerekített téglalap 286"/>
            <p:cNvSpPr/>
            <p:nvPr/>
          </p:nvSpPr>
          <p:spPr>
            <a:xfrm>
              <a:off x="-2324" y="1448234"/>
              <a:ext cx="1123038" cy="580111"/>
            </a:xfrm>
            <a:prstGeom prst="roundRect">
              <a:avLst/>
            </a:prstGeom>
            <a:solidFill>
              <a:srgbClr val="CB714D">
                <a:alpha val="35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4" name="Téglalap 283"/>
            <p:cNvSpPr/>
            <p:nvPr/>
          </p:nvSpPr>
          <p:spPr>
            <a:xfrm>
              <a:off x="-894135" y="145757"/>
              <a:ext cx="2162953" cy="6984254"/>
            </a:xfrm>
            <a:prstGeom prst="rect">
              <a:avLst/>
            </a:prstGeom>
            <a:solidFill>
              <a:srgbClr val="E0A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44" name="Lekerekített téglalap 243"/>
          <p:cNvSpPr/>
          <p:nvPr/>
        </p:nvSpPr>
        <p:spPr>
          <a:xfrm>
            <a:off x="10478286" y="6229923"/>
            <a:ext cx="739858" cy="580111"/>
          </a:xfrm>
          <a:prstGeom prst="roundRect">
            <a:avLst/>
          </a:prstGeom>
          <a:solidFill>
            <a:srgbClr val="CB714D">
              <a:alpha val="35000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3" name="Lekerekített téglalap 242"/>
          <p:cNvSpPr/>
          <p:nvPr/>
        </p:nvSpPr>
        <p:spPr>
          <a:xfrm>
            <a:off x="10572127" y="4042474"/>
            <a:ext cx="1123038" cy="580111"/>
          </a:xfrm>
          <a:prstGeom prst="roundRect">
            <a:avLst/>
          </a:prstGeom>
          <a:solidFill>
            <a:srgbClr val="CB714D">
              <a:alpha val="35000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94" name="Csoportba foglalás 293"/>
          <p:cNvGrpSpPr/>
          <p:nvPr/>
        </p:nvGrpSpPr>
        <p:grpSpPr>
          <a:xfrm>
            <a:off x="1214888" y="2010011"/>
            <a:ext cx="10042982" cy="7476259"/>
            <a:chOff x="1193725" y="-372414"/>
            <a:chExt cx="10042982" cy="7476259"/>
          </a:xfrm>
        </p:grpSpPr>
        <p:sp>
          <p:nvSpPr>
            <p:cNvPr id="262" name="Lekerekített téglalap 261"/>
            <p:cNvSpPr/>
            <p:nvPr/>
          </p:nvSpPr>
          <p:spPr>
            <a:xfrm>
              <a:off x="1337675" y="-372414"/>
              <a:ext cx="9742344" cy="1044266"/>
            </a:xfrm>
            <a:prstGeom prst="roundRect">
              <a:avLst>
                <a:gd name="adj" fmla="val 6696"/>
              </a:avLst>
            </a:prstGeom>
            <a:solidFill>
              <a:srgbClr val="E0A96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937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289" name="Csoportba foglalás 288"/>
            <p:cNvGrpSpPr/>
            <p:nvPr/>
          </p:nvGrpSpPr>
          <p:grpSpPr>
            <a:xfrm>
              <a:off x="1193725" y="493494"/>
              <a:ext cx="2358808" cy="6581352"/>
              <a:chOff x="1050149" y="467302"/>
              <a:chExt cx="2358808" cy="6581352"/>
            </a:xfrm>
          </p:grpSpPr>
          <p:sp>
            <p:nvSpPr>
              <p:cNvPr id="288" name="Téglalap 287"/>
              <p:cNvSpPr/>
              <p:nvPr/>
            </p:nvSpPr>
            <p:spPr>
              <a:xfrm>
                <a:off x="1416542" y="616763"/>
                <a:ext cx="1663490" cy="5902789"/>
              </a:xfrm>
              <a:prstGeom prst="rect">
                <a:avLst/>
              </a:prstGeom>
              <a:solidFill>
                <a:srgbClr val="DBA467"/>
              </a:solidFill>
              <a:scene3d>
                <a:camera prst="orthographicFront"/>
                <a:lightRig rig="threePt" dir="t"/>
              </a:scene3d>
              <a:sp3d>
                <a:bevelT w="438150" h="1397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57" name="Szabadkézi sokszög 256"/>
              <p:cNvSpPr/>
              <p:nvPr/>
            </p:nvSpPr>
            <p:spPr>
              <a:xfrm>
                <a:off x="1050149" y="5707419"/>
                <a:ext cx="2358808" cy="1341235"/>
              </a:xfrm>
              <a:custGeom>
                <a:avLst/>
                <a:gdLst>
                  <a:gd name="connsiteX0" fmla="*/ 1511195 w 3007589"/>
                  <a:gd name="connsiteY0" fmla="*/ 0 h 3038896"/>
                  <a:gd name="connsiteX1" fmla="*/ 2661171 w 3007589"/>
                  <a:gd name="connsiteY1" fmla="*/ 403450 h 3038896"/>
                  <a:gd name="connsiteX2" fmla="*/ 2637808 w 3007589"/>
                  <a:gd name="connsiteY2" fmla="*/ 484759 h 3038896"/>
                  <a:gd name="connsiteX3" fmla="*/ 2623407 w 3007589"/>
                  <a:gd name="connsiteY3" fmla="*/ 504408 h 3038896"/>
                  <a:gd name="connsiteX4" fmla="*/ 2623407 w 3007589"/>
                  <a:gd name="connsiteY4" fmla="*/ 1614062 h 3038896"/>
                  <a:gd name="connsiteX5" fmla="*/ 2651381 w 3007589"/>
                  <a:gd name="connsiteY5" fmla="*/ 1614062 h 3038896"/>
                  <a:gd name="connsiteX6" fmla="*/ 3007589 w 3007589"/>
                  <a:gd name="connsiteY6" fmla="*/ 3038896 h 3038896"/>
                  <a:gd name="connsiteX7" fmla="*/ 0 w 3007589"/>
                  <a:gd name="connsiteY7" fmla="*/ 3038896 h 3038896"/>
                  <a:gd name="connsiteX8" fmla="*/ 356209 w 3007589"/>
                  <a:gd name="connsiteY8" fmla="*/ 1614062 h 3038896"/>
                  <a:gd name="connsiteX9" fmla="*/ 386290 w 3007589"/>
                  <a:gd name="connsiteY9" fmla="*/ 1614062 h 3038896"/>
                  <a:gd name="connsiteX10" fmla="*/ 386290 w 3007589"/>
                  <a:gd name="connsiteY10" fmla="*/ 487089 h 3038896"/>
                  <a:gd name="connsiteX11" fmla="*/ 384583 w 3007589"/>
                  <a:gd name="connsiteY11" fmla="*/ 484759 h 3038896"/>
                  <a:gd name="connsiteX12" fmla="*/ 361219 w 3007589"/>
                  <a:gd name="connsiteY12" fmla="*/ 403450 h 3038896"/>
                  <a:gd name="connsiteX13" fmla="*/ 1511195 w 3007589"/>
                  <a:gd name="connsiteY13" fmla="*/ 0 h 303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07589" h="3038896">
                    <a:moveTo>
                      <a:pt x="1511195" y="0"/>
                    </a:moveTo>
                    <a:cubicBezTo>
                      <a:pt x="2146309" y="0"/>
                      <a:pt x="2661171" y="180631"/>
                      <a:pt x="2661171" y="403450"/>
                    </a:cubicBezTo>
                    <a:cubicBezTo>
                      <a:pt x="2661171" y="431302"/>
                      <a:pt x="2653126" y="458496"/>
                      <a:pt x="2637808" y="484759"/>
                    </a:cubicBezTo>
                    <a:lnTo>
                      <a:pt x="2623407" y="504408"/>
                    </a:lnTo>
                    <a:lnTo>
                      <a:pt x="2623407" y="1614062"/>
                    </a:lnTo>
                    <a:lnTo>
                      <a:pt x="2651381" y="1614062"/>
                    </a:lnTo>
                    <a:lnTo>
                      <a:pt x="3007589" y="3038896"/>
                    </a:lnTo>
                    <a:lnTo>
                      <a:pt x="0" y="3038896"/>
                    </a:lnTo>
                    <a:lnTo>
                      <a:pt x="356209" y="1614062"/>
                    </a:lnTo>
                    <a:lnTo>
                      <a:pt x="386290" y="1614062"/>
                    </a:lnTo>
                    <a:lnTo>
                      <a:pt x="386290" y="487089"/>
                    </a:lnTo>
                    <a:lnTo>
                      <a:pt x="384583" y="484759"/>
                    </a:lnTo>
                    <a:cubicBezTo>
                      <a:pt x="369264" y="458496"/>
                      <a:pt x="361219" y="431302"/>
                      <a:pt x="361219" y="403450"/>
                    </a:cubicBezTo>
                    <a:cubicBezTo>
                      <a:pt x="361219" y="180631"/>
                      <a:pt x="876081" y="0"/>
                      <a:pt x="1511195" y="0"/>
                    </a:cubicBezTo>
                    <a:close/>
                  </a:path>
                </a:pathLst>
              </a:custGeom>
              <a:solidFill>
                <a:srgbClr val="DBA46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78105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58" name="Szabadkézi sokszög 257"/>
              <p:cNvSpPr/>
              <p:nvPr/>
            </p:nvSpPr>
            <p:spPr>
              <a:xfrm>
                <a:off x="1236346" y="467302"/>
                <a:ext cx="1996480" cy="685221"/>
              </a:xfrm>
              <a:custGeom>
                <a:avLst/>
                <a:gdLst>
                  <a:gd name="connsiteX0" fmla="*/ 0 w 1360385"/>
                  <a:gd name="connsiteY0" fmla="*/ 0 h 475492"/>
                  <a:gd name="connsiteX1" fmla="*/ 1360385 w 1360385"/>
                  <a:gd name="connsiteY1" fmla="*/ 0 h 475492"/>
                  <a:gd name="connsiteX2" fmla="*/ 1360385 w 1360385"/>
                  <a:gd name="connsiteY2" fmla="*/ 354486 h 475492"/>
                  <a:gd name="connsiteX3" fmla="*/ 1247923 w 1360385"/>
                  <a:gd name="connsiteY3" fmla="*/ 397410 h 475492"/>
                  <a:gd name="connsiteX4" fmla="*/ 695332 w 1360385"/>
                  <a:gd name="connsiteY4" fmla="*/ 475492 h 475492"/>
                  <a:gd name="connsiteX5" fmla="*/ 142741 w 1360385"/>
                  <a:gd name="connsiteY5" fmla="*/ 397410 h 475492"/>
                  <a:gd name="connsiteX6" fmla="*/ 0 w 1360385"/>
                  <a:gd name="connsiteY6" fmla="*/ 342929 h 475492"/>
                  <a:gd name="connsiteX7" fmla="*/ 0 w 1360385"/>
                  <a:gd name="connsiteY7" fmla="*/ 0 h 47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0385" h="475492">
                    <a:moveTo>
                      <a:pt x="0" y="0"/>
                    </a:moveTo>
                    <a:lnTo>
                      <a:pt x="1360385" y="0"/>
                    </a:lnTo>
                    <a:lnTo>
                      <a:pt x="1360385" y="354486"/>
                    </a:lnTo>
                    <a:lnTo>
                      <a:pt x="1247923" y="397410"/>
                    </a:lnTo>
                    <a:cubicBezTo>
                      <a:pt x="1090183" y="446707"/>
                      <a:pt x="900024" y="475492"/>
                      <a:pt x="695332" y="475492"/>
                    </a:cubicBezTo>
                    <a:cubicBezTo>
                      <a:pt x="490640" y="475492"/>
                      <a:pt x="300481" y="446707"/>
                      <a:pt x="142741" y="397410"/>
                    </a:cubicBezTo>
                    <a:lnTo>
                      <a:pt x="0" y="342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A46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41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90" name="Csoportba foglalás 289"/>
            <p:cNvGrpSpPr/>
            <p:nvPr/>
          </p:nvGrpSpPr>
          <p:grpSpPr>
            <a:xfrm>
              <a:off x="8877899" y="522493"/>
              <a:ext cx="2358808" cy="6581352"/>
              <a:chOff x="1050149" y="467302"/>
              <a:chExt cx="2358808" cy="6581352"/>
            </a:xfrm>
          </p:grpSpPr>
          <p:sp>
            <p:nvSpPr>
              <p:cNvPr id="291" name="Téglalap 290"/>
              <p:cNvSpPr/>
              <p:nvPr/>
            </p:nvSpPr>
            <p:spPr>
              <a:xfrm>
                <a:off x="1416542" y="616763"/>
                <a:ext cx="1663490" cy="5902789"/>
              </a:xfrm>
              <a:prstGeom prst="rect">
                <a:avLst/>
              </a:prstGeom>
              <a:solidFill>
                <a:srgbClr val="DBA467"/>
              </a:solidFill>
              <a:scene3d>
                <a:camera prst="orthographicFront"/>
                <a:lightRig rig="threePt" dir="t"/>
              </a:scene3d>
              <a:sp3d>
                <a:bevelT w="438150" h="1397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92" name="Szabadkézi sokszög 291"/>
              <p:cNvSpPr/>
              <p:nvPr/>
            </p:nvSpPr>
            <p:spPr>
              <a:xfrm>
                <a:off x="1050149" y="5707419"/>
                <a:ext cx="2358808" cy="1341235"/>
              </a:xfrm>
              <a:custGeom>
                <a:avLst/>
                <a:gdLst>
                  <a:gd name="connsiteX0" fmla="*/ 1511195 w 3007589"/>
                  <a:gd name="connsiteY0" fmla="*/ 0 h 3038896"/>
                  <a:gd name="connsiteX1" fmla="*/ 2661171 w 3007589"/>
                  <a:gd name="connsiteY1" fmla="*/ 403450 h 3038896"/>
                  <a:gd name="connsiteX2" fmla="*/ 2637808 w 3007589"/>
                  <a:gd name="connsiteY2" fmla="*/ 484759 h 3038896"/>
                  <a:gd name="connsiteX3" fmla="*/ 2623407 w 3007589"/>
                  <a:gd name="connsiteY3" fmla="*/ 504408 h 3038896"/>
                  <a:gd name="connsiteX4" fmla="*/ 2623407 w 3007589"/>
                  <a:gd name="connsiteY4" fmla="*/ 1614062 h 3038896"/>
                  <a:gd name="connsiteX5" fmla="*/ 2651381 w 3007589"/>
                  <a:gd name="connsiteY5" fmla="*/ 1614062 h 3038896"/>
                  <a:gd name="connsiteX6" fmla="*/ 3007589 w 3007589"/>
                  <a:gd name="connsiteY6" fmla="*/ 3038896 h 3038896"/>
                  <a:gd name="connsiteX7" fmla="*/ 0 w 3007589"/>
                  <a:gd name="connsiteY7" fmla="*/ 3038896 h 3038896"/>
                  <a:gd name="connsiteX8" fmla="*/ 356209 w 3007589"/>
                  <a:gd name="connsiteY8" fmla="*/ 1614062 h 3038896"/>
                  <a:gd name="connsiteX9" fmla="*/ 386290 w 3007589"/>
                  <a:gd name="connsiteY9" fmla="*/ 1614062 h 3038896"/>
                  <a:gd name="connsiteX10" fmla="*/ 386290 w 3007589"/>
                  <a:gd name="connsiteY10" fmla="*/ 487089 h 3038896"/>
                  <a:gd name="connsiteX11" fmla="*/ 384583 w 3007589"/>
                  <a:gd name="connsiteY11" fmla="*/ 484759 h 3038896"/>
                  <a:gd name="connsiteX12" fmla="*/ 361219 w 3007589"/>
                  <a:gd name="connsiteY12" fmla="*/ 403450 h 3038896"/>
                  <a:gd name="connsiteX13" fmla="*/ 1511195 w 3007589"/>
                  <a:gd name="connsiteY13" fmla="*/ 0 h 303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07589" h="3038896">
                    <a:moveTo>
                      <a:pt x="1511195" y="0"/>
                    </a:moveTo>
                    <a:cubicBezTo>
                      <a:pt x="2146309" y="0"/>
                      <a:pt x="2661171" y="180631"/>
                      <a:pt x="2661171" y="403450"/>
                    </a:cubicBezTo>
                    <a:cubicBezTo>
                      <a:pt x="2661171" y="431302"/>
                      <a:pt x="2653126" y="458496"/>
                      <a:pt x="2637808" y="484759"/>
                    </a:cubicBezTo>
                    <a:lnTo>
                      <a:pt x="2623407" y="504408"/>
                    </a:lnTo>
                    <a:lnTo>
                      <a:pt x="2623407" y="1614062"/>
                    </a:lnTo>
                    <a:lnTo>
                      <a:pt x="2651381" y="1614062"/>
                    </a:lnTo>
                    <a:lnTo>
                      <a:pt x="3007589" y="3038896"/>
                    </a:lnTo>
                    <a:lnTo>
                      <a:pt x="0" y="3038896"/>
                    </a:lnTo>
                    <a:lnTo>
                      <a:pt x="356209" y="1614062"/>
                    </a:lnTo>
                    <a:lnTo>
                      <a:pt x="386290" y="1614062"/>
                    </a:lnTo>
                    <a:lnTo>
                      <a:pt x="386290" y="487089"/>
                    </a:lnTo>
                    <a:lnTo>
                      <a:pt x="384583" y="484759"/>
                    </a:lnTo>
                    <a:cubicBezTo>
                      <a:pt x="369264" y="458496"/>
                      <a:pt x="361219" y="431302"/>
                      <a:pt x="361219" y="403450"/>
                    </a:cubicBezTo>
                    <a:cubicBezTo>
                      <a:pt x="361219" y="180631"/>
                      <a:pt x="876081" y="0"/>
                      <a:pt x="1511195" y="0"/>
                    </a:cubicBezTo>
                    <a:close/>
                  </a:path>
                </a:pathLst>
              </a:custGeom>
              <a:solidFill>
                <a:srgbClr val="DBA46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78105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93" name="Szabadkézi sokszög 292"/>
              <p:cNvSpPr/>
              <p:nvPr/>
            </p:nvSpPr>
            <p:spPr>
              <a:xfrm>
                <a:off x="1236346" y="467302"/>
                <a:ext cx="1996480" cy="685221"/>
              </a:xfrm>
              <a:custGeom>
                <a:avLst/>
                <a:gdLst>
                  <a:gd name="connsiteX0" fmla="*/ 0 w 1360385"/>
                  <a:gd name="connsiteY0" fmla="*/ 0 h 475492"/>
                  <a:gd name="connsiteX1" fmla="*/ 1360385 w 1360385"/>
                  <a:gd name="connsiteY1" fmla="*/ 0 h 475492"/>
                  <a:gd name="connsiteX2" fmla="*/ 1360385 w 1360385"/>
                  <a:gd name="connsiteY2" fmla="*/ 354486 h 475492"/>
                  <a:gd name="connsiteX3" fmla="*/ 1247923 w 1360385"/>
                  <a:gd name="connsiteY3" fmla="*/ 397410 h 475492"/>
                  <a:gd name="connsiteX4" fmla="*/ 695332 w 1360385"/>
                  <a:gd name="connsiteY4" fmla="*/ 475492 h 475492"/>
                  <a:gd name="connsiteX5" fmla="*/ 142741 w 1360385"/>
                  <a:gd name="connsiteY5" fmla="*/ 397410 h 475492"/>
                  <a:gd name="connsiteX6" fmla="*/ 0 w 1360385"/>
                  <a:gd name="connsiteY6" fmla="*/ 342929 h 475492"/>
                  <a:gd name="connsiteX7" fmla="*/ 0 w 1360385"/>
                  <a:gd name="connsiteY7" fmla="*/ 0 h 475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0385" h="475492">
                    <a:moveTo>
                      <a:pt x="0" y="0"/>
                    </a:moveTo>
                    <a:lnTo>
                      <a:pt x="1360385" y="0"/>
                    </a:lnTo>
                    <a:lnTo>
                      <a:pt x="1360385" y="354486"/>
                    </a:lnTo>
                    <a:lnTo>
                      <a:pt x="1247923" y="397410"/>
                    </a:lnTo>
                    <a:cubicBezTo>
                      <a:pt x="1090183" y="446707"/>
                      <a:pt x="900024" y="475492"/>
                      <a:pt x="695332" y="475492"/>
                    </a:cubicBezTo>
                    <a:cubicBezTo>
                      <a:pt x="490640" y="475492"/>
                      <a:pt x="300481" y="446707"/>
                      <a:pt x="142741" y="397410"/>
                    </a:cubicBezTo>
                    <a:lnTo>
                      <a:pt x="0" y="342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A46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41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242" name="Csoportba foglalás 241"/>
          <p:cNvGrpSpPr>
            <a:grpSpLocks noChangeAspect="1"/>
          </p:cNvGrpSpPr>
          <p:nvPr/>
        </p:nvGrpSpPr>
        <p:grpSpPr>
          <a:xfrm flipH="1">
            <a:off x="5433960" y="3894172"/>
            <a:ext cx="2915250" cy="6876000"/>
            <a:chOff x="1623752" y="1871455"/>
            <a:chExt cx="1114216" cy="2628000"/>
          </a:xfrm>
        </p:grpSpPr>
        <p:grpSp>
          <p:nvGrpSpPr>
            <p:cNvPr id="246" name="Csoportba foglalás 245"/>
            <p:cNvGrpSpPr>
              <a:grpSpLocks noChangeAspect="1"/>
            </p:cNvGrpSpPr>
            <p:nvPr/>
          </p:nvGrpSpPr>
          <p:grpSpPr>
            <a:xfrm flipH="1">
              <a:off x="1623752" y="1871455"/>
              <a:ext cx="1114216" cy="2628000"/>
              <a:chOff x="124899" y="1316627"/>
              <a:chExt cx="2243695" cy="5292011"/>
            </a:xfrm>
          </p:grpSpPr>
          <p:sp>
            <p:nvSpPr>
              <p:cNvPr id="254" name="Ellipszis 205"/>
              <p:cNvSpPr/>
              <p:nvPr/>
            </p:nvSpPr>
            <p:spPr>
              <a:xfrm flipH="1">
                <a:off x="850877" y="1316627"/>
                <a:ext cx="1517717" cy="2459321"/>
              </a:xfrm>
              <a:custGeom>
                <a:avLst/>
                <a:gdLst>
                  <a:gd name="connsiteX0" fmla="*/ 0 w 5462179"/>
                  <a:gd name="connsiteY0" fmla="*/ 2591153 h 5182305"/>
                  <a:gd name="connsiteX1" fmla="*/ 2731090 w 5462179"/>
                  <a:gd name="connsiteY1" fmla="*/ 0 h 5182305"/>
                  <a:gd name="connsiteX2" fmla="*/ 5462180 w 5462179"/>
                  <a:gd name="connsiteY2" fmla="*/ 2591153 h 5182305"/>
                  <a:gd name="connsiteX3" fmla="*/ 2731090 w 5462179"/>
                  <a:gd name="connsiteY3" fmla="*/ 5182306 h 5182305"/>
                  <a:gd name="connsiteX4" fmla="*/ 0 w 5462179"/>
                  <a:gd name="connsiteY4" fmla="*/ 2591153 h 5182305"/>
                  <a:gd name="connsiteX0" fmla="*/ 3658 w 5465838"/>
                  <a:gd name="connsiteY0" fmla="*/ 2621696 h 5243392"/>
                  <a:gd name="connsiteX1" fmla="*/ 2734748 w 5465838"/>
                  <a:gd name="connsiteY1" fmla="*/ 30543 h 5243392"/>
                  <a:gd name="connsiteX2" fmla="*/ 5465838 w 5465838"/>
                  <a:gd name="connsiteY2" fmla="*/ 2621696 h 5243392"/>
                  <a:gd name="connsiteX3" fmla="*/ 2734748 w 5465838"/>
                  <a:gd name="connsiteY3" fmla="*/ 5212849 h 5243392"/>
                  <a:gd name="connsiteX4" fmla="*/ 3658 w 5465838"/>
                  <a:gd name="connsiteY4" fmla="*/ 2621696 h 5243392"/>
                  <a:gd name="connsiteX0" fmla="*/ 3658 w 5526352"/>
                  <a:gd name="connsiteY0" fmla="*/ 2621696 h 5271920"/>
                  <a:gd name="connsiteX1" fmla="*/ 2734748 w 5526352"/>
                  <a:gd name="connsiteY1" fmla="*/ 30543 h 5271920"/>
                  <a:gd name="connsiteX2" fmla="*/ 5465838 w 5526352"/>
                  <a:gd name="connsiteY2" fmla="*/ 2621696 h 5271920"/>
                  <a:gd name="connsiteX3" fmla="*/ 2734748 w 5526352"/>
                  <a:gd name="connsiteY3" fmla="*/ 5212849 h 5271920"/>
                  <a:gd name="connsiteX4" fmla="*/ 3658 w 5526352"/>
                  <a:gd name="connsiteY4" fmla="*/ 2621696 h 5271920"/>
                  <a:gd name="connsiteX0" fmla="*/ 3658 w 5526352"/>
                  <a:gd name="connsiteY0" fmla="*/ 2633837 h 5284061"/>
                  <a:gd name="connsiteX1" fmla="*/ 2734748 w 5526352"/>
                  <a:gd name="connsiteY1" fmla="*/ 42684 h 5284061"/>
                  <a:gd name="connsiteX2" fmla="*/ 5465838 w 5526352"/>
                  <a:gd name="connsiteY2" fmla="*/ 2633837 h 5284061"/>
                  <a:gd name="connsiteX3" fmla="*/ 2734748 w 5526352"/>
                  <a:gd name="connsiteY3" fmla="*/ 5224990 h 5284061"/>
                  <a:gd name="connsiteX4" fmla="*/ 3658 w 5526352"/>
                  <a:gd name="connsiteY4" fmla="*/ 2633837 h 5284061"/>
                  <a:gd name="connsiteX0" fmla="*/ 2631 w 5821149"/>
                  <a:gd name="connsiteY0" fmla="*/ 2633837 h 5284061"/>
                  <a:gd name="connsiteX1" fmla="*/ 2733721 w 5821149"/>
                  <a:gd name="connsiteY1" fmla="*/ 42684 h 5284061"/>
                  <a:gd name="connsiteX2" fmla="*/ 5778710 w 5821149"/>
                  <a:gd name="connsiteY2" fmla="*/ 2633837 h 5284061"/>
                  <a:gd name="connsiteX3" fmla="*/ 2733721 w 5821149"/>
                  <a:gd name="connsiteY3" fmla="*/ 5224990 h 5284061"/>
                  <a:gd name="connsiteX4" fmla="*/ 2631 w 5821149"/>
                  <a:gd name="connsiteY4" fmla="*/ 2633837 h 5284061"/>
                  <a:gd name="connsiteX0" fmla="*/ 2631 w 5780970"/>
                  <a:gd name="connsiteY0" fmla="*/ 2633837 h 5276759"/>
                  <a:gd name="connsiteX1" fmla="*/ 2733721 w 5780970"/>
                  <a:gd name="connsiteY1" fmla="*/ 42684 h 5276759"/>
                  <a:gd name="connsiteX2" fmla="*/ 5778710 w 5780970"/>
                  <a:gd name="connsiteY2" fmla="*/ 2633837 h 5276759"/>
                  <a:gd name="connsiteX3" fmla="*/ 2733721 w 5780970"/>
                  <a:gd name="connsiteY3" fmla="*/ 5224990 h 5276759"/>
                  <a:gd name="connsiteX4" fmla="*/ 2631 w 5780970"/>
                  <a:gd name="connsiteY4" fmla="*/ 2633837 h 5276759"/>
                  <a:gd name="connsiteX0" fmla="*/ 2631 w 5778776"/>
                  <a:gd name="connsiteY0" fmla="*/ 2629587 h 5272509"/>
                  <a:gd name="connsiteX1" fmla="*/ 2733721 w 5778776"/>
                  <a:gd name="connsiteY1" fmla="*/ 38434 h 5272509"/>
                  <a:gd name="connsiteX2" fmla="*/ 5778710 w 5778776"/>
                  <a:gd name="connsiteY2" fmla="*/ 2629587 h 5272509"/>
                  <a:gd name="connsiteX3" fmla="*/ 2733721 w 5778776"/>
                  <a:gd name="connsiteY3" fmla="*/ 5220740 h 5272509"/>
                  <a:gd name="connsiteX4" fmla="*/ 2631 w 5778776"/>
                  <a:gd name="connsiteY4" fmla="*/ 2629587 h 5272509"/>
                  <a:gd name="connsiteX0" fmla="*/ 2631 w 5832841"/>
                  <a:gd name="connsiteY0" fmla="*/ 323895 h 2945591"/>
                  <a:gd name="connsiteX1" fmla="*/ 5778710 w 5832841"/>
                  <a:gd name="connsiteY1" fmla="*/ 323895 h 2945591"/>
                  <a:gd name="connsiteX2" fmla="*/ 2733721 w 5832841"/>
                  <a:gd name="connsiteY2" fmla="*/ 2915048 h 2945591"/>
                  <a:gd name="connsiteX3" fmla="*/ 2631 w 5832841"/>
                  <a:gd name="connsiteY3" fmla="*/ 323895 h 2945591"/>
                  <a:gd name="connsiteX0" fmla="*/ 72865 w 5903075"/>
                  <a:gd name="connsiteY0" fmla="*/ 323895 h 2915048"/>
                  <a:gd name="connsiteX1" fmla="*/ 5848944 w 5903075"/>
                  <a:gd name="connsiteY1" fmla="*/ 323895 h 2915048"/>
                  <a:gd name="connsiteX2" fmla="*/ 2803955 w 5903075"/>
                  <a:gd name="connsiteY2" fmla="*/ 2915048 h 2915048"/>
                  <a:gd name="connsiteX3" fmla="*/ 72865 w 5903075"/>
                  <a:gd name="connsiteY3" fmla="*/ 323895 h 2915048"/>
                  <a:gd name="connsiteX0" fmla="*/ 83388 w 5920845"/>
                  <a:gd name="connsiteY0" fmla="*/ 323895 h 2915048"/>
                  <a:gd name="connsiteX1" fmla="*/ 5859467 w 5920845"/>
                  <a:gd name="connsiteY1" fmla="*/ 323895 h 2915048"/>
                  <a:gd name="connsiteX2" fmla="*/ 2814478 w 5920845"/>
                  <a:gd name="connsiteY2" fmla="*/ 2915048 h 2915048"/>
                  <a:gd name="connsiteX3" fmla="*/ 83388 w 5920845"/>
                  <a:gd name="connsiteY3" fmla="*/ 323895 h 2915048"/>
                  <a:gd name="connsiteX0" fmla="*/ 58418 w 5553346"/>
                  <a:gd name="connsiteY0" fmla="*/ 355675 h 2946856"/>
                  <a:gd name="connsiteX1" fmla="*/ 5493303 w 5553346"/>
                  <a:gd name="connsiteY1" fmla="*/ 301084 h 2946856"/>
                  <a:gd name="connsiteX2" fmla="*/ 2789508 w 5553346"/>
                  <a:gd name="connsiteY2" fmla="*/ 2946828 h 2946856"/>
                  <a:gd name="connsiteX3" fmla="*/ 58418 w 5553346"/>
                  <a:gd name="connsiteY3" fmla="*/ 355675 h 2946856"/>
                  <a:gd name="connsiteX0" fmla="*/ 211 w 5435283"/>
                  <a:gd name="connsiteY0" fmla="*/ 2872471 h 5463660"/>
                  <a:gd name="connsiteX1" fmla="*/ 2868427 w 5435283"/>
                  <a:gd name="connsiteY1" fmla="*/ 26 h 5463660"/>
                  <a:gd name="connsiteX2" fmla="*/ 5435096 w 5435283"/>
                  <a:gd name="connsiteY2" fmla="*/ 2817880 h 5463660"/>
                  <a:gd name="connsiteX3" fmla="*/ 2731301 w 5435283"/>
                  <a:gd name="connsiteY3" fmla="*/ 5463624 h 5463660"/>
                  <a:gd name="connsiteX4" fmla="*/ 211 w 5435283"/>
                  <a:gd name="connsiteY4" fmla="*/ 2872471 h 5463660"/>
                  <a:gd name="connsiteX0" fmla="*/ 211 w 5513492"/>
                  <a:gd name="connsiteY0" fmla="*/ 2933993 h 5525182"/>
                  <a:gd name="connsiteX1" fmla="*/ 2868427 w 5513492"/>
                  <a:gd name="connsiteY1" fmla="*/ 61548 h 5525182"/>
                  <a:gd name="connsiteX2" fmla="*/ 4724522 w 5513492"/>
                  <a:gd name="connsiteY2" fmla="*/ 1044187 h 5525182"/>
                  <a:gd name="connsiteX3" fmla="*/ 5435096 w 5513492"/>
                  <a:gd name="connsiteY3" fmla="*/ 2879402 h 5525182"/>
                  <a:gd name="connsiteX4" fmla="*/ 2731301 w 5513492"/>
                  <a:gd name="connsiteY4" fmla="*/ 5525146 h 5525182"/>
                  <a:gd name="connsiteX5" fmla="*/ 211 w 5513492"/>
                  <a:gd name="connsiteY5" fmla="*/ 2933993 h 5525182"/>
                  <a:gd name="connsiteX0" fmla="*/ 9 w 5513290"/>
                  <a:gd name="connsiteY0" fmla="*/ 2731475 h 5322663"/>
                  <a:gd name="connsiteX1" fmla="*/ 2759043 w 5513290"/>
                  <a:gd name="connsiteY1" fmla="*/ 77394 h 5322663"/>
                  <a:gd name="connsiteX2" fmla="*/ 4724320 w 5513290"/>
                  <a:gd name="connsiteY2" fmla="*/ 841669 h 5322663"/>
                  <a:gd name="connsiteX3" fmla="*/ 5434894 w 5513290"/>
                  <a:gd name="connsiteY3" fmla="*/ 2676884 h 5322663"/>
                  <a:gd name="connsiteX4" fmla="*/ 2731099 w 5513290"/>
                  <a:gd name="connsiteY4" fmla="*/ 5322628 h 5322663"/>
                  <a:gd name="connsiteX5" fmla="*/ 9 w 5513290"/>
                  <a:gd name="connsiteY5" fmla="*/ 2731475 h 5322663"/>
                  <a:gd name="connsiteX0" fmla="*/ 9 w 5513290"/>
                  <a:gd name="connsiteY0" fmla="*/ 2654743 h 5245931"/>
                  <a:gd name="connsiteX1" fmla="*/ 2759043 w 5513290"/>
                  <a:gd name="connsiteY1" fmla="*/ 662 h 5245931"/>
                  <a:gd name="connsiteX2" fmla="*/ 4724320 w 5513290"/>
                  <a:gd name="connsiteY2" fmla="*/ 764937 h 5245931"/>
                  <a:gd name="connsiteX3" fmla="*/ 5434894 w 5513290"/>
                  <a:gd name="connsiteY3" fmla="*/ 2600152 h 5245931"/>
                  <a:gd name="connsiteX4" fmla="*/ 2731099 w 5513290"/>
                  <a:gd name="connsiteY4" fmla="*/ 5245896 h 5245931"/>
                  <a:gd name="connsiteX5" fmla="*/ 9 w 5513290"/>
                  <a:gd name="connsiteY5" fmla="*/ 2654743 h 5245931"/>
                  <a:gd name="connsiteX0" fmla="*/ 170 w 5513451"/>
                  <a:gd name="connsiteY0" fmla="*/ 2668364 h 5259552"/>
                  <a:gd name="connsiteX1" fmla="*/ 2854739 w 5513451"/>
                  <a:gd name="connsiteY1" fmla="*/ 635 h 5259552"/>
                  <a:gd name="connsiteX2" fmla="*/ 4724481 w 5513451"/>
                  <a:gd name="connsiteY2" fmla="*/ 778558 h 5259552"/>
                  <a:gd name="connsiteX3" fmla="*/ 5435055 w 5513451"/>
                  <a:gd name="connsiteY3" fmla="*/ 2613773 h 5259552"/>
                  <a:gd name="connsiteX4" fmla="*/ 2731260 w 5513451"/>
                  <a:gd name="connsiteY4" fmla="*/ 5259517 h 5259552"/>
                  <a:gd name="connsiteX5" fmla="*/ 170 w 5513451"/>
                  <a:gd name="connsiteY5" fmla="*/ 2668364 h 5259552"/>
                  <a:gd name="connsiteX0" fmla="*/ 56242 w 5569523"/>
                  <a:gd name="connsiteY0" fmla="*/ 2668364 h 5259550"/>
                  <a:gd name="connsiteX1" fmla="*/ 1095658 w 5569523"/>
                  <a:gd name="connsiteY1" fmla="*/ 737615 h 5259550"/>
                  <a:gd name="connsiteX2" fmla="*/ 2910811 w 5569523"/>
                  <a:gd name="connsiteY2" fmla="*/ 635 h 5259550"/>
                  <a:gd name="connsiteX3" fmla="*/ 4780553 w 5569523"/>
                  <a:gd name="connsiteY3" fmla="*/ 778558 h 5259550"/>
                  <a:gd name="connsiteX4" fmla="*/ 5491127 w 5569523"/>
                  <a:gd name="connsiteY4" fmla="*/ 2613773 h 5259550"/>
                  <a:gd name="connsiteX5" fmla="*/ 2787332 w 5569523"/>
                  <a:gd name="connsiteY5" fmla="*/ 5259517 h 5259550"/>
                  <a:gd name="connsiteX6" fmla="*/ 56242 w 5569523"/>
                  <a:gd name="connsiteY6" fmla="*/ 2668364 h 5259550"/>
                  <a:gd name="connsiteX0" fmla="*/ 16368 w 5529649"/>
                  <a:gd name="connsiteY0" fmla="*/ 2668364 h 5469767"/>
                  <a:gd name="connsiteX1" fmla="*/ 1055784 w 5529649"/>
                  <a:gd name="connsiteY1" fmla="*/ 737615 h 5469767"/>
                  <a:gd name="connsiteX2" fmla="*/ 2870937 w 5529649"/>
                  <a:gd name="connsiteY2" fmla="*/ 635 h 5469767"/>
                  <a:gd name="connsiteX3" fmla="*/ 4740679 w 5529649"/>
                  <a:gd name="connsiteY3" fmla="*/ 778558 h 5469767"/>
                  <a:gd name="connsiteX4" fmla="*/ 5451253 w 5529649"/>
                  <a:gd name="connsiteY4" fmla="*/ 2613773 h 5469767"/>
                  <a:gd name="connsiteX5" fmla="*/ 2747458 w 5529649"/>
                  <a:gd name="connsiteY5" fmla="*/ 5259517 h 5469767"/>
                  <a:gd name="connsiteX6" fmla="*/ 591760 w 5529649"/>
                  <a:gd name="connsiteY6" fmla="*/ 5009364 h 5469767"/>
                  <a:gd name="connsiteX7" fmla="*/ 16368 w 5529649"/>
                  <a:gd name="connsiteY7" fmla="*/ 2668364 h 5469767"/>
                  <a:gd name="connsiteX0" fmla="*/ 16368 w 5825668"/>
                  <a:gd name="connsiteY0" fmla="*/ 2668364 h 5313317"/>
                  <a:gd name="connsiteX1" fmla="*/ 1055784 w 5825668"/>
                  <a:gd name="connsiteY1" fmla="*/ 737615 h 5313317"/>
                  <a:gd name="connsiteX2" fmla="*/ 2870937 w 5825668"/>
                  <a:gd name="connsiteY2" fmla="*/ 635 h 5313317"/>
                  <a:gd name="connsiteX3" fmla="*/ 4740679 w 5825668"/>
                  <a:gd name="connsiteY3" fmla="*/ 778558 h 5313317"/>
                  <a:gd name="connsiteX4" fmla="*/ 5451253 w 5825668"/>
                  <a:gd name="connsiteY4" fmla="*/ 2613773 h 5313317"/>
                  <a:gd name="connsiteX5" fmla="*/ 5682375 w 5825668"/>
                  <a:gd name="connsiteY5" fmla="*/ 4777353 h 5313317"/>
                  <a:gd name="connsiteX6" fmla="*/ 2747458 w 5825668"/>
                  <a:gd name="connsiteY6" fmla="*/ 5259517 h 5313317"/>
                  <a:gd name="connsiteX7" fmla="*/ 591760 w 5825668"/>
                  <a:gd name="connsiteY7" fmla="*/ 5009364 h 5313317"/>
                  <a:gd name="connsiteX8" fmla="*/ 16368 w 5825668"/>
                  <a:gd name="connsiteY8" fmla="*/ 2668364 h 5313317"/>
                  <a:gd name="connsiteX0" fmla="*/ 5588 w 5814888"/>
                  <a:gd name="connsiteY0" fmla="*/ 2668364 h 5313317"/>
                  <a:gd name="connsiteX1" fmla="*/ 812992 w 5814888"/>
                  <a:gd name="connsiteY1" fmla="*/ 770949 h 5313317"/>
                  <a:gd name="connsiteX2" fmla="*/ 2860157 w 5814888"/>
                  <a:gd name="connsiteY2" fmla="*/ 635 h 5313317"/>
                  <a:gd name="connsiteX3" fmla="*/ 4729899 w 5814888"/>
                  <a:gd name="connsiteY3" fmla="*/ 778558 h 5313317"/>
                  <a:gd name="connsiteX4" fmla="*/ 5440473 w 5814888"/>
                  <a:gd name="connsiteY4" fmla="*/ 2613773 h 5313317"/>
                  <a:gd name="connsiteX5" fmla="*/ 5671595 w 5814888"/>
                  <a:gd name="connsiteY5" fmla="*/ 4777353 h 5313317"/>
                  <a:gd name="connsiteX6" fmla="*/ 2736678 w 5814888"/>
                  <a:gd name="connsiteY6" fmla="*/ 5259517 h 5313317"/>
                  <a:gd name="connsiteX7" fmla="*/ 580980 w 5814888"/>
                  <a:gd name="connsiteY7" fmla="*/ 5009364 h 5313317"/>
                  <a:gd name="connsiteX8" fmla="*/ 5588 w 5814888"/>
                  <a:gd name="connsiteY8" fmla="*/ 2668364 h 5313317"/>
                  <a:gd name="connsiteX0" fmla="*/ 5588 w 5814888"/>
                  <a:gd name="connsiteY0" fmla="*/ 2579696 h 5224649"/>
                  <a:gd name="connsiteX1" fmla="*/ 812992 w 5814888"/>
                  <a:gd name="connsiteY1" fmla="*/ 682281 h 5224649"/>
                  <a:gd name="connsiteX2" fmla="*/ 2723680 w 5814888"/>
                  <a:gd name="connsiteY2" fmla="*/ 856 h 5224649"/>
                  <a:gd name="connsiteX3" fmla="*/ 4729899 w 5814888"/>
                  <a:gd name="connsiteY3" fmla="*/ 689890 h 5224649"/>
                  <a:gd name="connsiteX4" fmla="*/ 5440473 w 5814888"/>
                  <a:gd name="connsiteY4" fmla="*/ 2525105 h 5224649"/>
                  <a:gd name="connsiteX5" fmla="*/ 5671595 w 5814888"/>
                  <a:gd name="connsiteY5" fmla="*/ 4688685 h 5224649"/>
                  <a:gd name="connsiteX6" fmla="*/ 2736678 w 5814888"/>
                  <a:gd name="connsiteY6" fmla="*/ 5170849 h 5224649"/>
                  <a:gd name="connsiteX7" fmla="*/ 580980 w 5814888"/>
                  <a:gd name="connsiteY7" fmla="*/ 4920696 h 5224649"/>
                  <a:gd name="connsiteX8" fmla="*/ 5588 w 5814888"/>
                  <a:gd name="connsiteY8" fmla="*/ 2579696 h 5224649"/>
                  <a:gd name="connsiteX0" fmla="*/ 5588 w 5801518"/>
                  <a:gd name="connsiteY0" fmla="*/ 2579696 h 5224649"/>
                  <a:gd name="connsiteX1" fmla="*/ 812992 w 5801518"/>
                  <a:gd name="connsiteY1" fmla="*/ 682281 h 5224649"/>
                  <a:gd name="connsiteX2" fmla="*/ 2723680 w 5801518"/>
                  <a:gd name="connsiteY2" fmla="*/ 856 h 5224649"/>
                  <a:gd name="connsiteX3" fmla="*/ 4729899 w 5801518"/>
                  <a:gd name="connsiteY3" fmla="*/ 689890 h 5224649"/>
                  <a:gd name="connsiteX4" fmla="*/ 5331291 w 5801518"/>
                  <a:gd name="connsiteY4" fmla="*/ 2558438 h 5224649"/>
                  <a:gd name="connsiteX5" fmla="*/ 5671595 w 5801518"/>
                  <a:gd name="connsiteY5" fmla="*/ 4688685 h 5224649"/>
                  <a:gd name="connsiteX6" fmla="*/ 2736678 w 5801518"/>
                  <a:gd name="connsiteY6" fmla="*/ 5170849 h 5224649"/>
                  <a:gd name="connsiteX7" fmla="*/ 580980 w 5801518"/>
                  <a:gd name="connsiteY7" fmla="*/ 4920696 h 5224649"/>
                  <a:gd name="connsiteX8" fmla="*/ 5588 w 5801518"/>
                  <a:gd name="connsiteY8" fmla="*/ 2579696 h 5224649"/>
                  <a:gd name="connsiteX0" fmla="*/ 5588 w 6293186"/>
                  <a:gd name="connsiteY0" fmla="*/ 2579696 h 5227733"/>
                  <a:gd name="connsiteX1" fmla="*/ 812992 w 6293186"/>
                  <a:gd name="connsiteY1" fmla="*/ 682281 h 5227733"/>
                  <a:gd name="connsiteX2" fmla="*/ 2723680 w 6293186"/>
                  <a:gd name="connsiteY2" fmla="*/ 856 h 5227733"/>
                  <a:gd name="connsiteX3" fmla="*/ 4729899 w 6293186"/>
                  <a:gd name="connsiteY3" fmla="*/ 689890 h 5227733"/>
                  <a:gd name="connsiteX4" fmla="*/ 5331291 w 6293186"/>
                  <a:gd name="connsiteY4" fmla="*/ 2558438 h 5227733"/>
                  <a:gd name="connsiteX5" fmla="*/ 6203858 w 6293186"/>
                  <a:gd name="connsiteY5" fmla="*/ 4644241 h 5227733"/>
                  <a:gd name="connsiteX6" fmla="*/ 2736678 w 6293186"/>
                  <a:gd name="connsiteY6" fmla="*/ 5170849 h 5227733"/>
                  <a:gd name="connsiteX7" fmla="*/ 580980 w 6293186"/>
                  <a:gd name="connsiteY7" fmla="*/ 4920696 h 5227733"/>
                  <a:gd name="connsiteX8" fmla="*/ 5588 w 6293186"/>
                  <a:gd name="connsiteY8" fmla="*/ 2579696 h 5227733"/>
                  <a:gd name="connsiteX0" fmla="*/ 6344 w 6293942"/>
                  <a:gd name="connsiteY0" fmla="*/ 2579696 h 5355619"/>
                  <a:gd name="connsiteX1" fmla="*/ 813748 w 6293942"/>
                  <a:gd name="connsiteY1" fmla="*/ 682281 h 5355619"/>
                  <a:gd name="connsiteX2" fmla="*/ 2724436 w 6293942"/>
                  <a:gd name="connsiteY2" fmla="*/ 856 h 5355619"/>
                  <a:gd name="connsiteX3" fmla="*/ 4730655 w 6293942"/>
                  <a:gd name="connsiteY3" fmla="*/ 689890 h 5355619"/>
                  <a:gd name="connsiteX4" fmla="*/ 5332047 w 6293942"/>
                  <a:gd name="connsiteY4" fmla="*/ 2558438 h 5355619"/>
                  <a:gd name="connsiteX5" fmla="*/ 6204614 w 6293942"/>
                  <a:gd name="connsiteY5" fmla="*/ 4644241 h 5355619"/>
                  <a:gd name="connsiteX6" fmla="*/ 2737434 w 6293942"/>
                  <a:gd name="connsiteY6" fmla="*/ 5170849 h 5355619"/>
                  <a:gd name="connsiteX7" fmla="*/ 1182237 w 6293942"/>
                  <a:gd name="connsiteY7" fmla="*/ 5131805 h 5355619"/>
                  <a:gd name="connsiteX8" fmla="*/ 6344 w 6293942"/>
                  <a:gd name="connsiteY8" fmla="*/ 2579696 h 5355619"/>
                  <a:gd name="connsiteX0" fmla="*/ 6344 w 6293942"/>
                  <a:gd name="connsiteY0" fmla="*/ 2579696 h 5351923"/>
                  <a:gd name="connsiteX1" fmla="*/ 813748 w 6293942"/>
                  <a:gd name="connsiteY1" fmla="*/ 682281 h 5351923"/>
                  <a:gd name="connsiteX2" fmla="*/ 2724436 w 6293942"/>
                  <a:gd name="connsiteY2" fmla="*/ 856 h 5351923"/>
                  <a:gd name="connsiteX3" fmla="*/ 4730655 w 6293942"/>
                  <a:gd name="connsiteY3" fmla="*/ 689890 h 5351923"/>
                  <a:gd name="connsiteX4" fmla="*/ 5332047 w 6293942"/>
                  <a:gd name="connsiteY4" fmla="*/ 2558438 h 5351923"/>
                  <a:gd name="connsiteX5" fmla="*/ 6204614 w 6293942"/>
                  <a:gd name="connsiteY5" fmla="*/ 4644241 h 5351923"/>
                  <a:gd name="connsiteX6" fmla="*/ 3569947 w 6293942"/>
                  <a:gd name="connsiteY6" fmla="*/ 5159739 h 5351923"/>
                  <a:gd name="connsiteX7" fmla="*/ 1182237 w 6293942"/>
                  <a:gd name="connsiteY7" fmla="*/ 5131805 h 5351923"/>
                  <a:gd name="connsiteX8" fmla="*/ 6344 w 6293942"/>
                  <a:gd name="connsiteY8" fmla="*/ 2579696 h 5351923"/>
                  <a:gd name="connsiteX0" fmla="*/ 6344 w 5562859"/>
                  <a:gd name="connsiteY0" fmla="*/ 2579696 h 5351923"/>
                  <a:gd name="connsiteX1" fmla="*/ 813748 w 5562859"/>
                  <a:gd name="connsiteY1" fmla="*/ 682281 h 5351923"/>
                  <a:gd name="connsiteX2" fmla="*/ 2724436 w 5562859"/>
                  <a:gd name="connsiteY2" fmla="*/ 856 h 5351923"/>
                  <a:gd name="connsiteX3" fmla="*/ 4730655 w 5562859"/>
                  <a:gd name="connsiteY3" fmla="*/ 689890 h 5351923"/>
                  <a:gd name="connsiteX4" fmla="*/ 5332047 w 5562859"/>
                  <a:gd name="connsiteY4" fmla="*/ 2558438 h 5351923"/>
                  <a:gd name="connsiteX5" fmla="*/ 5340692 w 5562859"/>
                  <a:gd name="connsiteY5" fmla="*/ 4764253 h 5351923"/>
                  <a:gd name="connsiteX6" fmla="*/ 3569947 w 5562859"/>
                  <a:gd name="connsiteY6" fmla="*/ 5159739 h 5351923"/>
                  <a:gd name="connsiteX7" fmla="*/ 1182237 w 5562859"/>
                  <a:gd name="connsiteY7" fmla="*/ 5131805 h 5351923"/>
                  <a:gd name="connsiteX8" fmla="*/ 6344 w 5562859"/>
                  <a:gd name="connsiteY8" fmla="*/ 2579696 h 5351923"/>
                  <a:gd name="connsiteX0" fmla="*/ 218699 w 5775214"/>
                  <a:gd name="connsiteY0" fmla="*/ 2579696 h 5372484"/>
                  <a:gd name="connsiteX1" fmla="*/ 1026103 w 5775214"/>
                  <a:gd name="connsiteY1" fmla="*/ 682281 h 5372484"/>
                  <a:gd name="connsiteX2" fmla="*/ 2936791 w 5775214"/>
                  <a:gd name="connsiteY2" fmla="*/ 856 h 5372484"/>
                  <a:gd name="connsiteX3" fmla="*/ 4943010 w 5775214"/>
                  <a:gd name="connsiteY3" fmla="*/ 689890 h 5372484"/>
                  <a:gd name="connsiteX4" fmla="*/ 5544402 w 5775214"/>
                  <a:gd name="connsiteY4" fmla="*/ 2558438 h 5372484"/>
                  <a:gd name="connsiteX5" fmla="*/ 5553047 w 5775214"/>
                  <a:gd name="connsiteY5" fmla="*/ 4764253 h 5372484"/>
                  <a:gd name="connsiteX6" fmla="*/ 3782302 w 5775214"/>
                  <a:gd name="connsiteY6" fmla="*/ 5159739 h 5372484"/>
                  <a:gd name="connsiteX7" fmla="*/ 242690 w 5775214"/>
                  <a:gd name="connsiteY7" fmla="*/ 5161807 h 5372484"/>
                  <a:gd name="connsiteX8" fmla="*/ 218699 w 5775214"/>
                  <a:gd name="connsiteY8" fmla="*/ 2579696 h 5372484"/>
                  <a:gd name="connsiteX0" fmla="*/ 218699 w 5548859"/>
                  <a:gd name="connsiteY0" fmla="*/ 2579696 h 5406506"/>
                  <a:gd name="connsiteX1" fmla="*/ 1026103 w 5548859"/>
                  <a:gd name="connsiteY1" fmla="*/ 682281 h 5406506"/>
                  <a:gd name="connsiteX2" fmla="*/ 2936791 w 5548859"/>
                  <a:gd name="connsiteY2" fmla="*/ 856 h 5406506"/>
                  <a:gd name="connsiteX3" fmla="*/ 4943010 w 5548859"/>
                  <a:gd name="connsiteY3" fmla="*/ 689890 h 5406506"/>
                  <a:gd name="connsiteX4" fmla="*/ 5544402 w 5548859"/>
                  <a:gd name="connsiteY4" fmla="*/ 2558438 h 5406506"/>
                  <a:gd name="connsiteX5" fmla="*/ 5073088 w 5548859"/>
                  <a:gd name="connsiteY5" fmla="*/ 5244301 h 5406506"/>
                  <a:gd name="connsiteX6" fmla="*/ 3782302 w 5548859"/>
                  <a:gd name="connsiteY6" fmla="*/ 5159739 h 5406506"/>
                  <a:gd name="connsiteX7" fmla="*/ 242690 w 5548859"/>
                  <a:gd name="connsiteY7" fmla="*/ 5161807 h 5406506"/>
                  <a:gd name="connsiteX8" fmla="*/ 218699 w 5548859"/>
                  <a:gd name="connsiteY8" fmla="*/ 2579696 h 5406506"/>
                  <a:gd name="connsiteX0" fmla="*/ 7272 w 5337432"/>
                  <a:gd name="connsiteY0" fmla="*/ 2579696 h 5406506"/>
                  <a:gd name="connsiteX1" fmla="*/ 814676 w 5337432"/>
                  <a:gd name="connsiteY1" fmla="*/ 682281 h 5406506"/>
                  <a:gd name="connsiteX2" fmla="*/ 2725364 w 5337432"/>
                  <a:gd name="connsiteY2" fmla="*/ 856 h 5406506"/>
                  <a:gd name="connsiteX3" fmla="*/ 4731583 w 5337432"/>
                  <a:gd name="connsiteY3" fmla="*/ 689890 h 5406506"/>
                  <a:gd name="connsiteX4" fmla="*/ 5332975 w 5337432"/>
                  <a:gd name="connsiteY4" fmla="*/ 2558438 h 5406506"/>
                  <a:gd name="connsiteX5" fmla="*/ 4861661 w 5337432"/>
                  <a:gd name="connsiteY5" fmla="*/ 5244301 h 5406506"/>
                  <a:gd name="connsiteX6" fmla="*/ 3570875 w 5337432"/>
                  <a:gd name="connsiteY6" fmla="*/ 5159739 h 5406506"/>
                  <a:gd name="connsiteX7" fmla="*/ 559216 w 5337432"/>
                  <a:gd name="connsiteY7" fmla="*/ 5071797 h 5406506"/>
                  <a:gd name="connsiteX8" fmla="*/ 7272 w 5337432"/>
                  <a:gd name="connsiteY8" fmla="*/ 2579696 h 5406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7432" h="5406506">
                    <a:moveTo>
                      <a:pt x="7272" y="2579696"/>
                    </a:moveTo>
                    <a:cubicBezTo>
                      <a:pt x="49849" y="1848110"/>
                      <a:pt x="338915" y="1126902"/>
                      <a:pt x="814676" y="682281"/>
                    </a:cubicBezTo>
                    <a:cubicBezTo>
                      <a:pt x="1290437" y="237660"/>
                      <a:pt x="2131687" y="19053"/>
                      <a:pt x="2725364" y="856"/>
                    </a:cubicBezTo>
                    <a:cubicBezTo>
                      <a:pt x="3524122" y="-16136"/>
                      <a:pt x="4303805" y="220248"/>
                      <a:pt x="4731583" y="689890"/>
                    </a:cubicBezTo>
                    <a:cubicBezTo>
                      <a:pt x="5159361" y="1159532"/>
                      <a:pt x="5311295" y="1799369"/>
                      <a:pt x="5332975" y="2558438"/>
                    </a:cubicBezTo>
                    <a:cubicBezTo>
                      <a:pt x="5354655" y="3317507"/>
                      <a:pt x="5312293" y="4803344"/>
                      <a:pt x="4861661" y="5244301"/>
                    </a:cubicBezTo>
                    <a:cubicBezTo>
                      <a:pt x="4411029" y="5685258"/>
                      <a:pt x="4407938" y="5078478"/>
                      <a:pt x="3570875" y="5159739"/>
                    </a:cubicBezTo>
                    <a:cubicBezTo>
                      <a:pt x="2733812" y="5241000"/>
                      <a:pt x="1014398" y="5503656"/>
                      <a:pt x="559216" y="5071797"/>
                    </a:cubicBezTo>
                    <a:cubicBezTo>
                      <a:pt x="104034" y="4639938"/>
                      <a:pt x="-35305" y="3311282"/>
                      <a:pt x="7272" y="2579696"/>
                    </a:cubicBezTo>
                    <a:close/>
                  </a:path>
                </a:pathLst>
              </a:custGeom>
              <a:solidFill>
                <a:srgbClr val="EBC6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55" name="Szabadkézi sokszög 254"/>
              <p:cNvSpPr>
                <a:spLocks noChangeAspect="1"/>
              </p:cNvSpPr>
              <p:nvPr/>
            </p:nvSpPr>
            <p:spPr>
              <a:xfrm rot="5400000">
                <a:off x="499483" y="3882804"/>
                <a:ext cx="2147507" cy="1268693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gradFill flip="none" rotWithShape="1">
                <a:gsLst>
                  <a:gs pos="41000">
                    <a:srgbClr val="FFBF3F"/>
                  </a:gs>
                  <a:gs pos="87000">
                    <a:srgbClr val="F79735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56" name="Ellipszis 205"/>
              <p:cNvSpPr/>
              <p:nvPr/>
            </p:nvSpPr>
            <p:spPr>
              <a:xfrm flipH="1">
                <a:off x="959621" y="1333509"/>
                <a:ext cx="1250439" cy="1433603"/>
              </a:xfrm>
              <a:prstGeom prst="ellipse">
                <a:avLst/>
              </a:prstGeom>
              <a:solidFill>
                <a:srgbClr val="9595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grpSp>
            <p:nvGrpSpPr>
              <p:cNvPr id="259" name="Csoportba foglalás 258"/>
              <p:cNvGrpSpPr>
                <a:grpSpLocks noChangeAspect="1"/>
              </p:cNvGrpSpPr>
              <p:nvPr/>
            </p:nvGrpSpPr>
            <p:grpSpPr>
              <a:xfrm>
                <a:off x="996075" y="1333511"/>
                <a:ext cx="1147208" cy="1330959"/>
                <a:chOff x="4586506" y="1682103"/>
                <a:chExt cx="2948972" cy="3421254"/>
              </a:xfrm>
            </p:grpSpPr>
            <p:grpSp>
              <p:nvGrpSpPr>
                <p:cNvPr id="295" name="Csoportba foglalás 294"/>
                <p:cNvGrpSpPr/>
                <p:nvPr/>
              </p:nvGrpSpPr>
              <p:grpSpPr>
                <a:xfrm>
                  <a:off x="4586506" y="1682103"/>
                  <a:ext cx="2948972" cy="2772001"/>
                  <a:chOff x="1439700" y="1528447"/>
                  <a:chExt cx="2948972" cy="2772001"/>
                </a:xfrm>
              </p:grpSpPr>
              <p:sp>
                <p:nvSpPr>
                  <p:cNvPr id="341" name="Szabadkézi sokszög 340"/>
                  <p:cNvSpPr/>
                  <p:nvPr/>
                </p:nvSpPr>
                <p:spPr>
                  <a:xfrm>
                    <a:off x="2912673" y="1528447"/>
                    <a:ext cx="1475999" cy="2772000"/>
                  </a:xfrm>
                  <a:custGeom>
                    <a:avLst/>
                    <a:gdLst>
                      <a:gd name="connsiteX0" fmla="*/ 0 w 1507929"/>
                      <a:gd name="connsiteY0" fmla="*/ 0 h 2731004"/>
                      <a:gd name="connsiteX1" fmla="*/ 136601 w 1507929"/>
                      <a:gd name="connsiteY1" fmla="*/ 6170 h 2731004"/>
                      <a:gd name="connsiteX2" fmla="*/ 1507929 w 1507929"/>
                      <a:gd name="connsiteY2" fmla="*/ 1365502 h 2731004"/>
                      <a:gd name="connsiteX3" fmla="*/ 136601 w 1507929"/>
                      <a:gd name="connsiteY3" fmla="*/ 2724834 h 2731004"/>
                      <a:gd name="connsiteX4" fmla="*/ 0 w 1507929"/>
                      <a:gd name="connsiteY4" fmla="*/ 2731004 h 2731004"/>
                      <a:gd name="connsiteX5" fmla="*/ 0 w 1507929"/>
                      <a:gd name="connsiteY5" fmla="*/ 0 h 2731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7929" h="2731004">
                        <a:moveTo>
                          <a:pt x="0" y="0"/>
                        </a:moveTo>
                        <a:lnTo>
                          <a:pt x="136601" y="6170"/>
                        </a:lnTo>
                        <a:cubicBezTo>
                          <a:pt x="906856" y="76143"/>
                          <a:pt x="1507929" y="658033"/>
                          <a:pt x="1507929" y="1365502"/>
                        </a:cubicBezTo>
                        <a:cubicBezTo>
                          <a:pt x="1507929" y="2072972"/>
                          <a:pt x="906856" y="2654861"/>
                          <a:pt x="136601" y="2724834"/>
                        </a:cubicBezTo>
                        <a:lnTo>
                          <a:pt x="0" y="27310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42" name="Szabadkézi sokszög 341"/>
                  <p:cNvSpPr/>
                  <p:nvPr/>
                </p:nvSpPr>
                <p:spPr>
                  <a:xfrm>
                    <a:off x="1439700" y="1528450"/>
                    <a:ext cx="1475999" cy="2771998"/>
                  </a:xfrm>
                  <a:custGeom>
                    <a:avLst/>
                    <a:gdLst>
                      <a:gd name="connsiteX0" fmla="*/ 1527507 w 1547085"/>
                      <a:gd name="connsiteY0" fmla="*/ 0 h 2732772"/>
                      <a:gd name="connsiteX1" fmla="*/ 1547085 w 1547085"/>
                      <a:gd name="connsiteY1" fmla="*/ 884 h 2732772"/>
                      <a:gd name="connsiteX2" fmla="*/ 1547085 w 1547085"/>
                      <a:gd name="connsiteY2" fmla="*/ 2731888 h 2732772"/>
                      <a:gd name="connsiteX3" fmla="*/ 1527507 w 1547085"/>
                      <a:gd name="connsiteY3" fmla="*/ 2732772 h 2732772"/>
                      <a:gd name="connsiteX4" fmla="*/ 0 w 1547085"/>
                      <a:gd name="connsiteY4" fmla="*/ 1366386 h 2732772"/>
                      <a:gd name="connsiteX5" fmla="*/ 1527507 w 1547085"/>
                      <a:gd name="connsiteY5" fmla="*/ 0 h 2732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47085" h="2732772">
                        <a:moveTo>
                          <a:pt x="1527507" y="0"/>
                        </a:moveTo>
                        <a:lnTo>
                          <a:pt x="1547085" y="884"/>
                        </a:lnTo>
                        <a:lnTo>
                          <a:pt x="1547085" y="2731888"/>
                        </a:lnTo>
                        <a:lnTo>
                          <a:pt x="1527507" y="2732772"/>
                        </a:lnTo>
                        <a:cubicBezTo>
                          <a:pt x="683888" y="2732772"/>
                          <a:pt x="0" y="2121020"/>
                          <a:pt x="0" y="1366386"/>
                        </a:cubicBezTo>
                        <a:cubicBezTo>
                          <a:pt x="0" y="611752"/>
                          <a:pt x="683888" y="0"/>
                          <a:pt x="1527507" y="0"/>
                        </a:cubicBezTo>
                        <a:close/>
                      </a:path>
                    </a:pathLst>
                  </a:custGeom>
                  <a:solidFill>
                    <a:srgbClr val="95959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296" name="Ellipszis 295"/>
                <p:cNvSpPr/>
                <p:nvPr/>
              </p:nvSpPr>
              <p:spPr>
                <a:xfrm>
                  <a:off x="6938334" y="3674689"/>
                  <a:ext cx="340232" cy="304391"/>
                </a:xfrm>
                <a:prstGeom prst="ellipse">
                  <a:avLst/>
                </a:prstGeom>
                <a:solidFill>
                  <a:srgbClr val="FFC04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97" name="Szabadkézi sokszög 296"/>
                <p:cNvSpPr/>
                <p:nvPr/>
              </p:nvSpPr>
              <p:spPr>
                <a:xfrm flipH="1">
                  <a:off x="6068928" y="2907020"/>
                  <a:ext cx="10484" cy="1269158"/>
                </a:xfrm>
                <a:custGeom>
                  <a:avLst/>
                  <a:gdLst>
                    <a:gd name="connsiteX0" fmla="*/ 15567 w 15567"/>
                    <a:gd name="connsiteY0" fmla="*/ 0 h 1989582"/>
                    <a:gd name="connsiteX1" fmla="*/ 0 w 15567"/>
                    <a:gd name="connsiteY1" fmla="*/ 0 h 1989582"/>
                    <a:gd name="connsiteX2" fmla="*/ 0 w 15567"/>
                    <a:gd name="connsiteY2" fmla="*/ 1989582 h 1989582"/>
                    <a:gd name="connsiteX3" fmla="*/ 15567 w 15567"/>
                    <a:gd name="connsiteY3" fmla="*/ 1989582 h 1989582"/>
                    <a:gd name="connsiteX4" fmla="*/ 15567 w 15567"/>
                    <a:gd name="connsiteY4" fmla="*/ 0 h 1989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67" h="1989582">
                      <a:moveTo>
                        <a:pt x="15567" y="0"/>
                      </a:moveTo>
                      <a:lnTo>
                        <a:pt x="0" y="0"/>
                      </a:lnTo>
                      <a:lnTo>
                        <a:pt x="0" y="1989582"/>
                      </a:lnTo>
                      <a:lnTo>
                        <a:pt x="15567" y="1989582"/>
                      </a:lnTo>
                      <a:lnTo>
                        <a:pt x="15567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98" name="Szabadkézi sokszög 297"/>
                <p:cNvSpPr/>
                <p:nvPr/>
              </p:nvSpPr>
              <p:spPr>
                <a:xfrm flipH="1">
                  <a:off x="5136758" y="3616709"/>
                  <a:ext cx="70631" cy="6257"/>
                </a:xfrm>
                <a:custGeom>
                  <a:avLst/>
                  <a:gdLst>
                    <a:gd name="connsiteX0" fmla="*/ 104871 w 104871"/>
                    <a:gd name="connsiteY0" fmla="*/ 0 h 9808"/>
                    <a:gd name="connsiteX1" fmla="*/ 12591 w 104871"/>
                    <a:gd name="connsiteY1" fmla="*/ 6906 h 9808"/>
                    <a:gd name="connsiteX2" fmla="*/ 0 w 104871"/>
                    <a:gd name="connsiteY2" fmla="*/ 9808 h 9808"/>
                    <a:gd name="connsiteX3" fmla="*/ 104871 w 104871"/>
                    <a:gd name="connsiteY3" fmla="*/ 0 h 9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871" h="9808">
                      <a:moveTo>
                        <a:pt x="104871" y="0"/>
                      </a:moveTo>
                      <a:lnTo>
                        <a:pt x="12591" y="6906"/>
                      </a:lnTo>
                      <a:lnTo>
                        <a:pt x="0" y="9808"/>
                      </a:lnTo>
                      <a:lnTo>
                        <a:pt x="104871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99" name="Ellipszis 298"/>
                <p:cNvSpPr/>
                <p:nvPr/>
              </p:nvSpPr>
              <p:spPr>
                <a:xfrm>
                  <a:off x="4879337" y="3678393"/>
                  <a:ext cx="340232" cy="304391"/>
                </a:xfrm>
                <a:prstGeom prst="ellipse">
                  <a:avLst/>
                </a:prstGeom>
                <a:solidFill>
                  <a:srgbClr val="FFC5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00" name="Szabadkézi sokszög 299"/>
                <p:cNvSpPr/>
                <p:nvPr/>
              </p:nvSpPr>
              <p:spPr>
                <a:xfrm flipH="1">
                  <a:off x="5207388" y="3622966"/>
                  <a:ext cx="20767" cy="4533"/>
                </a:xfrm>
                <a:custGeom>
                  <a:avLst/>
                  <a:gdLst>
                    <a:gd name="connsiteX0" fmla="*/ 30834 w 30834"/>
                    <a:gd name="connsiteY0" fmla="*/ 0 h 7106"/>
                    <a:gd name="connsiteX1" fmla="*/ 21261 w 30834"/>
                    <a:gd name="connsiteY1" fmla="*/ 895 h 7106"/>
                    <a:gd name="connsiteX2" fmla="*/ 0 w 30834"/>
                    <a:gd name="connsiteY2" fmla="*/ 7106 h 7106"/>
                    <a:gd name="connsiteX3" fmla="*/ 30834 w 30834"/>
                    <a:gd name="connsiteY3" fmla="*/ 0 h 7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834" h="7106">
                      <a:moveTo>
                        <a:pt x="30834" y="0"/>
                      </a:moveTo>
                      <a:lnTo>
                        <a:pt x="21261" y="895"/>
                      </a:lnTo>
                      <a:lnTo>
                        <a:pt x="0" y="7106"/>
                      </a:lnTo>
                      <a:lnTo>
                        <a:pt x="30834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301" name="Csoportba foglalás 300"/>
                <p:cNvGrpSpPr/>
                <p:nvPr/>
              </p:nvGrpSpPr>
              <p:grpSpPr>
                <a:xfrm flipH="1">
                  <a:off x="4765656" y="2907020"/>
                  <a:ext cx="2627512" cy="1621224"/>
                  <a:chOff x="3169654" y="2158253"/>
                  <a:chExt cx="3901257" cy="2541494"/>
                </a:xfrm>
              </p:grpSpPr>
              <p:sp>
                <p:nvSpPr>
                  <p:cNvPr id="339" name="Szabadkézi sokszög 338"/>
                  <p:cNvSpPr/>
                  <p:nvPr/>
                </p:nvSpPr>
                <p:spPr>
                  <a:xfrm>
                    <a:off x="5121089" y="2158253"/>
                    <a:ext cx="1949822" cy="2541494"/>
                  </a:xfrm>
                  <a:custGeom>
                    <a:avLst/>
                    <a:gdLst>
                      <a:gd name="connsiteX0" fmla="*/ 0 w 936812"/>
                      <a:gd name="connsiteY0" fmla="*/ 0 h 1385047"/>
                      <a:gd name="connsiteX1" fmla="*/ 936812 w 936812"/>
                      <a:gd name="connsiteY1" fmla="*/ 0 h 1385047"/>
                      <a:gd name="connsiteX2" fmla="*/ 0 w 936812"/>
                      <a:gd name="connsiteY2" fmla="*/ 1385047 h 1385047"/>
                      <a:gd name="connsiteX3" fmla="*/ 0 w 936812"/>
                      <a:gd name="connsiteY3" fmla="*/ 0 h 13850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6812" h="1385047">
                        <a:moveTo>
                          <a:pt x="0" y="0"/>
                        </a:moveTo>
                        <a:lnTo>
                          <a:pt x="936812" y="0"/>
                        </a:lnTo>
                        <a:cubicBezTo>
                          <a:pt x="936812" y="764940"/>
                          <a:pt x="517387" y="1385047"/>
                          <a:pt x="0" y="138504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E7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40" name="Szabadkézi sokszög 339"/>
                  <p:cNvSpPr/>
                  <p:nvPr/>
                </p:nvSpPr>
                <p:spPr>
                  <a:xfrm flipH="1">
                    <a:off x="3169654" y="2158253"/>
                    <a:ext cx="1949822" cy="2541494"/>
                  </a:xfrm>
                  <a:custGeom>
                    <a:avLst/>
                    <a:gdLst>
                      <a:gd name="connsiteX0" fmla="*/ 0 w 936812"/>
                      <a:gd name="connsiteY0" fmla="*/ 0 h 1385047"/>
                      <a:gd name="connsiteX1" fmla="*/ 936812 w 936812"/>
                      <a:gd name="connsiteY1" fmla="*/ 0 h 1385047"/>
                      <a:gd name="connsiteX2" fmla="*/ 0 w 936812"/>
                      <a:gd name="connsiteY2" fmla="*/ 1385047 h 1385047"/>
                      <a:gd name="connsiteX3" fmla="*/ 0 w 936812"/>
                      <a:gd name="connsiteY3" fmla="*/ 0 h 13850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6812" h="1385047">
                        <a:moveTo>
                          <a:pt x="0" y="0"/>
                        </a:moveTo>
                        <a:lnTo>
                          <a:pt x="936812" y="0"/>
                        </a:lnTo>
                        <a:cubicBezTo>
                          <a:pt x="936812" y="764940"/>
                          <a:pt x="517387" y="1385047"/>
                          <a:pt x="0" y="1385047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45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302" name="Szabadkézi sokszög 301"/>
                <p:cNvSpPr/>
                <p:nvPr/>
              </p:nvSpPr>
              <p:spPr>
                <a:xfrm flipH="1">
                  <a:off x="5228155" y="3627499"/>
                  <a:ext cx="44614" cy="12343"/>
                </a:xfrm>
                <a:custGeom>
                  <a:avLst/>
                  <a:gdLst>
                    <a:gd name="connsiteX0" fmla="*/ 66242 w 66242"/>
                    <a:gd name="connsiteY0" fmla="*/ 0 h 19349"/>
                    <a:gd name="connsiteX1" fmla="*/ 23671 w 66242"/>
                    <a:gd name="connsiteY1" fmla="*/ 9810 h 19349"/>
                    <a:gd name="connsiteX2" fmla="*/ 0 w 66242"/>
                    <a:gd name="connsiteY2" fmla="*/ 19349 h 19349"/>
                    <a:gd name="connsiteX3" fmla="*/ 66242 w 66242"/>
                    <a:gd name="connsiteY3" fmla="*/ 0 h 19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242" h="19349">
                      <a:moveTo>
                        <a:pt x="66242" y="0"/>
                      </a:moveTo>
                      <a:lnTo>
                        <a:pt x="23671" y="9810"/>
                      </a:lnTo>
                      <a:lnTo>
                        <a:pt x="0" y="19349"/>
                      </a:lnTo>
                      <a:lnTo>
                        <a:pt x="66242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03" name="Szabadkézi sokszög 302"/>
                <p:cNvSpPr/>
                <p:nvPr/>
              </p:nvSpPr>
              <p:spPr>
                <a:xfrm flipH="1">
                  <a:off x="5272770" y="3639842"/>
                  <a:ext cx="20840" cy="7954"/>
                </a:xfrm>
                <a:custGeom>
                  <a:avLst/>
                  <a:gdLst>
                    <a:gd name="connsiteX0" fmla="*/ 30943 w 30943"/>
                    <a:gd name="connsiteY0" fmla="*/ 0 h 12469"/>
                    <a:gd name="connsiteX1" fmla="*/ 14568 w 30943"/>
                    <a:gd name="connsiteY1" fmla="*/ 4783 h 12469"/>
                    <a:gd name="connsiteX2" fmla="*/ 0 w 30943"/>
                    <a:gd name="connsiteY2" fmla="*/ 12469 h 12469"/>
                    <a:gd name="connsiteX3" fmla="*/ 30943 w 30943"/>
                    <a:gd name="connsiteY3" fmla="*/ 0 h 12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943" h="12469">
                      <a:moveTo>
                        <a:pt x="30943" y="0"/>
                      </a:moveTo>
                      <a:lnTo>
                        <a:pt x="14568" y="4783"/>
                      </a:lnTo>
                      <a:lnTo>
                        <a:pt x="0" y="12469"/>
                      </a:lnTo>
                      <a:lnTo>
                        <a:pt x="30943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04" name="Szabadkézi sokszög 303"/>
                <p:cNvSpPr/>
                <p:nvPr/>
              </p:nvSpPr>
              <p:spPr>
                <a:xfrm flipH="1">
                  <a:off x="5293610" y="3647796"/>
                  <a:ext cx="38553" cy="19265"/>
                </a:xfrm>
                <a:custGeom>
                  <a:avLst/>
                  <a:gdLst>
                    <a:gd name="connsiteX0" fmla="*/ 57243 w 57243"/>
                    <a:gd name="connsiteY0" fmla="*/ 0 h 30201"/>
                    <a:gd name="connsiteX1" fmla="*/ 34038 w 57243"/>
                    <a:gd name="connsiteY1" fmla="*/ 9351 h 30201"/>
                    <a:gd name="connsiteX2" fmla="*/ 0 w 57243"/>
                    <a:gd name="connsiteY2" fmla="*/ 30201 h 30201"/>
                    <a:gd name="connsiteX3" fmla="*/ 57243 w 57243"/>
                    <a:gd name="connsiteY3" fmla="*/ 0 h 30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243" h="30201">
                      <a:moveTo>
                        <a:pt x="57243" y="0"/>
                      </a:moveTo>
                      <a:lnTo>
                        <a:pt x="34038" y="9351"/>
                      </a:lnTo>
                      <a:lnTo>
                        <a:pt x="0" y="30201"/>
                      </a:lnTo>
                      <a:lnTo>
                        <a:pt x="57243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06" name="Szabadkézi sokszög 305"/>
                <p:cNvSpPr/>
                <p:nvPr/>
              </p:nvSpPr>
              <p:spPr>
                <a:xfrm flipH="1">
                  <a:off x="5332163" y="3667061"/>
                  <a:ext cx="16198" cy="9398"/>
                </a:xfrm>
                <a:custGeom>
                  <a:avLst/>
                  <a:gdLst>
                    <a:gd name="connsiteX0" fmla="*/ 24050 w 24050"/>
                    <a:gd name="connsiteY0" fmla="*/ 0 h 14732"/>
                    <a:gd name="connsiteX1" fmla="*/ 6197 w 24050"/>
                    <a:gd name="connsiteY1" fmla="*/ 9419 h 14732"/>
                    <a:gd name="connsiteX2" fmla="*/ 0 w 24050"/>
                    <a:gd name="connsiteY2" fmla="*/ 14732 h 14732"/>
                    <a:gd name="connsiteX3" fmla="*/ 24050 w 24050"/>
                    <a:gd name="connsiteY3" fmla="*/ 0 h 14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050" h="14732">
                      <a:moveTo>
                        <a:pt x="24050" y="0"/>
                      </a:moveTo>
                      <a:lnTo>
                        <a:pt x="6197" y="9419"/>
                      </a:lnTo>
                      <a:lnTo>
                        <a:pt x="0" y="14732"/>
                      </a:lnTo>
                      <a:lnTo>
                        <a:pt x="24050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07" name="Szabadkézi sokszög 306"/>
                <p:cNvSpPr/>
                <p:nvPr/>
              </p:nvSpPr>
              <p:spPr>
                <a:xfrm flipH="1">
                  <a:off x="5348361" y="3676458"/>
                  <a:ext cx="44219" cy="35905"/>
                </a:xfrm>
                <a:custGeom>
                  <a:avLst/>
                  <a:gdLst>
                    <a:gd name="connsiteX0" fmla="*/ 65655 w 65655"/>
                    <a:gd name="connsiteY0" fmla="*/ 0 h 56286"/>
                    <a:gd name="connsiteX1" fmla="*/ 55941 w 65655"/>
                    <a:gd name="connsiteY1" fmla="*/ 5950 h 56286"/>
                    <a:gd name="connsiteX2" fmla="*/ 0 w 65655"/>
                    <a:gd name="connsiteY2" fmla="*/ 56286 h 56286"/>
                    <a:gd name="connsiteX3" fmla="*/ 65655 w 65655"/>
                    <a:gd name="connsiteY3" fmla="*/ 0 h 5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655" h="56286">
                      <a:moveTo>
                        <a:pt x="65655" y="0"/>
                      </a:moveTo>
                      <a:lnTo>
                        <a:pt x="55941" y="5950"/>
                      </a:lnTo>
                      <a:lnTo>
                        <a:pt x="0" y="56286"/>
                      </a:lnTo>
                      <a:lnTo>
                        <a:pt x="65655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308" name="Csoportba foglalás 307"/>
                <p:cNvGrpSpPr/>
                <p:nvPr/>
              </p:nvGrpSpPr>
              <p:grpSpPr>
                <a:xfrm>
                  <a:off x="5926641" y="3131633"/>
                  <a:ext cx="285553" cy="760461"/>
                  <a:chOff x="4635389" y="4442242"/>
                  <a:chExt cx="464659" cy="692270"/>
                </a:xfrm>
              </p:grpSpPr>
              <p:sp>
                <p:nvSpPr>
                  <p:cNvPr id="337" name="Szabadkézi sokszög 336"/>
                  <p:cNvSpPr/>
                  <p:nvPr/>
                </p:nvSpPr>
                <p:spPr>
                  <a:xfrm>
                    <a:off x="4864514" y="4442242"/>
                    <a:ext cx="235534" cy="692269"/>
                  </a:xfrm>
                  <a:custGeom>
                    <a:avLst/>
                    <a:gdLst>
                      <a:gd name="connsiteX0" fmla="*/ 0 w 560090"/>
                      <a:gd name="connsiteY0" fmla="*/ 0 h 1216152"/>
                      <a:gd name="connsiteX1" fmla="*/ 228600 w 560090"/>
                      <a:gd name="connsiteY1" fmla="*/ 0 h 1216152"/>
                      <a:gd name="connsiteX2" fmla="*/ 406902 w 560090"/>
                      <a:gd name="connsiteY2" fmla="*/ 948564 h 1216152"/>
                      <a:gd name="connsiteX3" fmla="*/ 406902 w 560090"/>
                      <a:gd name="connsiteY3" fmla="*/ 948565 h 1216152"/>
                      <a:gd name="connsiteX4" fmla="*/ 426179 w 560090"/>
                      <a:gd name="connsiteY4" fmla="*/ 953909 h 1216152"/>
                      <a:gd name="connsiteX5" fmla="*/ 560090 w 560090"/>
                      <a:gd name="connsiteY5" fmla="*/ 1062534 h 1216152"/>
                      <a:gd name="connsiteX6" fmla="*/ 482008 w 560090"/>
                      <a:gd name="connsiteY6" fmla="*/ 1148424 h 1216152"/>
                      <a:gd name="connsiteX7" fmla="*/ 447138 w 560090"/>
                      <a:gd name="connsiteY7" fmla="*/ 1162624 h 1216152"/>
                      <a:gd name="connsiteX8" fmla="*/ 447138 w 560090"/>
                      <a:gd name="connsiteY8" fmla="*/ 1162623 h 1216152"/>
                      <a:gd name="connsiteX9" fmla="*/ 426179 w 560090"/>
                      <a:gd name="connsiteY9" fmla="*/ 1171158 h 1216152"/>
                      <a:gd name="connsiteX10" fmla="*/ 102890 w 560090"/>
                      <a:gd name="connsiteY10" fmla="*/ 1216152 h 1216152"/>
                      <a:gd name="connsiteX11" fmla="*/ 0 w 560090"/>
                      <a:gd name="connsiteY11" fmla="*/ 1216152 h 1216152"/>
                      <a:gd name="connsiteX12" fmla="*/ 0 w 560090"/>
                      <a:gd name="connsiteY12" fmla="*/ 1211910 h 1216152"/>
                      <a:gd name="connsiteX13" fmla="*/ 0 w 560090"/>
                      <a:gd name="connsiteY13" fmla="*/ 913156 h 12161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60090" h="1216152">
                        <a:moveTo>
                          <a:pt x="0" y="0"/>
                        </a:moveTo>
                        <a:lnTo>
                          <a:pt x="228600" y="0"/>
                        </a:lnTo>
                        <a:lnTo>
                          <a:pt x="406902" y="948564"/>
                        </a:lnTo>
                        <a:lnTo>
                          <a:pt x="406902" y="948565"/>
                        </a:lnTo>
                        <a:lnTo>
                          <a:pt x="426179" y="953909"/>
                        </a:lnTo>
                        <a:cubicBezTo>
                          <a:pt x="508916" y="981709"/>
                          <a:pt x="560090" y="1020114"/>
                          <a:pt x="560090" y="1062534"/>
                        </a:cubicBezTo>
                        <a:cubicBezTo>
                          <a:pt x="560090" y="1094350"/>
                          <a:pt x="531305" y="1123906"/>
                          <a:pt x="482008" y="1148424"/>
                        </a:cubicBezTo>
                        <a:lnTo>
                          <a:pt x="447138" y="1162624"/>
                        </a:lnTo>
                        <a:lnTo>
                          <a:pt x="447138" y="1162623"/>
                        </a:lnTo>
                        <a:lnTo>
                          <a:pt x="426179" y="1171158"/>
                        </a:lnTo>
                        <a:cubicBezTo>
                          <a:pt x="343443" y="1198958"/>
                          <a:pt x="229143" y="1216152"/>
                          <a:pt x="102890" y="1216152"/>
                        </a:cubicBezTo>
                        <a:lnTo>
                          <a:pt x="0" y="1216152"/>
                        </a:lnTo>
                        <a:lnTo>
                          <a:pt x="0" y="1211910"/>
                        </a:lnTo>
                        <a:lnTo>
                          <a:pt x="0" y="913156"/>
                        </a:lnTo>
                        <a:close/>
                      </a:path>
                    </a:pathLst>
                  </a:custGeom>
                  <a:solidFill>
                    <a:srgbClr val="FF9A3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dirty="0"/>
                  </a:p>
                </p:txBody>
              </p:sp>
              <p:sp>
                <p:nvSpPr>
                  <p:cNvPr id="338" name="Szabadkézi sokszög 337"/>
                  <p:cNvSpPr/>
                  <p:nvPr/>
                </p:nvSpPr>
                <p:spPr>
                  <a:xfrm flipH="1">
                    <a:off x="4635389" y="4442243"/>
                    <a:ext cx="235534" cy="692269"/>
                  </a:xfrm>
                  <a:custGeom>
                    <a:avLst/>
                    <a:gdLst>
                      <a:gd name="connsiteX0" fmla="*/ 0 w 560090"/>
                      <a:gd name="connsiteY0" fmla="*/ 0 h 1216152"/>
                      <a:gd name="connsiteX1" fmla="*/ 228600 w 560090"/>
                      <a:gd name="connsiteY1" fmla="*/ 0 h 1216152"/>
                      <a:gd name="connsiteX2" fmla="*/ 406902 w 560090"/>
                      <a:gd name="connsiteY2" fmla="*/ 948564 h 1216152"/>
                      <a:gd name="connsiteX3" fmla="*/ 406902 w 560090"/>
                      <a:gd name="connsiteY3" fmla="*/ 948565 h 1216152"/>
                      <a:gd name="connsiteX4" fmla="*/ 426179 w 560090"/>
                      <a:gd name="connsiteY4" fmla="*/ 953909 h 1216152"/>
                      <a:gd name="connsiteX5" fmla="*/ 560090 w 560090"/>
                      <a:gd name="connsiteY5" fmla="*/ 1062534 h 1216152"/>
                      <a:gd name="connsiteX6" fmla="*/ 482008 w 560090"/>
                      <a:gd name="connsiteY6" fmla="*/ 1148424 h 1216152"/>
                      <a:gd name="connsiteX7" fmla="*/ 447138 w 560090"/>
                      <a:gd name="connsiteY7" fmla="*/ 1162624 h 1216152"/>
                      <a:gd name="connsiteX8" fmla="*/ 447138 w 560090"/>
                      <a:gd name="connsiteY8" fmla="*/ 1162623 h 1216152"/>
                      <a:gd name="connsiteX9" fmla="*/ 426179 w 560090"/>
                      <a:gd name="connsiteY9" fmla="*/ 1171158 h 1216152"/>
                      <a:gd name="connsiteX10" fmla="*/ 102890 w 560090"/>
                      <a:gd name="connsiteY10" fmla="*/ 1216152 h 1216152"/>
                      <a:gd name="connsiteX11" fmla="*/ 0 w 560090"/>
                      <a:gd name="connsiteY11" fmla="*/ 1216152 h 1216152"/>
                      <a:gd name="connsiteX12" fmla="*/ 0 w 560090"/>
                      <a:gd name="connsiteY12" fmla="*/ 1211910 h 1216152"/>
                      <a:gd name="connsiteX13" fmla="*/ 0 w 560090"/>
                      <a:gd name="connsiteY13" fmla="*/ 913156 h 12161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60090" h="1216152">
                        <a:moveTo>
                          <a:pt x="0" y="0"/>
                        </a:moveTo>
                        <a:lnTo>
                          <a:pt x="228600" y="0"/>
                        </a:lnTo>
                        <a:lnTo>
                          <a:pt x="406902" y="948564"/>
                        </a:lnTo>
                        <a:lnTo>
                          <a:pt x="406902" y="948565"/>
                        </a:lnTo>
                        <a:lnTo>
                          <a:pt x="426179" y="953909"/>
                        </a:lnTo>
                        <a:cubicBezTo>
                          <a:pt x="508916" y="981709"/>
                          <a:pt x="560090" y="1020114"/>
                          <a:pt x="560090" y="1062534"/>
                        </a:cubicBezTo>
                        <a:cubicBezTo>
                          <a:pt x="560090" y="1094350"/>
                          <a:pt x="531305" y="1123906"/>
                          <a:pt x="482008" y="1148424"/>
                        </a:cubicBezTo>
                        <a:lnTo>
                          <a:pt x="447138" y="1162624"/>
                        </a:lnTo>
                        <a:lnTo>
                          <a:pt x="447138" y="1162623"/>
                        </a:lnTo>
                        <a:lnTo>
                          <a:pt x="426179" y="1171158"/>
                        </a:lnTo>
                        <a:cubicBezTo>
                          <a:pt x="343443" y="1198958"/>
                          <a:pt x="229143" y="1216152"/>
                          <a:pt x="102890" y="1216152"/>
                        </a:cubicBezTo>
                        <a:lnTo>
                          <a:pt x="0" y="1216152"/>
                        </a:lnTo>
                        <a:lnTo>
                          <a:pt x="0" y="1211910"/>
                        </a:lnTo>
                        <a:lnTo>
                          <a:pt x="0" y="913156"/>
                        </a:lnTo>
                        <a:close/>
                      </a:path>
                    </a:pathLst>
                  </a:custGeom>
                  <a:solidFill>
                    <a:srgbClr val="FFB45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 dirty="0"/>
                  </a:p>
                </p:txBody>
              </p:sp>
            </p:grpSp>
            <p:grpSp>
              <p:nvGrpSpPr>
                <p:cNvPr id="309" name="Csoportba foglalás 308"/>
                <p:cNvGrpSpPr/>
                <p:nvPr/>
              </p:nvGrpSpPr>
              <p:grpSpPr>
                <a:xfrm>
                  <a:off x="5136722" y="3073902"/>
                  <a:ext cx="547823" cy="470403"/>
                  <a:chOff x="4493581" y="2506367"/>
                  <a:chExt cx="813392" cy="737420"/>
                </a:xfrm>
              </p:grpSpPr>
              <p:sp>
                <p:nvSpPr>
                  <p:cNvPr id="329" name="Ellipszis 328"/>
                  <p:cNvSpPr/>
                  <p:nvPr/>
                </p:nvSpPr>
                <p:spPr>
                  <a:xfrm>
                    <a:off x="4502539" y="2595201"/>
                    <a:ext cx="789793" cy="648586"/>
                  </a:xfrm>
                  <a:prstGeom prst="ellipse">
                    <a:avLst/>
                  </a:prstGeom>
                  <a:solidFill>
                    <a:srgbClr val="F4914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grpSp>
                <p:nvGrpSpPr>
                  <p:cNvPr id="330" name="Csoportba foglalás 329"/>
                  <p:cNvGrpSpPr/>
                  <p:nvPr/>
                </p:nvGrpSpPr>
                <p:grpSpPr>
                  <a:xfrm>
                    <a:off x="4493581" y="2506367"/>
                    <a:ext cx="813392" cy="622936"/>
                    <a:chOff x="4493581" y="2506367"/>
                    <a:chExt cx="813392" cy="622936"/>
                  </a:xfrm>
                </p:grpSpPr>
                <p:sp>
                  <p:nvSpPr>
                    <p:cNvPr id="331" name="Ellipszis 330"/>
                    <p:cNvSpPr/>
                    <p:nvPr/>
                  </p:nvSpPr>
                  <p:spPr>
                    <a:xfrm rot="5400000">
                      <a:off x="4617808" y="2451940"/>
                      <a:ext cx="564935" cy="789792"/>
                    </a:xfrm>
                    <a:prstGeom prst="ellipse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32" name="Ellipszis 331"/>
                    <p:cNvSpPr/>
                    <p:nvPr/>
                  </p:nvSpPr>
                  <p:spPr>
                    <a:xfrm rot="16200000">
                      <a:off x="4658753" y="2641497"/>
                      <a:ext cx="460452" cy="515160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accent6">
                            <a:lumMod val="50000"/>
                          </a:schemeClr>
                        </a:gs>
                        <a:gs pos="30000">
                          <a:srgbClr val="00B050"/>
                        </a:gs>
                        <a:gs pos="77942">
                          <a:schemeClr val="accent1">
                            <a:lumMod val="50000"/>
                          </a:schemeClr>
                        </a:gs>
                        <a:gs pos="26000">
                          <a:schemeClr val="accent6">
                            <a:lumMod val="50000"/>
                          </a:schemeClr>
                        </a:gs>
                        <a:gs pos="16000">
                          <a:schemeClr val="tx1"/>
                        </a:gs>
                        <a:gs pos="90612">
                          <a:schemeClr val="accent5">
                            <a:lumMod val="50000"/>
                          </a:schemeClr>
                        </a:gs>
                        <a:gs pos="100000">
                          <a:schemeClr val="accent6">
                            <a:lumMod val="5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33" name="Ellipszis 332"/>
                    <p:cNvSpPr/>
                    <p:nvPr/>
                  </p:nvSpPr>
                  <p:spPr>
                    <a:xfrm>
                      <a:off x="5083728" y="2844489"/>
                      <a:ext cx="98791" cy="956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34" name="Szabadkézi sokszög 333"/>
                    <p:cNvSpPr/>
                    <p:nvPr/>
                  </p:nvSpPr>
                  <p:spPr>
                    <a:xfrm rot="5400000">
                      <a:off x="4731982" y="2418187"/>
                      <a:ext cx="336585" cy="789793"/>
                    </a:xfrm>
                    <a:custGeom>
                      <a:avLst/>
                      <a:gdLst>
                        <a:gd name="connsiteX0" fmla="*/ 409807 w 488321"/>
                        <a:gd name="connsiteY0" fmla="*/ 0 h 813392"/>
                        <a:gd name="connsiteX1" fmla="*/ 488321 w 488321"/>
                        <a:gd name="connsiteY1" fmla="*/ 7856 h 813392"/>
                        <a:gd name="connsiteX2" fmla="*/ 484236 w 488321"/>
                        <a:gd name="connsiteY2" fmla="*/ 8264 h 813392"/>
                        <a:gd name="connsiteX3" fmla="*/ 157019 w 488321"/>
                        <a:gd name="connsiteY3" fmla="*/ 406697 h 813392"/>
                        <a:gd name="connsiteX4" fmla="*/ 484236 w 488321"/>
                        <a:gd name="connsiteY4" fmla="*/ 805130 h 813392"/>
                        <a:gd name="connsiteX5" fmla="*/ 488312 w 488321"/>
                        <a:gd name="connsiteY5" fmla="*/ 805538 h 813392"/>
                        <a:gd name="connsiteX6" fmla="*/ 409807 w 488321"/>
                        <a:gd name="connsiteY6" fmla="*/ 813392 h 813392"/>
                        <a:gd name="connsiteX7" fmla="*/ 0 w 488321"/>
                        <a:gd name="connsiteY7" fmla="*/ 406696 h 813392"/>
                        <a:gd name="connsiteX8" fmla="*/ 409807 w 488321"/>
                        <a:gd name="connsiteY8" fmla="*/ 0 h 813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8321" h="813392">
                          <a:moveTo>
                            <a:pt x="409807" y="0"/>
                          </a:moveTo>
                          <a:lnTo>
                            <a:pt x="488321" y="7856"/>
                          </a:lnTo>
                          <a:lnTo>
                            <a:pt x="484236" y="8264"/>
                          </a:lnTo>
                          <a:cubicBezTo>
                            <a:pt x="297494" y="46187"/>
                            <a:pt x="157019" y="210162"/>
                            <a:pt x="157019" y="406697"/>
                          </a:cubicBezTo>
                          <a:cubicBezTo>
                            <a:pt x="157019" y="603233"/>
                            <a:pt x="297494" y="767208"/>
                            <a:pt x="484236" y="805130"/>
                          </a:cubicBezTo>
                          <a:lnTo>
                            <a:pt x="488312" y="805538"/>
                          </a:lnTo>
                          <a:lnTo>
                            <a:pt x="409807" y="813392"/>
                          </a:lnTo>
                          <a:cubicBezTo>
                            <a:pt x="183477" y="813392"/>
                            <a:pt x="0" y="631308"/>
                            <a:pt x="0" y="406696"/>
                          </a:cubicBezTo>
                          <a:cubicBezTo>
                            <a:pt x="0" y="182084"/>
                            <a:pt x="183477" y="0"/>
                            <a:pt x="409807" y="0"/>
                          </a:cubicBezTo>
                          <a:close/>
                        </a:path>
                      </a:pathLst>
                    </a:custGeom>
                    <a:solidFill>
                      <a:srgbClr val="F46C1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35" name="Szabadkézi sokszög 334"/>
                    <p:cNvSpPr/>
                    <p:nvPr/>
                  </p:nvSpPr>
                  <p:spPr>
                    <a:xfrm rot="16200000">
                      <a:off x="4656116" y="2343832"/>
                      <a:ext cx="488321" cy="813392"/>
                    </a:xfrm>
                    <a:custGeom>
                      <a:avLst/>
                      <a:gdLst>
                        <a:gd name="connsiteX0" fmla="*/ 78514 w 488321"/>
                        <a:gd name="connsiteY0" fmla="*/ 0 h 813392"/>
                        <a:gd name="connsiteX1" fmla="*/ 488321 w 488321"/>
                        <a:gd name="connsiteY1" fmla="*/ 406696 h 813392"/>
                        <a:gd name="connsiteX2" fmla="*/ 78514 w 488321"/>
                        <a:gd name="connsiteY2" fmla="*/ 813392 h 813392"/>
                        <a:gd name="connsiteX3" fmla="*/ 0 w 488321"/>
                        <a:gd name="connsiteY3" fmla="*/ 805537 h 813392"/>
                        <a:gd name="connsiteX4" fmla="*/ 4085 w 488321"/>
                        <a:gd name="connsiteY4" fmla="*/ 805128 h 813392"/>
                        <a:gd name="connsiteX5" fmla="*/ 331302 w 488321"/>
                        <a:gd name="connsiteY5" fmla="*/ 406695 h 813392"/>
                        <a:gd name="connsiteX6" fmla="*/ 4085 w 488321"/>
                        <a:gd name="connsiteY6" fmla="*/ 8262 h 813392"/>
                        <a:gd name="connsiteX7" fmla="*/ 9 w 488321"/>
                        <a:gd name="connsiteY7" fmla="*/ 7855 h 813392"/>
                        <a:gd name="connsiteX8" fmla="*/ 78514 w 488321"/>
                        <a:gd name="connsiteY8" fmla="*/ 0 h 813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8321" h="813392">
                          <a:moveTo>
                            <a:pt x="78514" y="0"/>
                          </a:moveTo>
                          <a:cubicBezTo>
                            <a:pt x="304844" y="0"/>
                            <a:pt x="488321" y="182084"/>
                            <a:pt x="488321" y="406696"/>
                          </a:cubicBezTo>
                          <a:cubicBezTo>
                            <a:pt x="488321" y="631308"/>
                            <a:pt x="304844" y="813392"/>
                            <a:pt x="78514" y="813392"/>
                          </a:cubicBezTo>
                          <a:lnTo>
                            <a:pt x="0" y="805537"/>
                          </a:lnTo>
                          <a:lnTo>
                            <a:pt x="4085" y="805128"/>
                          </a:lnTo>
                          <a:cubicBezTo>
                            <a:pt x="190827" y="767206"/>
                            <a:pt x="331302" y="603231"/>
                            <a:pt x="331302" y="406695"/>
                          </a:cubicBezTo>
                          <a:cubicBezTo>
                            <a:pt x="331302" y="210160"/>
                            <a:pt x="190827" y="46185"/>
                            <a:pt x="4085" y="8262"/>
                          </a:cubicBezTo>
                          <a:lnTo>
                            <a:pt x="9" y="7855"/>
                          </a:lnTo>
                          <a:lnTo>
                            <a:pt x="78514" y="0"/>
                          </a:lnTo>
                          <a:close/>
                        </a:path>
                      </a:pathLst>
                    </a:custGeom>
                    <a:solidFill>
                      <a:srgbClr val="F27D2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36" name="Ellipszis 335"/>
                    <p:cNvSpPr/>
                    <p:nvPr/>
                  </p:nvSpPr>
                  <p:spPr>
                    <a:xfrm>
                      <a:off x="4977692" y="2916033"/>
                      <a:ext cx="72000" cy="7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</p:grpSp>
            <p:grpSp>
              <p:nvGrpSpPr>
                <p:cNvPr id="310" name="Csoportba foglalás 309"/>
                <p:cNvGrpSpPr/>
                <p:nvPr/>
              </p:nvGrpSpPr>
              <p:grpSpPr>
                <a:xfrm>
                  <a:off x="6420936" y="3094632"/>
                  <a:ext cx="547823" cy="465097"/>
                  <a:chOff x="4493581" y="2506367"/>
                  <a:chExt cx="813392" cy="729103"/>
                </a:xfrm>
              </p:grpSpPr>
              <p:sp>
                <p:nvSpPr>
                  <p:cNvPr id="321" name="Ellipszis 320"/>
                  <p:cNvSpPr/>
                  <p:nvPr/>
                </p:nvSpPr>
                <p:spPr>
                  <a:xfrm>
                    <a:off x="4512149" y="2555214"/>
                    <a:ext cx="789793" cy="680256"/>
                  </a:xfrm>
                  <a:prstGeom prst="ellipse">
                    <a:avLst/>
                  </a:prstGeom>
                  <a:solidFill>
                    <a:srgbClr val="F4914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grpSp>
                <p:nvGrpSpPr>
                  <p:cNvPr id="322" name="Csoportba foglalás 321"/>
                  <p:cNvGrpSpPr/>
                  <p:nvPr/>
                </p:nvGrpSpPr>
                <p:grpSpPr>
                  <a:xfrm>
                    <a:off x="4493581" y="2506367"/>
                    <a:ext cx="813392" cy="622936"/>
                    <a:chOff x="4493581" y="2506367"/>
                    <a:chExt cx="813392" cy="622936"/>
                  </a:xfrm>
                </p:grpSpPr>
                <p:sp>
                  <p:nvSpPr>
                    <p:cNvPr id="323" name="Ellipszis 322"/>
                    <p:cNvSpPr/>
                    <p:nvPr/>
                  </p:nvSpPr>
                  <p:spPr>
                    <a:xfrm rot="5400000">
                      <a:off x="4617808" y="2451940"/>
                      <a:ext cx="564935" cy="789792"/>
                    </a:xfrm>
                    <a:prstGeom prst="ellipse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24" name="Ellipszis 323"/>
                    <p:cNvSpPr/>
                    <p:nvPr/>
                  </p:nvSpPr>
                  <p:spPr>
                    <a:xfrm rot="16200000">
                      <a:off x="4658753" y="2641497"/>
                      <a:ext cx="460452" cy="515160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accent6">
                            <a:lumMod val="50000"/>
                          </a:schemeClr>
                        </a:gs>
                        <a:gs pos="30000">
                          <a:srgbClr val="00B050"/>
                        </a:gs>
                        <a:gs pos="77942">
                          <a:schemeClr val="accent1">
                            <a:lumMod val="50000"/>
                          </a:schemeClr>
                        </a:gs>
                        <a:gs pos="26000">
                          <a:schemeClr val="accent6">
                            <a:lumMod val="50000"/>
                          </a:schemeClr>
                        </a:gs>
                        <a:gs pos="16000">
                          <a:schemeClr val="tx1"/>
                        </a:gs>
                        <a:gs pos="90612">
                          <a:schemeClr val="accent5">
                            <a:lumMod val="50000"/>
                          </a:schemeClr>
                        </a:gs>
                        <a:gs pos="100000">
                          <a:schemeClr val="accent6">
                            <a:lumMod val="5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25" name="Ellipszis 324"/>
                    <p:cNvSpPr/>
                    <p:nvPr/>
                  </p:nvSpPr>
                  <p:spPr>
                    <a:xfrm>
                      <a:off x="5083728" y="2844489"/>
                      <a:ext cx="98791" cy="9569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26" name="Szabadkézi sokszög 325"/>
                    <p:cNvSpPr/>
                    <p:nvPr/>
                  </p:nvSpPr>
                  <p:spPr>
                    <a:xfrm rot="5400000">
                      <a:off x="4731982" y="2418187"/>
                      <a:ext cx="336585" cy="789793"/>
                    </a:xfrm>
                    <a:custGeom>
                      <a:avLst/>
                      <a:gdLst>
                        <a:gd name="connsiteX0" fmla="*/ 409807 w 488321"/>
                        <a:gd name="connsiteY0" fmla="*/ 0 h 813392"/>
                        <a:gd name="connsiteX1" fmla="*/ 488321 w 488321"/>
                        <a:gd name="connsiteY1" fmla="*/ 7856 h 813392"/>
                        <a:gd name="connsiteX2" fmla="*/ 484236 w 488321"/>
                        <a:gd name="connsiteY2" fmla="*/ 8264 h 813392"/>
                        <a:gd name="connsiteX3" fmla="*/ 157019 w 488321"/>
                        <a:gd name="connsiteY3" fmla="*/ 406697 h 813392"/>
                        <a:gd name="connsiteX4" fmla="*/ 484236 w 488321"/>
                        <a:gd name="connsiteY4" fmla="*/ 805130 h 813392"/>
                        <a:gd name="connsiteX5" fmla="*/ 488312 w 488321"/>
                        <a:gd name="connsiteY5" fmla="*/ 805538 h 813392"/>
                        <a:gd name="connsiteX6" fmla="*/ 409807 w 488321"/>
                        <a:gd name="connsiteY6" fmla="*/ 813392 h 813392"/>
                        <a:gd name="connsiteX7" fmla="*/ 0 w 488321"/>
                        <a:gd name="connsiteY7" fmla="*/ 406696 h 813392"/>
                        <a:gd name="connsiteX8" fmla="*/ 409807 w 488321"/>
                        <a:gd name="connsiteY8" fmla="*/ 0 h 813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8321" h="813392">
                          <a:moveTo>
                            <a:pt x="409807" y="0"/>
                          </a:moveTo>
                          <a:lnTo>
                            <a:pt x="488321" y="7856"/>
                          </a:lnTo>
                          <a:lnTo>
                            <a:pt x="484236" y="8264"/>
                          </a:lnTo>
                          <a:cubicBezTo>
                            <a:pt x="297494" y="46187"/>
                            <a:pt x="157019" y="210162"/>
                            <a:pt x="157019" y="406697"/>
                          </a:cubicBezTo>
                          <a:cubicBezTo>
                            <a:pt x="157019" y="603233"/>
                            <a:pt x="297494" y="767208"/>
                            <a:pt x="484236" y="805130"/>
                          </a:cubicBezTo>
                          <a:lnTo>
                            <a:pt x="488312" y="805538"/>
                          </a:lnTo>
                          <a:lnTo>
                            <a:pt x="409807" y="813392"/>
                          </a:lnTo>
                          <a:cubicBezTo>
                            <a:pt x="183477" y="813392"/>
                            <a:pt x="0" y="631308"/>
                            <a:pt x="0" y="406696"/>
                          </a:cubicBezTo>
                          <a:cubicBezTo>
                            <a:pt x="0" y="182084"/>
                            <a:pt x="183477" y="0"/>
                            <a:pt x="409807" y="0"/>
                          </a:cubicBezTo>
                          <a:close/>
                        </a:path>
                      </a:pathLst>
                    </a:custGeom>
                    <a:solidFill>
                      <a:srgbClr val="F46C1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27" name="Szabadkézi sokszög 326"/>
                    <p:cNvSpPr/>
                    <p:nvPr/>
                  </p:nvSpPr>
                  <p:spPr>
                    <a:xfrm rot="16200000">
                      <a:off x="4656116" y="2343832"/>
                      <a:ext cx="488321" cy="813392"/>
                    </a:xfrm>
                    <a:custGeom>
                      <a:avLst/>
                      <a:gdLst>
                        <a:gd name="connsiteX0" fmla="*/ 78514 w 488321"/>
                        <a:gd name="connsiteY0" fmla="*/ 0 h 813392"/>
                        <a:gd name="connsiteX1" fmla="*/ 488321 w 488321"/>
                        <a:gd name="connsiteY1" fmla="*/ 406696 h 813392"/>
                        <a:gd name="connsiteX2" fmla="*/ 78514 w 488321"/>
                        <a:gd name="connsiteY2" fmla="*/ 813392 h 813392"/>
                        <a:gd name="connsiteX3" fmla="*/ 0 w 488321"/>
                        <a:gd name="connsiteY3" fmla="*/ 805537 h 813392"/>
                        <a:gd name="connsiteX4" fmla="*/ 4085 w 488321"/>
                        <a:gd name="connsiteY4" fmla="*/ 805128 h 813392"/>
                        <a:gd name="connsiteX5" fmla="*/ 331302 w 488321"/>
                        <a:gd name="connsiteY5" fmla="*/ 406695 h 813392"/>
                        <a:gd name="connsiteX6" fmla="*/ 4085 w 488321"/>
                        <a:gd name="connsiteY6" fmla="*/ 8262 h 813392"/>
                        <a:gd name="connsiteX7" fmla="*/ 9 w 488321"/>
                        <a:gd name="connsiteY7" fmla="*/ 7855 h 813392"/>
                        <a:gd name="connsiteX8" fmla="*/ 78514 w 488321"/>
                        <a:gd name="connsiteY8" fmla="*/ 0 h 813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88321" h="813392">
                          <a:moveTo>
                            <a:pt x="78514" y="0"/>
                          </a:moveTo>
                          <a:cubicBezTo>
                            <a:pt x="304844" y="0"/>
                            <a:pt x="488321" y="182084"/>
                            <a:pt x="488321" y="406696"/>
                          </a:cubicBezTo>
                          <a:cubicBezTo>
                            <a:pt x="488321" y="631308"/>
                            <a:pt x="304844" y="813392"/>
                            <a:pt x="78514" y="813392"/>
                          </a:cubicBezTo>
                          <a:lnTo>
                            <a:pt x="0" y="805537"/>
                          </a:lnTo>
                          <a:lnTo>
                            <a:pt x="4085" y="805128"/>
                          </a:lnTo>
                          <a:cubicBezTo>
                            <a:pt x="190827" y="767206"/>
                            <a:pt x="331302" y="603231"/>
                            <a:pt x="331302" y="406695"/>
                          </a:cubicBezTo>
                          <a:cubicBezTo>
                            <a:pt x="331302" y="210160"/>
                            <a:pt x="190827" y="46185"/>
                            <a:pt x="4085" y="8262"/>
                          </a:cubicBezTo>
                          <a:lnTo>
                            <a:pt x="9" y="7855"/>
                          </a:lnTo>
                          <a:lnTo>
                            <a:pt x="78514" y="0"/>
                          </a:lnTo>
                          <a:close/>
                        </a:path>
                      </a:pathLst>
                    </a:custGeom>
                    <a:solidFill>
                      <a:srgbClr val="F27D2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28" name="Ellipszis 327"/>
                    <p:cNvSpPr/>
                    <p:nvPr/>
                  </p:nvSpPr>
                  <p:spPr>
                    <a:xfrm>
                      <a:off x="4977692" y="2916033"/>
                      <a:ext cx="72000" cy="7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</p:grpSp>
            <p:sp>
              <p:nvSpPr>
                <p:cNvPr id="311" name="Ellipszis 310"/>
                <p:cNvSpPr/>
                <p:nvPr/>
              </p:nvSpPr>
              <p:spPr>
                <a:xfrm>
                  <a:off x="6746991" y="3627832"/>
                  <a:ext cx="340233" cy="304391"/>
                </a:xfrm>
                <a:prstGeom prst="ellipse">
                  <a:avLst/>
                </a:prstGeom>
                <a:solidFill>
                  <a:srgbClr val="FFB1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12" name="Szabadkézi sokszög 311"/>
                <p:cNvSpPr/>
                <p:nvPr/>
              </p:nvSpPr>
              <p:spPr>
                <a:xfrm rot="1132413" flipH="1">
                  <a:off x="6473716" y="2982578"/>
                  <a:ext cx="651456" cy="200780"/>
                </a:xfrm>
                <a:custGeom>
                  <a:avLst/>
                  <a:gdLst>
                    <a:gd name="connsiteX0" fmla="*/ 1399896 w 2279250"/>
                    <a:gd name="connsiteY0" fmla="*/ 69905 h 549294"/>
                    <a:gd name="connsiteX1" fmla="*/ 1755590 w 2279250"/>
                    <a:gd name="connsiteY1" fmla="*/ 209825 h 549294"/>
                    <a:gd name="connsiteX2" fmla="*/ 1756066 w 2279250"/>
                    <a:gd name="connsiteY2" fmla="*/ 210038 h 549294"/>
                    <a:gd name="connsiteX3" fmla="*/ 1756067 w 2279250"/>
                    <a:gd name="connsiteY3" fmla="*/ 210038 h 549294"/>
                    <a:gd name="connsiteX4" fmla="*/ 1908236 w 2279250"/>
                    <a:gd name="connsiteY4" fmla="*/ 277996 h 549294"/>
                    <a:gd name="connsiteX5" fmla="*/ 2278157 w 2279250"/>
                    <a:gd name="connsiteY5" fmla="*/ 527379 h 549294"/>
                    <a:gd name="connsiteX6" fmla="*/ 1310823 w 2279250"/>
                    <a:gd name="connsiteY6" fmla="*/ 315508 h 549294"/>
                    <a:gd name="connsiteX7" fmla="*/ 1160909 w 2279250"/>
                    <a:gd name="connsiteY7" fmla="*/ 258852 h 549294"/>
                    <a:gd name="connsiteX8" fmla="*/ 1160908 w 2279250"/>
                    <a:gd name="connsiteY8" fmla="*/ 258852 h 549294"/>
                    <a:gd name="connsiteX9" fmla="*/ 1160905 w 2279250"/>
                    <a:gd name="connsiteY9" fmla="*/ 258851 h 549294"/>
                    <a:gd name="connsiteX10" fmla="*/ 981610 w 2279250"/>
                    <a:gd name="connsiteY10" fmla="*/ 261257 h 549294"/>
                    <a:gd name="connsiteX11" fmla="*/ 0 w 2279250"/>
                    <a:gd name="connsiteY11" fmla="*/ 130628 h 549294"/>
                    <a:gd name="connsiteX12" fmla="*/ 599522 w 2279250"/>
                    <a:gd name="connsiteY12" fmla="*/ 10264 h 549294"/>
                    <a:gd name="connsiteX13" fmla="*/ 611812 w 2279250"/>
                    <a:gd name="connsiteY13" fmla="*/ 9755 h 549294"/>
                    <a:gd name="connsiteX14" fmla="*/ 611815 w 2279250"/>
                    <a:gd name="connsiteY14" fmla="*/ 9757 h 549294"/>
                    <a:gd name="connsiteX15" fmla="*/ 783780 w 2279250"/>
                    <a:gd name="connsiteY15" fmla="*/ 2654 h 549294"/>
                    <a:gd name="connsiteX16" fmla="*/ 981609 w 2279250"/>
                    <a:gd name="connsiteY16" fmla="*/ 0 h 549294"/>
                    <a:gd name="connsiteX17" fmla="*/ 1179438 w 2279250"/>
                    <a:gd name="connsiteY17" fmla="*/ 2655 h 549294"/>
                    <a:gd name="connsiteX18" fmla="*/ 1209711 w 2279250"/>
                    <a:gd name="connsiteY18" fmla="*/ 3905 h 549294"/>
                    <a:gd name="connsiteX19" fmla="*/ 1213016 w 2279250"/>
                    <a:gd name="connsiteY19" fmla="*/ 4951 h 549294"/>
                    <a:gd name="connsiteX20" fmla="*/ 1399896 w 2279250"/>
                    <a:gd name="connsiteY20" fmla="*/ 69905 h 549294"/>
                    <a:gd name="connsiteX0" fmla="*/ 1863715 w 2743069"/>
                    <a:gd name="connsiteY0" fmla="*/ 69905 h 549294"/>
                    <a:gd name="connsiteX1" fmla="*/ 2219409 w 2743069"/>
                    <a:gd name="connsiteY1" fmla="*/ 209825 h 549294"/>
                    <a:gd name="connsiteX2" fmla="*/ 2219885 w 2743069"/>
                    <a:gd name="connsiteY2" fmla="*/ 210038 h 549294"/>
                    <a:gd name="connsiteX3" fmla="*/ 2219886 w 2743069"/>
                    <a:gd name="connsiteY3" fmla="*/ 210038 h 549294"/>
                    <a:gd name="connsiteX4" fmla="*/ 2372055 w 2743069"/>
                    <a:gd name="connsiteY4" fmla="*/ 277996 h 549294"/>
                    <a:gd name="connsiteX5" fmla="*/ 2741976 w 2743069"/>
                    <a:gd name="connsiteY5" fmla="*/ 527379 h 549294"/>
                    <a:gd name="connsiteX6" fmla="*/ 1774642 w 2743069"/>
                    <a:gd name="connsiteY6" fmla="*/ 315508 h 549294"/>
                    <a:gd name="connsiteX7" fmla="*/ 1624728 w 2743069"/>
                    <a:gd name="connsiteY7" fmla="*/ 258852 h 549294"/>
                    <a:gd name="connsiteX8" fmla="*/ 1624727 w 2743069"/>
                    <a:gd name="connsiteY8" fmla="*/ 258852 h 549294"/>
                    <a:gd name="connsiteX9" fmla="*/ 1624724 w 2743069"/>
                    <a:gd name="connsiteY9" fmla="*/ 258851 h 549294"/>
                    <a:gd name="connsiteX10" fmla="*/ 1445429 w 2743069"/>
                    <a:gd name="connsiteY10" fmla="*/ 261257 h 549294"/>
                    <a:gd name="connsiteX11" fmla="*/ -1 w 2743069"/>
                    <a:gd name="connsiteY11" fmla="*/ 96750 h 549294"/>
                    <a:gd name="connsiteX12" fmla="*/ 1063341 w 2743069"/>
                    <a:gd name="connsiteY12" fmla="*/ 10264 h 549294"/>
                    <a:gd name="connsiteX13" fmla="*/ 1075631 w 2743069"/>
                    <a:gd name="connsiteY13" fmla="*/ 9755 h 549294"/>
                    <a:gd name="connsiteX14" fmla="*/ 1075634 w 2743069"/>
                    <a:gd name="connsiteY14" fmla="*/ 9757 h 549294"/>
                    <a:gd name="connsiteX15" fmla="*/ 1247599 w 2743069"/>
                    <a:gd name="connsiteY15" fmla="*/ 2654 h 549294"/>
                    <a:gd name="connsiteX16" fmla="*/ 1445428 w 2743069"/>
                    <a:gd name="connsiteY16" fmla="*/ 0 h 549294"/>
                    <a:gd name="connsiteX17" fmla="*/ 1643257 w 2743069"/>
                    <a:gd name="connsiteY17" fmla="*/ 2655 h 549294"/>
                    <a:gd name="connsiteX18" fmla="*/ 1673530 w 2743069"/>
                    <a:gd name="connsiteY18" fmla="*/ 3905 h 549294"/>
                    <a:gd name="connsiteX19" fmla="*/ 1676835 w 2743069"/>
                    <a:gd name="connsiteY19" fmla="*/ 4951 h 549294"/>
                    <a:gd name="connsiteX20" fmla="*/ 1863715 w 2743069"/>
                    <a:gd name="connsiteY20" fmla="*/ 69905 h 549294"/>
                    <a:gd name="connsiteX0" fmla="*/ 1863715 w 2516820"/>
                    <a:gd name="connsiteY0" fmla="*/ 69905 h 470630"/>
                    <a:gd name="connsiteX1" fmla="*/ 2219409 w 2516820"/>
                    <a:gd name="connsiteY1" fmla="*/ 209825 h 470630"/>
                    <a:gd name="connsiteX2" fmla="*/ 2219885 w 2516820"/>
                    <a:gd name="connsiteY2" fmla="*/ 210038 h 470630"/>
                    <a:gd name="connsiteX3" fmla="*/ 2219886 w 2516820"/>
                    <a:gd name="connsiteY3" fmla="*/ 210038 h 470630"/>
                    <a:gd name="connsiteX4" fmla="*/ 2372055 w 2516820"/>
                    <a:gd name="connsiteY4" fmla="*/ 277996 h 470630"/>
                    <a:gd name="connsiteX5" fmla="*/ 2471577 w 2516820"/>
                    <a:gd name="connsiteY5" fmla="*/ 427453 h 470630"/>
                    <a:gd name="connsiteX6" fmla="*/ 1774642 w 2516820"/>
                    <a:gd name="connsiteY6" fmla="*/ 315508 h 470630"/>
                    <a:gd name="connsiteX7" fmla="*/ 1624728 w 2516820"/>
                    <a:gd name="connsiteY7" fmla="*/ 258852 h 470630"/>
                    <a:gd name="connsiteX8" fmla="*/ 1624727 w 2516820"/>
                    <a:gd name="connsiteY8" fmla="*/ 258852 h 470630"/>
                    <a:gd name="connsiteX9" fmla="*/ 1624724 w 2516820"/>
                    <a:gd name="connsiteY9" fmla="*/ 258851 h 470630"/>
                    <a:gd name="connsiteX10" fmla="*/ 1445429 w 2516820"/>
                    <a:gd name="connsiteY10" fmla="*/ 261257 h 470630"/>
                    <a:gd name="connsiteX11" fmla="*/ -1 w 2516820"/>
                    <a:gd name="connsiteY11" fmla="*/ 96750 h 470630"/>
                    <a:gd name="connsiteX12" fmla="*/ 1063341 w 2516820"/>
                    <a:gd name="connsiteY12" fmla="*/ 10264 h 470630"/>
                    <a:gd name="connsiteX13" fmla="*/ 1075631 w 2516820"/>
                    <a:gd name="connsiteY13" fmla="*/ 9755 h 470630"/>
                    <a:gd name="connsiteX14" fmla="*/ 1075634 w 2516820"/>
                    <a:gd name="connsiteY14" fmla="*/ 9757 h 470630"/>
                    <a:gd name="connsiteX15" fmla="*/ 1247599 w 2516820"/>
                    <a:gd name="connsiteY15" fmla="*/ 2654 h 470630"/>
                    <a:gd name="connsiteX16" fmla="*/ 1445428 w 2516820"/>
                    <a:gd name="connsiteY16" fmla="*/ 0 h 470630"/>
                    <a:gd name="connsiteX17" fmla="*/ 1643257 w 2516820"/>
                    <a:gd name="connsiteY17" fmla="*/ 2655 h 470630"/>
                    <a:gd name="connsiteX18" fmla="*/ 1673530 w 2516820"/>
                    <a:gd name="connsiteY18" fmla="*/ 3905 h 470630"/>
                    <a:gd name="connsiteX19" fmla="*/ 1676835 w 2516820"/>
                    <a:gd name="connsiteY19" fmla="*/ 4951 h 470630"/>
                    <a:gd name="connsiteX20" fmla="*/ 1863715 w 2516820"/>
                    <a:gd name="connsiteY20" fmla="*/ 69905 h 470630"/>
                    <a:gd name="connsiteX0" fmla="*/ 1863715 w 2546988"/>
                    <a:gd name="connsiteY0" fmla="*/ 69905 h 450160"/>
                    <a:gd name="connsiteX1" fmla="*/ 2219409 w 2546988"/>
                    <a:gd name="connsiteY1" fmla="*/ 209825 h 450160"/>
                    <a:gd name="connsiteX2" fmla="*/ 2219885 w 2546988"/>
                    <a:gd name="connsiteY2" fmla="*/ 210038 h 450160"/>
                    <a:gd name="connsiteX3" fmla="*/ 2219886 w 2546988"/>
                    <a:gd name="connsiteY3" fmla="*/ 210038 h 450160"/>
                    <a:gd name="connsiteX4" fmla="*/ 2372055 w 2546988"/>
                    <a:gd name="connsiteY4" fmla="*/ 277996 h 450160"/>
                    <a:gd name="connsiteX5" fmla="*/ 2471577 w 2546988"/>
                    <a:gd name="connsiteY5" fmla="*/ 427453 h 450160"/>
                    <a:gd name="connsiteX6" fmla="*/ 1774642 w 2546988"/>
                    <a:gd name="connsiteY6" fmla="*/ 315508 h 450160"/>
                    <a:gd name="connsiteX7" fmla="*/ 1624728 w 2546988"/>
                    <a:gd name="connsiteY7" fmla="*/ 258852 h 450160"/>
                    <a:gd name="connsiteX8" fmla="*/ 1624727 w 2546988"/>
                    <a:gd name="connsiteY8" fmla="*/ 258852 h 450160"/>
                    <a:gd name="connsiteX9" fmla="*/ 1624724 w 2546988"/>
                    <a:gd name="connsiteY9" fmla="*/ 258851 h 450160"/>
                    <a:gd name="connsiteX10" fmla="*/ 1445429 w 2546988"/>
                    <a:gd name="connsiteY10" fmla="*/ 261257 h 450160"/>
                    <a:gd name="connsiteX11" fmla="*/ -1 w 2546988"/>
                    <a:gd name="connsiteY11" fmla="*/ 96750 h 450160"/>
                    <a:gd name="connsiteX12" fmla="*/ 1063341 w 2546988"/>
                    <a:gd name="connsiteY12" fmla="*/ 10264 h 450160"/>
                    <a:gd name="connsiteX13" fmla="*/ 1075631 w 2546988"/>
                    <a:gd name="connsiteY13" fmla="*/ 9755 h 450160"/>
                    <a:gd name="connsiteX14" fmla="*/ 1075634 w 2546988"/>
                    <a:gd name="connsiteY14" fmla="*/ 9757 h 450160"/>
                    <a:gd name="connsiteX15" fmla="*/ 1247599 w 2546988"/>
                    <a:gd name="connsiteY15" fmla="*/ 2654 h 450160"/>
                    <a:gd name="connsiteX16" fmla="*/ 1445428 w 2546988"/>
                    <a:gd name="connsiteY16" fmla="*/ 0 h 450160"/>
                    <a:gd name="connsiteX17" fmla="*/ 1643257 w 2546988"/>
                    <a:gd name="connsiteY17" fmla="*/ 2655 h 450160"/>
                    <a:gd name="connsiteX18" fmla="*/ 1673530 w 2546988"/>
                    <a:gd name="connsiteY18" fmla="*/ 3905 h 450160"/>
                    <a:gd name="connsiteX19" fmla="*/ 1676835 w 2546988"/>
                    <a:gd name="connsiteY19" fmla="*/ 4951 h 450160"/>
                    <a:gd name="connsiteX20" fmla="*/ 1863715 w 2546988"/>
                    <a:gd name="connsiteY20" fmla="*/ 69905 h 450160"/>
                    <a:gd name="connsiteX0" fmla="*/ 1863715 w 2567056"/>
                    <a:gd name="connsiteY0" fmla="*/ 69905 h 502806"/>
                    <a:gd name="connsiteX1" fmla="*/ 2219409 w 2567056"/>
                    <a:gd name="connsiteY1" fmla="*/ 209825 h 502806"/>
                    <a:gd name="connsiteX2" fmla="*/ 2219885 w 2567056"/>
                    <a:gd name="connsiteY2" fmla="*/ 210038 h 502806"/>
                    <a:gd name="connsiteX3" fmla="*/ 2219886 w 2567056"/>
                    <a:gd name="connsiteY3" fmla="*/ 210038 h 502806"/>
                    <a:gd name="connsiteX4" fmla="*/ 2372055 w 2567056"/>
                    <a:gd name="connsiteY4" fmla="*/ 277996 h 502806"/>
                    <a:gd name="connsiteX5" fmla="*/ 2504799 w 2567056"/>
                    <a:gd name="connsiteY5" fmla="*/ 496015 h 502806"/>
                    <a:gd name="connsiteX6" fmla="*/ 1774642 w 2567056"/>
                    <a:gd name="connsiteY6" fmla="*/ 315508 h 502806"/>
                    <a:gd name="connsiteX7" fmla="*/ 1624728 w 2567056"/>
                    <a:gd name="connsiteY7" fmla="*/ 258852 h 502806"/>
                    <a:gd name="connsiteX8" fmla="*/ 1624727 w 2567056"/>
                    <a:gd name="connsiteY8" fmla="*/ 258852 h 502806"/>
                    <a:gd name="connsiteX9" fmla="*/ 1624724 w 2567056"/>
                    <a:gd name="connsiteY9" fmla="*/ 258851 h 502806"/>
                    <a:gd name="connsiteX10" fmla="*/ 1445429 w 2567056"/>
                    <a:gd name="connsiteY10" fmla="*/ 261257 h 502806"/>
                    <a:gd name="connsiteX11" fmla="*/ -1 w 2567056"/>
                    <a:gd name="connsiteY11" fmla="*/ 96750 h 502806"/>
                    <a:gd name="connsiteX12" fmla="*/ 1063341 w 2567056"/>
                    <a:gd name="connsiteY12" fmla="*/ 10264 h 502806"/>
                    <a:gd name="connsiteX13" fmla="*/ 1075631 w 2567056"/>
                    <a:gd name="connsiteY13" fmla="*/ 9755 h 502806"/>
                    <a:gd name="connsiteX14" fmla="*/ 1075634 w 2567056"/>
                    <a:gd name="connsiteY14" fmla="*/ 9757 h 502806"/>
                    <a:gd name="connsiteX15" fmla="*/ 1247599 w 2567056"/>
                    <a:gd name="connsiteY15" fmla="*/ 2654 h 502806"/>
                    <a:gd name="connsiteX16" fmla="*/ 1445428 w 2567056"/>
                    <a:gd name="connsiteY16" fmla="*/ 0 h 502806"/>
                    <a:gd name="connsiteX17" fmla="*/ 1643257 w 2567056"/>
                    <a:gd name="connsiteY17" fmla="*/ 2655 h 502806"/>
                    <a:gd name="connsiteX18" fmla="*/ 1673530 w 2567056"/>
                    <a:gd name="connsiteY18" fmla="*/ 3905 h 502806"/>
                    <a:gd name="connsiteX19" fmla="*/ 1676835 w 2567056"/>
                    <a:gd name="connsiteY19" fmla="*/ 4951 h 502806"/>
                    <a:gd name="connsiteX20" fmla="*/ 1863715 w 2567056"/>
                    <a:gd name="connsiteY20" fmla="*/ 69905 h 502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567056" h="502806">
                      <a:moveTo>
                        <a:pt x="1863715" y="69905"/>
                      </a:moveTo>
                      <a:cubicBezTo>
                        <a:pt x="1991127" y="116113"/>
                        <a:pt x="2111261" y="163571"/>
                        <a:pt x="2219409" y="209825"/>
                      </a:cubicBezTo>
                      <a:lnTo>
                        <a:pt x="2219885" y="210038"/>
                      </a:lnTo>
                      <a:lnTo>
                        <a:pt x="2219886" y="210038"/>
                      </a:lnTo>
                      <a:lnTo>
                        <a:pt x="2372055" y="277996"/>
                      </a:lnTo>
                      <a:cubicBezTo>
                        <a:pt x="2609516" y="389088"/>
                        <a:pt x="2598758" y="468378"/>
                        <a:pt x="2504799" y="496015"/>
                      </a:cubicBezTo>
                      <a:cubicBezTo>
                        <a:pt x="2435586" y="516373"/>
                        <a:pt x="2284289" y="500343"/>
                        <a:pt x="1774642" y="315508"/>
                      </a:cubicBezTo>
                      <a:lnTo>
                        <a:pt x="1624728" y="258852"/>
                      </a:lnTo>
                      <a:lnTo>
                        <a:pt x="1624727" y="258852"/>
                      </a:lnTo>
                      <a:cubicBezTo>
                        <a:pt x="1624726" y="258852"/>
                        <a:pt x="1624725" y="258851"/>
                        <a:pt x="1624724" y="258851"/>
                      </a:cubicBezTo>
                      <a:lnTo>
                        <a:pt x="1445429" y="261257"/>
                      </a:lnTo>
                      <a:cubicBezTo>
                        <a:pt x="903299" y="261257"/>
                        <a:pt x="-1" y="168894"/>
                        <a:pt x="-1" y="96750"/>
                      </a:cubicBezTo>
                      <a:cubicBezTo>
                        <a:pt x="-2" y="42641"/>
                        <a:pt x="711027" y="30094"/>
                        <a:pt x="1063341" y="10264"/>
                      </a:cubicBezTo>
                      <a:lnTo>
                        <a:pt x="1075631" y="9755"/>
                      </a:lnTo>
                      <a:cubicBezTo>
                        <a:pt x="1075632" y="9756"/>
                        <a:pt x="1075633" y="9756"/>
                        <a:pt x="1075634" y="9757"/>
                      </a:cubicBezTo>
                      <a:lnTo>
                        <a:pt x="1247599" y="2654"/>
                      </a:lnTo>
                      <a:cubicBezTo>
                        <a:pt x="1311500" y="914"/>
                        <a:pt x="1377661" y="0"/>
                        <a:pt x="1445428" y="0"/>
                      </a:cubicBezTo>
                      <a:cubicBezTo>
                        <a:pt x="1513194" y="0"/>
                        <a:pt x="1579357" y="914"/>
                        <a:pt x="1643257" y="2655"/>
                      </a:cubicBezTo>
                      <a:lnTo>
                        <a:pt x="1673530" y="3905"/>
                      </a:lnTo>
                      <a:lnTo>
                        <a:pt x="1676835" y="4951"/>
                      </a:lnTo>
                      <a:cubicBezTo>
                        <a:pt x="1737500" y="25102"/>
                        <a:pt x="1800010" y="46800"/>
                        <a:pt x="1863715" y="6990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13" name="Szabadkézi sokszög 312"/>
                <p:cNvSpPr/>
                <p:nvPr/>
              </p:nvSpPr>
              <p:spPr>
                <a:xfrm>
                  <a:off x="6069563" y="4150827"/>
                  <a:ext cx="284869" cy="384180"/>
                </a:xfrm>
                <a:custGeom>
                  <a:avLst/>
                  <a:gdLst>
                    <a:gd name="connsiteX0" fmla="*/ 404692 w 404692"/>
                    <a:gd name="connsiteY0" fmla="*/ 0 h 539998"/>
                    <a:gd name="connsiteX1" fmla="*/ 404692 w 404692"/>
                    <a:gd name="connsiteY1" fmla="*/ 493302 h 539998"/>
                    <a:gd name="connsiteX2" fmla="*/ 392629 w 404692"/>
                    <a:gd name="connsiteY2" fmla="*/ 496693 h 539998"/>
                    <a:gd name="connsiteX3" fmla="*/ 199030 w 404692"/>
                    <a:gd name="connsiteY3" fmla="*/ 528995 h 539998"/>
                    <a:gd name="connsiteX4" fmla="*/ 328 w 404692"/>
                    <a:gd name="connsiteY4" fmla="*/ 539963 h 539998"/>
                    <a:gd name="connsiteX5" fmla="*/ 328 w 404692"/>
                    <a:gd name="connsiteY5" fmla="*/ 539998 h 539998"/>
                    <a:gd name="connsiteX6" fmla="*/ 8 w 404692"/>
                    <a:gd name="connsiteY6" fmla="*/ 539981 h 539998"/>
                    <a:gd name="connsiteX7" fmla="*/ 0 w 404692"/>
                    <a:gd name="connsiteY7" fmla="*/ 539982 h 539998"/>
                    <a:gd name="connsiteX8" fmla="*/ 0 w 404692"/>
                    <a:gd name="connsiteY8" fmla="*/ 39821 h 539998"/>
                    <a:gd name="connsiteX9" fmla="*/ 10 w 404692"/>
                    <a:gd name="connsiteY9" fmla="*/ 39821 h 539998"/>
                    <a:gd name="connsiteX10" fmla="*/ 179457 w 404692"/>
                    <a:gd name="connsiteY10" fmla="*/ 32091 h 539998"/>
                    <a:gd name="connsiteX11" fmla="*/ 373645 w 404692"/>
                    <a:gd name="connsiteY11" fmla="*/ 6810 h 539998"/>
                    <a:gd name="connsiteX12" fmla="*/ 404692 w 404692"/>
                    <a:gd name="connsiteY12" fmla="*/ 0 h 539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04692" h="539998">
                      <a:moveTo>
                        <a:pt x="404692" y="0"/>
                      </a:moveTo>
                      <a:lnTo>
                        <a:pt x="404692" y="493302"/>
                      </a:lnTo>
                      <a:lnTo>
                        <a:pt x="392629" y="496693"/>
                      </a:lnTo>
                      <a:cubicBezTo>
                        <a:pt x="329165" y="510891"/>
                        <a:pt x="264577" y="521717"/>
                        <a:pt x="199030" y="528995"/>
                      </a:cubicBezTo>
                      <a:lnTo>
                        <a:pt x="328" y="539963"/>
                      </a:lnTo>
                      <a:lnTo>
                        <a:pt x="328" y="539998"/>
                      </a:lnTo>
                      <a:lnTo>
                        <a:pt x="8" y="539981"/>
                      </a:lnTo>
                      <a:lnTo>
                        <a:pt x="0" y="539982"/>
                      </a:lnTo>
                      <a:lnTo>
                        <a:pt x="0" y="39821"/>
                      </a:lnTo>
                      <a:lnTo>
                        <a:pt x="10" y="39821"/>
                      </a:lnTo>
                      <a:lnTo>
                        <a:pt x="179457" y="32091"/>
                      </a:lnTo>
                      <a:cubicBezTo>
                        <a:pt x="245204" y="26395"/>
                        <a:pt x="309988" y="17922"/>
                        <a:pt x="373645" y="6810"/>
                      </a:cubicBezTo>
                      <a:lnTo>
                        <a:pt x="404692" y="0"/>
                      </a:lnTo>
                      <a:close/>
                    </a:path>
                  </a:pathLst>
                </a:custGeom>
                <a:solidFill>
                  <a:srgbClr val="FFC04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14" name="Szabadkézi sokszög 313"/>
                <p:cNvSpPr/>
                <p:nvPr/>
              </p:nvSpPr>
              <p:spPr>
                <a:xfrm>
                  <a:off x="5799148" y="4174881"/>
                  <a:ext cx="315200" cy="359574"/>
                </a:xfrm>
                <a:custGeom>
                  <a:avLst/>
                  <a:gdLst>
                    <a:gd name="connsiteX0" fmla="*/ 0 w 404692"/>
                    <a:gd name="connsiteY0" fmla="*/ 0 h 540000"/>
                    <a:gd name="connsiteX1" fmla="*/ 31047 w 404692"/>
                    <a:gd name="connsiteY1" fmla="*/ 6810 h 540000"/>
                    <a:gd name="connsiteX2" fmla="*/ 225235 w 404692"/>
                    <a:gd name="connsiteY2" fmla="*/ 32091 h 540000"/>
                    <a:gd name="connsiteX3" fmla="*/ 404692 w 404692"/>
                    <a:gd name="connsiteY3" fmla="*/ 39822 h 540000"/>
                    <a:gd name="connsiteX4" fmla="*/ 404692 w 404692"/>
                    <a:gd name="connsiteY4" fmla="*/ 539983 h 540000"/>
                    <a:gd name="connsiteX5" fmla="*/ 404364 w 404692"/>
                    <a:gd name="connsiteY5" fmla="*/ 540000 h 540000"/>
                    <a:gd name="connsiteX6" fmla="*/ 404364 w 404692"/>
                    <a:gd name="connsiteY6" fmla="*/ 539963 h 540000"/>
                    <a:gd name="connsiteX7" fmla="*/ 205662 w 404692"/>
                    <a:gd name="connsiteY7" fmla="*/ 528995 h 540000"/>
                    <a:gd name="connsiteX8" fmla="*/ 12063 w 404692"/>
                    <a:gd name="connsiteY8" fmla="*/ 496693 h 540000"/>
                    <a:gd name="connsiteX9" fmla="*/ 0 w 404692"/>
                    <a:gd name="connsiteY9" fmla="*/ 493303 h 540000"/>
                    <a:gd name="connsiteX10" fmla="*/ 0 w 404692"/>
                    <a:gd name="connsiteY10" fmla="*/ 0 h 5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4692" h="540000">
                      <a:moveTo>
                        <a:pt x="0" y="0"/>
                      </a:moveTo>
                      <a:lnTo>
                        <a:pt x="31047" y="6810"/>
                      </a:lnTo>
                      <a:cubicBezTo>
                        <a:pt x="94704" y="17922"/>
                        <a:pt x="159488" y="26395"/>
                        <a:pt x="225235" y="32091"/>
                      </a:cubicBezTo>
                      <a:lnTo>
                        <a:pt x="404692" y="39822"/>
                      </a:lnTo>
                      <a:lnTo>
                        <a:pt x="404692" y="539983"/>
                      </a:lnTo>
                      <a:lnTo>
                        <a:pt x="404364" y="540000"/>
                      </a:lnTo>
                      <a:lnTo>
                        <a:pt x="404364" y="539963"/>
                      </a:lnTo>
                      <a:lnTo>
                        <a:pt x="205662" y="528995"/>
                      </a:lnTo>
                      <a:cubicBezTo>
                        <a:pt x="140115" y="521717"/>
                        <a:pt x="75528" y="510891"/>
                        <a:pt x="12063" y="496693"/>
                      </a:cubicBezTo>
                      <a:lnTo>
                        <a:pt x="0" y="49330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5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15" name="Ellipszis 314"/>
                <p:cNvSpPr/>
                <p:nvPr/>
              </p:nvSpPr>
              <p:spPr>
                <a:xfrm>
                  <a:off x="6397304" y="3630655"/>
                  <a:ext cx="24246" cy="22964"/>
                </a:xfrm>
                <a:prstGeom prst="ellipse">
                  <a:avLst/>
                </a:prstGeom>
                <a:solidFill>
                  <a:srgbClr val="F27D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16" name="Szabadkézi sokszög 315"/>
                <p:cNvSpPr/>
                <p:nvPr/>
              </p:nvSpPr>
              <p:spPr>
                <a:xfrm rot="20467587">
                  <a:off x="4985468" y="2958745"/>
                  <a:ext cx="651455" cy="195375"/>
                </a:xfrm>
                <a:custGeom>
                  <a:avLst/>
                  <a:gdLst>
                    <a:gd name="connsiteX0" fmla="*/ 1399896 w 2279250"/>
                    <a:gd name="connsiteY0" fmla="*/ 69905 h 549294"/>
                    <a:gd name="connsiteX1" fmla="*/ 1755590 w 2279250"/>
                    <a:gd name="connsiteY1" fmla="*/ 209825 h 549294"/>
                    <a:gd name="connsiteX2" fmla="*/ 1756066 w 2279250"/>
                    <a:gd name="connsiteY2" fmla="*/ 210038 h 549294"/>
                    <a:gd name="connsiteX3" fmla="*/ 1756067 w 2279250"/>
                    <a:gd name="connsiteY3" fmla="*/ 210038 h 549294"/>
                    <a:gd name="connsiteX4" fmla="*/ 1908236 w 2279250"/>
                    <a:gd name="connsiteY4" fmla="*/ 277996 h 549294"/>
                    <a:gd name="connsiteX5" fmla="*/ 2278157 w 2279250"/>
                    <a:gd name="connsiteY5" fmla="*/ 527379 h 549294"/>
                    <a:gd name="connsiteX6" fmla="*/ 1310823 w 2279250"/>
                    <a:gd name="connsiteY6" fmla="*/ 315508 h 549294"/>
                    <a:gd name="connsiteX7" fmla="*/ 1160909 w 2279250"/>
                    <a:gd name="connsiteY7" fmla="*/ 258852 h 549294"/>
                    <a:gd name="connsiteX8" fmla="*/ 1160908 w 2279250"/>
                    <a:gd name="connsiteY8" fmla="*/ 258852 h 549294"/>
                    <a:gd name="connsiteX9" fmla="*/ 1160905 w 2279250"/>
                    <a:gd name="connsiteY9" fmla="*/ 258851 h 549294"/>
                    <a:gd name="connsiteX10" fmla="*/ 981610 w 2279250"/>
                    <a:gd name="connsiteY10" fmla="*/ 261257 h 549294"/>
                    <a:gd name="connsiteX11" fmla="*/ 0 w 2279250"/>
                    <a:gd name="connsiteY11" fmla="*/ 130628 h 549294"/>
                    <a:gd name="connsiteX12" fmla="*/ 599522 w 2279250"/>
                    <a:gd name="connsiteY12" fmla="*/ 10264 h 549294"/>
                    <a:gd name="connsiteX13" fmla="*/ 611812 w 2279250"/>
                    <a:gd name="connsiteY13" fmla="*/ 9755 h 549294"/>
                    <a:gd name="connsiteX14" fmla="*/ 611815 w 2279250"/>
                    <a:gd name="connsiteY14" fmla="*/ 9757 h 549294"/>
                    <a:gd name="connsiteX15" fmla="*/ 783780 w 2279250"/>
                    <a:gd name="connsiteY15" fmla="*/ 2654 h 549294"/>
                    <a:gd name="connsiteX16" fmla="*/ 981609 w 2279250"/>
                    <a:gd name="connsiteY16" fmla="*/ 0 h 549294"/>
                    <a:gd name="connsiteX17" fmla="*/ 1179438 w 2279250"/>
                    <a:gd name="connsiteY17" fmla="*/ 2655 h 549294"/>
                    <a:gd name="connsiteX18" fmla="*/ 1209711 w 2279250"/>
                    <a:gd name="connsiteY18" fmla="*/ 3905 h 549294"/>
                    <a:gd name="connsiteX19" fmla="*/ 1213016 w 2279250"/>
                    <a:gd name="connsiteY19" fmla="*/ 4951 h 549294"/>
                    <a:gd name="connsiteX20" fmla="*/ 1399896 w 2279250"/>
                    <a:gd name="connsiteY20" fmla="*/ 69905 h 549294"/>
                    <a:gd name="connsiteX0" fmla="*/ 1863715 w 2743069"/>
                    <a:gd name="connsiteY0" fmla="*/ 69905 h 549294"/>
                    <a:gd name="connsiteX1" fmla="*/ 2219409 w 2743069"/>
                    <a:gd name="connsiteY1" fmla="*/ 209825 h 549294"/>
                    <a:gd name="connsiteX2" fmla="*/ 2219885 w 2743069"/>
                    <a:gd name="connsiteY2" fmla="*/ 210038 h 549294"/>
                    <a:gd name="connsiteX3" fmla="*/ 2219886 w 2743069"/>
                    <a:gd name="connsiteY3" fmla="*/ 210038 h 549294"/>
                    <a:gd name="connsiteX4" fmla="*/ 2372055 w 2743069"/>
                    <a:gd name="connsiteY4" fmla="*/ 277996 h 549294"/>
                    <a:gd name="connsiteX5" fmla="*/ 2741976 w 2743069"/>
                    <a:gd name="connsiteY5" fmla="*/ 527379 h 549294"/>
                    <a:gd name="connsiteX6" fmla="*/ 1774642 w 2743069"/>
                    <a:gd name="connsiteY6" fmla="*/ 315508 h 549294"/>
                    <a:gd name="connsiteX7" fmla="*/ 1624728 w 2743069"/>
                    <a:gd name="connsiteY7" fmla="*/ 258852 h 549294"/>
                    <a:gd name="connsiteX8" fmla="*/ 1624727 w 2743069"/>
                    <a:gd name="connsiteY8" fmla="*/ 258852 h 549294"/>
                    <a:gd name="connsiteX9" fmla="*/ 1624724 w 2743069"/>
                    <a:gd name="connsiteY9" fmla="*/ 258851 h 549294"/>
                    <a:gd name="connsiteX10" fmla="*/ 1445429 w 2743069"/>
                    <a:gd name="connsiteY10" fmla="*/ 261257 h 549294"/>
                    <a:gd name="connsiteX11" fmla="*/ -1 w 2743069"/>
                    <a:gd name="connsiteY11" fmla="*/ 96750 h 549294"/>
                    <a:gd name="connsiteX12" fmla="*/ 1063341 w 2743069"/>
                    <a:gd name="connsiteY12" fmla="*/ 10264 h 549294"/>
                    <a:gd name="connsiteX13" fmla="*/ 1075631 w 2743069"/>
                    <a:gd name="connsiteY13" fmla="*/ 9755 h 549294"/>
                    <a:gd name="connsiteX14" fmla="*/ 1075634 w 2743069"/>
                    <a:gd name="connsiteY14" fmla="*/ 9757 h 549294"/>
                    <a:gd name="connsiteX15" fmla="*/ 1247599 w 2743069"/>
                    <a:gd name="connsiteY15" fmla="*/ 2654 h 549294"/>
                    <a:gd name="connsiteX16" fmla="*/ 1445428 w 2743069"/>
                    <a:gd name="connsiteY16" fmla="*/ 0 h 549294"/>
                    <a:gd name="connsiteX17" fmla="*/ 1643257 w 2743069"/>
                    <a:gd name="connsiteY17" fmla="*/ 2655 h 549294"/>
                    <a:gd name="connsiteX18" fmla="*/ 1673530 w 2743069"/>
                    <a:gd name="connsiteY18" fmla="*/ 3905 h 549294"/>
                    <a:gd name="connsiteX19" fmla="*/ 1676835 w 2743069"/>
                    <a:gd name="connsiteY19" fmla="*/ 4951 h 549294"/>
                    <a:gd name="connsiteX20" fmla="*/ 1863715 w 2743069"/>
                    <a:gd name="connsiteY20" fmla="*/ 69905 h 549294"/>
                    <a:gd name="connsiteX0" fmla="*/ 1863715 w 2516820"/>
                    <a:gd name="connsiteY0" fmla="*/ 69905 h 470630"/>
                    <a:gd name="connsiteX1" fmla="*/ 2219409 w 2516820"/>
                    <a:gd name="connsiteY1" fmla="*/ 209825 h 470630"/>
                    <a:gd name="connsiteX2" fmla="*/ 2219885 w 2516820"/>
                    <a:gd name="connsiteY2" fmla="*/ 210038 h 470630"/>
                    <a:gd name="connsiteX3" fmla="*/ 2219886 w 2516820"/>
                    <a:gd name="connsiteY3" fmla="*/ 210038 h 470630"/>
                    <a:gd name="connsiteX4" fmla="*/ 2372055 w 2516820"/>
                    <a:gd name="connsiteY4" fmla="*/ 277996 h 470630"/>
                    <a:gd name="connsiteX5" fmla="*/ 2471577 w 2516820"/>
                    <a:gd name="connsiteY5" fmla="*/ 427453 h 470630"/>
                    <a:gd name="connsiteX6" fmla="*/ 1774642 w 2516820"/>
                    <a:gd name="connsiteY6" fmla="*/ 315508 h 470630"/>
                    <a:gd name="connsiteX7" fmla="*/ 1624728 w 2516820"/>
                    <a:gd name="connsiteY7" fmla="*/ 258852 h 470630"/>
                    <a:gd name="connsiteX8" fmla="*/ 1624727 w 2516820"/>
                    <a:gd name="connsiteY8" fmla="*/ 258852 h 470630"/>
                    <a:gd name="connsiteX9" fmla="*/ 1624724 w 2516820"/>
                    <a:gd name="connsiteY9" fmla="*/ 258851 h 470630"/>
                    <a:gd name="connsiteX10" fmla="*/ 1445429 w 2516820"/>
                    <a:gd name="connsiteY10" fmla="*/ 261257 h 470630"/>
                    <a:gd name="connsiteX11" fmla="*/ -1 w 2516820"/>
                    <a:gd name="connsiteY11" fmla="*/ 96750 h 470630"/>
                    <a:gd name="connsiteX12" fmla="*/ 1063341 w 2516820"/>
                    <a:gd name="connsiteY12" fmla="*/ 10264 h 470630"/>
                    <a:gd name="connsiteX13" fmla="*/ 1075631 w 2516820"/>
                    <a:gd name="connsiteY13" fmla="*/ 9755 h 470630"/>
                    <a:gd name="connsiteX14" fmla="*/ 1075634 w 2516820"/>
                    <a:gd name="connsiteY14" fmla="*/ 9757 h 470630"/>
                    <a:gd name="connsiteX15" fmla="*/ 1247599 w 2516820"/>
                    <a:gd name="connsiteY15" fmla="*/ 2654 h 470630"/>
                    <a:gd name="connsiteX16" fmla="*/ 1445428 w 2516820"/>
                    <a:gd name="connsiteY16" fmla="*/ 0 h 470630"/>
                    <a:gd name="connsiteX17" fmla="*/ 1643257 w 2516820"/>
                    <a:gd name="connsiteY17" fmla="*/ 2655 h 470630"/>
                    <a:gd name="connsiteX18" fmla="*/ 1673530 w 2516820"/>
                    <a:gd name="connsiteY18" fmla="*/ 3905 h 470630"/>
                    <a:gd name="connsiteX19" fmla="*/ 1676835 w 2516820"/>
                    <a:gd name="connsiteY19" fmla="*/ 4951 h 470630"/>
                    <a:gd name="connsiteX20" fmla="*/ 1863715 w 2516820"/>
                    <a:gd name="connsiteY20" fmla="*/ 69905 h 470630"/>
                    <a:gd name="connsiteX0" fmla="*/ 1863715 w 2546988"/>
                    <a:gd name="connsiteY0" fmla="*/ 69905 h 450160"/>
                    <a:gd name="connsiteX1" fmla="*/ 2219409 w 2546988"/>
                    <a:gd name="connsiteY1" fmla="*/ 209825 h 450160"/>
                    <a:gd name="connsiteX2" fmla="*/ 2219885 w 2546988"/>
                    <a:gd name="connsiteY2" fmla="*/ 210038 h 450160"/>
                    <a:gd name="connsiteX3" fmla="*/ 2219886 w 2546988"/>
                    <a:gd name="connsiteY3" fmla="*/ 210038 h 450160"/>
                    <a:gd name="connsiteX4" fmla="*/ 2372055 w 2546988"/>
                    <a:gd name="connsiteY4" fmla="*/ 277996 h 450160"/>
                    <a:gd name="connsiteX5" fmla="*/ 2471577 w 2546988"/>
                    <a:gd name="connsiteY5" fmla="*/ 427453 h 450160"/>
                    <a:gd name="connsiteX6" fmla="*/ 1774642 w 2546988"/>
                    <a:gd name="connsiteY6" fmla="*/ 315508 h 450160"/>
                    <a:gd name="connsiteX7" fmla="*/ 1624728 w 2546988"/>
                    <a:gd name="connsiteY7" fmla="*/ 258852 h 450160"/>
                    <a:gd name="connsiteX8" fmla="*/ 1624727 w 2546988"/>
                    <a:gd name="connsiteY8" fmla="*/ 258852 h 450160"/>
                    <a:gd name="connsiteX9" fmla="*/ 1624724 w 2546988"/>
                    <a:gd name="connsiteY9" fmla="*/ 258851 h 450160"/>
                    <a:gd name="connsiteX10" fmla="*/ 1445429 w 2546988"/>
                    <a:gd name="connsiteY10" fmla="*/ 261257 h 450160"/>
                    <a:gd name="connsiteX11" fmla="*/ -1 w 2546988"/>
                    <a:gd name="connsiteY11" fmla="*/ 96750 h 450160"/>
                    <a:gd name="connsiteX12" fmla="*/ 1063341 w 2546988"/>
                    <a:gd name="connsiteY12" fmla="*/ 10264 h 450160"/>
                    <a:gd name="connsiteX13" fmla="*/ 1075631 w 2546988"/>
                    <a:gd name="connsiteY13" fmla="*/ 9755 h 450160"/>
                    <a:gd name="connsiteX14" fmla="*/ 1075634 w 2546988"/>
                    <a:gd name="connsiteY14" fmla="*/ 9757 h 450160"/>
                    <a:gd name="connsiteX15" fmla="*/ 1247599 w 2546988"/>
                    <a:gd name="connsiteY15" fmla="*/ 2654 h 450160"/>
                    <a:gd name="connsiteX16" fmla="*/ 1445428 w 2546988"/>
                    <a:gd name="connsiteY16" fmla="*/ 0 h 450160"/>
                    <a:gd name="connsiteX17" fmla="*/ 1643257 w 2546988"/>
                    <a:gd name="connsiteY17" fmla="*/ 2655 h 450160"/>
                    <a:gd name="connsiteX18" fmla="*/ 1673530 w 2546988"/>
                    <a:gd name="connsiteY18" fmla="*/ 3905 h 450160"/>
                    <a:gd name="connsiteX19" fmla="*/ 1676835 w 2546988"/>
                    <a:gd name="connsiteY19" fmla="*/ 4951 h 450160"/>
                    <a:gd name="connsiteX20" fmla="*/ 1863715 w 2546988"/>
                    <a:gd name="connsiteY20" fmla="*/ 69905 h 450160"/>
                    <a:gd name="connsiteX0" fmla="*/ 1863715 w 2567056"/>
                    <a:gd name="connsiteY0" fmla="*/ 69905 h 502806"/>
                    <a:gd name="connsiteX1" fmla="*/ 2219409 w 2567056"/>
                    <a:gd name="connsiteY1" fmla="*/ 209825 h 502806"/>
                    <a:gd name="connsiteX2" fmla="*/ 2219885 w 2567056"/>
                    <a:gd name="connsiteY2" fmla="*/ 210038 h 502806"/>
                    <a:gd name="connsiteX3" fmla="*/ 2219886 w 2567056"/>
                    <a:gd name="connsiteY3" fmla="*/ 210038 h 502806"/>
                    <a:gd name="connsiteX4" fmla="*/ 2372055 w 2567056"/>
                    <a:gd name="connsiteY4" fmla="*/ 277996 h 502806"/>
                    <a:gd name="connsiteX5" fmla="*/ 2504799 w 2567056"/>
                    <a:gd name="connsiteY5" fmla="*/ 496015 h 502806"/>
                    <a:gd name="connsiteX6" fmla="*/ 1774642 w 2567056"/>
                    <a:gd name="connsiteY6" fmla="*/ 315508 h 502806"/>
                    <a:gd name="connsiteX7" fmla="*/ 1624728 w 2567056"/>
                    <a:gd name="connsiteY7" fmla="*/ 258852 h 502806"/>
                    <a:gd name="connsiteX8" fmla="*/ 1624727 w 2567056"/>
                    <a:gd name="connsiteY8" fmla="*/ 258852 h 502806"/>
                    <a:gd name="connsiteX9" fmla="*/ 1624724 w 2567056"/>
                    <a:gd name="connsiteY9" fmla="*/ 258851 h 502806"/>
                    <a:gd name="connsiteX10" fmla="*/ 1445429 w 2567056"/>
                    <a:gd name="connsiteY10" fmla="*/ 261257 h 502806"/>
                    <a:gd name="connsiteX11" fmla="*/ -1 w 2567056"/>
                    <a:gd name="connsiteY11" fmla="*/ 96750 h 502806"/>
                    <a:gd name="connsiteX12" fmla="*/ 1063341 w 2567056"/>
                    <a:gd name="connsiteY12" fmla="*/ 10264 h 502806"/>
                    <a:gd name="connsiteX13" fmla="*/ 1075631 w 2567056"/>
                    <a:gd name="connsiteY13" fmla="*/ 9755 h 502806"/>
                    <a:gd name="connsiteX14" fmla="*/ 1075634 w 2567056"/>
                    <a:gd name="connsiteY14" fmla="*/ 9757 h 502806"/>
                    <a:gd name="connsiteX15" fmla="*/ 1247599 w 2567056"/>
                    <a:gd name="connsiteY15" fmla="*/ 2654 h 502806"/>
                    <a:gd name="connsiteX16" fmla="*/ 1445428 w 2567056"/>
                    <a:gd name="connsiteY16" fmla="*/ 0 h 502806"/>
                    <a:gd name="connsiteX17" fmla="*/ 1643257 w 2567056"/>
                    <a:gd name="connsiteY17" fmla="*/ 2655 h 502806"/>
                    <a:gd name="connsiteX18" fmla="*/ 1673530 w 2567056"/>
                    <a:gd name="connsiteY18" fmla="*/ 3905 h 502806"/>
                    <a:gd name="connsiteX19" fmla="*/ 1676835 w 2567056"/>
                    <a:gd name="connsiteY19" fmla="*/ 4951 h 502806"/>
                    <a:gd name="connsiteX20" fmla="*/ 1863715 w 2567056"/>
                    <a:gd name="connsiteY20" fmla="*/ 69905 h 502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567056" h="502806">
                      <a:moveTo>
                        <a:pt x="1863715" y="69905"/>
                      </a:moveTo>
                      <a:cubicBezTo>
                        <a:pt x="1991127" y="116113"/>
                        <a:pt x="2111261" y="163571"/>
                        <a:pt x="2219409" y="209825"/>
                      </a:cubicBezTo>
                      <a:lnTo>
                        <a:pt x="2219885" y="210038"/>
                      </a:lnTo>
                      <a:lnTo>
                        <a:pt x="2219886" y="210038"/>
                      </a:lnTo>
                      <a:lnTo>
                        <a:pt x="2372055" y="277996"/>
                      </a:lnTo>
                      <a:cubicBezTo>
                        <a:pt x="2609516" y="389088"/>
                        <a:pt x="2598758" y="468378"/>
                        <a:pt x="2504799" y="496015"/>
                      </a:cubicBezTo>
                      <a:cubicBezTo>
                        <a:pt x="2435586" y="516373"/>
                        <a:pt x="2284289" y="500343"/>
                        <a:pt x="1774642" y="315508"/>
                      </a:cubicBezTo>
                      <a:lnTo>
                        <a:pt x="1624728" y="258852"/>
                      </a:lnTo>
                      <a:lnTo>
                        <a:pt x="1624727" y="258852"/>
                      </a:lnTo>
                      <a:cubicBezTo>
                        <a:pt x="1624726" y="258852"/>
                        <a:pt x="1624725" y="258851"/>
                        <a:pt x="1624724" y="258851"/>
                      </a:cubicBezTo>
                      <a:lnTo>
                        <a:pt x="1445429" y="261257"/>
                      </a:lnTo>
                      <a:cubicBezTo>
                        <a:pt x="903299" y="261257"/>
                        <a:pt x="-1" y="168894"/>
                        <a:pt x="-1" y="96750"/>
                      </a:cubicBezTo>
                      <a:cubicBezTo>
                        <a:pt x="-2" y="42641"/>
                        <a:pt x="711027" y="30094"/>
                        <a:pt x="1063341" y="10264"/>
                      </a:cubicBezTo>
                      <a:lnTo>
                        <a:pt x="1075631" y="9755"/>
                      </a:lnTo>
                      <a:cubicBezTo>
                        <a:pt x="1075632" y="9756"/>
                        <a:pt x="1075633" y="9756"/>
                        <a:pt x="1075634" y="9757"/>
                      </a:cubicBezTo>
                      <a:lnTo>
                        <a:pt x="1247599" y="2654"/>
                      </a:lnTo>
                      <a:cubicBezTo>
                        <a:pt x="1311500" y="914"/>
                        <a:pt x="1377661" y="0"/>
                        <a:pt x="1445428" y="0"/>
                      </a:cubicBezTo>
                      <a:cubicBezTo>
                        <a:pt x="1513194" y="0"/>
                        <a:pt x="1579357" y="914"/>
                        <a:pt x="1643257" y="2655"/>
                      </a:cubicBezTo>
                      <a:lnTo>
                        <a:pt x="1673530" y="3905"/>
                      </a:lnTo>
                      <a:lnTo>
                        <a:pt x="1676835" y="4951"/>
                      </a:lnTo>
                      <a:cubicBezTo>
                        <a:pt x="1737500" y="25102"/>
                        <a:pt x="1800010" y="46800"/>
                        <a:pt x="1863715" y="6990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317" name="Csoportba foglalás 316"/>
                <p:cNvGrpSpPr/>
                <p:nvPr/>
              </p:nvGrpSpPr>
              <p:grpSpPr>
                <a:xfrm>
                  <a:off x="5797879" y="4478845"/>
                  <a:ext cx="558229" cy="624512"/>
                  <a:chOff x="5797879" y="4478845"/>
                  <a:chExt cx="558229" cy="624512"/>
                </a:xfrm>
              </p:grpSpPr>
              <p:sp>
                <p:nvSpPr>
                  <p:cNvPr id="319" name="Szabadkézi sokszög 318"/>
                  <p:cNvSpPr/>
                  <p:nvPr/>
                </p:nvSpPr>
                <p:spPr>
                  <a:xfrm>
                    <a:off x="6059344" y="4478845"/>
                    <a:ext cx="296764" cy="619579"/>
                  </a:xfrm>
                  <a:custGeom>
                    <a:avLst/>
                    <a:gdLst>
                      <a:gd name="connsiteX0" fmla="*/ 296764 w 296764"/>
                      <a:gd name="connsiteY0" fmla="*/ 0 h 619579"/>
                      <a:gd name="connsiteX1" fmla="*/ 296764 w 296764"/>
                      <a:gd name="connsiteY1" fmla="*/ 566001 h 619579"/>
                      <a:gd name="connsiteX2" fmla="*/ 287918 w 296764"/>
                      <a:gd name="connsiteY2" fmla="*/ 569892 h 619579"/>
                      <a:gd name="connsiteX3" fmla="*/ 145951 w 296764"/>
                      <a:gd name="connsiteY3" fmla="*/ 606954 h 619579"/>
                      <a:gd name="connsiteX4" fmla="*/ 241 w 296764"/>
                      <a:gd name="connsiteY4" fmla="*/ 619539 h 619579"/>
                      <a:gd name="connsiteX5" fmla="*/ 241 w 296764"/>
                      <a:gd name="connsiteY5" fmla="*/ 619579 h 619579"/>
                      <a:gd name="connsiteX6" fmla="*/ 7 w 296764"/>
                      <a:gd name="connsiteY6" fmla="*/ 619559 h 619579"/>
                      <a:gd name="connsiteX7" fmla="*/ 0 w 296764"/>
                      <a:gd name="connsiteY7" fmla="*/ 619560 h 619579"/>
                      <a:gd name="connsiteX8" fmla="*/ 0 w 296764"/>
                      <a:gd name="connsiteY8" fmla="*/ 45689 h 619579"/>
                      <a:gd name="connsiteX9" fmla="*/ 8 w 296764"/>
                      <a:gd name="connsiteY9" fmla="*/ 45690 h 619579"/>
                      <a:gd name="connsiteX10" fmla="*/ 131598 w 296764"/>
                      <a:gd name="connsiteY10" fmla="*/ 36820 h 619579"/>
                      <a:gd name="connsiteX11" fmla="*/ 273997 w 296764"/>
                      <a:gd name="connsiteY11" fmla="*/ 7813 h 619579"/>
                      <a:gd name="connsiteX12" fmla="*/ 296764 w 296764"/>
                      <a:gd name="connsiteY12" fmla="*/ 0 h 619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96764" h="619579">
                        <a:moveTo>
                          <a:pt x="296764" y="0"/>
                        </a:moveTo>
                        <a:lnTo>
                          <a:pt x="296764" y="566001"/>
                        </a:lnTo>
                        <a:lnTo>
                          <a:pt x="287918" y="569892"/>
                        </a:lnTo>
                        <a:cubicBezTo>
                          <a:pt x="241380" y="586182"/>
                          <a:pt x="194017" y="598604"/>
                          <a:pt x="145951" y="606954"/>
                        </a:cubicBezTo>
                        <a:lnTo>
                          <a:pt x="241" y="619539"/>
                        </a:lnTo>
                        <a:lnTo>
                          <a:pt x="241" y="619579"/>
                        </a:lnTo>
                        <a:lnTo>
                          <a:pt x="7" y="619559"/>
                        </a:lnTo>
                        <a:lnTo>
                          <a:pt x="0" y="619560"/>
                        </a:lnTo>
                        <a:lnTo>
                          <a:pt x="0" y="45689"/>
                        </a:lnTo>
                        <a:lnTo>
                          <a:pt x="8" y="45690"/>
                        </a:lnTo>
                        <a:lnTo>
                          <a:pt x="131598" y="36820"/>
                        </a:lnTo>
                        <a:cubicBezTo>
                          <a:pt x="179811" y="30285"/>
                          <a:pt x="227317" y="20563"/>
                          <a:pt x="273997" y="7813"/>
                        </a:cubicBezTo>
                        <a:lnTo>
                          <a:pt x="296764" y="0"/>
                        </a:lnTo>
                        <a:close/>
                      </a:path>
                    </a:pathLst>
                  </a:custGeom>
                  <a:solidFill>
                    <a:srgbClr val="FFC55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20" name="Szabadkézi sokszög 319"/>
                  <p:cNvSpPr/>
                  <p:nvPr/>
                </p:nvSpPr>
                <p:spPr>
                  <a:xfrm>
                    <a:off x="5797879" y="4483776"/>
                    <a:ext cx="296763" cy="619581"/>
                  </a:xfrm>
                  <a:custGeom>
                    <a:avLst/>
                    <a:gdLst>
                      <a:gd name="connsiteX0" fmla="*/ 0 w 296763"/>
                      <a:gd name="connsiteY0" fmla="*/ 0 h 619581"/>
                      <a:gd name="connsiteX1" fmla="*/ 22767 w 296763"/>
                      <a:gd name="connsiteY1" fmla="*/ 7813 h 619581"/>
                      <a:gd name="connsiteX2" fmla="*/ 165167 w 296763"/>
                      <a:gd name="connsiteY2" fmla="*/ 36820 h 619581"/>
                      <a:gd name="connsiteX3" fmla="*/ 296763 w 296763"/>
                      <a:gd name="connsiteY3" fmla="*/ 45690 h 619581"/>
                      <a:gd name="connsiteX4" fmla="*/ 296763 w 296763"/>
                      <a:gd name="connsiteY4" fmla="*/ 619561 h 619581"/>
                      <a:gd name="connsiteX5" fmla="*/ 296523 w 296763"/>
                      <a:gd name="connsiteY5" fmla="*/ 619581 h 619581"/>
                      <a:gd name="connsiteX6" fmla="*/ 296523 w 296763"/>
                      <a:gd name="connsiteY6" fmla="*/ 619539 h 619581"/>
                      <a:gd name="connsiteX7" fmla="*/ 150814 w 296763"/>
                      <a:gd name="connsiteY7" fmla="*/ 606954 h 619581"/>
                      <a:gd name="connsiteX8" fmla="*/ 8846 w 296763"/>
                      <a:gd name="connsiteY8" fmla="*/ 569892 h 619581"/>
                      <a:gd name="connsiteX9" fmla="*/ 0 w 296763"/>
                      <a:gd name="connsiteY9" fmla="*/ 566001 h 619581"/>
                      <a:gd name="connsiteX10" fmla="*/ 0 w 296763"/>
                      <a:gd name="connsiteY10" fmla="*/ 0 h 619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96763" h="619581">
                        <a:moveTo>
                          <a:pt x="0" y="0"/>
                        </a:moveTo>
                        <a:lnTo>
                          <a:pt x="22767" y="7813"/>
                        </a:lnTo>
                        <a:cubicBezTo>
                          <a:pt x="69447" y="20563"/>
                          <a:pt x="116954" y="30285"/>
                          <a:pt x="165167" y="36820"/>
                        </a:cubicBezTo>
                        <a:lnTo>
                          <a:pt x="296763" y="45690"/>
                        </a:lnTo>
                        <a:lnTo>
                          <a:pt x="296763" y="619561"/>
                        </a:lnTo>
                        <a:lnTo>
                          <a:pt x="296523" y="619581"/>
                        </a:lnTo>
                        <a:lnTo>
                          <a:pt x="296523" y="619539"/>
                        </a:lnTo>
                        <a:lnTo>
                          <a:pt x="150814" y="606954"/>
                        </a:lnTo>
                        <a:cubicBezTo>
                          <a:pt x="102748" y="598604"/>
                          <a:pt x="55385" y="586182"/>
                          <a:pt x="8846" y="569892"/>
                        </a:cubicBezTo>
                        <a:lnTo>
                          <a:pt x="0" y="56600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D6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318" name="Ellipszis 317"/>
                <p:cNvSpPr/>
                <p:nvPr/>
              </p:nvSpPr>
              <p:spPr>
                <a:xfrm>
                  <a:off x="5051176" y="3646514"/>
                  <a:ext cx="340232" cy="304391"/>
                </a:xfrm>
                <a:prstGeom prst="ellipse">
                  <a:avLst/>
                </a:prstGeom>
                <a:solidFill>
                  <a:srgbClr val="FFB1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260" name="Szabadkézi sokszög 259"/>
              <p:cNvSpPr>
                <a:spLocks noChangeAspect="1"/>
              </p:cNvSpPr>
              <p:nvPr/>
            </p:nvSpPr>
            <p:spPr>
              <a:xfrm rot="20305699">
                <a:off x="776475" y="5632842"/>
                <a:ext cx="927820" cy="975796"/>
              </a:xfrm>
              <a:custGeom>
                <a:avLst/>
                <a:gdLst>
                  <a:gd name="connsiteX0" fmla="*/ 457682 w 1085937"/>
                  <a:gd name="connsiteY0" fmla="*/ 0 h 966796"/>
                  <a:gd name="connsiteX1" fmla="*/ 1079973 w 1085937"/>
                  <a:gd name="connsiteY1" fmla="*/ 0 h 966796"/>
                  <a:gd name="connsiteX2" fmla="*/ 1085385 w 1085937"/>
                  <a:gd name="connsiteY2" fmla="*/ 38174 h 966796"/>
                  <a:gd name="connsiteX3" fmla="*/ 1084598 w 1085937"/>
                  <a:gd name="connsiteY3" fmla="*/ 82002 h 966796"/>
                  <a:gd name="connsiteX4" fmla="*/ 1028844 w 1085937"/>
                  <a:gd name="connsiteY4" fmla="*/ 628393 h 966796"/>
                  <a:gd name="connsiteX5" fmla="*/ 962409 w 1085937"/>
                  <a:gd name="connsiteY5" fmla="*/ 758796 h 966796"/>
                  <a:gd name="connsiteX6" fmla="*/ 954607 w 1085937"/>
                  <a:gd name="connsiteY6" fmla="*/ 762013 h 966796"/>
                  <a:gd name="connsiteX7" fmla="*/ 947098 w 1085937"/>
                  <a:gd name="connsiteY7" fmla="*/ 772505 h 966796"/>
                  <a:gd name="connsiteX8" fmla="*/ 890153 w 1085937"/>
                  <a:gd name="connsiteY8" fmla="*/ 810367 h 966796"/>
                  <a:gd name="connsiteX9" fmla="*/ 868246 w 1085937"/>
                  <a:gd name="connsiteY9" fmla="*/ 814609 h 966796"/>
                  <a:gd name="connsiteX10" fmla="*/ 860260 w 1085937"/>
                  <a:gd name="connsiteY10" fmla="*/ 820877 h 966796"/>
                  <a:gd name="connsiteX11" fmla="*/ 778664 w 1085937"/>
                  <a:gd name="connsiteY11" fmla="*/ 852024 h 966796"/>
                  <a:gd name="connsiteX12" fmla="*/ 240552 w 1085937"/>
                  <a:gd name="connsiteY12" fmla="*/ 961970 h 966796"/>
                  <a:gd name="connsiteX13" fmla="*/ 96261 w 1085937"/>
                  <a:gd name="connsiteY13" fmla="*/ 937505 h 966796"/>
                  <a:gd name="connsiteX14" fmla="*/ 90861 w 1085937"/>
                  <a:gd name="connsiteY14" fmla="*/ 931019 h 966796"/>
                  <a:gd name="connsiteX15" fmla="*/ 78605 w 1085937"/>
                  <a:gd name="connsiteY15" fmla="*/ 926986 h 966796"/>
                  <a:gd name="connsiteX16" fmla="*/ 25467 w 1085937"/>
                  <a:gd name="connsiteY16" fmla="*/ 883946 h 966796"/>
                  <a:gd name="connsiteX17" fmla="*/ 108384 w 1085937"/>
                  <a:gd name="connsiteY17" fmla="*/ 614131 h 966796"/>
                  <a:gd name="connsiteX18" fmla="*/ 539794 w 1085937"/>
                  <a:gd name="connsiteY18" fmla="*/ 301060 h 966796"/>
                  <a:gd name="connsiteX19" fmla="*/ 471147 w 1085937"/>
                  <a:gd name="connsiteY19" fmla="*/ 97006 h 966796"/>
                  <a:gd name="connsiteX20" fmla="*/ 456987 w 1085937"/>
                  <a:gd name="connsiteY20" fmla="*/ 30995 h 966796"/>
                  <a:gd name="connsiteX21" fmla="*/ 457682 w 1085937"/>
                  <a:gd name="connsiteY21" fmla="*/ 0 h 966796"/>
                  <a:gd name="connsiteX0" fmla="*/ 531873 w 1085937"/>
                  <a:gd name="connsiteY0" fmla="*/ 0 h 1983225"/>
                  <a:gd name="connsiteX1" fmla="*/ 1079973 w 1085937"/>
                  <a:gd name="connsiteY1" fmla="*/ 1016429 h 1983225"/>
                  <a:gd name="connsiteX2" fmla="*/ 1085385 w 1085937"/>
                  <a:gd name="connsiteY2" fmla="*/ 1054603 h 1983225"/>
                  <a:gd name="connsiteX3" fmla="*/ 1084598 w 1085937"/>
                  <a:gd name="connsiteY3" fmla="*/ 1098431 h 1983225"/>
                  <a:gd name="connsiteX4" fmla="*/ 1028844 w 1085937"/>
                  <a:gd name="connsiteY4" fmla="*/ 1644822 h 1983225"/>
                  <a:gd name="connsiteX5" fmla="*/ 962409 w 1085937"/>
                  <a:gd name="connsiteY5" fmla="*/ 1775225 h 1983225"/>
                  <a:gd name="connsiteX6" fmla="*/ 954607 w 1085937"/>
                  <a:gd name="connsiteY6" fmla="*/ 1778442 h 1983225"/>
                  <a:gd name="connsiteX7" fmla="*/ 947098 w 1085937"/>
                  <a:gd name="connsiteY7" fmla="*/ 1788934 h 1983225"/>
                  <a:gd name="connsiteX8" fmla="*/ 890153 w 1085937"/>
                  <a:gd name="connsiteY8" fmla="*/ 1826796 h 1983225"/>
                  <a:gd name="connsiteX9" fmla="*/ 868246 w 1085937"/>
                  <a:gd name="connsiteY9" fmla="*/ 1831038 h 1983225"/>
                  <a:gd name="connsiteX10" fmla="*/ 860260 w 1085937"/>
                  <a:gd name="connsiteY10" fmla="*/ 1837306 h 1983225"/>
                  <a:gd name="connsiteX11" fmla="*/ 778664 w 1085937"/>
                  <a:gd name="connsiteY11" fmla="*/ 1868453 h 1983225"/>
                  <a:gd name="connsiteX12" fmla="*/ 240552 w 1085937"/>
                  <a:gd name="connsiteY12" fmla="*/ 1978399 h 1983225"/>
                  <a:gd name="connsiteX13" fmla="*/ 96261 w 1085937"/>
                  <a:gd name="connsiteY13" fmla="*/ 1953934 h 1983225"/>
                  <a:gd name="connsiteX14" fmla="*/ 90861 w 1085937"/>
                  <a:gd name="connsiteY14" fmla="*/ 1947448 h 1983225"/>
                  <a:gd name="connsiteX15" fmla="*/ 78605 w 1085937"/>
                  <a:gd name="connsiteY15" fmla="*/ 1943415 h 1983225"/>
                  <a:gd name="connsiteX16" fmla="*/ 25467 w 1085937"/>
                  <a:gd name="connsiteY16" fmla="*/ 1900375 h 1983225"/>
                  <a:gd name="connsiteX17" fmla="*/ 108384 w 1085937"/>
                  <a:gd name="connsiteY17" fmla="*/ 1630560 h 1983225"/>
                  <a:gd name="connsiteX18" fmla="*/ 539794 w 1085937"/>
                  <a:gd name="connsiteY18" fmla="*/ 1317489 h 1983225"/>
                  <a:gd name="connsiteX19" fmla="*/ 471147 w 1085937"/>
                  <a:gd name="connsiteY19" fmla="*/ 1113435 h 1983225"/>
                  <a:gd name="connsiteX20" fmla="*/ 456987 w 1085937"/>
                  <a:gd name="connsiteY20" fmla="*/ 1047424 h 1983225"/>
                  <a:gd name="connsiteX21" fmla="*/ 531873 w 1085937"/>
                  <a:gd name="connsiteY21" fmla="*/ 0 h 1983225"/>
                  <a:gd name="connsiteX0" fmla="*/ 531873 w 1103231"/>
                  <a:gd name="connsiteY0" fmla="*/ 0 h 1983225"/>
                  <a:gd name="connsiteX1" fmla="*/ 1079973 w 1103231"/>
                  <a:gd name="connsiteY1" fmla="*/ 1016429 h 1983225"/>
                  <a:gd name="connsiteX2" fmla="*/ 1085385 w 1103231"/>
                  <a:gd name="connsiteY2" fmla="*/ 1054603 h 1983225"/>
                  <a:gd name="connsiteX3" fmla="*/ 1103146 w 1103231"/>
                  <a:gd name="connsiteY3" fmla="*/ 430492 h 1983225"/>
                  <a:gd name="connsiteX4" fmla="*/ 1028844 w 1103231"/>
                  <a:gd name="connsiteY4" fmla="*/ 1644822 h 1983225"/>
                  <a:gd name="connsiteX5" fmla="*/ 962409 w 1103231"/>
                  <a:gd name="connsiteY5" fmla="*/ 1775225 h 1983225"/>
                  <a:gd name="connsiteX6" fmla="*/ 954607 w 1103231"/>
                  <a:gd name="connsiteY6" fmla="*/ 1778442 h 1983225"/>
                  <a:gd name="connsiteX7" fmla="*/ 947098 w 1103231"/>
                  <a:gd name="connsiteY7" fmla="*/ 1788934 h 1983225"/>
                  <a:gd name="connsiteX8" fmla="*/ 890153 w 1103231"/>
                  <a:gd name="connsiteY8" fmla="*/ 1826796 h 1983225"/>
                  <a:gd name="connsiteX9" fmla="*/ 868246 w 1103231"/>
                  <a:gd name="connsiteY9" fmla="*/ 1831038 h 1983225"/>
                  <a:gd name="connsiteX10" fmla="*/ 860260 w 1103231"/>
                  <a:gd name="connsiteY10" fmla="*/ 1837306 h 1983225"/>
                  <a:gd name="connsiteX11" fmla="*/ 778664 w 1103231"/>
                  <a:gd name="connsiteY11" fmla="*/ 1868453 h 1983225"/>
                  <a:gd name="connsiteX12" fmla="*/ 240552 w 1103231"/>
                  <a:gd name="connsiteY12" fmla="*/ 1978399 h 1983225"/>
                  <a:gd name="connsiteX13" fmla="*/ 96261 w 1103231"/>
                  <a:gd name="connsiteY13" fmla="*/ 1953934 h 1983225"/>
                  <a:gd name="connsiteX14" fmla="*/ 90861 w 1103231"/>
                  <a:gd name="connsiteY14" fmla="*/ 1947448 h 1983225"/>
                  <a:gd name="connsiteX15" fmla="*/ 78605 w 1103231"/>
                  <a:gd name="connsiteY15" fmla="*/ 1943415 h 1983225"/>
                  <a:gd name="connsiteX16" fmla="*/ 25467 w 1103231"/>
                  <a:gd name="connsiteY16" fmla="*/ 1900375 h 1983225"/>
                  <a:gd name="connsiteX17" fmla="*/ 108384 w 1103231"/>
                  <a:gd name="connsiteY17" fmla="*/ 1630560 h 1983225"/>
                  <a:gd name="connsiteX18" fmla="*/ 539794 w 1103231"/>
                  <a:gd name="connsiteY18" fmla="*/ 1317489 h 1983225"/>
                  <a:gd name="connsiteX19" fmla="*/ 471147 w 1103231"/>
                  <a:gd name="connsiteY19" fmla="*/ 1113435 h 1983225"/>
                  <a:gd name="connsiteX20" fmla="*/ 456987 w 1103231"/>
                  <a:gd name="connsiteY20" fmla="*/ 1047424 h 1983225"/>
                  <a:gd name="connsiteX21" fmla="*/ 531873 w 1103231"/>
                  <a:gd name="connsiteY21" fmla="*/ 0 h 1983225"/>
                  <a:gd name="connsiteX0" fmla="*/ 531873 w 1094037"/>
                  <a:gd name="connsiteY0" fmla="*/ 0 h 1983225"/>
                  <a:gd name="connsiteX1" fmla="*/ 1079973 w 1094037"/>
                  <a:gd name="connsiteY1" fmla="*/ 1016429 h 1983225"/>
                  <a:gd name="connsiteX2" fmla="*/ 1085385 w 1094037"/>
                  <a:gd name="connsiteY2" fmla="*/ 1054603 h 1983225"/>
                  <a:gd name="connsiteX3" fmla="*/ 1093873 w 1094037"/>
                  <a:gd name="connsiteY3" fmla="*/ 1025829 h 1983225"/>
                  <a:gd name="connsiteX4" fmla="*/ 1028844 w 1094037"/>
                  <a:gd name="connsiteY4" fmla="*/ 1644822 h 1983225"/>
                  <a:gd name="connsiteX5" fmla="*/ 962409 w 1094037"/>
                  <a:gd name="connsiteY5" fmla="*/ 1775225 h 1983225"/>
                  <a:gd name="connsiteX6" fmla="*/ 954607 w 1094037"/>
                  <a:gd name="connsiteY6" fmla="*/ 1778442 h 1983225"/>
                  <a:gd name="connsiteX7" fmla="*/ 947098 w 1094037"/>
                  <a:gd name="connsiteY7" fmla="*/ 1788934 h 1983225"/>
                  <a:gd name="connsiteX8" fmla="*/ 890153 w 1094037"/>
                  <a:gd name="connsiteY8" fmla="*/ 1826796 h 1983225"/>
                  <a:gd name="connsiteX9" fmla="*/ 868246 w 1094037"/>
                  <a:gd name="connsiteY9" fmla="*/ 1831038 h 1983225"/>
                  <a:gd name="connsiteX10" fmla="*/ 860260 w 1094037"/>
                  <a:gd name="connsiteY10" fmla="*/ 1837306 h 1983225"/>
                  <a:gd name="connsiteX11" fmla="*/ 778664 w 1094037"/>
                  <a:gd name="connsiteY11" fmla="*/ 1868453 h 1983225"/>
                  <a:gd name="connsiteX12" fmla="*/ 240552 w 1094037"/>
                  <a:gd name="connsiteY12" fmla="*/ 1978399 h 1983225"/>
                  <a:gd name="connsiteX13" fmla="*/ 96261 w 1094037"/>
                  <a:gd name="connsiteY13" fmla="*/ 1953934 h 1983225"/>
                  <a:gd name="connsiteX14" fmla="*/ 90861 w 1094037"/>
                  <a:gd name="connsiteY14" fmla="*/ 1947448 h 1983225"/>
                  <a:gd name="connsiteX15" fmla="*/ 78605 w 1094037"/>
                  <a:gd name="connsiteY15" fmla="*/ 1943415 h 1983225"/>
                  <a:gd name="connsiteX16" fmla="*/ 25467 w 1094037"/>
                  <a:gd name="connsiteY16" fmla="*/ 1900375 h 1983225"/>
                  <a:gd name="connsiteX17" fmla="*/ 108384 w 1094037"/>
                  <a:gd name="connsiteY17" fmla="*/ 1630560 h 1983225"/>
                  <a:gd name="connsiteX18" fmla="*/ 539794 w 1094037"/>
                  <a:gd name="connsiteY18" fmla="*/ 1317489 h 1983225"/>
                  <a:gd name="connsiteX19" fmla="*/ 471147 w 1094037"/>
                  <a:gd name="connsiteY19" fmla="*/ 1113435 h 1983225"/>
                  <a:gd name="connsiteX20" fmla="*/ 456987 w 1094037"/>
                  <a:gd name="connsiteY20" fmla="*/ 1047424 h 1983225"/>
                  <a:gd name="connsiteX21" fmla="*/ 531873 w 1094037"/>
                  <a:gd name="connsiteY21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471147 w 1085385"/>
                  <a:gd name="connsiteY18" fmla="*/ 1113435 h 1983225"/>
                  <a:gd name="connsiteX19" fmla="*/ 456987 w 1085385"/>
                  <a:gd name="connsiteY19" fmla="*/ 1047424 h 1983225"/>
                  <a:gd name="connsiteX20" fmla="*/ 531873 w 1085385"/>
                  <a:gd name="connsiteY20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471147 w 1085385"/>
                  <a:gd name="connsiteY18" fmla="*/ 1113435 h 1983225"/>
                  <a:gd name="connsiteX19" fmla="*/ 531873 w 1085385"/>
                  <a:gd name="connsiteY19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531873 w 1085385"/>
                  <a:gd name="connsiteY18" fmla="*/ 0 h 1983225"/>
                  <a:gd name="connsiteX0" fmla="*/ 531873 w 1079973"/>
                  <a:gd name="connsiteY0" fmla="*/ 0 h 1983225"/>
                  <a:gd name="connsiteX1" fmla="*/ 1079973 w 1079973"/>
                  <a:gd name="connsiteY1" fmla="*/ 1016429 h 1983225"/>
                  <a:gd name="connsiteX2" fmla="*/ 1028844 w 1079973"/>
                  <a:gd name="connsiteY2" fmla="*/ 1644822 h 1983225"/>
                  <a:gd name="connsiteX3" fmla="*/ 962409 w 1079973"/>
                  <a:gd name="connsiteY3" fmla="*/ 1775225 h 1983225"/>
                  <a:gd name="connsiteX4" fmla="*/ 954607 w 1079973"/>
                  <a:gd name="connsiteY4" fmla="*/ 1778442 h 1983225"/>
                  <a:gd name="connsiteX5" fmla="*/ 947098 w 1079973"/>
                  <a:gd name="connsiteY5" fmla="*/ 1788934 h 1983225"/>
                  <a:gd name="connsiteX6" fmla="*/ 890153 w 1079973"/>
                  <a:gd name="connsiteY6" fmla="*/ 1826796 h 1983225"/>
                  <a:gd name="connsiteX7" fmla="*/ 868246 w 1079973"/>
                  <a:gd name="connsiteY7" fmla="*/ 1831038 h 1983225"/>
                  <a:gd name="connsiteX8" fmla="*/ 860260 w 1079973"/>
                  <a:gd name="connsiteY8" fmla="*/ 1837306 h 1983225"/>
                  <a:gd name="connsiteX9" fmla="*/ 778664 w 1079973"/>
                  <a:gd name="connsiteY9" fmla="*/ 1868453 h 1983225"/>
                  <a:gd name="connsiteX10" fmla="*/ 240552 w 1079973"/>
                  <a:gd name="connsiteY10" fmla="*/ 1978399 h 1983225"/>
                  <a:gd name="connsiteX11" fmla="*/ 96261 w 1079973"/>
                  <a:gd name="connsiteY11" fmla="*/ 1953934 h 1983225"/>
                  <a:gd name="connsiteX12" fmla="*/ 90861 w 1079973"/>
                  <a:gd name="connsiteY12" fmla="*/ 1947448 h 1983225"/>
                  <a:gd name="connsiteX13" fmla="*/ 78605 w 1079973"/>
                  <a:gd name="connsiteY13" fmla="*/ 1943415 h 1983225"/>
                  <a:gd name="connsiteX14" fmla="*/ 25467 w 1079973"/>
                  <a:gd name="connsiteY14" fmla="*/ 1900375 h 1983225"/>
                  <a:gd name="connsiteX15" fmla="*/ 108384 w 1079973"/>
                  <a:gd name="connsiteY15" fmla="*/ 1630560 h 1983225"/>
                  <a:gd name="connsiteX16" fmla="*/ 539794 w 1079973"/>
                  <a:gd name="connsiteY16" fmla="*/ 1317489 h 1983225"/>
                  <a:gd name="connsiteX17" fmla="*/ 531873 w 1079973"/>
                  <a:gd name="connsiteY17" fmla="*/ 0 h 1983225"/>
                  <a:gd name="connsiteX0" fmla="*/ 531873 w 1028844"/>
                  <a:gd name="connsiteY0" fmla="*/ 0 h 1983225"/>
                  <a:gd name="connsiteX1" fmla="*/ 940864 w 1028844"/>
                  <a:gd name="connsiteY1" fmla="*/ 72601 h 1983225"/>
                  <a:gd name="connsiteX2" fmla="*/ 1028844 w 1028844"/>
                  <a:gd name="connsiteY2" fmla="*/ 1644822 h 1983225"/>
                  <a:gd name="connsiteX3" fmla="*/ 962409 w 1028844"/>
                  <a:gd name="connsiteY3" fmla="*/ 1775225 h 1983225"/>
                  <a:gd name="connsiteX4" fmla="*/ 954607 w 1028844"/>
                  <a:gd name="connsiteY4" fmla="*/ 1778442 h 1983225"/>
                  <a:gd name="connsiteX5" fmla="*/ 947098 w 1028844"/>
                  <a:gd name="connsiteY5" fmla="*/ 1788934 h 1983225"/>
                  <a:gd name="connsiteX6" fmla="*/ 890153 w 1028844"/>
                  <a:gd name="connsiteY6" fmla="*/ 1826796 h 1983225"/>
                  <a:gd name="connsiteX7" fmla="*/ 868246 w 1028844"/>
                  <a:gd name="connsiteY7" fmla="*/ 1831038 h 1983225"/>
                  <a:gd name="connsiteX8" fmla="*/ 860260 w 1028844"/>
                  <a:gd name="connsiteY8" fmla="*/ 1837306 h 1983225"/>
                  <a:gd name="connsiteX9" fmla="*/ 778664 w 1028844"/>
                  <a:gd name="connsiteY9" fmla="*/ 1868453 h 1983225"/>
                  <a:gd name="connsiteX10" fmla="*/ 240552 w 1028844"/>
                  <a:gd name="connsiteY10" fmla="*/ 1978399 h 1983225"/>
                  <a:gd name="connsiteX11" fmla="*/ 96261 w 1028844"/>
                  <a:gd name="connsiteY11" fmla="*/ 1953934 h 1983225"/>
                  <a:gd name="connsiteX12" fmla="*/ 90861 w 1028844"/>
                  <a:gd name="connsiteY12" fmla="*/ 1947448 h 1983225"/>
                  <a:gd name="connsiteX13" fmla="*/ 78605 w 1028844"/>
                  <a:gd name="connsiteY13" fmla="*/ 1943415 h 1983225"/>
                  <a:gd name="connsiteX14" fmla="*/ 25467 w 1028844"/>
                  <a:gd name="connsiteY14" fmla="*/ 1900375 h 1983225"/>
                  <a:gd name="connsiteX15" fmla="*/ 108384 w 1028844"/>
                  <a:gd name="connsiteY15" fmla="*/ 1630560 h 1983225"/>
                  <a:gd name="connsiteX16" fmla="*/ 539794 w 1028844"/>
                  <a:gd name="connsiteY16" fmla="*/ 1317489 h 1983225"/>
                  <a:gd name="connsiteX17" fmla="*/ 531873 w 1028844"/>
                  <a:gd name="connsiteY17" fmla="*/ 0 h 1983225"/>
                  <a:gd name="connsiteX0" fmla="*/ 531873 w 1351137"/>
                  <a:gd name="connsiteY0" fmla="*/ 0 h 1983225"/>
                  <a:gd name="connsiteX1" fmla="*/ 1351137 w 1351137"/>
                  <a:gd name="connsiteY1" fmla="*/ 126570 h 1983225"/>
                  <a:gd name="connsiteX2" fmla="*/ 1028844 w 1351137"/>
                  <a:gd name="connsiteY2" fmla="*/ 1644822 h 1983225"/>
                  <a:gd name="connsiteX3" fmla="*/ 962409 w 1351137"/>
                  <a:gd name="connsiteY3" fmla="*/ 1775225 h 1983225"/>
                  <a:gd name="connsiteX4" fmla="*/ 954607 w 1351137"/>
                  <a:gd name="connsiteY4" fmla="*/ 1778442 h 1983225"/>
                  <a:gd name="connsiteX5" fmla="*/ 947098 w 1351137"/>
                  <a:gd name="connsiteY5" fmla="*/ 1788934 h 1983225"/>
                  <a:gd name="connsiteX6" fmla="*/ 890153 w 1351137"/>
                  <a:gd name="connsiteY6" fmla="*/ 1826796 h 1983225"/>
                  <a:gd name="connsiteX7" fmla="*/ 868246 w 1351137"/>
                  <a:gd name="connsiteY7" fmla="*/ 1831038 h 1983225"/>
                  <a:gd name="connsiteX8" fmla="*/ 860260 w 1351137"/>
                  <a:gd name="connsiteY8" fmla="*/ 1837306 h 1983225"/>
                  <a:gd name="connsiteX9" fmla="*/ 778664 w 1351137"/>
                  <a:gd name="connsiteY9" fmla="*/ 1868453 h 1983225"/>
                  <a:gd name="connsiteX10" fmla="*/ 240552 w 1351137"/>
                  <a:gd name="connsiteY10" fmla="*/ 1978399 h 1983225"/>
                  <a:gd name="connsiteX11" fmla="*/ 96261 w 1351137"/>
                  <a:gd name="connsiteY11" fmla="*/ 1953934 h 1983225"/>
                  <a:gd name="connsiteX12" fmla="*/ 90861 w 1351137"/>
                  <a:gd name="connsiteY12" fmla="*/ 1947448 h 1983225"/>
                  <a:gd name="connsiteX13" fmla="*/ 78605 w 1351137"/>
                  <a:gd name="connsiteY13" fmla="*/ 1943415 h 1983225"/>
                  <a:gd name="connsiteX14" fmla="*/ 25467 w 1351137"/>
                  <a:gd name="connsiteY14" fmla="*/ 1900375 h 1983225"/>
                  <a:gd name="connsiteX15" fmla="*/ 108384 w 1351137"/>
                  <a:gd name="connsiteY15" fmla="*/ 1630560 h 1983225"/>
                  <a:gd name="connsiteX16" fmla="*/ 539794 w 1351137"/>
                  <a:gd name="connsiteY16" fmla="*/ 1317489 h 1983225"/>
                  <a:gd name="connsiteX17" fmla="*/ 531873 w 1351137"/>
                  <a:gd name="connsiteY17" fmla="*/ 0 h 1983225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539794 w 1351137"/>
                  <a:gd name="connsiteY16" fmla="*/ 1444470 h 2110206"/>
                  <a:gd name="connsiteX17" fmla="*/ 924168 w 1351137"/>
                  <a:gd name="connsiteY17" fmla="*/ 1 h 2110206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539794 w 1351137"/>
                  <a:gd name="connsiteY16" fmla="*/ 1444470 h 2110206"/>
                  <a:gd name="connsiteX17" fmla="*/ 924168 w 1351137"/>
                  <a:gd name="connsiteY17" fmla="*/ 1 h 2110206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646427 w 1351137"/>
                  <a:gd name="connsiteY16" fmla="*/ 1293855 h 2110206"/>
                  <a:gd name="connsiteX17" fmla="*/ 924168 w 1351137"/>
                  <a:gd name="connsiteY17" fmla="*/ 1 h 2110206"/>
                  <a:gd name="connsiteX0" fmla="*/ 924168 w 1484120"/>
                  <a:gd name="connsiteY0" fmla="*/ 243802 h 2354007"/>
                  <a:gd name="connsiteX1" fmla="*/ 1484121 w 1484120"/>
                  <a:gd name="connsiteY1" fmla="*/ 1 h 2354007"/>
                  <a:gd name="connsiteX2" fmla="*/ 1028844 w 1484120"/>
                  <a:gd name="connsiteY2" fmla="*/ 2015604 h 2354007"/>
                  <a:gd name="connsiteX3" fmla="*/ 962409 w 1484120"/>
                  <a:gd name="connsiteY3" fmla="*/ 2146007 h 2354007"/>
                  <a:gd name="connsiteX4" fmla="*/ 954607 w 1484120"/>
                  <a:gd name="connsiteY4" fmla="*/ 2149224 h 2354007"/>
                  <a:gd name="connsiteX5" fmla="*/ 947098 w 1484120"/>
                  <a:gd name="connsiteY5" fmla="*/ 2159716 h 2354007"/>
                  <a:gd name="connsiteX6" fmla="*/ 890153 w 1484120"/>
                  <a:gd name="connsiteY6" fmla="*/ 2197578 h 2354007"/>
                  <a:gd name="connsiteX7" fmla="*/ 868246 w 1484120"/>
                  <a:gd name="connsiteY7" fmla="*/ 2201820 h 2354007"/>
                  <a:gd name="connsiteX8" fmla="*/ 860260 w 1484120"/>
                  <a:gd name="connsiteY8" fmla="*/ 2208088 h 2354007"/>
                  <a:gd name="connsiteX9" fmla="*/ 778664 w 1484120"/>
                  <a:gd name="connsiteY9" fmla="*/ 2239235 h 2354007"/>
                  <a:gd name="connsiteX10" fmla="*/ 240552 w 1484120"/>
                  <a:gd name="connsiteY10" fmla="*/ 2349181 h 2354007"/>
                  <a:gd name="connsiteX11" fmla="*/ 96261 w 1484120"/>
                  <a:gd name="connsiteY11" fmla="*/ 2324716 h 2354007"/>
                  <a:gd name="connsiteX12" fmla="*/ 90861 w 1484120"/>
                  <a:gd name="connsiteY12" fmla="*/ 2318230 h 2354007"/>
                  <a:gd name="connsiteX13" fmla="*/ 78605 w 1484120"/>
                  <a:gd name="connsiteY13" fmla="*/ 2314197 h 2354007"/>
                  <a:gd name="connsiteX14" fmla="*/ 25467 w 1484120"/>
                  <a:gd name="connsiteY14" fmla="*/ 2271157 h 2354007"/>
                  <a:gd name="connsiteX15" fmla="*/ 108384 w 1484120"/>
                  <a:gd name="connsiteY15" fmla="*/ 2001342 h 2354007"/>
                  <a:gd name="connsiteX16" fmla="*/ 646427 w 1484120"/>
                  <a:gd name="connsiteY16" fmla="*/ 1537656 h 2354007"/>
                  <a:gd name="connsiteX17" fmla="*/ 924168 w 1484120"/>
                  <a:gd name="connsiteY17" fmla="*/ 243802 h 2354007"/>
                  <a:gd name="connsiteX0" fmla="*/ 994601 w 1484122"/>
                  <a:gd name="connsiteY0" fmla="*/ -1 h 2869990"/>
                  <a:gd name="connsiteX1" fmla="*/ 1484121 w 1484122"/>
                  <a:gd name="connsiteY1" fmla="*/ 515984 h 2869990"/>
                  <a:gd name="connsiteX2" fmla="*/ 1028844 w 1484122"/>
                  <a:gd name="connsiteY2" fmla="*/ 2531587 h 2869990"/>
                  <a:gd name="connsiteX3" fmla="*/ 962409 w 1484122"/>
                  <a:gd name="connsiteY3" fmla="*/ 2661990 h 2869990"/>
                  <a:gd name="connsiteX4" fmla="*/ 954607 w 1484122"/>
                  <a:gd name="connsiteY4" fmla="*/ 2665207 h 2869990"/>
                  <a:gd name="connsiteX5" fmla="*/ 947098 w 1484122"/>
                  <a:gd name="connsiteY5" fmla="*/ 2675699 h 2869990"/>
                  <a:gd name="connsiteX6" fmla="*/ 890153 w 1484122"/>
                  <a:gd name="connsiteY6" fmla="*/ 2713561 h 2869990"/>
                  <a:gd name="connsiteX7" fmla="*/ 868246 w 1484122"/>
                  <a:gd name="connsiteY7" fmla="*/ 2717803 h 2869990"/>
                  <a:gd name="connsiteX8" fmla="*/ 860260 w 1484122"/>
                  <a:gd name="connsiteY8" fmla="*/ 2724071 h 2869990"/>
                  <a:gd name="connsiteX9" fmla="*/ 778664 w 1484122"/>
                  <a:gd name="connsiteY9" fmla="*/ 2755218 h 2869990"/>
                  <a:gd name="connsiteX10" fmla="*/ 240552 w 1484122"/>
                  <a:gd name="connsiteY10" fmla="*/ 2865164 h 2869990"/>
                  <a:gd name="connsiteX11" fmla="*/ 96261 w 1484122"/>
                  <a:gd name="connsiteY11" fmla="*/ 2840699 h 2869990"/>
                  <a:gd name="connsiteX12" fmla="*/ 90861 w 1484122"/>
                  <a:gd name="connsiteY12" fmla="*/ 2834213 h 2869990"/>
                  <a:gd name="connsiteX13" fmla="*/ 78605 w 1484122"/>
                  <a:gd name="connsiteY13" fmla="*/ 2830180 h 2869990"/>
                  <a:gd name="connsiteX14" fmla="*/ 25467 w 1484122"/>
                  <a:gd name="connsiteY14" fmla="*/ 2787140 h 2869990"/>
                  <a:gd name="connsiteX15" fmla="*/ 108384 w 1484122"/>
                  <a:gd name="connsiteY15" fmla="*/ 2517325 h 2869990"/>
                  <a:gd name="connsiteX16" fmla="*/ 646427 w 1484122"/>
                  <a:gd name="connsiteY16" fmla="*/ 2053639 h 2869990"/>
                  <a:gd name="connsiteX17" fmla="*/ 994601 w 1484122"/>
                  <a:gd name="connsiteY17" fmla="*/ -1 h 2869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84122" h="2869990">
                    <a:moveTo>
                      <a:pt x="994601" y="-1"/>
                    </a:moveTo>
                    <a:lnTo>
                      <a:pt x="1484121" y="515984"/>
                    </a:lnTo>
                    <a:lnTo>
                      <a:pt x="1028844" y="2531587"/>
                    </a:lnTo>
                    <a:cubicBezTo>
                      <a:pt x="1022899" y="2589854"/>
                      <a:pt x="997946" y="2635420"/>
                      <a:pt x="962409" y="2661990"/>
                    </a:cubicBezTo>
                    <a:lnTo>
                      <a:pt x="954607" y="2665207"/>
                    </a:lnTo>
                    <a:lnTo>
                      <a:pt x="947098" y="2675699"/>
                    </a:lnTo>
                    <a:cubicBezTo>
                      <a:pt x="931498" y="2692992"/>
                      <a:pt x="912357" y="2706091"/>
                      <a:pt x="890153" y="2713561"/>
                    </a:cubicBezTo>
                    <a:lnTo>
                      <a:pt x="868246" y="2717803"/>
                    </a:lnTo>
                    <a:lnTo>
                      <a:pt x="860260" y="2724071"/>
                    </a:lnTo>
                    <a:cubicBezTo>
                      <a:pt x="834942" y="2738564"/>
                      <a:pt x="807356" y="2749355"/>
                      <a:pt x="778664" y="2755218"/>
                    </a:cubicBezTo>
                    <a:lnTo>
                      <a:pt x="240552" y="2865164"/>
                    </a:lnTo>
                    <a:cubicBezTo>
                      <a:pt x="183169" y="2876890"/>
                      <a:pt x="132231" y="2866681"/>
                      <a:pt x="96261" y="2840699"/>
                    </a:cubicBezTo>
                    <a:lnTo>
                      <a:pt x="90861" y="2834213"/>
                    </a:lnTo>
                    <a:lnTo>
                      <a:pt x="78605" y="2830180"/>
                    </a:lnTo>
                    <a:cubicBezTo>
                      <a:pt x="57443" y="2820456"/>
                      <a:pt x="39226" y="2806100"/>
                      <a:pt x="25467" y="2787140"/>
                    </a:cubicBezTo>
                    <a:cubicBezTo>
                      <a:pt x="-29571" y="2711298"/>
                      <a:pt x="7553" y="2590497"/>
                      <a:pt x="108384" y="2517325"/>
                    </a:cubicBezTo>
                    <a:lnTo>
                      <a:pt x="646427" y="2053639"/>
                    </a:lnTo>
                    <a:cubicBezTo>
                      <a:pt x="909009" y="1664915"/>
                      <a:pt x="997241" y="439162"/>
                      <a:pt x="994601" y="-1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61" name="Szabadkézi sokszög 260"/>
              <p:cNvSpPr/>
              <p:nvPr/>
            </p:nvSpPr>
            <p:spPr>
              <a:xfrm rot="20305699">
                <a:off x="1150723" y="5656606"/>
                <a:ext cx="876658" cy="921986"/>
              </a:xfrm>
              <a:custGeom>
                <a:avLst/>
                <a:gdLst>
                  <a:gd name="connsiteX0" fmla="*/ 457682 w 1085937"/>
                  <a:gd name="connsiteY0" fmla="*/ 0 h 966796"/>
                  <a:gd name="connsiteX1" fmla="*/ 1079973 w 1085937"/>
                  <a:gd name="connsiteY1" fmla="*/ 0 h 966796"/>
                  <a:gd name="connsiteX2" fmla="*/ 1085385 w 1085937"/>
                  <a:gd name="connsiteY2" fmla="*/ 38174 h 966796"/>
                  <a:gd name="connsiteX3" fmla="*/ 1084598 w 1085937"/>
                  <a:gd name="connsiteY3" fmla="*/ 82002 h 966796"/>
                  <a:gd name="connsiteX4" fmla="*/ 1028844 w 1085937"/>
                  <a:gd name="connsiteY4" fmla="*/ 628393 h 966796"/>
                  <a:gd name="connsiteX5" fmla="*/ 962409 w 1085937"/>
                  <a:gd name="connsiteY5" fmla="*/ 758796 h 966796"/>
                  <a:gd name="connsiteX6" fmla="*/ 954607 w 1085937"/>
                  <a:gd name="connsiteY6" fmla="*/ 762013 h 966796"/>
                  <a:gd name="connsiteX7" fmla="*/ 947098 w 1085937"/>
                  <a:gd name="connsiteY7" fmla="*/ 772505 h 966796"/>
                  <a:gd name="connsiteX8" fmla="*/ 890153 w 1085937"/>
                  <a:gd name="connsiteY8" fmla="*/ 810367 h 966796"/>
                  <a:gd name="connsiteX9" fmla="*/ 868246 w 1085937"/>
                  <a:gd name="connsiteY9" fmla="*/ 814609 h 966796"/>
                  <a:gd name="connsiteX10" fmla="*/ 860260 w 1085937"/>
                  <a:gd name="connsiteY10" fmla="*/ 820877 h 966796"/>
                  <a:gd name="connsiteX11" fmla="*/ 778664 w 1085937"/>
                  <a:gd name="connsiteY11" fmla="*/ 852024 h 966796"/>
                  <a:gd name="connsiteX12" fmla="*/ 240552 w 1085937"/>
                  <a:gd name="connsiteY12" fmla="*/ 961970 h 966796"/>
                  <a:gd name="connsiteX13" fmla="*/ 96261 w 1085937"/>
                  <a:gd name="connsiteY13" fmla="*/ 937505 h 966796"/>
                  <a:gd name="connsiteX14" fmla="*/ 90861 w 1085937"/>
                  <a:gd name="connsiteY14" fmla="*/ 931019 h 966796"/>
                  <a:gd name="connsiteX15" fmla="*/ 78605 w 1085937"/>
                  <a:gd name="connsiteY15" fmla="*/ 926986 h 966796"/>
                  <a:gd name="connsiteX16" fmla="*/ 25467 w 1085937"/>
                  <a:gd name="connsiteY16" fmla="*/ 883946 h 966796"/>
                  <a:gd name="connsiteX17" fmla="*/ 108384 w 1085937"/>
                  <a:gd name="connsiteY17" fmla="*/ 614131 h 966796"/>
                  <a:gd name="connsiteX18" fmla="*/ 539794 w 1085937"/>
                  <a:gd name="connsiteY18" fmla="*/ 301060 h 966796"/>
                  <a:gd name="connsiteX19" fmla="*/ 471147 w 1085937"/>
                  <a:gd name="connsiteY19" fmla="*/ 97006 h 966796"/>
                  <a:gd name="connsiteX20" fmla="*/ 456987 w 1085937"/>
                  <a:gd name="connsiteY20" fmla="*/ 30995 h 966796"/>
                  <a:gd name="connsiteX21" fmla="*/ 457682 w 1085937"/>
                  <a:gd name="connsiteY21" fmla="*/ 0 h 966796"/>
                  <a:gd name="connsiteX0" fmla="*/ 531873 w 1085937"/>
                  <a:gd name="connsiteY0" fmla="*/ 0 h 1983225"/>
                  <a:gd name="connsiteX1" fmla="*/ 1079973 w 1085937"/>
                  <a:gd name="connsiteY1" fmla="*/ 1016429 h 1983225"/>
                  <a:gd name="connsiteX2" fmla="*/ 1085385 w 1085937"/>
                  <a:gd name="connsiteY2" fmla="*/ 1054603 h 1983225"/>
                  <a:gd name="connsiteX3" fmla="*/ 1084598 w 1085937"/>
                  <a:gd name="connsiteY3" fmla="*/ 1098431 h 1983225"/>
                  <a:gd name="connsiteX4" fmla="*/ 1028844 w 1085937"/>
                  <a:gd name="connsiteY4" fmla="*/ 1644822 h 1983225"/>
                  <a:gd name="connsiteX5" fmla="*/ 962409 w 1085937"/>
                  <a:gd name="connsiteY5" fmla="*/ 1775225 h 1983225"/>
                  <a:gd name="connsiteX6" fmla="*/ 954607 w 1085937"/>
                  <a:gd name="connsiteY6" fmla="*/ 1778442 h 1983225"/>
                  <a:gd name="connsiteX7" fmla="*/ 947098 w 1085937"/>
                  <a:gd name="connsiteY7" fmla="*/ 1788934 h 1983225"/>
                  <a:gd name="connsiteX8" fmla="*/ 890153 w 1085937"/>
                  <a:gd name="connsiteY8" fmla="*/ 1826796 h 1983225"/>
                  <a:gd name="connsiteX9" fmla="*/ 868246 w 1085937"/>
                  <a:gd name="connsiteY9" fmla="*/ 1831038 h 1983225"/>
                  <a:gd name="connsiteX10" fmla="*/ 860260 w 1085937"/>
                  <a:gd name="connsiteY10" fmla="*/ 1837306 h 1983225"/>
                  <a:gd name="connsiteX11" fmla="*/ 778664 w 1085937"/>
                  <a:gd name="connsiteY11" fmla="*/ 1868453 h 1983225"/>
                  <a:gd name="connsiteX12" fmla="*/ 240552 w 1085937"/>
                  <a:gd name="connsiteY12" fmla="*/ 1978399 h 1983225"/>
                  <a:gd name="connsiteX13" fmla="*/ 96261 w 1085937"/>
                  <a:gd name="connsiteY13" fmla="*/ 1953934 h 1983225"/>
                  <a:gd name="connsiteX14" fmla="*/ 90861 w 1085937"/>
                  <a:gd name="connsiteY14" fmla="*/ 1947448 h 1983225"/>
                  <a:gd name="connsiteX15" fmla="*/ 78605 w 1085937"/>
                  <a:gd name="connsiteY15" fmla="*/ 1943415 h 1983225"/>
                  <a:gd name="connsiteX16" fmla="*/ 25467 w 1085937"/>
                  <a:gd name="connsiteY16" fmla="*/ 1900375 h 1983225"/>
                  <a:gd name="connsiteX17" fmla="*/ 108384 w 1085937"/>
                  <a:gd name="connsiteY17" fmla="*/ 1630560 h 1983225"/>
                  <a:gd name="connsiteX18" fmla="*/ 539794 w 1085937"/>
                  <a:gd name="connsiteY18" fmla="*/ 1317489 h 1983225"/>
                  <a:gd name="connsiteX19" fmla="*/ 471147 w 1085937"/>
                  <a:gd name="connsiteY19" fmla="*/ 1113435 h 1983225"/>
                  <a:gd name="connsiteX20" fmla="*/ 456987 w 1085937"/>
                  <a:gd name="connsiteY20" fmla="*/ 1047424 h 1983225"/>
                  <a:gd name="connsiteX21" fmla="*/ 531873 w 1085937"/>
                  <a:gd name="connsiteY21" fmla="*/ 0 h 1983225"/>
                  <a:gd name="connsiteX0" fmla="*/ 531873 w 1103231"/>
                  <a:gd name="connsiteY0" fmla="*/ 0 h 1983225"/>
                  <a:gd name="connsiteX1" fmla="*/ 1079973 w 1103231"/>
                  <a:gd name="connsiteY1" fmla="*/ 1016429 h 1983225"/>
                  <a:gd name="connsiteX2" fmla="*/ 1085385 w 1103231"/>
                  <a:gd name="connsiteY2" fmla="*/ 1054603 h 1983225"/>
                  <a:gd name="connsiteX3" fmla="*/ 1103146 w 1103231"/>
                  <a:gd name="connsiteY3" fmla="*/ 430492 h 1983225"/>
                  <a:gd name="connsiteX4" fmla="*/ 1028844 w 1103231"/>
                  <a:gd name="connsiteY4" fmla="*/ 1644822 h 1983225"/>
                  <a:gd name="connsiteX5" fmla="*/ 962409 w 1103231"/>
                  <a:gd name="connsiteY5" fmla="*/ 1775225 h 1983225"/>
                  <a:gd name="connsiteX6" fmla="*/ 954607 w 1103231"/>
                  <a:gd name="connsiteY6" fmla="*/ 1778442 h 1983225"/>
                  <a:gd name="connsiteX7" fmla="*/ 947098 w 1103231"/>
                  <a:gd name="connsiteY7" fmla="*/ 1788934 h 1983225"/>
                  <a:gd name="connsiteX8" fmla="*/ 890153 w 1103231"/>
                  <a:gd name="connsiteY8" fmla="*/ 1826796 h 1983225"/>
                  <a:gd name="connsiteX9" fmla="*/ 868246 w 1103231"/>
                  <a:gd name="connsiteY9" fmla="*/ 1831038 h 1983225"/>
                  <a:gd name="connsiteX10" fmla="*/ 860260 w 1103231"/>
                  <a:gd name="connsiteY10" fmla="*/ 1837306 h 1983225"/>
                  <a:gd name="connsiteX11" fmla="*/ 778664 w 1103231"/>
                  <a:gd name="connsiteY11" fmla="*/ 1868453 h 1983225"/>
                  <a:gd name="connsiteX12" fmla="*/ 240552 w 1103231"/>
                  <a:gd name="connsiteY12" fmla="*/ 1978399 h 1983225"/>
                  <a:gd name="connsiteX13" fmla="*/ 96261 w 1103231"/>
                  <a:gd name="connsiteY13" fmla="*/ 1953934 h 1983225"/>
                  <a:gd name="connsiteX14" fmla="*/ 90861 w 1103231"/>
                  <a:gd name="connsiteY14" fmla="*/ 1947448 h 1983225"/>
                  <a:gd name="connsiteX15" fmla="*/ 78605 w 1103231"/>
                  <a:gd name="connsiteY15" fmla="*/ 1943415 h 1983225"/>
                  <a:gd name="connsiteX16" fmla="*/ 25467 w 1103231"/>
                  <a:gd name="connsiteY16" fmla="*/ 1900375 h 1983225"/>
                  <a:gd name="connsiteX17" fmla="*/ 108384 w 1103231"/>
                  <a:gd name="connsiteY17" fmla="*/ 1630560 h 1983225"/>
                  <a:gd name="connsiteX18" fmla="*/ 539794 w 1103231"/>
                  <a:gd name="connsiteY18" fmla="*/ 1317489 h 1983225"/>
                  <a:gd name="connsiteX19" fmla="*/ 471147 w 1103231"/>
                  <a:gd name="connsiteY19" fmla="*/ 1113435 h 1983225"/>
                  <a:gd name="connsiteX20" fmla="*/ 456987 w 1103231"/>
                  <a:gd name="connsiteY20" fmla="*/ 1047424 h 1983225"/>
                  <a:gd name="connsiteX21" fmla="*/ 531873 w 1103231"/>
                  <a:gd name="connsiteY21" fmla="*/ 0 h 1983225"/>
                  <a:gd name="connsiteX0" fmla="*/ 531873 w 1094037"/>
                  <a:gd name="connsiteY0" fmla="*/ 0 h 1983225"/>
                  <a:gd name="connsiteX1" fmla="*/ 1079973 w 1094037"/>
                  <a:gd name="connsiteY1" fmla="*/ 1016429 h 1983225"/>
                  <a:gd name="connsiteX2" fmla="*/ 1085385 w 1094037"/>
                  <a:gd name="connsiteY2" fmla="*/ 1054603 h 1983225"/>
                  <a:gd name="connsiteX3" fmla="*/ 1093873 w 1094037"/>
                  <a:gd name="connsiteY3" fmla="*/ 1025829 h 1983225"/>
                  <a:gd name="connsiteX4" fmla="*/ 1028844 w 1094037"/>
                  <a:gd name="connsiteY4" fmla="*/ 1644822 h 1983225"/>
                  <a:gd name="connsiteX5" fmla="*/ 962409 w 1094037"/>
                  <a:gd name="connsiteY5" fmla="*/ 1775225 h 1983225"/>
                  <a:gd name="connsiteX6" fmla="*/ 954607 w 1094037"/>
                  <a:gd name="connsiteY6" fmla="*/ 1778442 h 1983225"/>
                  <a:gd name="connsiteX7" fmla="*/ 947098 w 1094037"/>
                  <a:gd name="connsiteY7" fmla="*/ 1788934 h 1983225"/>
                  <a:gd name="connsiteX8" fmla="*/ 890153 w 1094037"/>
                  <a:gd name="connsiteY8" fmla="*/ 1826796 h 1983225"/>
                  <a:gd name="connsiteX9" fmla="*/ 868246 w 1094037"/>
                  <a:gd name="connsiteY9" fmla="*/ 1831038 h 1983225"/>
                  <a:gd name="connsiteX10" fmla="*/ 860260 w 1094037"/>
                  <a:gd name="connsiteY10" fmla="*/ 1837306 h 1983225"/>
                  <a:gd name="connsiteX11" fmla="*/ 778664 w 1094037"/>
                  <a:gd name="connsiteY11" fmla="*/ 1868453 h 1983225"/>
                  <a:gd name="connsiteX12" fmla="*/ 240552 w 1094037"/>
                  <a:gd name="connsiteY12" fmla="*/ 1978399 h 1983225"/>
                  <a:gd name="connsiteX13" fmla="*/ 96261 w 1094037"/>
                  <a:gd name="connsiteY13" fmla="*/ 1953934 h 1983225"/>
                  <a:gd name="connsiteX14" fmla="*/ 90861 w 1094037"/>
                  <a:gd name="connsiteY14" fmla="*/ 1947448 h 1983225"/>
                  <a:gd name="connsiteX15" fmla="*/ 78605 w 1094037"/>
                  <a:gd name="connsiteY15" fmla="*/ 1943415 h 1983225"/>
                  <a:gd name="connsiteX16" fmla="*/ 25467 w 1094037"/>
                  <a:gd name="connsiteY16" fmla="*/ 1900375 h 1983225"/>
                  <a:gd name="connsiteX17" fmla="*/ 108384 w 1094037"/>
                  <a:gd name="connsiteY17" fmla="*/ 1630560 h 1983225"/>
                  <a:gd name="connsiteX18" fmla="*/ 539794 w 1094037"/>
                  <a:gd name="connsiteY18" fmla="*/ 1317489 h 1983225"/>
                  <a:gd name="connsiteX19" fmla="*/ 471147 w 1094037"/>
                  <a:gd name="connsiteY19" fmla="*/ 1113435 h 1983225"/>
                  <a:gd name="connsiteX20" fmla="*/ 456987 w 1094037"/>
                  <a:gd name="connsiteY20" fmla="*/ 1047424 h 1983225"/>
                  <a:gd name="connsiteX21" fmla="*/ 531873 w 1094037"/>
                  <a:gd name="connsiteY21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471147 w 1085385"/>
                  <a:gd name="connsiteY18" fmla="*/ 1113435 h 1983225"/>
                  <a:gd name="connsiteX19" fmla="*/ 456987 w 1085385"/>
                  <a:gd name="connsiteY19" fmla="*/ 1047424 h 1983225"/>
                  <a:gd name="connsiteX20" fmla="*/ 531873 w 1085385"/>
                  <a:gd name="connsiteY20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471147 w 1085385"/>
                  <a:gd name="connsiteY18" fmla="*/ 1113435 h 1983225"/>
                  <a:gd name="connsiteX19" fmla="*/ 531873 w 1085385"/>
                  <a:gd name="connsiteY19" fmla="*/ 0 h 1983225"/>
                  <a:gd name="connsiteX0" fmla="*/ 531873 w 1085385"/>
                  <a:gd name="connsiteY0" fmla="*/ 0 h 1983225"/>
                  <a:gd name="connsiteX1" fmla="*/ 1079973 w 1085385"/>
                  <a:gd name="connsiteY1" fmla="*/ 1016429 h 1983225"/>
                  <a:gd name="connsiteX2" fmla="*/ 1085385 w 1085385"/>
                  <a:gd name="connsiteY2" fmla="*/ 1054603 h 1983225"/>
                  <a:gd name="connsiteX3" fmla="*/ 1028844 w 1085385"/>
                  <a:gd name="connsiteY3" fmla="*/ 1644822 h 1983225"/>
                  <a:gd name="connsiteX4" fmla="*/ 962409 w 1085385"/>
                  <a:gd name="connsiteY4" fmla="*/ 1775225 h 1983225"/>
                  <a:gd name="connsiteX5" fmla="*/ 954607 w 1085385"/>
                  <a:gd name="connsiteY5" fmla="*/ 1778442 h 1983225"/>
                  <a:gd name="connsiteX6" fmla="*/ 947098 w 1085385"/>
                  <a:gd name="connsiteY6" fmla="*/ 1788934 h 1983225"/>
                  <a:gd name="connsiteX7" fmla="*/ 890153 w 1085385"/>
                  <a:gd name="connsiteY7" fmla="*/ 1826796 h 1983225"/>
                  <a:gd name="connsiteX8" fmla="*/ 868246 w 1085385"/>
                  <a:gd name="connsiteY8" fmla="*/ 1831038 h 1983225"/>
                  <a:gd name="connsiteX9" fmla="*/ 860260 w 1085385"/>
                  <a:gd name="connsiteY9" fmla="*/ 1837306 h 1983225"/>
                  <a:gd name="connsiteX10" fmla="*/ 778664 w 1085385"/>
                  <a:gd name="connsiteY10" fmla="*/ 1868453 h 1983225"/>
                  <a:gd name="connsiteX11" fmla="*/ 240552 w 1085385"/>
                  <a:gd name="connsiteY11" fmla="*/ 1978399 h 1983225"/>
                  <a:gd name="connsiteX12" fmla="*/ 96261 w 1085385"/>
                  <a:gd name="connsiteY12" fmla="*/ 1953934 h 1983225"/>
                  <a:gd name="connsiteX13" fmla="*/ 90861 w 1085385"/>
                  <a:gd name="connsiteY13" fmla="*/ 1947448 h 1983225"/>
                  <a:gd name="connsiteX14" fmla="*/ 78605 w 1085385"/>
                  <a:gd name="connsiteY14" fmla="*/ 1943415 h 1983225"/>
                  <a:gd name="connsiteX15" fmla="*/ 25467 w 1085385"/>
                  <a:gd name="connsiteY15" fmla="*/ 1900375 h 1983225"/>
                  <a:gd name="connsiteX16" fmla="*/ 108384 w 1085385"/>
                  <a:gd name="connsiteY16" fmla="*/ 1630560 h 1983225"/>
                  <a:gd name="connsiteX17" fmla="*/ 539794 w 1085385"/>
                  <a:gd name="connsiteY17" fmla="*/ 1317489 h 1983225"/>
                  <a:gd name="connsiteX18" fmla="*/ 531873 w 1085385"/>
                  <a:gd name="connsiteY18" fmla="*/ 0 h 1983225"/>
                  <a:gd name="connsiteX0" fmla="*/ 531873 w 1079973"/>
                  <a:gd name="connsiteY0" fmla="*/ 0 h 1983225"/>
                  <a:gd name="connsiteX1" fmla="*/ 1079973 w 1079973"/>
                  <a:gd name="connsiteY1" fmla="*/ 1016429 h 1983225"/>
                  <a:gd name="connsiteX2" fmla="*/ 1028844 w 1079973"/>
                  <a:gd name="connsiteY2" fmla="*/ 1644822 h 1983225"/>
                  <a:gd name="connsiteX3" fmla="*/ 962409 w 1079973"/>
                  <a:gd name="connsiteY3" fmla="*/ 1775225 h 1983225"/>
                  <a:gd name="connsiteX4" fmla="*/ 954607 w 1079973"/>
                  <a:gd name="connsiteY4" fmla="*/ 1778442 h 1983225"/>
                  <a:gd name="connsiteX5" fmla="*/ 947098 w 1079973"/>
                  <a:gd name="connsiteY5" fmla="*/ 1788934 h 1983225"/>
                  <a:gd name="connsiteX6" fmla="*/ 890153 w 1079973"/>
                  <a:gd name="connsiteY6" fmla="*/ 1826796 h 1983225"/>
                  <a:gd name="connsiteX7" fmla="*/ 868246 w 1079973"/>
                  <a:gd name="connsiteY7" fmla="*/ 1831038 h 1983225"/>
                  <a:gd name="connsiteX8" fmla="*/ 860260 w 1079973"/>
                  <a:gd name="connsiteY8" fmla="*/ 1837306 h 1983225"/>
                  <a:gd name="connsiteX9" fmla="*/ 778664 w 1079973"/>
                  <a:gd name="connsiteY9" fmla="*/ 1868453 h 1983225"/>
                  <a:gd name="connsiteX10" fmla="*/ 240552 w 1079973"/>
                  <a:gd name="connsiteY10" fmla="*/ 1978399 h 1983225"/>
                  <a:gd name="connsiteX11" fmla="*/ 96261 w 1079973"/>
                  <a:gd name="connsiteY11" fmla="*/ 1953934 h 1983225"/>
                  <a:gd name="connsiteX12" fmla="*/ 90861 w 1079973"/>
                  <a:gd name="connsiteY12" fmla="*/ 1947448 h 1983225"/>
                  <a:gd name="connsiteX13" fmla="*/ 78605 w 1079973"/>
                  <a:gd name="connsiteY13" fmla="*/ 1943415 h 1983225"/>
                  <a:gd name="connsiteX14" fmla="*/ 25467 w 1079973"/>
                  <a:gd name="connsiteY14" fmla="*/ 1900375 h 1983225"/>
                  <a:gd name="connsiteX15" fmla="*/ 108384 w 1079973"/>
                  <a:gd name="connsiteY15" fmla="*/ 1630560 h 1983225"/>
                  <a:gd name="connsiteX16" fmla="*/ 539794 w 1079973"/>
                  <a:gd name="connsiteY16" fmla="*/ 1317489 h 1983225"/>
                  <a:gd name="connsiteX17" fmla="*/ 531873 w 1079973"/>
                  <a:gd name="connsiteY17" fmla="*/ 0 h 1983225"/>
                  <a:gd name="connsiteX0" fmla="*/ 531873 w 1028844"/>
                  <a:gd name="connsiteY0" fmla="*/ 0 h 1983225"/>
                  <a:gd name="connsiteX1" fmla="*/ 940864 w 1028844"/>
                  <a:gd name="connsiteY1" fmla="*/ 72601 h 1983225"/>
                  <a:gd name="connsiteX2" fmla="*/ 1028844 w 1028844"/>
                  <a:gd name="connsiteY2" fmla="*/ 1644822 h 1983225"/>
                  <a:gd name="connsiteX3" fmla="*/ 962409 w 1028844"/>
                  <a:gd name="connsiteY3" fmla="*/ 1775225 h 1983225"/>
                  <a:gd name="connsiteX4" fmla="*/ 954607 w 1028844"/>
                  <a:gd name="connsiteY4" fmla="*/ 1778442 h 1983225"/>
                  <a:gd name="connsiteX5" fmla="*/ 947098 w 1028844"/>
                  <a:gd name="connsiteY5" fmla="*/ 1788934 h 1983225"/>
                  <a:gd name="connsiteX6" fmla="*/ 890153 w 1028844"/>
                  <a:gd name="connsiteY6" fmla="*/ 1826796 h 1983225"/>
                  <a:gd name="connsiteX7" fmla="*/ 868246 w 1028844"/>
                  <a:gd name="connsiteY7" fmla="*/ 1831038 h 1983225"/>
                  <a:gd name="connsiteX8" fmla="*/ 860260 w 1028844"/>
                  <a:gd name="connsiteY8" fmla="*/ 1837306 h 1983225"/>
                  <a:gd name="connsiteX9" fmla="*/ 778664 w 1028844"/>
                  <a:gd name="connsiteY9" fmla="*/ 1868453 h 1983225"/>
                  <a:gd name="connsiteX10" fmla="*/ 240552 w 1028844"/>
                  <a:gd name="connsiteY10" fmla="*/ 1978399 h 1983225"/>
                  <a:gd name="connsiteX11" fmla="*/ 96261 w 1028844"/>
                  <a:gd name="connsiteY11" fmla="*/ 1953934 h 1983225"/>
                  <a:gd name="connsiteX12" fmla="*/ 90861 w 1028844"/>
                  <a:gd name="connsiteY12" fmla="*/ 1947448 h 1983225"/>
                  <a:gd name="connsiteX13" fmla="*/ 78605 w 1028844"/>
                  <a:gd name="connsiteY13" fmla="*/ 1943415 h 1983225"/>
                  <a:gd name="connsiteX14" fmla="*/ 25467 w 1028844"/>
                  <a:gd name="connsiteY14" fmla="*/ 1900375 h 1983225"/>
                  <a:gd name="connsiteX15" fmla="*/ 108384 w 1028844"/>
                  <a:gd name="connsiteY15" fmla="*/ 1630560 h 1983225"/>
                  <a:gd name="connsiteX16" fmla="*/ 539794 w 1028844"/>
                  <a:gd name="connsiteY16" fmla="*/ 1317489 h 1983225"/>
                  <a:gd name="connsiteX17" fmla="*/ 531873 w 1028844"/>
                  <a:gd name="connsiteY17" fmla="*/ 0 h 1983225"/>
                  <a:gd name="connsiteX0" fmla="*/ 531873 w 1351137"/>
                  <a:gd name="connsiteY0" fmla="*/ 0 h 1983225"/>
                  <a:gd name="connsiteX1" fmla="*/ 1351137 w 1351137"/>
                  <a:gd name="connsiteY1" fmla="*/ 126570 h 1983225"/>
                  <a:gd name="connsiteX2" fmla="*/ 1028844 w 1351137"/>
                  <a:gd name="connsiteY2" fmla="*/ 1644822 h 1983225"/>
                  <a:gd name="connsiteX3" fmla="*/ 962409 w 1351137"/>
                  <a:gd name="connsiteY3" fmla="*/ 1775225 h 1983225"/>
                  <a:gd name="connsiteX4" fmla="*/ 954607 w 1351137"/>
                  <a:gd name="connsiteY4" fmla="*/ 1778442 h 1983225"/>
                  <a:gd name="connsiteX5" fmla="*/ 947098 w 1351137"/>
                  <a:gd name="connsiteY5" fmla="*/ 1788934 h 1983225"/>
                  <a:gd name="connsiteX6" fmla="*/ 890153 w 1351137"/>
                  <a:gd name="connsiteY6" fmla="*/ 1826796 h 1983225"/>
                  <a:gd name="connsiteX7" fmla="*/ 868246 w 1351137"/>
                  <a:gd name="connsiteY7" fmla="*/ 1831038 h 1983225"/>
                  <a:gd name="connsiteX8" fmla="*/ 860260 w 1351137"/>
                  <a:gd name="connsiteY8" fmla="*/ 1837306 h 1983225"/>
                  <a:gd name="connsiteX9" fmla="*/ 778664 w 1351137"/>
                  <a:gd name="connsiteY9" fmla="*/ 1868453 h 1983225"/>
                  <a:gd name="connsiteX10" fmla="*/ 240552 w 1351137"/>
                  <a:gd name="connsiteY10" fmla="*/ 1978399 h 1983225"/>
                  <a:gd name="connsiteX11" fmla="*/ 96261 w 1351137"/>
                  <a:gd name="connsiteY11" fmla="*/ 1953934 h 1983225"/>
                  <a:gd name="connsiteX12" fmla="*/ 90861 w 1351137"/>
                  <a:gd name="connsiteY12" fmla="*/ 1947448 h 1983225"/>
                  <a:gd name="connsiteX13" fmla="*/ 78605 w 1351137"/>
                  <a:gd name="connsiteY13" fmla="*/ 1943415 h 1983225"/>
                  <a:gd name="connsiteX14" fmla="*/ 25467 w 1351137"/>
                  <a:gd name="connsiteY14" fmla="*/ 1900375 h 1983225"/>
                  <a:gd name="connsiteX15" fmla="*/ 108384 w 1351137"/>
                  <a:gd name="connsiteY15" fmla="*/ 1630560 h 1983225"/>
                  <a:gd name="connsiteX16" fmla="*/ 539794 w 1351137"/>
                  <a:gd name="connsiteY16" fmla="*/ 1317489 h 1983225"/>
                  <a:gd name="connsiteX17" fmla="*/ 531873 w 1351137"/>
                  <a:gd name="connsiteY17" fmla="*/ 0 h 1983225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539794 w 1351137"/>
                  <a:gd name="connsiteY16" fmla="*/ 1444470 h 2110206"/>
                  <a:gd name="connsiteX17" fmla="*/ 924168 w 1351137"/>
                  <a:gd name="connsiteY17" fmla="*/ 1 h 2110206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539794 w 1351137"/>
                  <a:gd name="connsiteY16" fmla="*/ 1444470 h 2110206"/>
                  <a:gd name="connsiteX17" fmla="*/ 924168 w 1351137"/>
                  <a:gd name="connsiteY17" fmla="*/ 1 h 2110206"/>
                  <a:gd name="connsiteX0" fmla="*/ 924168 w 1351137"/>
                  <a:gd name="connsiteY0" fmla="*/ 1 h 2110206"/>
                  <a:gd name="connsiteX1" fmla="*/ 1351137 w 1351137"/>
                  <a:gd name="connsiteY1" fmla="*/ 253551 h 2110206"/>
                  <a:gd name="connsiteX2" fmla="*/ 1028844 w 1351137"/>
                  <a:gd name="connsiteY2" fmla="*/ 1771803 h 2110206"/>
                  <a:gd name="connsiteX3" fmla="*/ 962409 w 1351137"/>
                  <a:gd name="connsiteY3" fmla="*/ 1902206 h 2110206"/>
                  <a:gd name="connsiteX4" fmla="*/ 954607 w 1351137"/>
                  <a:gd name="connsiteY4" fmla="*/ 1905423 h 2110206"/>
                  <a:gd name="connsiteX5" fmla="*/ 947098 w 1351137"/>
                  <a:gd name="connsiteY5" fmla="*/ 1915915 h 2110206"/>
                  <a:gd name="connsiteX6" fmla="*/ 890153 w 1351137"/>
                  <a:gd name="connsiteY6" fmla="*/ 1953777 h 2110206"/>
                  <a:gd name="connsiteX7" fmla="*/ 868246 w 1351137"/>
                  <a:gd name="connsiteY7" fmla="*/ 1958019 h 2110206"/>
                  <a:gd name="connsiteX8" fmla="*/ 860260 w 1351137"/>
                  <a:gd name="connsiteY8" fmla="*/ 1964287 h 2110206"/>
                  <a:gd name="connsiteX9" fmla="*/ 778664 w 1351137"/>
                  <a:gd name="connsiteY9" fmla="*/ 1995434 h 2110206"/>
                  <a:gd name="connsiteX10" fmla="*/ 240552 w 1351137"/>
                  <a:gd name="connsiteY10" fmla="*/ 2105380 h 2110206"/>
                  <a:gd name="connsiteX11" fmla="*/ 96261 w 1351137"/>
                  <a:gd name="connsiteY11" fmla="*/ 2080915 h 2110206"/>
                  <a:gd name="connsiteX12" fmla="*/ 90861 w 1351137"/>
                  <a:gd name="connsiteY12" fmla="*/ 2074429 h 2110206"/>
                  <a:gd name="connsiteX13" fmla="*/ 78605 w 1351137"/>
                  <a:gd name="connsiteY13" fmla="*/ 2070396 h 2110206"/>
                  <a:gd name="connsiteX14" fmla="*/ 25467 w 1351137"/>
                  <a:gd name="connsiteY14" fmla="*/ 2027356 h 2110206"/>
                  <a:gd name="connsiteX15" fmla="*/ 108384 w 1351137"/>
                  <a:gd name="connsiteY15" fmla="*/ 1757541 h 2110206"/>
                  <a:gd name="connsiteX16" fmla="*/ 646427 w 1351137"/>
                  <a:gd name="connsiteY16" fmla="*/ 1293855 h 2110206"/>
                  <a:gd name="connsiteX17" fmla="*/ 924168 w 1351137"/>
                  <a:gd name="connsiteY17" fmla="*/ 1 h 2110206"/>
                  <a:gd name="connsiteX0" fmla="*/ 924168 w 1484120"/>
                  <a:gd name="connsiteY0" fmla="*/ 243802 h 2354007"/>
                  <a:gd name="connsiteX1" fmla="*/ 1484121 w 1484120"/>
                  <a:gd name="connsiteY1" fmla="*/ 1 h 2354007"/>
                  <a:gd name="connsiteX2" fmla="*/ 1028844 w 1484120"/>
                  <a:gd name="connsiteY2" fmla="*/ 2015604 h 2354007"/>
                  <a:gd name="connsiteX3" fmla="*/ 962409 w 1484120"/>
                  <a:gd name="connsiteY3" fmla="*/ 2146007 h 2354007"/>
                  <a:gd name="connsiteX4" fmla="*/ 954607 w 1484120"/>
                  <a:gd name="connsiteY4" fmla="*/ 2149224 h 2354007"/>
                  <a:gd name="connsiteX5" fmla="*/ 947098 w 1484120"/>
                  <a:gd name="connsiteY5" fmla="*/ 2159716 h 2354007"/>
                  <a:gd name="connsiteX6" fmla="*/ 890153 w 1484120"/>
                  <a:gd name="connsiteY6" fmla="*/ 2197578 h 2354007"/>
                  <a:gd name="connsiteX7" fmla="*/ 868246 w 1484120"/>
                  <a:gd name="connsiteY7" fmla="*/ 2201820 h 2354007"/>
                  <a:gd name="connsiteX8" fmla="*/ 860260 w 1484120"/>
                  <a:gd name="connsiteY8" fmla="*/ 2208088 h 2354007"/>
                  <a:gd name="connsiteX9" fmla="*/ 778664 w 1484120"/>
                  <a:gd name="connsiteY9" fmla="*/ 2239235 h 2354007"/>
                  <a:gd name="connsiteX10" fmla="*/ 240552 w 1484120"/>
                  <a:gd name="connsiteY10" fmla="*/ 2349181 h 2354007"/>
                  <a:gd name="connsiteX11" fmla="*/ 96261 w 1484120"/>
                  <a:gd name="connsiteY11" fmla="*/ 2324716 h 2354007"/>
                  <a:gd name="connsiteX12" fmla="*/ 90861 w 1484120"/>
                  <a:gd name="connsiteY12" fmla="*/ 2318230 h 2354007"/>
                  <a:gd name="connsiteX13" fmla="*/ 78605 w 1484120"/>
                  <a:gd name="connsiteY13" fmla="*/ 2314197 h 2354007"/>
                  <a:gd name="connsiteX14" fmla="*/ 25467 w 1484120"/>
                  <a:gd name="connsiteY14" fmla="*/ 2271157 h 2354007"/>
                  <a:gd name="connsiteX15" fmla="*/ 108384 w 1484120"/>
                  <a:gd name="connsiteY15" fmla="*/ 2001342 h 2354007"/>
                  <a:gd name="connsiteX16" fmla="*/ 646427 w 1484120"/>
                  <a:gd name="connsiteY16" fmla="*/ 1537656 h 2354007"/>
                  <a:gd name="connsiteX17" fmla="*/ 924168 w 1484120"/>
                  <a:gd name="connsiteY17" fmla="*/ 243802 h 2354007"/>
                  <a:gd name="connsiteX0" fmla="*/ 994601 w 1484122"/>
                  <a:gd name="connsiteY0" fmla="*/ -1 h 2869990"/>
                  <a:gd name="connsiteX1" fmla="*/ 1484121 w 1484122"/>
                  <a:gd name="connsiteY1" fmla="*/ 515984 h 2869990"/>
                  <a:gd name="connsiteX2" fmla="*/ 1028844 w 1484122"/>
                  <a:gd name="connsiteY2" fmla="*/ 2531587 h 2869990"/>
                  <a:gd name="connsiteX3" fmla="*/ 962409 w 1484122"/>
                  <a:gd name="connsiteY3" fmla="*/ 2661990 h 2869990"/>
                  <a:gd name="connsiteX4" fmla="*/ 954607 w 1484122"/>
                  <a:gd name="connsiteY4" fmla="*/ 2665207 h 2869990"/>
                  <a:gd name="connsiteX5" fmla="*/ 947098 w 1484122"/>
                  <a:gd name="connsiteY5" fmla="*/ 2675699 h 2869990"/>
                  <a:gd name="connsiteX6" fmla="*/ 890153 w 1484122"/>
                  <a:gd name="connsiteY6" fmla="*/ 2713561 h 2869990"/>
                  <a:gd name="connsiteX7" fmla="*/ 868246 w 1484122"/>
                  <a:gd name="connsiteY7" fmla="*/ 2717803 h 2869990"/>
                  <a:gd name="connsiteX8" fmla="*/ 860260 w 1484122"/>
                  <a:gd name="connsiteY8" fmla="*/ 2724071 h 2869990"/>
                  <a:gd name="connsiteX9" fmla="*/ 778664 w 1484122"/>
                  <a:gd name="connsiteY9" fmla="*/ 2755218 h 2869990"/>
                  <a:gd name="connsiteX10" fmla="*/ 240552 w 1484122"/>
                  <a:gd name="connsiteY10" fmla="*/ 2865164 h 2869990"/>
                  <a:gd name="connsiteX11" fmla="*/ 96261 w 1484122"/>
                  <a:gd name="connsiteY11" fmla="*/ 2840699 h 2869990"/>
                  <a:gd name="connsiteX12" fmla="*/ 90861 w 1484122"/>
                  <a:gd name="connsiteY12" fmla="*/ 2834213 h 2869990"/>
                  <a:gd name="connsiteX13" fmla="*/ 78605 w 1484122"/>
                  <a:gd name="connsiteY13" fmla="*/ 2830180 h 2869990"/>
                  <a:gd name="connsiteX14" fmla="*/ 25467 w 1484122"/>
                  <a:gd name="connsiteY14" fmla="*/ 2787140 h 2869990"/>
                  <a:gd name="connsiteX15" fmla="*/ 108384 w 1484122"/>
                  <a:gd name="connsiteY15" fmla="*/ 2517325 h 2869990"/>
                  <a:gd name="connsiteX16" fmla="*/ 646427 w 1484122"/>
                  <a:gd name="connsiteY16" fmla="*/ 2053639 h 2869990"/>
                  <a:gd name="connsiteX17" fmla="*/ 994601 w 1484122"/>
                  <a:gd name="connsiteY17" fmla="*/ -1 h 2869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84122" h="2869990">
                    <a:moveTo>
                      <a:pt x="994601" y="-1"/>
                    </a:moveTo>
                    <a:lnTo>
                      <a:pt x="1484121" y="515984"/>
                    </a:lnTo>
                    <a:lnTo>
                      <a:pt x="1028844" y="2531587"/>
                    </a:lnTo>
                    <a:cubicBezTo>
                      <a:pt x="1022899" y="2589854"/>
                      <a:pt x="997946" y="2635420"/>
                      <a:pt x="962409" y="2661990"/>
                    </a:cubicBezTo>
                    <a:lnTo>
                      <a:pt x="954607" y="2665207"/>
                    </a:lnTo>
                    <a:lnTo>
                      <a:pt x="947098" y="2675699"/>
                    </a:lnTo>
                    <a:cubicBezTo>
                      <a:pt x="931498" y="2692992"/>
                      <a:pt x="912357" y="2706091"/>
                      <a:pt x="890153" y="2713561"/>
                    </a:cubicBezTo>
                    <a:lnTo>
                      <a:pt x="868246" y="2717803"/>
                    </a:lnTo>
                    <a:lnTo>
                      <a:pt x="860260" y="2724071"/>
                    </a:lnTo>
                    <a:cubicBezTo>
                      <a:pt x="834942" y="2738564"/>
                      <a:pt x="807356" y="2749355"/>
                      <a:pt x="778664" y="2755218"/>
                    </a:cubicBezTo>
                    <a:lnTo>
                      <a:pt x="240552" y="2865164"/>
                    </a:lnTo>
                    <a:cubicBezTo>
                      <a:pt x="183169" y="2876890"/>
                      <a:pt x="132231" y="2866681"/>
                      <a:pt x="96261" y="2840699"/>
                    </a:cubicBezTo>
                    <a:lnTo>
                      <a:pt x="90861" y="2834213"/>
                    </a:lnTo>
                    <a:lnTo>
                      <a:pt x="78605" y="2830180"/>
                    </a:lnTo>
                    <a:cubicBezTo>
                      <a:pt x="57443" y="2820456"/>
                      <a:pt x="39226" y="2806100"/>
                      <a:pt x="25467" y="2787140"/>
                    </a:cubicBezTo>
                    <a:cubicBezTo>
                      <a:pt x="-29571" y="2711298"/>
                      <a:pt x="7553" y="2590497"/>
                      <a:pt x="108384" y="2517325"/>
                    </a:cubicBezTo>
                    <a:lnTo>
                      <a:pt x="646427" y="2053639"/>
                    </a:lnTo>
                    <a:cubicBezTo>
                      <a:pt x="909009" y="1664915"/>
                      <a:pt x="997241" y="439162"/>
                      <a:pt x="994601" y="-1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63" name="Szabadkézi sokszög 262"/>
              <p:cNvSpPr>
                <a:spLocks noChangeAspect="1"/>
              </p:cNvSpPr>
              <p:nvPr/>
            </p:nvSpPr>
            <p:spPr>
              <a:xfrm rot="16200000">
                <a:off x="1370671" y="5272189"/>
                <a:ext cx="422127" cy="1268693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64" name="Szabadkézi sokszög 263"/>
              <p:cNvSpPr>
                <a:spLocks noChangeAspect="1"/>
              </p:cNvSpPr>
              <p:nvPr/>
            </p:nvSpPr>
            <p:spPr>
              <a:xfrm rot="16200000">
                <a:off x="1370671" y="5079254"/>
                <a:ext cx="422126" cy="1268693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FBF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65" name="Szabadkézi sokszög 264"/>
              <p:cNvSpPr>
                <a:spLocks noChangeAspect="1"/>
              </p:cNvSpPr>
              <p:nvPr/>
            </p:nvSpPr>
            <p:spPr>
              <a:xfrm rot="16200000">
                <a:off x="1370671" y="4842003"/>
                <a:ext cx="422126" cy="1268693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FE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66" name="Szabadkézi sokszög 265"/>
              <p:cNvSpPr>
                <a:spLocks noChangeAspect="1"/>
              </p:cNvSpPr>
              <p:nvPr/>
            </p:nvSpPr>
            <p:spPr>
              <a:xfrm rot="16200000">
                <a:off x="1364862" y="4749297"/>
                <a:ext cx="420229" cy="1262986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67" name="Szabadkézi sokszög 266"/>
              <p:cNvSpPr>
                <a:spLocks noChangeAspect="1"/>
              </p:cNvSpPr>
              <p:nvPr/>
            </p:nvSpPr>
            <p:spPr>
              <a:xfrm rot="16200000">
                <a:off x="1363589" y="4551640"/>
                <a:ext cx="422126" cy="1268693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FE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68" name="Szabadkézi sokszög 267"/>
              <p:cNvSpPr>
                <a:spLocks noChangeAspect="1"/>
              </p:cNvSpPr>
              <p:nvPr/>
            </p:nvSpPr>
            <p:spPr>
              <a:xfrm rot="16200000">
                <a:off x="1377351" y="4387029"/>
                <a:ext cx="374776" cy="1268693"/>
              </a:xfrm>
              <a:custGeom>
                <a:avLst/>
                <a:gdLst>
                  <a:gd name="connsiteX0" fmla="*/ 203055 w 504068"/>
                  <a:gd name="connsiteY0" fmla="*/ 110440 h 1706401"/>
                  <a:gd name="connsiteX1" fmla="*/ 203055 w 504068"/>
                  <a:gd name="connsiteY1" fmla="*/ 1595963 h 1706401"/>
                  <a:gd name="connsiteX2" fmla="*/ 202445 w 504068"/>
                  <a:gd name="connsiteY2" fmla="*/ 1665715 h 1706401"/>
                  <a:gd name="connsiteX3" fmla="*/ 201369 w 504068"/>
                  <a:gd name="connsiteY3" fmla="*/ 1706401 h 1706401"/>
                  <a:gd name="connsiteX4" fmla="*/ 118199 w 504068"/>
                  <a:gd name="connsiteY4" fmla="*/ 1706401 h 1706401"/>
                  <a:gd name="connsiteX5" fmla="*/ 0 w 504068"/>
                  <a:gd name="connsiteY5" fmla="*/ 1024182 h 1706401"/>
                  <a:gd name="connsiteX6" fmla="*/ 0 w 504068"/>
                  <a:gd name="connsiteY6" fmla="*/ 682220 h 1706401"/>
                  <a:gd name="connsiteX7" fmla="*/ 118199 w 504068"/>
                  <a:gd name="connsiteY7" fmla="*/ 1 h 1706401"/>
                  <a:gd name="connsiteX8" fmla="*/ 201369 w 504068"/>
                  <a:gd name="connsiteY8" fmla="*/ 1 h 1706401"/>
                  <a:gd name="connsiteX9" fmla="*/ 202445 w 504068"/>
                  <a:gd name="connsiteY9" fmla="*/ 40688 h 1706401"/>
                  <a:gd name="connsiteX10" fmla="*/ 203055 w 504068"/>
                  <a:gd name="connsiteY10" fmla="*/ 110440 h 1706401"/>
                  <a:gd name="connsiteX11" fmla="*/ 504068 w 504068"/>
                  <a:gd name="connsiteY11" fmla="*/ 0 h 1706401"/>
                  <a:gd name="connsiteX12" fmla="*/ 385869 w 504068"/>
                  <a:gd name="connsiteY12" fmla="*/ 682219 h 1706401"/>
                  <a:gd name="connsiteX13" fmla="*/ 385869 w 504068"/>
                  <a:gd name="connsiteY13" fmla="*/ 1024181 h 1706401"/>
                  <a:gd name="connsiteX14" fmla="*/ 504068 w 504068"/>
                  <a:gd name="connsiteY14" fmla="*/ 1706400 h 1706401"/>
                  <a:gd name="connsiteX15" fmla="*/ 203122 w 504068"/>
                  <a:gd name="connsiteY15" fmla="*/ 1706400 h 1706401"/>
                  <a:gd name="connsiteX16" fmla="*/ 203122 w 504068"/>
                  <a:gd name="connsiteY16" fmla="*/ 0 h 170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4068" h="1706401">
                    <a:moveTo>
                      <a:pt x="203055" y="110440"/>
                    </a:moveTo>
                    <a:lnTo>
                      <a:pt x="203055" y="1595963"/>
                    </a:lnTo>
                    <a:cubicBezTo>
                      <a:pt x="203055" y="1619512"/>
                      <a:pt x="202849" y="1642782"/>
                      <a:pt x="202445" y="1665715"/>
                    </a:cubicBezTo>
                    <a:lnTo>
                      <a:pt x="201369" y="1706401"/>
                    </a:lnTo>
                    <a:lnTo>
                      <a:pt x="118199" y="1706401"/>
                    </a:lnTo>
                    <a:cubicBezTo>
                      <a:pt x="52919" y="1706401"/>
                      <a:pt x="0" y="1400961"/>
                      <a:pt x="0" y="1024182"/>
                    </a:cubicBezTo>
                    <a:lnTo>
                      <a:pt x="0" y="682220"/>
                    </a:lnTo>
                    <a:cubicBezTo>
                      <a:pt x="0" y="305441"/>
                      <a:pt x="52919" y="1"/>
                      <a:pt x="118199" y="1"/>
                    </a:cubicBezTo>
                    <a:lnTo>
                      <a:pt x="201369" y="1"/>
                    </a:lnTo>
                    <a:lnTo>
                      <a:pt x="202445" y="40688"/>
                    </a:lnTo>
                    <a:cubicBezTo>
                      <a:pt x="202849" y="63621"/>
                      <a:pt x="203055" y="86891"/>
                      <a:pt x="203055" y="110440"/>
                    </a:cubicBezTo>
                    <a:close/>
                    <a:moveTo>
                      <a:pt x="504068" y="0"/>
                    </a:moveTo>
                    <a:cubicBezTo>
                      <a:pt x="438788" y="0"/>
                      <a:pt x="385869" y="305440"/>
                      <a:pt x="385869" y="682219"/>
                    </a:cubicBezTo>
                    <a:lnTo>
                      <a:pt x="385869" y="1024181"/>
                    </a:lnTo>
                    <a:cubicBezTo>
                      <a:pt x="385869" y="1400960"/>
                      <a:pt x="438788" y="1706400"/>
                      <a:pt x="504068" y="1706400"/>
                    </a:cubicBezTo>
                    <a:lnTo>
                      <a:pt x="203122" y="1706400"/>
                    </a:lnTo>
                    <a:lnTo>
                      <a:pt x="203122" y="0"/>
                    </a:lnTo>
                    <a:close/>
                  </a:path>
                </a:pathLst>
              </a:custGeom>
              <a:solidFill>
                <a:srgbClr val="FFBF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69" name="Szabadkézi sokszög 268"/>
              <p:cNvSpPr/>
              <p:nvPr/>
            </p:nvSpPr>
            <p:spPr>
              <a:xfrm rot="2820861">
                <a:off x="1742223" y="4027472"/>
                <a:ext cx="227528" cy="343368"/>
              </a:xfrm>
              <a:custGeom>
                <a:avLst/>
                <a:gdLst>
                  <a:gd name="connsiteX0" fmla="*/ 136730 w 1199201"/>
                  <a:gd name="connsiteY0" fmla="*/ 30640 h 1892590"/>
                  <a:gd name="connsiteX1" fmla="*/ 584676 w 1199201"/>
                  <a:gd name="connsiteY1" fmla="*/ 217978 h 1892590"/>
                  <a:gd name="connsiteX2" fmla="*/ 635949 w 1199201"/>
                  <a:gd name="connsiteY2" fmla="*/ 359167 h 1892590"/>
                  <a:gd name="connsiteX3" fmla="*/ 637703 w 1199201"/>
                  <a:gd name="connsiteY3" fmla="*/ 376384 h 1892590"/>
                  <a:gd name="connsiteX4" fmla="*/ 643383 w 1199201"/>
                  <a:gd name="connsiteY4" fmla="*/ 378062 h 1892590"/>
                  <a:gd name="connsiteX5" fmla="*/ 885701 w 1199201"/>
                  <a:gd name="connsiteY5" fmla="*/ 685567 h 1892590"/>
                  <a:gd name="connsiteX6" fmla="*/ 891201 w 1199201"/>
                  <a:gd name="connsiteY6" fmla="*/ 745235 h 1892590"/>
                  <a:gd name="connsiteX7" fmla="*/ 898623 w 1199201"/>
                  <a:gd name="connsiteY7" fmla="*/ 741118 h 1892590"/>
                  <a:gd name="connsiteX8" fmla="*/ 902544 w 1199201"/>
                  <a:gd name="connsiteY8" fmla="*/ 747073 h 1892590"/>
                  <a:gd name="connsiteX9" fmla="*/ 1006269 w 1199201"/>
                  <a:gd name="connsiteY9" fmla="*/ 920775 h 1892590"/>
                  <a:gd name="connsiteX10" fmla="*/ 1186390 w 1199201"/>
                  <a:gd name="connsiteY10" fmla="*/ 1414924 h 1892590"/>
                  <a:gd name="connsiteX11" fmla="*/ 1138623 w 1199201"/>
                  <a:gd name="connsiteY11" fmla="*/ 1394735 h 1892590"/>
                  <a:gd name="connsiteX12" fmla="*/ 1115215 w 1199201"/>
                  <a:gd name="connsiteY12" fmla="*/ 1371538 h 1892590"/>
                  <a:gd name="connsiteX13" fmla="*/ 1143736 w 1199201"/>
                  <a:gd name="connsiteY13" fmla="*/ 1437679 h 1892590"/>
                  <a:gd name="connsiteX14" fmla="*/ 1185696 w 1199201"/>
                  <a:gd name="connsiteY14" fmla="*/ 1676318 h 1892590"/>
                  <a:gd name="connsiteX15" fmla="*/ 1052946 w 1199201"/>
                  <a:gd name="connsiteY15" fmla="*/ 1575952 h 1892590"/>
                  <a:gd name="connsiteX16" fmla="*/ 1046002 w 1199201"/>
                  <a:gd name="connsiteY16" fmla="*/ 1566944 h 1892590"/>
                  <a:gd name="connsiteX17" fmla="*/ 1044940 w 1199201"/>
                  <a:gd name="connsiteY17" fmla="*/ 1570183 h 1892590"/>
                  <a:gd name="connsiteX18" fmla="*/ 1066478 w 1199201"/>
                  <a:gd name="connsiteY18" fmla="*/ 1620131 h 1892590"/>
                  <a:gd name="connsiteX19" fmla="*/ 1108439 w 1199201"/>
                  <a:gd name="connsiteY19" fmla="*/ 1858770 h 1892590"/>
                  <a:gd name="connsiteX20" fmla="*/ 928217 w 1199201"/>
                  <a:gd name="connsiteY20" fmla="*/ 1696816 h 1892590"/>
                  <a:gd name="connsiteX21" fmla="*/ 894494 w 1199201"/>
                  <a:gd name="connsiteY21" fmla="*/ 1648118 h 1892590"/>
                  <a:gd name="connsiteX22" fmla="*/ 887041 w 1199201"/>
                  <a:gd name="connsiteY22" fmla="*/ 1646821 h 1892590"/>
                  <a:gd name="connsiteX23" fmla="*/ 889089 w 1199201"/>
                  <a:gd name="connsiteY23" fmla="*/ 1651570 h 1892590"/>
                  <a:gd name="connsiteX24" fmla="*/ 931051 w 1199201"/>
                  <a:gd name="connsiteY24" fmla="*/ 1890208 h 1892590"/>
                  <a:gd name="connsiteX25" fmla="*/ 595712 w 1199201"/>
                  <a:gd name="connsiteY25" fmla="*/ 1482149 h 1892590"/>
                  <a:gd name="connsiteX26" fmla="*/ 512057 w 1199201"/>
                  <a:gd name="connsiteY26" fmla="*/ 1317202 h 1892590"/>
                  <a:gd name="connsiteX27" fmla="*/ 498416 w 1199201"/>
                  <a:gd name="connsiteY27" fmla="*/ 1300028 h 1892590"/>
                  <a:gd name="connsiteX28" fmla="*/ 417823 w 1199201"/>
                  <a:gd name="connsiteY28" fmla="*/ 1183616 h 1892590"/>
                  <a:gd name="connsiteX29" fmla="*/ 408983 w 1199201"/>
                  <a:gd name="connsiteY29" fmla="*/ 1168873 h 1892590"/>
                  <a:gd name="connsiteX30" fmla="*/ 404417 w 1199201"/>
                  <a:gd name="connsiteY30" fmla="*/ 1167323 h 1892590"/>
                  <a:gd name="connsiteX31" fmla="*/ 428572 w 1199201"/>
                  <a:gd name="connsiteY31" fmla="*/ 1305834 h 1892590"/>
                  <a:gd name="connsiteX32" fmla="*/ 408701 w 1199201"/>
                  <a:gd name="connsiteY32" fmla="*/ 1634454 h 1892590"/>
                  <a:gd name="connsiteX33" fmla="*/ 207320 w 1199201"/>
                  <a:gd name="connsiteY33" fmla="*/ 1146181 h 1892590"/>
                  <a:gd name="connsiteX34" fmla="*/ 174661 w 1199201"/>
                  <a:gd name="connsiteY34" fmla="*/ 958911 h 1892590"/>
                  <a:gd name="connsiteX35" fmla="*/ 161205 w 1199201"/>
                  <a:gd name="connsiteY35" fmla="*/ 931800 h 1892590"/>
                  <a:gd name="connsiteX36" fmla="*/ 131257 w 1199201"/>
                  <a:gd name="connsiteY36" fmla="*/ 769565 h 1892590"/>
                  <a:gd name="connsiteX37" fmla="*/ 148390 w 1199201"/>
                  <a:gd name="connsiteY37" fmla="*/ 645623 h 1892590"/>
                  <a:gd name="connsiteX38" fmla="*/ 154825 w 1199201"/>
                  <a:gd name="connsiteY38" fmla="*/ 630984 h 1892590"/>
                  <a:gd name="connsiteX39" fmla="*/ 151090 w 1199201"/>
                  <a:gd name="connsiteY39" fmla="*/ 628088 h 1892590"/>
                  <a:gd name="connsiteX40" fmla="*/ 58466 w 1199201"/>
                  <a:gd name="connsiteY40" fmla="*/ 509833 h 1892590"/>
                  <a:gd name="connsiteX41" fmla="*/ 136730 w 1199201"/>
                  <a:gd name="connsiteY41" fmla="*/ 30640 h 1892590"/>
                  <a:gd name="connsiteX0" fmla="*/ 228110 w 1290581"/>
                  <a:gd name="connsiteY0" fmla="*/ 74498 h 1936448"/>
                  <a:gd name="connsiteX1" fmla="*/ 676056 w 1290581"/>
                  <a:gd name="connsiteY1" fmla="*/ 261836 h 1936448"/>
                  <a:gd name="connsiteX2" fmla="*/ 727329 w 1290581"/>
                  <a:gd name="connsiteY2" fmla="*/ 403025 h 1936448"/>
                  <a:gd name="connsiteX3" fmla="*/ 729083 w 1290581"/>
                  <a:gd name="connsiteY3" fmla="*/ 420242 h 1936448"/>
                  <a:gd name="connsiteX4" fmla="*/ 734763 w 1290581"/>
                  <a:gd name="connsiteY4" fmla="*/ 421920 h 1936448"/>
                  <a:gd name="connsiteX5" fmla="*/ 977081 w 1290581"/>
                  <a:gd name="connsiteY5" fmla="*/ 729425 h 1936448"/>
                  <a:gd name="connsiteX6" fmla="*/ 982581 w 1290581"/>
                  <a:gd name="connsiteY6" fmla="*/ 789093 h 1936448"/>
                  <a:gd name="connsiteX7" fmla="*/ 990003 w 1290581"/>
                  <a:gd name="connsiteY7" fmla="*/ 784976 h 1936448"/>
                  <a:gd name="connsiteX8" fmla="*/ 993924 w 1290581"/>
                  <a:gd name="connsiteY8" fmla="*/ 790931 h 1936448"/>
                  <a:gd name="connsiteX9" fmla="*/ 1097649 w 1290581"/>
                  <a:gd name="connsiteY9" fmla="*/ 964633 h 1936448"/>
                  <a:gd name="connsiteX10" fmla="*/ 1277770 w 1290581"/>
                  <a:gd name="connsiteY10" fmla="*/ 1458782 h 1936448"/>
                  <a:gd name="connsiteX11" fmla="*/ 1230003 w 1290581"/>
                  <a:gd name="connsiteY11" fmla="*/ 1438593 h 1936448"/>
                  <a:gd name="connsiteX12" fmla="*/ 1206595 w 1290581"/>
                  <a:gd name="connsiteY12" fmla="*/ 1415396 h 1936448"/>
                  <a:gd name="connsiteX13" fmla="*/ 1235116 w 1290581"/>
                  <a:gd name="connsiteY13" fmla="*/ 1481537 h 1936448"/>
                  <a:gd name="connsiteX14" fmla="*/ 1277076 w 1290581"/>
                  <a:gd name="connsiteY14" fmla="*/ 1720176 h 1936448"/>
                  <a:gd name="connsiteX15" fmla="*/ 1144326 w 1290581"/>
                  <a:gd name="connsiteY15" fmla="*/ 1619810 h 1936448"/>
                  <a:gd name="connsiteX16" fmla="*/ 1137382 w 1290581"/>
                  <a:gd name="connsiteY16" fmla="*/ 1610802 h 1936448"/>
                  <a:gd name="connsiteX17" fmla="*/ 1136320 w 1290581"/>
                  <a:gd name="connsiteY17" fmla="*/ 1614041 h 1936448"/>
                  <a:gd name="connsiteX18" fmla="*/ 1157858 w 1290581"/>
                  <a:gd name="connsiteY18" fmla="*/ 1663989 h 1936448"/>
                  <a:gd name="connsiteX19" fmla="*/ 1199819 w 1290581"/>
                  <a:gd name="connsiteY19" fmla="*/ 1902628 h 1936448"/>
                  <a:gd name="connsiteX20" fmla="*/ 1019597 w 1290581"/>
                  <a:gd name="connsiteY20" fmla="*/ 1740674 h 1936448"/>
                  <a:gd name="connsiteX21" fmla="*/ 985874 w 1290581"/>
                  <a:gd name="connsiteY21" fmla="*/ 1691976 h 1936448"/>
                  <a:gd name="connsiteX22" fmla="*/ 978421 w 1290581"/>
                  <a:gd name="connsiteY22" fmla="*/ 1690679 h 1936448"/>
                  <a:gd name="connsiteX23" fmla="*/ 980469 w 1290581"/>
                  <a:gd name="connsiteY23" fmla="*/ 1695428 h 1936448"/>
                  <a:gd name="connsiteX24" fmla="*/ 1022431 w 1290581"/>
                  <a:gd name="connsiteY24" fmla="*/ 1934066 h 1936448"/>
                  <a:gd name="connsiteX25" fmla="*/ 687092 w 1290581"/>
                  <a:gd name="connsiteY25" fmla="*/ 1526007 h 1936448"/>
                  <a:gd name="connsiteX26" fmla="*/ 603437 w 1290581"/>
                  <a:gd name="connsiteY26" fmla="*/ 1361060 h 1936448"/>
                  <a:gd name="connsiteX27" fmla="*/ 589796 w 1290581"/>
                  <a:gd name="connsiteY27" fmla="*/ 1343886 h 1936448"/>
                  <a:gd name="connsiteX28" fmla="*/ 509203 w 1290581"/>
                  <a:gd name="connsiteY28" fmla="*/ 1227474 h 1936448"/>
                  <a:gd name="connsiteX29" fmla="*/ 500363 w 1290581"/>
                  <a:gd name="connsiteY29" fmla="*/ 1212731 h 1936448"/>
                  <a:gd name="connsiteX30" fmla="*/ 495797 w 1290581"/>
                  <a:gd name="connsiteY30" fmla="*/ 1211181 h 1936448"/>
                  <a:gd name="connsiteX31" fmla="*/ 519952 w 1290581"/>
                  <a:gd name="connsiteY31" fmla="*/ 1349692 h 1936448"/>
                  <a:gd name="connsiteX32" fmla="*/ 500081 w 1290581"/>
                  <a:gd name="connsiteY32" fmla="*/ 1678312 h 1936448"/>
                  <a:gd name="connsiteX33" fmla="*/ 298700 w 1290581"/>
                  <a:gd name="connsiteY33" fmla="*/ 1190039 h 1936448"/>
                  <a:gd name="connsiteX34" fmla="*/ 266041 w 1290581"/>
                  <a:gd name="connsiteY34" fmla="*/ 1002769 h 1936448"/>
                  <a:gd name="connsiteX35" fmla="*/ 252585 w 1290581"/>
                  <a:gd name="connsiteY35" fmla="*/ 975658 h 1936448"/>
                  <a:gd name="connsiteX36" fmla="*/ 222637 w 1290581"/>
                  <a:gd name="connsiteY36" fmla="*/ 813423 h 1936448"/>
                  <a:gd name="connsiteX37" fmla="*/ 239770 w 1290581"/>
                  <a:gd name="connsiteY37" fmla="*/ 689481 h 1936448"/>
                  <a:gd name="connsiteX38" fmla="*/ 246205 w 1290581"/>
                  <a:gd name="connsiteY38" fmla="*/ 674842 h 1936448"/>
                  <a:gd name="connsiteX39" fmla="*/ 242470 w 1290581"/>
                  <a:gd name="connsiteY39" fmla="*/ 671946 h 1936448"/>
                  <a:gd name="connsiteX40" fmla="*/ 149846 w 1290581"/>
                  <a:gd name="connsiteY40" fmla="*/ 553691 h 1936448"/>
                  <a:gd name="connsiteX41" fmla="*/ 228110 w 1290581"/>
                  <a:gd name="connsiteY41" fmla="*/ 74498 h 1936448"/>
                  <a:gd name="connsiteX0" fmla="*/ 343573 w 1199816"/>
                  <a:gd name="connsiteY0" fmla="*/ 116142 h 1701180"/>
                  <a:gd name="connsiteX1" fmla="*/ 585291 w 1199816"/>
                  <a:gd name="connsiteY1" fmla="*/ 26568 h 1701180"/>
                  <a:gd name="connsiteX2" fmla="*/ 636564 w 1199816"/>
                  <a:gd name="connsiteY2" fmla="*/ 167757 h 1701180"/>
                  <a:gd name="connsiteX3" fmla="*/ 638318 w 1199816"/>
                  <a:gd name="connsiteY3" fmla="*/ 184974 h 1701180"/>
                  <a:gd name="connsiteX4" fmla="*/ 643998 w 1199816"/>
                  <a:gd name="connsiteY4" fmla="*/ 186652 h 1701180"/>
                  <a:gd name="connsiteX5" fmla="*/ 886316 w 1199816"/>
                  <a:gd name="connsiteY5" fmla="*/ 494157 h 1701180"/>
                  <a:gd name="connsiteX6" fmla="*/ 891816 w 1199816"/>
                  <a:gd name="connsiteY6" fmla="*/ 553825 h 1701180"/>
                  <a:gd name="connsiteX7" fmla="*/ 899238 w 1199816"/>
                  <a:gd name="connsiteY7" fmla="*/ 549708 h 1701180"/>
                  <a:gd name="connsiteX8" fmla="*/ 903159 w 1199816"/>
                  <a:gd name="connsiteY8" fmla="*/ 555663 h 1701180"/>
                  <a:gd name="connsiteX9" fmla="*/ 1006884 w 1199816"/>
                  <a:gd name="connsiteY9" fmla="*/ 729365 h 1701180"/>
                  <a:gd name="connsiteX10" fmla="*/ 1187005 w 1199816"/>
                  <a:gd name="connsiteY10" fmla="*/ 1223514 h 1701180"/>
                  <a:gd name="connsiteX11" fmla="*/ 1139238 w 1199816"/>
                  <a:gd name="connsiteY11" fmla="*/ 1203325 h 1701180"/>
                  <a:gd name="connsiteX12" fmla="*/ 1115830 w 1199816"/>
                  <a:gd name="connsiteY12" fmla="*/ 1180128 h 1701180"/>
                  <a:gd name="connsiteX13" fmla="*/ 1144351 w 1199816"/>
                  <a:gd name="connsiteY13" fmla="*/ 1246269 h 1701180"/>
                  <a:gd name="connsiteX14" fmla="*/ 1186311 w 1199816"/>
                  <a:gd name="connsiteY14" fmla="*/ 1484908 h 1701180"/>
                  <a:gd name="connsiteX15" fmla="*/ 1053561 w 1199816"/>
                  <a:gd name="connsiteY15" fmla="*/ 1384542 h 1701180"/>
                  <a:gd name="connsiteX16" fmla="*/ 1046617 w 1199816"/>
                  <a:gd name="connsiteY16" fmla="*/ 1375534 h 1701180"/>
                  <a:gd name="connsiteX17" fmla="*/ 1045555 w 1199816"/>
                  <a:gd name="connsiteY17" fmla="*/ 1378773 h 1701180"/>
                  <a:gd name="connsiteX18" fmla="*/ 1067093 w 1199816"/>
                  <a:gd name="connsiteY18" fmla="*/ 1428721 h 1701180"/>
                  <a:gd name="connsiteX19" fmla="*/ 1109054 w 1199816"/>
                  <a:gd name="connsiteY19" fmla="*/ 1667360 h 1701180"/>
                  <a:gd name="connsiteX20" fmla="*/ 928832 w 1199816"/>
                  <a:gd name="connsiteY20" fmla="*/ 1505406 h 1701180"/>
                  <a:gd name="connsiteX21" fmla="*/ 895109 w 1199816"/>
                  <a:gd name="connsiteY21" fmla="*/ 1456708 h 1701180"/>
                  <a:gd name="connsiteX22" fmla="*/ 887656 w 1199816"/>
                  <a:gd name="connsiteY22" fmla="*/ 1455411 h 1701180"/>
                  <a:gd name="connsiteX23" fmla="*/ 889704 w 1199816"/>
                  <a:gd name="connsiteY23" fmla="*/ 1460160 h 1701180"/>
                  <a:gd name="connsiteX24" fmla="*/ 931666 w 1199816"/>
                  <a:gd name="connsiteY24" fmla="*/ 1698798 h 1701180"/>
                  <a:gd name="connsiteX25" fmla="*/ 596327 w 1199816"/>
                  <a:gd name="connsiteY25" fmla="*/ 1290739 h 1701180"/>
                  <a:gd name="connsiteX26" fmla="*/ 512672 w 1199816"/>
                  <a:gd name="connsiteY26" fmla="*/ 1125792 h 1701180"/>
                  <a:gd name="connsiteX27" fmla="*/ 499031 w 1199816"/>
                  <a:gd name="connsiteY27" fmla="*/ 1108618 h 1701180"/>
                  <a:gd name="connsiteX28" fmla="*/ 418438 w 1199816"/>
                  <a:gd name="connsiteY28" fmla="*/ 992206 h 1701180"/>
                  <a:gd name="connsiteX29" fmla="*/ 409598 w 1199816"/>
                  <a:gd name="connsiteY29" fmla="*/ 977463 h 1701180"/>
                  <a:gd name="connsiteX30" fmla="*/ 405032 w 1199816"/>
                  <a:gd name="connsiteY30" fmla="*/ 975913 h 1701180"/>
                  <a:gd name="connsiteX31" fmla="*/ 429187 w 1199816"/>
                  <a:gd name="connsiteY31" fmla="*/ 1114424 h 1701180"/>
                  <a:gd name="connsiteX32" fmla="*/ 409316 w 1199816"/>
                  <a:gd name="connsiteY32" fmla="*/ 1443044 h 1701180"/>
                  <a:gd name="connsiteX33" fmla="*/ 207935 w 1199816"/>
                  <a:gd name="connsiteY33" fmla="*/ 954771 h 1701180"/>
                  <a:gd name="connsiteX34" fmla="*/ 175276 w 1199816"/>
                  <a:gd name="connsiteY34" fmla="*/ 767501 h 1701180"/>
                  <a:gd name="connsiteX35" fmla="*/ 161820 w 1199816"/>
                  <a:gd name="connsiteY35" fmla="*/ 740390 h 1701180"/>
                  <a:gd name="connsiteX36" fmla="*/ 131872 w 1199816"/>
                  <a:gd name="connsiteY36" fmla="*/ 578155 h 1701180"/>
                  <a:gd name="connsiteX37" fmla="*/ 149005 w 1199816"/>
                  <a:gd name="connsiteY37" fmla="*/ 454213 h 1701180"/>
                  <a:gd name="connsiteX38" fmla="*/ 155440 w 1199816"/>
                  <a:gd name="connsiteY38" fmla="*/ 439574 h 1701180"/>
                  <a:gd name="connsiteX39" fmla="*/ 151705 w 1199816"/>
                  <a:gd name="connsiteY39" fmla="*/ 436678 h 1701180"/>
                  <a:gd name="connsiteX40" fmla="*/ 59081 w 1199816"/>
                  <a:gd name="connsiteY40" fmla="*/ 318423 h 1701180"/>
                  <a:gd name="connsiteX41" fmla="*/ 343573 w 1199816"/>
                  <a:gd name="connsiteY41" fmla="*/ 116142 h 1701180"/>
                  <a:gd name="connsiteX0" fmla="*/ 306046 w 1162289"/>
                  <a:gd name="connsiteY0" fmla="*/ 90505 h 1675543"/>
                  <a:gd name="connsiteX1" fmla="*/ 547764 w 1162289"/>
                  <a:gd name="connsiteY1" fmla="*/ 931 h 1675543"/>
                  <a:gd name="connsiteX2" fmla="*/ 599037 w 1162289"/>
                  <a:gd name="connsiteY2" fmla="*/ 142120 h 1675543"/>
                  <a:gd name="connsiteX3" fmla="*/ 600791 w 1162289"/>
                  <a:gd name="connsiteY3" fmla="*/ 159337 h 1675543"/>
                  <a:gd name="connsiteX4" fmla="*/ 606471 w 1162289"/>
                  <a:gd name="connsiteY4" fmla="*/ 161015 h 1675543"/>
                  <a:gd name="connsiteX5" fmla="*/ 848789 w 1162289"/>
                  <a:gd name="connsiteY5" fmla="*/ 468520 h 1675543"/>
                  <a:gd name="connsiteX6" fmla="*/ 854289 w 1162289"/>
                  <a:gd name="connsiteY6" fmla="*/ 528188 h 1675543"/>
                  <a:gd name="connsiteX7" fmla="*/ 861711 w 1162289"/>
                  <a:gd name="connsiteY7" fmla="*/ 524071 h 1675543"/>
                  <a:gd name="connsiteX8" fmla="*/ 865632 w 1162289"/>
                  <a:gd name="connsiteY8" fmla="*/ 530026 h 1675543"/>
                  <a:gd name="connsiteX9" fmla="*/ 969357 w 1162289"/>
                  <a:gd name="connsiteY9" fmla="*/ 703728 h 1675543"/>
                  <a:gd name="connsiteX10" fmla="*/ 1149478 w 1162289"/>
                  <a:gd name="connsiteY10" fmla="*/ 1197877 h 1675543"/>
                  <a:gd name="connsiteX11" fmla="*/ 1101711 w 1162289"/>
                  <a:gd name="connsiteY11" fmla="*/ 1177688 h 1675543"/>
                  <a:gd name="connsiteX12" fmla="*/ 1078303 w 1162289"/>
                  <a:gd name="connsiteY12" fmla="*/ 1154491 h 1675543"/>
                  <a:gd name="connsiteX13" fmla="*/ 1106824 w 1162289"/>
                  <a:gd name="connsiteY13" fmla="*/ 1220632 h 1675543"/>
                  <a:gd name="connsiteX14" fmla="*/ 1148784 w 1162289"/>
                  <a:gd name="connsiteY14" fmla="*/ 1459271 h 1675543"/>
                  <a:gd name="connsiteX15" fmla="*/ 1016034 w 1162289"/>
                  <a:gd name="connsiteY15" fmla="*/ 1358905 h 1675543"/>
                  <a:gd name="connsiteX16" fmla="*/ 1009090 w 1162289"/>
                  <a:gd name="connsiteY16" fmla="*/ 1349897 h 1675543"/>
                  <a:gd name="connsiteX17" fmla="*/ 1008028 w 1162289"/>
                  <a:gd name="connsiteY17" fmla="*/ 1353136 h 1675543"/>
                  <a:gd name="connsiteX18" fmla="*/ 1029566 w 1162289"/>
                  <a:gd name="connsiteY18" fmla="*/ 1403084 h 1675543"/>
                  <a:gd name="connsiteX19" fmla="*/ 1071527 w 1162289"/>
                  <a:gd name="connsiteY19" fmla="*/ 1641723 h 1675543"/>
                  <a:gd name="connsiteX20" fmla="*/ 891305 w 1162289"/>
                  <a:gd name="connsiteY20" fmla="*/ 1479769 h 1675543"/>
                  <a:gd name="connsiteX21" fmla="*/ 857582 w 1162289"/>
                  <a:gd name="connsiteY21" fmla="*/ 1431071 h 1675543"/>
                  <a:gd name="connsiteX22" fmla="*/ 850129 w 1162289"/>
                  <a:gd name="connsiteY22" fmla="*/ 1429774 h 1675543"/>
                  <a:gd name="connsiteX23" fmla="*/ 852177 w 1162289"/>
                  <a:gd name="connsiteY23" fmla="*/ 1434523 h 1675543"/>
                  <a:gd name="connsiteX24" fmla="*/ 894139 w 1162289"/>
                  <a:gd name="connsiteY24" fmla="*/ 1673161 h 1675543"/>
                  <a:gd name="connsiteX25" fmla="*/ 558800 w 1162289"/>
                  <a:gd name="connsiteY25" fmla="*/ 1265102 h 1675543"/>
                  <a:gd name="connsiteX26" fmla="*/ 475145 w 1162289"/>
                  <a:gd name="connsiteY26" fmla="*/ 1100155 h 1675543"/>
                  <a:gd name="connsiteX27" fmla="*/ 461504 w 1162289"/>
                  <a:gd name="connsiteY27" fmla="*/ 1082981 h 1675543"/>
                  <a:gd name="connsiteX28" fmla="*/ 380911 w 1162289"/>
                  <a:gd name="connsiteY28" fmla="*/ 966569 h 1675543"/>
                  <a:gd name="connsiteX29" fmla="*/ 372071 w 1162289"/>
                  <a:gd name="connsiteY29" fmla="*/ 951826 h 1675543"/>
                  <a:gd name="connsiteX30" fmla="*/ 367505 w 1162289"/>
                  <a:gd name="connsiteY30" fmla="*/ 950276 h 1675543"/>
                  <a:gd name="connsiteX31" fmla="*/ 391660 w 1162289"/>
                  <a:gd name="connsiteY31" fmla="*/ 1088787 h 1675543"/>
                  <a:gd name="connsiteX32" fmla="*/ 371789 w 1162289"/>
                  <a:gd name="connsiteY32" fmla="*/ 1417407 h 1675543"/>
                  <a:gd name="connsiteX33" fmla="*/ 170408 w 1162289"/>
                  <a:gd name="connsiteY33" fmla="*/ 929134 h 1675543"/>
                  <a:gd name="connsiteX34" fmla="*/ 137749 w 1162289"/>
                  <a:gd name="connsiteY34" fmla="*/ 741864 h 1675543"/>
                  <a:gd name="connsiteX35" fmla="*/ 124293 w 1162289"/>
                  <a:gd name="connsiteY35" fmla="*/ 714753 h 1675543"/>
                  <a:gd name="connsiteX36" fmla="*/ 94345 w 1162289"/>
                  <a:gd name="connsiteY36" fmla="*/ 552518 h 1675543"/>
                  <a:gd name="connsiteX37" fmla="*/ 111478 w 1162289"/>
                  <a:gd name="connsiteY37" fmla="*/ 428576 h 1675543"/>
                  <a:gd name="connsiteX38" fmla="*/ 117913 w 1162289"/>
                  <a:gd name="connsiteY38" fmla="*/ 413937 h 1675543"/>
                  <a:gd name="connsiteX39" fmla="*/ 114178 w 1162289"/>
                  <a:gd name="connsiteY39" fmla="*/ 411041 h 1675543"/>
                  <a:gd name="connsiteX40" fmla="*/ 21554 w 1162289"/>
                  <a:gd name="connsiteY40" fmla="*/ 292786 h 1675543"/>
                  <a:gd name="connsiteX41" fmla="*/ 306046 w 1162289"/>
                  <a:gd name="connsiteY41" fmla="*/ 90505 h 1675543"/>
                  <a:gd name="connsiteX0" fmla="*/ 325996 w 1161124"/>
                  <a:gd name="connsiteY0" fmla="*/ 33595 h 1690908"/>
                  <a:gd name="connsiteX1" fmla="*/ 546599 w 1161124"/>
                  <a:gd name="connsiteY1" fmla="*/ 16296 h 1690908"/>
                  <a:gd name="connsiteX2" fmla="*/ 597872 w 1161124"/>
                  <a:gd name="connsiteY2" fmla="*/ 157485 h 1690908"/>
                  <a:gd name="connsiteX3" fmla="*/ 599626 w 1161124"/>
                  <a:gd name="connsiteY3" fmla="*/ 174702 h 1690908"/>
                  <a:gd name="connsiteX4" fmla="*/ 605306 w 1161124"/>
                  <a:gd name="connsiteY4" fmla="*/ 176380 h 1690908"/>
                  <a:gd name="connsiteX5" fmla="*/ 847624 w 1161124"/>
                  <a:gd name="connsiteY5" fmla="*/ 483885 h 1690908"/>
                  <a:gd name="connsiteX6" fmla="*/ 853124 w 1161124"/>
                  <a:gd name="connsiteY6" fmla="*/ 543553 h 1690908"/>
                  <a:gd name="connsiteX7" fmla="*/ 860546 w 1161124"/>
                  <a:gd name="connsiteY7" fmla="*/ 539436 h 1690908"/>
                  <a:gd name="connsiteX8" fmla="*/ 864467 w 1161124"/>
                  <a:gd name="connsiteY8" fmla="*/ 545391 h 1690908"/>
                  <a:gd name="connsiteX9" fmla="*/ 968192 w 1161124"/>
                  <a:gd name="connsiteY9" fmla="*/ 719093 h 1690908"/>
                  <a:gd name="connsiteX10" fmla="*/ 1148313 w 1161124"/>
                  <a:gd name="connsiteY10" fmla="*/ 1213242 h 1690908"/>
                  <a:gd name="connsiteX11" fmla="*/ 1100546 w 1161124"/>
                  <a:gd name="connsiteY11" fmla="*/ 1193053 h 1690908"/>
                  <a:gd name="connsiteX12" fmla="*/ 1077138 w 1161124"/>
                  <a:gd name="connsiteY12" fmla="*/ 1169856 h 1690908"/>
                  <a:gd name="connsiteX13" fmla="*/ 1105659 w 1161124"/>
                  <a:gd name="connsiteY13" fmla="*/ 1235997 h 1690908"/>
                  <a:gd name="connsiteX14" fmla="*/ 1147619 w 1161124"/>
                  <a:gd name="connsiteY14" fmla="*/ 1474636 h 1690908"/>
                  <a:gd name="connsiteX15" fmla="*/ 1014869 w 1161124"/>
                  <a:gd name="connsiteY15" fmla="*/ 1374270 h 1690908"/>
                  <a:gd name="connsiteX16" fmla="*/ 1007925 w 1161124"/>
                  <a:gd name="connsiteY16" fmla="*/ 1365262 h 1690908"/>
                  <a:gd name="connsiteX17" fmla="*/ 1006863 w 1161124"/>
                  <a:gd name="connsiteY17" fmla="*/ 1368501 h 1690908"/>
                  <a:gd name="connsiteX18" fmla="*/ 1028401 w 1161124"/>
                  <a:gd name="connsiteY18" fmla="*/ 1418449 h 1690908"/>
                  <a:gd name="connsiteX19" fmla="*/ 1070362 w 1161124"/>
                  <a:gd name="connsiteY19" fmla="*/ 1657088 h 1690908"/>
                  <a:gd name="connsiteX20" fmla="*/ 890140 w 1161124"/>
                  <a:gd name="connsiteY20" fmla="*/ 1495134 h 1690908"/>
                  <a:gd name="connsiteX21" fmla="*/ 856417 w 1161124"/>
                  <a:gd name="connsiteY21" fmla="*/ 1446436 h 1690908"/>
                  <a:gd name="connsiteX22" fmla="*/ 848964 w 1161124"/>
                  <a:gd name="connsiteY22" fmla="*/ 1445139 h 1690908"/>
                  <a:gd name="connsiteX23" fmla="*/ 851012 w 1161124"/>
                  <a:gd name="connsiteY23" fmla="*/ 1449888 h 1690908"/>
                  <a:gd name="connsiteX24" fmla="*/ 892974 w 1161124"/>
                  <a:gd name="connsiteY24" fmla="*/ 1688526 h 1690908"/>
                  <a:gd name="connsiteX25" fmla="*/ 557635 w 1161124"/>
                  <a:gd name="connsiteY25" fmla="*/ 1280467 h 1690908"/>
                  <a:gd name="connsiteX26" fmla="*/ 473980 w 1161124"/>
                  <a:gd name="connsiteY26" fmla="*/ 1115520 h 1690908"/>
                  <a:gd name="connsiteX27" fmla="*/ 460339 w 1161124"/>
                  <a:gd name="connsiteY27" fmla="*/ 1098346 h 1690908"/>
                  <a:gd name="connsiteX28" fmla="*/ 379746 w 1161124"/>
                  <a:gd name="connsiteY28" fmla="*/ 981934 h 1690908"/>
                  <a:gd name="connsiteX29" fmla="*/ 370906 w 1161124"/>
                  <a:gd name="connsiteY29" fmla="*/ 967191 h 1690908"/>
                  <a:gd name="connsiteX30" fmla="*/ 366340 w 1161124"/>
                  <a:gd name="connsiteY30" fmla="*/ 965641 h 1690908"/>
                  <a:gd name="connsiteX31" fmla="*/ 390495 w 1161124"/>
                  <a:gd name="connsiteY31" fmla="*/ 1104152 h 1690908"/>
                  <a:gd name="connsiteX32" fmla="*/ 370624 w 1161124"/>
                  <a:gd name="connsiteY32" fmla="*/ 1432772 h 1690908"/>
                  <a:gd name="connsiteX33" fmla="*/ 169243 w 1161124"/>
                  <a:gd name="connsiteY33" fmla="*/ 944499 h 1690908"/>
                  <a:gd name="connsiteX34" fmla="*/ 136584 w 1161124"/>
                  <a:gd name="connsiteY34" fmla="*/ 757229 h 1690908"/>
                  <a:gd name="connsiteX35" fmla="*/ 123128 w 1161124"/>
                  <a:gd name="connsiteY35" fmla="*/ 730118 h 1690908"/>
                  <a:gd name="connsiteX36" fmla="*/ 93180 w 1161124"/>
                  <a:gd name="connsiteY36" fmla="*/ 567883 h 1690908"/>
                  <a:gd name="connsiteX37" fmla="*/ 110313 w 1161124"/>
                  <a:gd name="connsiteY37" fmla="*/ 443941 h 1690908"/>
                  <a:gd name="connsiteX38" fmla="*/ 116748 w 1161124"/>
                  <a:gd name="connsiteY38" fmla="*/ 429302 h 1690908"/>
                  <a:gd name="connsiteX39" fmla="*/ 113013 w 1161124"/>
                  <a:gd name="connsiteY39" fmla="*/ 426406 h 1690908"/>
                  <a:gd name="connsiteX40" fmla="*/ 20389 w 1161124"/>
                  <a:gd name="connsiteY40" fmla="*/ 308151 h 1690908"/>
                  <a:gd name="connsiteX41" fmla="*/ 325996 w 1161124"/>
                  <a:gd name="connsiteY41" fmla="*/ 33595 h 1690908"/>
                  <a:gd name="connsiteX0" fmla="*/ 329851 w 1164979"/>
                  <a:gd name="connsiteY0" fmla="*/ 47598 h 1704911"/>
                  <a:gd name="connsiteX1" fmla="*/ 550454 w 1164979"/>
                  <a:gd name="connsiteY1" fmla="*/ 30299 h 1704911"/>
                  <a:gd name="connsiteX2" fmla="*/ 601727 w 1164979"/>
                  <a:gd name="connsiteY2" fmla="*/ 171488 h 1704911"/>
                  <a:gd name="connsiteX3" fmla="*/ 603481 w 1164979"/>
                  <a:gd name="connsiteY3" fmla="*/ 188705 h 1704911"/>
                  <a:gd name="connsiteX4" fmla="*/ 609161 w 1164979"/>
                  <a:gd name="connsiteY4" fmla="*/ 190383 h 1704911"/>
                  <a:gd name="connsiteX5" fmla="*/ 851479 w 1164979"/>
                  <a:gd name="connsiteY5" fmla="*/ 497888 h 1704911"/>
                  <a:gd name="connsiteX6" fmla="*/ 856979 w 1164979"/>
                  <a:gd name="connsiteY6" fmla="*/ 557556 h 1704911"/>
                  <a:gd name="connsiteX7" fmla="*/ 864401 w 1164979"/>
                  <a:gd name="connsiteY7" fmla="*/ 553439 h 1704911"/>
                  <a:gd name="connsiteX8" fmla="*/ 868322 w 1164979"/>
                  <a:gd name="connsiteY8" fmla="*/ 559394 h 1704911"/>
                  <a:gd name="connsiteX9" fmla="*/ 972047 w 1164979"/>
                  <a:gd name="connsiteY9" fmla="*/ 733096 h 1704911"/>
                  <a:gd name="connsiteX10" fmla="*/ 1152168 w 1164979"/>
                  <a:gd name="connsiteY10" fmla="*/ 1227245 h 1704911"/>
                  <a:gd name="connsiteX11" fmla="*/ 1104401 w 1164979"/>
                  <a:gd name="connsiteY11" fmla="*/ 1207056 h 1704911"/>
                  <a:gd name="connsiteX12" fmla="*/ 1080993 w 1164979"/>
                  <a:gd name="connsiteY12" fmla="*/ 1183859 h 1704911"/>
                  <a:gd name="connsiteX13" fmla="*/ 1109514 w 1164979"/>
                  <a:gd name="connsiteY13" fmla="*/ 1250000 h 1704911"/>
                  <a:gd name="connsiteX14" fmla="*/ 1151474 w 1164979"/>
                  <a:gd name="connsiteY14" fmla="*/ 1488639 h 1704911"/>
                  <a:gd name="connsiteX15" fmla="*/ 1018724 w 1164979"/>
                  <a:gd name="connsiteY15" fmla="*/ 1388273 h 1704911"/>
                  <a:gd name="connsiteX16" fmla="*/ 1011780 w 1164979"/>
                  <a:gd name="connsiteY16" fmla="*/ 1379265 h 1704911"/>
                  <a:gd name="connsiteX17" fmla="*/ 1010718 w 1164979"/>
                  <a:gd name="connsiteY17" fmla="*/ 1382504 h 1704911"/>
                  <a:gd name="connsiteX18" fmla="*/ 1032256 w 1164979"/>
                  <a:gd name="connsiteY18" fmla="*/ 1432452 h 1704911"/>
                  <a:gd name="connsiteX19" fmla="*/ 1074217 w 1164979"/>
                  <a:gd name="connsiteY19" fmla="*/ 1671091 h 1704911"/>
                  <a:gd name="connsiteX20" fmla="*/ 893995 w 1164979"/>
                  <a:gd name="connsiteY20" fmla="*/ 1509137 h 1704911"/>
                  <a:gd name="connsiteX21" fmla="*/ 860272 w 1164979"/>
                  <a:gd name="connsiteY21" fmla="*/ 1460439 h 1704911"/>
                  <a:gd name="connsiteX22" fmla="*/ 852819 w 1164979"/>
                  <a:gd name="connsiteY22" fmla="*/ 1459142 h 1704911"/>
                  <a:gd name="connsiteX23" fmla="*/ 854867 w 1164979"/>
                  <a:gd name="connsiteY23" fmla="*/ 1463891 h 1704911"/>
                  <a:gd name="connsiteX24" fmla="*/ 896829 w 1164979"/>
                  <a:gd name="connsiteY24" fmla="*/ 1702529 h 1704911"/>
                  <a:gd name="connsiteX25" fmla="*/ 561490 w 1164979"/>
                  <a:gd name="connsiteY25" fmla="*/ 1294470 h 1704911"/>
                  <a:gd name="connsiteX26" fmla="*/ 477835 w 1164979"/>
                  <a:gd name="connsiteY26" fmla="*/ 1129523 h 1704911"/>
                  <a:gd name="connsiteX27" fmla="*/ 464194 w 1164979"/>
                  <a:gd name="connsiteY27" fmla="*/ 1112349 h 1704911"/>
                  <a:gd name="connsiteX28" fmla="*/ 383601 w 1164979"/>
                  <a:gd name="connsiteY28" fmla="*/ 995937 h 1704911"/>
                  <a:gd name="connsiteX29" fmla="*/ 374761 w 1164979"/>
                  <a:gd name="connsiteY29" fmla="*/ 981194 h 1704911"/>
                  <a:gd name="connsiteX30" fmla="*/ 370195 w 1164979"/>
                  <a:gd name="connsiteY30" fmla="*/ 979644 h 1704911"/>
                  <a:gd name="connsiteX31" fmla="*/ 394350 w 1164979"/>
                  <a:gd name="connsiteY31" fmla="*/ 1118155 h 1704911"/>
                  <a:gd name="connsiteX32" fmla="*/ 374479 w 1164979"/>
                  <a:gd name="connsiteY32" fmla="*/ 1446775 h 1704911"/>
                  <a:gd name="connsiteX33" fmla="*/ 173098 w 1164979"/>
                  <a:gd name="connsiteY33" fmla="*/ 958502 h 1704911"/>
                  <a:gd name="connsiteX34" fmla="*/ 140439 w 1164979"/>
                  <a:gd name="connsiteY34" fmla="*/ 771232 h 1704911"/>
                  <a:gd name="connsiteX35" fmla="*/ 126983 w 1164979"/>
                  <a:gd name="connsiteY35" fmla="*/ 744121 h 1704911"/>
                  <a:gd name="connsiteX36" fmla="*/ 97035 w 1164979"/>
                  <a:gd name="connsiteY36" fmla="*/ 581886 h 1704911"/>
                  <a:gd name="connsiteX37" fmla="*/ 114168 w 1164979"/>
                  <a:gd name="connsiteY37" fmla="*/ 457944 h 1704911"/>
                  <a:gd name="connsiteX38" fmla="*/ 120603 w 1164979"/>
                  <a:gd name="connsiteY38" fmla="*/ 443305 h 1704911"/>
                  <a:gd name="connsiteX39" fmla="*/ 116868 w 1164979"/>
                  <a:gd name="connsiteY39" fmla="*/ 440409 h 1704911"/>
                  <a:gd name="connsiteX40" fmla="*/ 24244 w 1164979"/>
                  <a:gd name="connsiteY40" fmla="*/ 322154 h 1704911"/>
                  <a:gd name="connsiteX41" fmla="*/ 329851 w 1164979"/>
                  <a:gd name="connsiteY41" fmla="*/ 47598 h 1704911"/>
                  <a:gd name="connsiteX0" fmla="*/ 316459 w 1151587"/>
                  <a:gd name="connsiteY0" fmla="*/ 47598 h 1704911"/>
                  <a:gd name="connsiteX1" fmla="*/ 537062 w 1151587"/>
                  <a:gd name="connsiteY1" fmla="*/ 30299 h 1704911"/>
                  <a:gd name="connsiteX2" fmla="*/ 588335 w 1151587"/>
                  <a:gd name="connsiteY2" fmla="*/ 171488 h 1704911"/>
                  <a:gd name="connsiteX3" fmla="*/ 590089 w 1151587"/>
                  <a:gd name="connsiteY3" fmla="*/ 188705 h 1704911"/>
                  <a:gd name="connsiteX4" fmla="*/ 595769 w 1151587"/>
                  <a:gd name="connsiteY4" fmla="*/ 190383 h 1704911"/>
                  <a:gd name="connsiteX5" fmla="*/ 838087 w 1151587"/>
                  <a:gd name="connsiteY5" fmla="*/ 497888 h 1704911"/>
                  <a:gd name="connsiteX6" fmla="*/ 843587 w 1151587"/>
                  <a:gd name="connsiteY6" fmla="*/ 557556 h 1704911"/>
                  <a:gd name="connsiteX7" fmla="*/ 851009 w 1151587"/>
                  <a:gd name="connsiteY7" fmla="*/ 553439 h 1704911"/>
                  <a:gd name="connsiteX8" fmla="*/ 854930 w 1151587"/>
                  <a:gd name="connsiteY8" fmla="*/ 559394 h 1704911"/>
                  <a:gd name="connsiteX9" fmla="*/ 958655 w 1151587"/>
                  <a:gd name="connsiteY9" fmla="*/ 733096 h 1704911"/>
                  <a:gd name="connsiteX10" fmla="*/ 1138776 w 1151587"/>
                  <a:gd name="connsiteY10" fmla="*/ 1227245 h 1704911"/>
                  <a:gd name="connsiteX11" fmla="*/ 1091009 w 1151587"/>
                  <a:gd name="connsiteY11" fmla="*/ 1207056 h 1704911"/>
                  <a:gd name="connsiteX12" fmla="*/ 1067601 w 1151587"/>
                  <a:gd name="connsiteY12" fmla="*/ 1183859 h 1704911"/>
                  <a:gd name="connsiteX13" fmla="*/ 1096122 w 1151587"/>
                  <a:gd name="connsiteY13" fmla="*/ 1250000 h 1704911"/>
                  <a:gd name="connsiteX14" fmla="*/ 1138082 w 1151587"/>
                  <a:gd name="connsiteY14" fmla="*/ 1488639 h 1704911"/>
                  <a:gd name="connsiteX15" fmla="*/ 1005332 w 1151587"/>
                  <a:gd name="connsiteY15" fmla="*/ 1388273 h 1704911"/>
                  <a:gd name="connsiteX16" fmla="*/ 998388 w 1151587"/>
                  <a:gd name="connsiteY16" fmla="*/ 1379265 h 1704911"/>
                  <a:gd name="connsiteX17" fmla="*/ 997326 w 1151587"/>
                  <a:gd name="connsiteY17" fmla="*/ 1382504 h 1704911"/>
                  <a:gd name="connsiteX18" fmla="*/ 1018864 w 1151587"/>
                  <a:gd name="connsiteY18" fmla="*/ 1432452 h 1704911"/>
                  <a:gd name="connsiteX19" fmla="*/ 1060825 w 1151587"/>
                  <a:gd name="connsiteY19" fmla="*/ 1671091 h 1704911"/>
                  <a:gd name="connsiteX20" fmla="*/ 880603 w 1151587"/>
                  <a:gd name="connsiteY20" fmla="*/ 1509137 h 1704911"/>
                  <a:gd name="connsiteX21" fmla="*/ 846880 w 1151587"/>
                  <a:gd name="connsiteY21" fmla="*/ 1460439 h 1704911"/>
                  <a:gd name="connsiteX22" fmla="*/ 839427 w 1151587"/>
                  <a:gd name="connsiteY22" fmla="*/ 1459142 h 1704911"/>
                  <a:gd name="connsiteX23" fmla="*/ 841475 w 1151587"/>
                  <a:gd name="connsiteY23" fmla="*/ 1463891 h 1704911"/>
                  <a:gd name="connsiteX24" fmla="*/ 883437 w 1151587"/>
                  <a:gd name="connsiteY24" fmla="*/ 1702529 h 1704911"/>
                  <a:gd name="connsiteX25" fmla="*/ 548098 w 1151587"/>
                  <a:gd name="connsiteY25" fmla="*/ 1294470 h 1704911"/>
                  <a:gd name="connsiteX26" fmla="*/ 464443 w 1151587"/>
                  <a:gd name="connsiteY26" fmla="*/ 1129523 h 1704911"/>
                  <a:gd name="connsiteX27" fmla="*/ 450802 w 1151587"/>
                  <a:gd name="connsiteY27" fmla="*/ 1112349 h 1704911"/>
                  <a:gd name="connsiteX28" fmla="*/ 370209 w 1151587"/>
                  <a:gd name="connsiteY28" fmla="*/ 995937 h 1704911"/>
                  <a:gd name="connsiteX29" fmla="*/ 361369 w 1151587"/>
                  <a:gd name="connsiteY29" fmla="*/ 981194 h 1704911"/>
                  <a:gd name="connsiteX30" fmla="*/ 356803 w 1151587"/>
                  <a:gd name="connsiteY30" fmla="*/ 979644 h 1704911"/>
                  <a:gd name="connsiteX31" fmla="*/ 380958 w 1151587"/>
                  <a:gd name="connsiteY31" fmla="*/ 1118155 h 1704911"/>
                  <a:gd name="connsiteX32" fmla="*/ 361087 w 1151587"/>
                  <a:gd name="connsiteY32" fmla="*/ 1446775 h 1704911"/>
                  <a:gd name="connsiteX33" fmla="*/ 159706 w 1151587"/>
                  <a:gd name="connsiteY33" fmla="*/ 958502 h 1704911"/>
                  <a:gd name="connsiteX34" fmla="*/ 127047 w 1151587"/>
                  <a:gd name="connsiteY34" fmla="*/ 771232 h 1704911"/>
                  <a:gd name="connsiteX35" fmla="*/ 113591 w 1151587"/>
                  <a:gd name="connsiteY35" fmla="*/ 744121 h 1704911"/>
                  <a:gd name="connsiteX36" fmla="*/ 83643 w 1151587"/>
                  <a:gd name="connsiteY36" fmla="*/ 581886 h 1704911"/>
                  <a:gd name="connsiteX37" fmla="*/ 100776 w 1151587"/>
                  <a:gd name="connsiteY37" fmla="*/ 457944 h 1704911"/>
                  <a:gd name="connsiteX38" fmla="*/ 107211 w 1151587"/>
                  <a:gd name="connsiteY38" fmla="*/ 443305 h 1704911"/>
                  <a:gd name="connsiteX39" fmla="*/ 103476 w 1151587"/>
                  <a:gd name="connsiteY39" fmla="*/ 440409 h 1704911"/>
                  <a:gd name="connsiteX40" fmla="*/ 10852 w 1151587"/>
                  <a:gd name="connsiteY40" fmla="*/ 322154 h 1704911"/>
                  <a:gd name="connsiteX41" fmla="*/ 316459 w 1151587"/>
                  <a:gd name="connsiteY41" fmla="*/ 47598 h 1704911"/>
                  <a:gd name="connsiteX0" fmla="*/ 232816 w 1067944"/>
                  <a:gd name="connsiteY0" fmla="*/ 30232 h 1687545"/>
                  <a:gd name="connsiteX1" fmla="*/ 453419 w 1067944"/>
                  <a:gd name="connsiteY1" fmla="*/ 12933 h 1687545"/>
                  <a:gd name="connsiteX2" fmla="*/ 504692 w 1067944"/>
                  <a:gd name="connsiteY2" fmla="*/ 154122 h 1687545"/>
                  <a:gd name="connsiteX3" fmla="*/ 506446 w 1067944"/>
                  <a:gd name="connsiteY3" fmla="*/ 171339 h 1687545"/>
                  <a:gd name="connsiteX4" fmla="*/ 512126 w 1067944"/>
                  <a:gd name="connsiteY4" fmla="*/ 173017 h 1687545"/>
                  <a:gd name="connsiteX5" fmla="*/ 754444 w 1067944"/>
                  <a:gd name="connsiteY5" fmla="*/ 480522 h 1687545"/>
                  <a:gd name="connsiteX6" fmla="*/ 759944 w 1067944"/>
                  <a:gd name="connsiteY6" fmla="*/ 540190 h 1687545"/>
                  <a:gd name="connsiteX7" fmla="*/ 767366 w 1067944"/>
                  <a:gd name="connsiteY7" fmla="*/ 536073 h 1687545"/>
                  <a:gd name="connsiteX8" fmla="*/ 771287 w 1067944"/>
                  <a:gd name="connsiteY8" fmla="*/ 542028 h 1687545"/>
                  <a:gd name="connsiteX9" fmla="*/ 875012 w 1067944"/>
                  <a:gd name="connsiteY9" fmla="*/ 715730 h 1687545"/>
                  <a:gd name="connsiteX10" fmla="*/ 1055133 w 1067944"/>
                  <a:gd name="connsiteY10" fmla="*/ 1209879 h 1687545"/>
                  <a:gd name="connsiteX11" fmla="*/ 1007366 w 1067944"/>
                  <a:gd name="connsiteY11" fmla="*/ 1189690 h 1687545"/>
                  <a:gd name="connsiteX12" fmla="*/ 983958 w 1067944"/>
                  <a:gd name="connsiteY12" fmla="*/ 1166493 h 1687545"/>
                  <a:gd name="connsiteX13" fmla="*/ 1012479 w 1067944"/>
                  <a:gd name="connsiteY13" fmla="*/ 1232634 h 1687545"/>
                  <a:gd name="connsiteX14" fmla="*/ 1054439 w 1067944"/>
                  <a:gd name="connsiteY14" fmla="*/ 1471273 h 1687545"/>
                  <a:gd name="connsiteX15" fmla="*/ 921689 w 1067944"/>
                  <a:gd name="connsiteY15" fmla="*/ 1370907 h 1687545"/>
                  <a:gd name="connsiteX16" fmla="*/ 914745 w 1067944"/>
                  <a:gd name="connsiteY16" fmla="*/ 1361899 h 1687545"/>
                  <a:gd name="connsiteX17" fmla="*/ 913683 w 1067944"/>
                  <a:gd name="connsiteY17" fmla="*/ 1365138 h 1687545"/>
                  <a:gd name="connsiteX18" fmla="*/ 935221 w 1067944"/>
                  <a:gd name="connsiteY18" fmla="*/ 1415086 h 1687545"/>
                  <a:gd name="connsiteX19" fmla="*/ 977182 w 1067944"/>
                  <a:gd name="connsiteY19" fmla="*/ 1653725 h 1687545"/>
                  <a:gd name="connsiteX20" fmla="*/ 796960 w 1067944"/>
                  <a:gd name="connsiteY20" fmla="*/ 1491771 h 1687545"/>
                  <a:gd name="connsiteX21" fmla="*/ 763237 w 1067944"/>
                  <a:gd name="connsiteY21" fmla="*/ 1443073 h 1687545"/>
                  <a:gd name="connsiteX22" fmla="*/ 755784 w 1067944"/>
                  <a:gd name="connsiteY22" fmla="*/ 1441776 h 1687545"/>
                  <a:gd name="connsiteX23" fmla="*/ 757832 w 1067944"/>
                  <a:gd name="connsiteY23" fmla="*/ 1446525 h 1687545"/>
                  <a:gd name="connsiteX24" fmla="*/ 799794 w 1067944"/>
                  <a:gd name="connsiteY24" fmla="*/ 1685163 h 1687545"/>
                  <a:gd name="connsiteX25" fmla="*/ 464455 w 1067944"/>
                  <a:gd name="connsiteY25" fmla="*/ 1277104 h 1687545"/>
                  <a:gd name="connsiteX26" fmla="*/ 380800 w 1067944"/>
                  <a:gd name="connsiteY26" fmla="*/ 1112157 h 1687545"/>
                  <a:gd name="connsiteX27" fmla="*/ 367159 w 1067944"/>
                  <a:gd name="connsiteY27" fmla="*/ 1094983 h 1687545"/>
                  <a:gd name="connsiteX28" fmla="*/ 286566 w 1067944"/>
                  <a:gd name="connsiteY28" fmla="*/ 978571 h 1687545"/>
                  <a:gd name="connsiteX29" fmla="*/ 277726 w 1067944"/>
                  <a:gd name="connsiteY29" fmla="*/ 963828 h 1687545"/>
                  <a:gd name="connsiteX30" fmla="*/ 273160 w 1067944"/>
                  <a:gd name="connsiteY30" fmla="*/ 962278 h 1687545"/>
                  <a:gd name="connsiteX31" fmla="*/ 297315 w 1067944"/>
                  <a:gd name="connsiteY31" fmla="*/ 1100789 h 1687545"/>
                  <a:gd name="connsiteX32" fmla="*/ 277444 w 1067944"/>
                  <a:gd name="connsiteY32" fmla="*/ 1429409 h 1687545"/>
                  <a:gd name="connsiteX33" fmla="*/ 76063 w 1067944"/>
                  <a:gd name="connsiteY33" fmla="*/ 941136 h 1687545"/>
                  <a:gd name="connsiteX34" fmla="*/ 43404 w 1067944"/>
                  <a:gd name="connsiteY34" fmla="*/ 753866 h 1687545"/>
                  <a:gd name="connsiteX35" fmla="*/ 29948 w 1067944"/>
                  <a:gd name="connsiteY35" fmla="*/ 726755 h 1687545"/>
                  <a:gd name="connsiteX36" fmla="*/ 0 w 1067944"/>
                  <a:gd name="connsiteY36" fmla="*/ 564520 h 1687545"/>
                  <a:gd name="connsiteX37" fmla="*/ 17133 w 1067944"/>
                  <a:gd name="connsiteY37" fmla="*/ 440578 h 1687545"/>
                  <a:gd name="connsiteX38" fmla="*/ 23568 w 1067944"/>
                  <a:gd name="connsiteY38" fmla="*/ 425939 h 1687545"/>
                  <a:gd name="connsiteX39" fmla="*/ 19833 w 1067944"/>
                  <a:gd name="connsiteY39" fmla="*/ 423043 h 1687545"/>
                  <a:gd name="connsiteX40" fmla="*/ 54704 w 1067944"/>
                  <a:gd name="connsiteY40" fmla="*/ 223290 h 1687545"/>
                  <a:gd name="connsiteX41" fmla="*/ 232816 w 1067944"/>
                  <a:gd name="connsiteY41" fmla="*/ 30232 h 1687545"/>
                  <a:gd name="connsiteX0" fmla="*/ 232816 w 1067944"/>
                  <a:gd name="connsiteY0" fmla="*/ 7742 h 1665055"/>
                  <a:gd name="connsiteX1" fmla="*/ 349111 w 1067944"/>
                  <a:gd name="connsiteY1" fmla="*/ 47170 h 1665055"/>
                  <a:gd name="connsiteX2" fmla="*/ 504692 w 1067944"/>
                  <a:gd name="connsiteY2" fmla="*/ 131632 h 1665055"/>
                  <a:gd name="connsiteX3" fmla="*/ 506446 w 1067944"/>
                  <a:gd name="connsiteY3" fmla="*/ 148849 h 1665055"/>
                  <a:gd name="connsiteX4" fmla="*/ 512126 w 1067944"/>
                  <a:gd name="connsiteY4" fmla="*/ 150527 h 1665055"/>
                  <a:gd name="connsiteX5" fmla="*/ 754444 w 1067944"/>
                  <a:gd name="connsiteY5" fmla="*/ 458032 h 1665055"/>
                  <a:gd name="connsiteX6" fmla="*/ 759944 w 1067944"/>
                  <a:gd name="connsiteY6" fmla="*/ 517700 h 1665055"/>
                  <a:gd name="connsiteX7" fmla="*/ 767366 w 1067944"/>
                  <a:gd name="connsiteY7" fmla="*/ 513583 h 1665055"/>
                  <a:gd name="connsiteX8" fmla="*/ 771287 w 1067944"/>
                  <a:gd name="connsiteY8" fmla="*/ 519538 h 1665055"/>
                  <a:gd name="connsiteX9" fmla="*/ 875012 w 1067944"/>
                  <a:gd name="connsiteY9" fmla="*/ 693240 h 1665055"/>
                  <a:gd name="connsiteX10" fmla="*/ 1055133 w 1067944"/>
                  <a:gd name="connsiteY10" fmla="*/ 1187389 h 1665055"/>
                  <a:gd name="connsiteX11" fmla="*/ 1007366 w 1067944"/>
                  <a:gd name="connsiteY11" fmla="*/ 1167200 h 1665055"/>
                  <a:gd name="connsiteX12" fmla="*/ 983958 w 1067944"/>
                  <a:gd name="connsiteY12" fmla="*/ 1144003 h 1665055"/>
                  <a:gd name="connsiteX13" fmla="*/ 1012479 w 1067944"/>
                  <a:gd name="connsiteY13" fmla="*/ 1210144 h 1665055"/>
                  <a:gd name="connsiteX14" fmla="*/ 1054439 w 1067944"/>
                  <a:gd name="connsiteY14" fmla="*/ 1448783 h 1665055"/>
                  <a:gd name="connsiteX15" fmla="*/ 921689 w 1067944"/>
                  <a:gd name="connsiteY15" fmla="*/ 1348417 h 1665055"/>
                  <a:gd name="connsiteX16" fmla="*/ 914745 w 1067944"/>
                  <a:gd name="connsiteY16" fmla="*/ 1339409 h 1665055"/>
                  <a:gd name="connsiteX17" fmla="*/ 913683 w 1067944"/>
                  <a:gd name="connsiteY17" fmla="*/ 1342648 h 1665055"/>
                  <a:gd name="connsiteX18" fmla="*/ 935221 w 1067944"/>
                  <a:gd name="connsiteY18" fmla="*/ 1392596 h 1665055"/>
                  <a:gd name="connsiteX19" fmla="*/ 977182 w 1067944"/>
                  <a:gd name="connsiteY19" fmla="*/ 1631235 h 1665055"/>
                  <a:gd name="connsiteX20" fmla="*/ 796960 w 1067944"/>
                  <a:gd name="connsiteY20" fmla="*/ 1469281 h 1665055"/>
                  <a:gd name="connsiteX21" fmla="*/ 763237 w 1067944"/>
                  <a:gd name="connsiteY21" fmla="*/ 1420583 h 1665055"/>
                  <a:gd name="connsiteX22" fmla="*/ 755784 w 1067944"/>
                  <a:gd name="connsiteY22" fmla="*/ 1419286 h 1665055"/>
                  <a:gd name="connsiteX23" fmla="*/ 757832 w 1067944"/>
                  <a:gd name="connsiteY23" fmla="*/ 1424035 h 1665055"/>
                  <a:gd name="connsiteX24" fmla="*/ 799794 w 1067944"/>
                  <a:gd name="connsiteY24" fmla="*/ 1662673 h 1665055"/>
                  <a:gd name="connsiteX25" fmla="*/ 464455 w 1067944"/>
                  <a:gd name="connsiteY25" fmla="*/ 1254614 h 1665055"/>
                  <a:gd name="connsiteX26" fmla="*/ 380800 w 1067944"/>
                  <a:gd name="connsiteY26" fmla="*/ 1089667 h 1665055"/>
                  <a:gd name="connsiteX27" fmla="*/ 367159 w 1067944"/>
                  <a:gd name="connsiteY27" fmla="*/ 1072493 h 1665055"/>
                  <a:gd name="connsiteX28" fmla="*/ 286566 w 1067944"/>
                  <a:gd name="connsiteY28" fmla="*/ 956081 h 1665055"/>
                  <a:gd name="connsiteX29" fmla="*/ 277726 w 1067944"/>
                  <a:gd name="connsiteY29" fmla="*/ 941338 h 1665055"/>
                  <a:gd name="connsiteX30" fmla="*/ 273160 w 1067944"/>
                  <a:gd name="connsiteY30" fmla="*/ 939788 h 1665055"/>
                  <a:gd name="connsiteX31" fmla="*/ 297315 w 1067944"/>
                  <a:gd name="connsiteY31" fmla="*/ 1078299 h 1665055"/>
                  <a:gd name="connsiteX32" fmla="*/ 277444 w 1067944"/>
                  <a:gd name="connsiteY32" fmla="*/ 1406919 h 1665055"/>
                  <a:gd name="connsiteX33" fmla="*/ 76063 w 1067944"/>
                  <a:gd name="connsiteY33" fmla="*/ 918646 h 1665055"/>
                  <a:gd name="connsiteX34" fmla="*/ 43404 w 1067944"/>
                  <a:gd name="connsiteY34" fmla="*/ 731376 h 1665055"/>
                  <a:gd name="connsiteX35" fmla="*/ 29948 w 1067944"/>
                  <a:gd name="connsiteY35" fmla="*/ 704265 h 1665055"/>
                  <a:gd name="connsiteX36" fmla="*/ 0 w 1067944"/>
                  <a:gd name="connsiteY36" fmla="*/ 542030 h 1665055"/>
                  <a:gd name="connsiteX37" fmla="*/ 17133 w 1067944"/>
                  <a:gd name="connsiteY37" fmla="*/ 418088 h 1665055"/>
                  <a:gd name="connsiteX38" fmla="*/ 23568 w 1067944"/>
                  <a:gd name="connsiteY38" fmla="*/ 403449 h 1665055"/>
                  <a:gd name="connsiteX39" fmla="*/ 19833 w 1067944"/>
                  <a:gd name="connsiteY39" fmla="*/ 400553 h 1665055"/>
                  <a:gd name="connsiteX40" fmla="*/ 54704 w 1067944"/>
                  <a:gd name="connsiteY40" fmla="*/ 200800 h 1665055"/>
                  <a:gd name="connsiteX41" fmla="*/ 232816 w 1067944"/>
                  <a:gd name="connsiteY41" fmla="*/ 7742 h 1665055"/>
                  <a:gd name="connsiteX0" fmla="*/ 54704 w 1067944"/>
                  <a:gd name="connsiteY0" fmla="*/ 155343 h 1619598"/>
                  <a:gd name="connsiteX1" fmla="*/ 349111 w 1067944"/>
                  <a:gd name="connsiteY1" fmla="*/ 1713 h 1619598"/>
                  <a:gd name="connsiteX2" fmla="*/ 504692 w 1067944"/>
                  <a:gd name="connsiteY2" fmla="*/ 86175 h 1619598"/>
                  <a:gd name="connsiteX3" fmla="*/ 506446 w 1067944"/>
                  <a:gd name="connsiteY3" fmla="*/ 103392 h 1619598"/>
                  <a:gd name="connsiteX4" fmla="*/ 512126 w 1067944"/>
                  <a:gd name="connsiteY4" fmla="*/ 105070 h 1619598"/>
                  <a:gd name="connsiteX5" fmla="*/ 754444 w 1067944"/>
                  <a:gd name="connsiteY5" fmla="*/ 412575 h 1619598"/>
                  <a:gd name="connsiteX6" fmla="*/ 759944 w 1067944"/>
                  <a:gd name="connsiteY6" fmla="*/ 472243 h 1619598"/>
                  <a:gd name="connsiteX7" fmla="*/ 767366 w 1067944"/>
                  <a:gd name="connsiteY7" fmla="*/ 468126 h 1619598"/>
                  <a:gd name="connsiteX8" fmla="*/ 771287 w 1067944"/>
                  <a:gd name="connsiteY8" fmla="*/ 474081 h 1619598"/>
                  <a:gd name="connsiteX9" fmla="*/ 875012 w 1067944"/>
                  <a:gd name="connsiteY9" fmla="*/ 647783 h 1619598"/>
                  <a:gd name="connsiteX10" fmla="*/ 1055133 w 1067944"/>
                  <a:gd name="connsiteY10" fmla="*/ 1141932 h 1619598"/>
                  <a:gd name="connsiteX11" fmla="*/ 1007366 w 1067944"/>
                  <a:gd name="connsiteY11" fmla="*/ 1121743 h 1619598"/>
                  <a:gd name="connsiteX12" fmla="*/ 983958 w 1067944"/>
                  <a:gd name="connsiteY12" fmla="*/ 1098546 h 1619598"/>
                  <a:gd name="connsiteX13" fmla="*/ 1012479 w 1067944"/>
                  <a:gd name="connsiteY13" fmla="*/ 1164687 h 1619598"/>
                  <a:gd name="connsiteX14" fmla="*/ 1054439 w 1067944"/>
                  <a:gd name="connsiteY14" fmla="*/ 1403326 h 1619598"/>
                  <a:gd name="connsiteX15" fmla="*/ 921689 w 1067944"/>
                  <a:gd name="connsiteY15" fmla="*/ 1302960 h 1619598"/>
                  <a:gd name="connsiteX16" fmla="*/ 914745 w 1067944"/>
                  <a:gd name="connsiteY16" fmla="*/ 1293952 h 1619598"/>
                  <a:gd name="connsiteX17" fmla="*/ 913683 w 1067944"/>
                  <a:gd name="connsiteY17" fmla="*/ 1297191 h 1619598"/>
                  <a:gd name="connsiteX18" fmla="*/ 935221 w 1067944"/>
                  <a:gd name="connsiteY18" fmla="*/ 1347139 h 1619598"/>
                  <a:gd name="connsiteX19" fmla="*/ 977182 w 1067944"/>
                  <a:gd name="connsiteY19" fmla="*/ 1585778 h 1619598"/>
                  <a:gd name="connsiteX20" fmla="*/ 796960 w 1067944"/>
                  <a:gd name="connsiteY20" fmla="*/ 1423824 h 1619598"/>
                  <a:gd name="connsiteX21" fmla="*/ 763237 w 1067944"/>
                  <a:gd name="connsiteY21" fmla="*/ 1375126 h 1619598"/>
                  <a:gd name="connsiteX22" fmla="*/ 755784 w 1067944"/>
                  <a:gd name="connsiteY22" fmla="*/ 1373829 h 1619598"/>
                  <a:gd name="connsiteX23" fmla="*/ 757832 w 1067944"/>
                  <a:gd name="connsiteY23" fmla="*/ 1378578 h 1619598"/>
                  <a:gd name="connsiteX24" fmla="*/ 799794 w 1067944"/>
                  <a:gd name="connsiteY24" fmla="*/ 1617216 h 1619598"/>
                  <a:gd name="connsiteX25" fmla="*/ 464455 w 1067944"/>
                  <a:gd name="connsiteY25" fmla="*/ 1209157 h 1619598"/>
                  <a:gd name="connsiteX26" fmla="*/ 380800 w 1067944"/>
                  <a:gd name="connsiteY26" fmla="*/ 1044210 h 1619598"/>
                  <a:gd name="connsiteX27" fmla="*/ 367159 w 1067944"/>
                  <a:gd name="connsiteY27" fmla="*/ 1027036 h 1619598"/>
                  <a:gd name="connsiteX28" fmla="*/ 286566 w 1067944"/>
                  <a:gd name="connsiteY28" fmla="*/ 910624 h 1619598"/>
                  <a:gd name="connsiteX29" fmla="*/ 277726 w 1067944"/>
                  <a:gd name="connsiteY29" fmla="*/ 895881 h 1619598"/>
                  <a:gd name="connsiteX30" fmla="*/ 273160 w 1067944"/>
                  <a:gd name="connsiteY30" fmla="*/ 894331 h 1619598"/>
                  <a:gd name="connsiteX31" fmla="*/ 297315 w 1067944"/>
                  <a:gd name="connsiteY31" fmla="*/ 1032842 h 1619598"/>
                  <a:gd name="connsiteX32" fmla="*/ 277444 w 1067944"/>
                  <a:gd name="connsiteY32" fmla="*/ 1361462 h 1619598"/>
                  <a:gd name="connsiteX33" fmla="*/ 76063 w 1067944"/>
                  <a:gd name="connsiteY33" fmla="*/ 873189 h 1619598"/>
                  <a:gd name="connsiteX34" fmla="*/ 43404 w 1067944"/>
                  <a:gd name="connsiteY34" fmla="*/ 685919 h 1619598"/>
                  <a:gd name="connsiteX35" fmla="*/ 29948 w 1067944"/>
                  <a:gd name="connsiteY35" fmla="*/ 658808 h 1619598"/>
                  <a:gd name="connsiteX36" fmla="*/ 0 w 1067944"/>
                  <a:gd name="connsiteY36" fmla="*/ 496573 h 1619598"/>
                  <a:gd name="connsiteX37" fmla="*/ 17133 w 1067944"/>
                  <a:gd name="connsiteY37" fmla="*/ 372631 h 1619598"/>
                  <a:gd name="connsiteX38" fmla="*/ 23568 w 1067944"/>
                  <a:gd name="connsiteY38" fmla="*/ 357992 h 1619598"/>
                  <a:gd name="connsiteX39" fmla="*/ 19833 w 1067944"/>
                  <a:gd name="connsiteY39" fmla="*/ 355096 h 1619598"/>
                  <a:gd name="connsiteX40" fmla="*/ 54704 w 1067944"/>
                  <a:gd name="connsiteY40" fmla="*/ 155343 h 1619598"/>
                  <a:gd name="connsiteX0" fmla="*/ 112386 w 1125626"/>
                  <a:gd name="connsiteY0" fmla="*/ 155343 h 1619598"/>
                  <a:gd name="connsiteX1" fmla="*/ 406793 w 1125626"/>
                  <a:gd name="connsiteY1" fmla="*/ 1713 h 1619598"/>
                  <a:gd name="connsiteX2" fmla="*/ 562374 w 1125626"/>
                  <a:gd name="connsiteY2" fmla="*/ 86175 h 1619598"/>
                  <a:gd name="connsiteX3" fmla="*/ 564128 w 1125626"/>
                  <a:gd name="connsiteY3" fmla="*/ 103392 h 1619598"/>
                  <a:gd name="connsiteX4" fmla="*/ 569808 w 1125626"/>
                  <a:gd name="connsiteY4" fmla="*/ 105070 h 1619598"/>
                  <a:gd name="connsiteX5" fmla="*/ 812126 w 1125626"/>
                  <a:gd name="connsiteY5" fmla="*/ 412575 h 1619598"/>
                  <a:gd name="connsiteX6" fmla="*/ 817626 w 1125626"/>
                  <a:gd name="connsiteY6" fmla="*/ 472243 h 1619598"/>
                  <a:gd name="connsiteX7" fmla="*/ 825048 w 1125626"/>
                  <a:gd name="connsiteY7" fmla="*/ 468126 h 1619598"/>
                  <a:gd name="connsiteX8" fmla="*/ 828969 w 1125626"/>
                  <a:gd name="connsiteY8" fmla="*/ 474081 h 1619598"/>
                  <a:gd name="connsiteX9" fmla="*/ 932694 w 1125626"/>
                  <a:gd name="connsiteY9" fmla="*/ 647783 h 1619598"/>
                  <a:gd name="connsiteX10" fmla="*/ 1112815 w 1125626"/>
                  <a:gd name="connsiteY10" fmla="*/ 1141932 h 1619598"/>
                  <a:gd name="connsiteX11" fmla="*/ 1065048 w 1125626"/>
                  <a:gd name="connsiteY11" fmla="*/ 1121743 h 1619598"/>
                  <a:gd name="connsiteX12" fmla="*/ 1041640 w 1125626"/>
                  <a:gd name="connsiteY12" fmla="*/ 1098546 h 1619598"/>
                  <a:gd name="connsiteX13" fmla="*/ 1070161 w 1125626"/>
                  <a:gd name="connsiteY13" fmla="*/ 1164687 h 1619598"/>
                  <a:gd name="connsiteX14" fmla="*/ 1112121 w 1125626"/>
                  <a:gd name="connsiteY14" fmla="*/ 1403326 h 1619598"/>
                  <a:gd name="connsiteX15" fmla="*/ 979371 w 1125626"/>
                  <a:gd name="connsiteY15" fmla="*/ 1302960 h 1619598"/>
                  <a:gd name="connsiteX16" fmla="*/ 972427 w 1125626"/>
                  <a:gd name="connsiteY16" fmla="*/ 1293952 h 1619598"/>
                  <a:gd name="connsiteX17" fmla="*/ 971365 w 1125626"/>
                  <a:gd name="connsiteY17" fmla="*/ 1297191 h 1619598"/>
                  <a:gd name="connsiteX18" fmla="*/ 992903 w 1125626"/>
                  <a:gd name="connsiteY18" fmla="*/ 1347139 h 1619598"/>
                  <a:gd name="connsiteX19" fmla="*/ 1034864 w 1125626"/>
                  <a:gd name="connsiteY19" fmla="*/ 1585778 h 1619598"/>
                  <a:gd name="connsiteX20" fmla="*/ 854642 w 1125626"/>
                  <a:gd name="connsiteY20" fmla="*/ 1423824 h 1619598"/>
                  <a:gd name="connsiteX21" fmla="*/ 820919 w 1125626"/>
                  <a:gd name="connsiteY21" fmla="*/ 1375126 h 1619598"/>
                  <a:gd name="connsiteX22" fmla="*/ 813466 w 1125626"/>
                  <a:gd name="connsiteY22" fmla="*/ 1373829 h 1619598"/>
                  <a:gd name="connsiteX23" fmla="*/ 815514 w 1125626"/>
                  <a:gd name="connsiteY23" fmla="*/ 1378578 h 1619598"/>
                  <a:gd name="connsiteX24" fmla="*/ 857476 w 1125626"/>
                  <a:gd name="connsiteY24" fmla="*/ 1617216 h 1619598"/>
                  <a:gd name="connsiteX25" fmla="*/ 522137 w 1125626"/>
                  <a:gd name="connsiteY25" fmla="*/ 1209157 h 1619598"/>
                  <a:gd name="connsiteX26" fmla="*/ 438482 w 1125626"/>
                  <a:gd name="connsiteY26" fmla="*/ 1044210 h 1619598"/>
                  <a:gd name="connsiteX27" fmla="*/ 424841 w 1125626"/>
                  <a:gd name="connsiteY27" fmla="*/ 1027036 h 1619598"/>
                  <a:gd name="connsiteX28" fmla="*/ 344248 w 1125626"/>
                  <a:gd name="connsiteY28" fmla="*/ 910624 h 1619598"/>
                  <a:gd name="connsiteX29" fmla="*/ 335408 w 1125626"/>
                  <a:gd name="connsiteY29" fmla="*/ 895881 h 1619598"/>
                  <a:gd name="connsiteX30" fmla="*/ 330842 w 1125626"/>
                  <a:gd name="connsiteY30" fmla="*/ 894331 h 1619598"/>
                  <a:gd name="connsiteX31" fmla="*/ 354997 w 1125626"/>
                  <a:gd name="connsiteY31" fmla="*/ 1032842 h 1619598"/>
                  <a:gd name="connsiteX32" fmla="*/ 335126 w 1125626"/>
                  <a:gd name="connsiteY32" fmla="*/ 1361462 h 1619598"/>
                  <a:gd name="connsiteX33" fmla="*/ 133745 w 1125626"/>
                  <a:gd name="connsiteY33" fmla="*/ 873189 h 1619598"/>
                  <a:gd name="connsiteX34" fmla="*/ 101086 w 1125626"/>
                  <a:gd name="connsiteY34" fmla="*/ 685919 h 1619598"/>
                  <a:gd name="connsiteX35" fmla="*/ 87630 w 1125626"/>
                  <a:gd name="connsiteY35" fmla="*/ 658808 h 1619598"/>
                  <a:gd name="connsiteX36" fmla="*/ 57682 w 1125626"/>
                  <a:gd name="connsiteY36" fmla="*/ 496573 h 1619598"/>
                  <a:gd name="connsiteX37" fmla="*/ 74815 w 1125626"/>
                  <a:gd name="connsiteY37" fmla="*/ 372631 h 1619598"/>
                  <a:gd name="connsiteX38" fmla="*/ 81250 w 1125626"/>
                  <a:gd name="connsiteY38" fmla="*/ 357992 h 1619598"/>
                  <a:gd name="connsiteX39" fmla="*/ 4919 w 1125626"/>
                  <a:gd name="connsiteY39" fmla="*/ 248675 h 1619598"/>
                  <a:gd name="connsiteX40" fmla="*/ 112386 w 1125626"/>
                  <a:gd name="connsiteY40" fmla="*/ 155343 h 1619598"/>
                  <a:gd name="connsiteX0" fmla="*/ 0 w 1120707"/>
                  <a:gd name="connsiteY0" fmla="*/ 253392 h 1624315"/>
                  <a:gd name="connsiteX1" fmla="*/ 401874 w 1120707"/>
                  <a:gd name="connsiteY1" fmla="*/ 6430 h 1624315"/>
                  <a:gd name="connsiteX2" fmla="*/ 557455 w 1120707"/>
                  <a:gd name="connsiteY2" fmla="*/ 90892 h 1624315"/>
                  <a:gd name="connsiteX3" fmla="*/ 559209 w 1120707"/>
                  <a:gd name="connsiteY3" fmla="*/ 108109 h 1624315"/>
                  <a:gd name="connsiteX4" fmla="*/ 564889 w 1120707"/>
                  <a:gd name="connsiteY4" fmla="*/ 109787 h 1624315"/>
                  <a:gd name="connsiteX5" fmla="*/ 807207 w 1120707"/>
                  <a:gd name="connsiteY5" fmla="*/ 417292 h 1624315"/>
                  <a:gd name="connsiteX6" fmla="*/ 812707 w 1120707"/>
                  <a:gd name="connsiteY6" fmla="*/ 476960 h 1624315"/>
                  <a:gd name="connsiteX7" fmla="*/ 820129 w 1120707"/>
                  <a:gd name="connsiteY7" fmla="*/ 472843 h 1624315"/>
                  <a:gd name="connsiteX8" fmla="*/ 824050 w 1120707"/>
                  <a:gd name="connsiteY8" fmla="*/ 478798 h 1624315"/>
                  <a:gd name="connsiteX9" fmla="*/ 927775 w 1120707"/>
                  <a:gd name="connsiteY9" fmla="*/ 652500 h 1624315"/>
                  <a:gd name="connsiteX10" fmla="*/ 1107896 w 1120707"/>
                  <a:gd name="connsiteY10" fmla="*/ 1146649 h 1624315"/>
                  <a:gd name="connsiteX11" fmla="*/ 1060129 w 1120707"/>
                  <a:gd name="connsiteY11" fmla="*/ 1126460 h 1624315"/>
                  <a:gd name="connsiteX12" fmla="*/ 1036721 w 1120707"/>
                  <a:gd name="connsiteY12" fmla="*/ 1103263 h 1624315"/>
                  <a:gd name="connsiteX13" fmla="*/ 1065242 w 1120707"/>
                  <a:gd name="connsiteY13" fmla="*/ 1169404 h 1624315"/>
                  <a:gd name="connsiteX14" fmla="*/ 1107202 w 1120707"/>
                  <a:gd name="connsiteY14" fmla="*/ 1408043 h 1624315"/>
                  <a:gd name="connsiteX15" fmla="*/ 974452 w 1120707"/>
                  <a:gd name="connsiteY15" fmla="*/ 1307677 h 1624315"/>
                  <a:gd name="connsiteX16" fmla="*/ 967508 w 1120707"/>
                  <a:gd name="connsiteY16" fmla="*/ 1298669 h 1624315"/>
                  <a:gd name="connsiteX17" fmla="*/ 966446 w 1120707"/>
                  <a:gd name="connsiteY17" fmla="*/ 1301908 h 1624315"/>
                  <a:gd name="connsiteX18" fmla="*/ 987984 w 1120707"/>
                  <a:gd name="connsiteY18" fmla="*/ 1351856 h 1624315"/>
                  <a:gd name="connsiteX19" fmla="*/ 1029945 w 1120707"/>
                  <a:gd name="connsiteY19" fmla="*/ 1590495 h 1624315"/>
                  <a:gd name="connsiteX20" fmla="*/ 849723 w 1120707"/>
                  <a:gd name="connsiteY20" fmla="*/ 1428541 h 1624315"/>
                  <a:gd name="connsiteX21" fmla="*/ 816000 w 1120707"/>
                  <a:gd name="connsiteY21" fmla="*/ 1379843 h 1624315"/>
                  <a:gd name="connsiteX22" fmla="*/ 808547 w 1120707"/>
                  <a:gd name="connsiteY22" fmla="*/ 1378546 h 1624315"/>
                  <a:gd name="connsiteX23" fmla="*/ 810595 w 1120707"/>
                  <a:gd name="connsiteY23" fmla="*/ 1383295 h 1624315"/>
                  <a:gd name="connsiteX24" fmla="*/ 852557 w 1120707"/>
                  <a:gd name="connsiteY24" fmla="*/ 1621933 h 1624315"/>
                  <a:gd name="connsiteX25" fmla="*/ 517218 w 1120707"/>
                  <a:gd name="connsiteY25" fmla="*/ 1213874 h 1624315"/>
                  <a:gd name="connsiteX26" fmla="*/ 433563 w 1120707"/>
                  <a:gd name="connsiteY26" fmla="*/ 1048927 h 1624315"/>
                  <a:gd name="connsiteX27" fmla="*/ 419922 w 1120707"/>
                  <a:gd name="connsiteY27" fmla="*/ 1031753 h 1624315"/>
                  <a:gd name="connsiteX28" fmla="*/ 339329 w 1120707"/>
                  <a:gd name="connsiteY28" fmla="*/ 915341 h 1624315"/>
                  <a:gd name="connsiteX29" fmla="*/ 330489 w 1120707"/>
                  <a:gd name="connsiteY29" fmla="*/ 900598 h 1624315"/>
                  <a:gd name="connsiteX30" fmla="*/ 325923 w 1120707"/>
                  <a:gd name="connsiteY30" fmla="*/ 899048 h 1624315"/>
                  <a:gd name="connsiteX31" fmla="*/ 350078 w 1120707"/>
                  <a:gd name="connsiteY31" fmla="*/ 1037559 h 1624315"/>
                  <a:gd name="connsiteX32" fmla="*/ 330207 w 1120707"/>
                  <a:gd name="connsiteY32" fmla="*/ 1366179 h 1624315"/>
                  <a:gd name="connsiteX33" fmla="*/ 128826 w 1120707"/>
                  <a:gd name="connsiteY33" fmla="*/ 877906 h 1624315"/>
                  <a:gd name="connsiteX34" fmla="*/ 96167 w 1120707"/>
                  <a:gd name="connsiteY34" fmla="*/ 690636 h 1624315"/>
                  <a:gd name="connsiteX35" fmla="*/ 82711 w 1120707"/>
                  <a:gd name="connsiteY35" fmla="*/ 663525 h 1624315"/>
                  <a:gd name="connsiteX36" fmla="*/ 52763 w 1120707"/>
                  <a:gd name="connsiteY36" fmla="*/ 501290 h 1624315"/>
                  <a:gd name="connsiteX37" fmla="*/ 69896 w 1120707"/>
                  <a:gd name="connsiteY37" fmla="*/ 377348 h 1624315"/>
                  <a:gd name="connsiteX38" fmla="*/ 76331 w 1120707"/>
                  <a:gd name="connsiteY38" fmla="*/ 362709 h 1624315"/>
                  <a:gd name="connsiteX39" fmla="*/ 0 w 1120707"/>
                  <a:gd name="connsiteY39" fmla="*/ 253392 h 1624315"/>
                  <a:gd name="connsiteX0" fmla="*/ 0 w 1120707"/>
                  <a:gd name="connsiteY0" fmla="*/ 162500 h 1533423"/>
                  <a:gd name="connsiteX1" fmla="*/ 557455 w 1120707"/>
                  <a:gd name="connsiteY1" fmla="*/ 0 h 1533423"/>
                  <a:gd name="connsiteX2" fmla="*/ 559209 w 1120707"/>
                  <a:gd name="connsiteY2" fmla="*/ 17217 h 1533423"/>
                  <a:gd name="connsiteX3" fmla="*/ 564889 w 1120707"/>
                  <a:gd name="connsiteY3" fmla="*/ 18895 h 1533423"/>
                  <a:gd name="connsiteX4" fmla="*/ 807207 w 1120707"/>
                  <a:gd name="connsiteY4" fmla="*/ 326400 h 1533423"/>
                  <a:gd name="connsiteX5" fmla="*/ 812707 w 1120707"/>
                  <a:gd name="connsiteY5" fmla="*/ 386068 h 1533423"/>
                  <a:gd name="connsiteX6" fmla="*/ 820129 w 1120707"/>
                  <a:gd name="connsiteY6" fmla="*/ 381951 h 1533423"/>
                  <a:gd name="connsiteX7" fmla="*/ 824050 w 1120707"/>
                  <a:gd name="connsiteY7" fmla="*/ 387906 h 1533423"/>
                  <a:gd name="connsiteX8" fmla="*/ 927775 w 1120707"/>
                  <a:gd name="connsiteY8" fmla="*/ 561608 h 1533423"/>
                  <a:gd name="connsiteX9" fmla="*/ 1107896 w 1120707"/>
                  <a:gd name="connsiteY9" fmla="*/ 1055757 h 1533423"/>
                  <a:gd name="connsiteX10" fmla="*/ 1060129 w 1120707"/>
                  <a:gd name="connsiteY10" fmla="*/ 1035568 h 1533423"/>
                  <a:gd name="connsiteX11" fmla="*/ 1036721 w 1120707"/>
                  <a:gd name="connsiteY11" fmla="*/ 1012371 h 1533423"/>
                  <a:gd name="connsiteX12" fmla="*/ 1065242 w 1120707"/>
                  <a:gd name="connsiteY12" fmla="*/ 1078512 h 1533423"/>
                  <a:gd name="connsiteX13" fmla="*/ 1107202 w 1120707"/>
                  <a:gd name="connsiteY13" fmla="*/ 1317151 h 1533423"/>
                  <a:gd name="connsiteX14" fmla="*/ 974452 w 1120707"/>
                  <a:gd name="connsiteY14" fmla="*/ 1216785 h 1533423"/>
                  <a:gd name="connsiteX15" fmla="*/ 967508 w 1120707"/>
                  <a:gd name="connsiteY15" fmla="*/ 1207777 h 1533423"/>
                  <a:gd name="connsiteX16" fmla="*/ 966446 w 1120707"/>
                  <a:gd name="connsiteY16" fmla="*/ 1211016 h 1533423"/>
                  <a:gd name="connsiteX17" fmla="*/ 987984 w 1120707"/>
                  <a:gd name="connsiteY17" fmla="*/ 1260964 h 1533423"/>
                  <a:gd name="connsiteX18" fmla="*/ 1029945 w 1120707"/>
                  <a:gd name="connsiteY18" fmla="*/ 1499603 h 1533423"/>
                  <a:gd name="connsiteX19" fmla="*/ 849723 w 1120707"/>
                  <a:gd name="connsiteY19" fmla="*/ 1337649 h 1533423"/>
                  <a:gd name="connsiteX20" fmla="*/ 816000 w 1120707"/>
                  <a:gd name="connsiteY20" fmla="*/ 1288951 h 1533423"/>
                  <a:gd name="connsiteX21" fmla="*/ 808547 w 1120707"/>
                  <a:gd name="connsiteY21" fmla="*/ 1287654 h 1533423"/>
                  <a:gd name="connsiteX22" fmla="*/ 810595 w 1120707"/>
                  <a:gd name="connsiteY22" fmla="*/ 1292403 h 1533423"/>
                  <a:gd name="connsiteX23" fmla="*/ 852557 w 1120707"/>
                  <a:gd name="connsiteY23" fmla="*/ 1531041 h 1533423"/>
                  <a:gd name="connsiteX24" fmla="*/ 517218 w 1120707"/>
                  <a:gd name="connsiteY24" fmla="*/ 1122982 h 1533423"/>
                  <a:gd name="connsiteX25" fmla="*/ 433563 w 1120707"/>
                  <a:gd name="connsiteY25" fmla="*/ 958035 h 1533423"/>
                  <a:gd name="connsiteX26" fmla="*/ 419922 w 1120707"/>
                  <a:gd name="connsiteY26" fmla="*/ 940861 h 1533423"/>
                  <a:gd name="connsiteX27" fmla="*/ 339329 w 1120707"/>
                  <a:gd name="connsiteY27" fmla="*/ 824449 h 1533423"/>
                  <a:gd name="connsiteX28" fmla="*/ 330489 w 1120707"/>
                  <a:gd name="connsiteY28" fmla="*/ 809706 h 1533423"/>
                  <a:gd name="connsiteX29" fmla="*/ 325923 w 1120707"/>
                  <a:gd name="connsiteY29" fmla="*/ 808156 h 1533423"/>
                  <a:gd name="connsiteX30" fmla="*/ 350078 w 1120707"/>
                  <a:gd name="connsiteY30" fmla="*/ 946667 h 1533423"/>
                  <a:gd name="connsiteX31" fmla="*/ 330207 w 1120707"/>
                  <a:gd name="connsiteY31" fmla="*/ 1275287 h 1533423"/>
                  <a:gd name="connsiteX32" fmla="*/ 128826 w 1120707"/>
                  <a:gd name="connsiteY32" fmla="*/ 787014 h 1533423"/>
                  <a:gd name="connsiteX33" fmla="*/ 96167 w 1120707"/>
                  <a:gd name="connsiteY33" fmla="*/ 599744 h 1533423"/>
                  <a:gd name="connsiteX34" fmla="*/ 82711 w 1120707"/>
                  <a:gd name="connsiteY34" fmla="*/ 572633 h 1533423"/>
                  <a:gd name="connsiteX35" fmla="*/ 52763 w 1120707"/>
                  <a:gd name="connsiteY35" fmla="*/ 410398 h 1533423"/>
                  <a:gd name="connsiteX36" fmla="*/ 69896 w 1120707"/>
                  <a:gd name="connsiteY36" fmla="*/ 286456 h 1533423"/>
                  <a:gd name="connsiteX37" fmla="*/ 76331 w 1120707"/>
                  <a:gd name="connsiteY37" fmla="*/ 271817 h 1533423"/>
                  <a:gd name="connsiteX38" fmla="*/ 0 w 1120707"/>
                  <a:gd name="connsiteY38" fmla="*/ 162500 h 1533423"/>
                  <a:gd name="connsiteX0" fmla="*/ 23568 w 1067944"/>
                  <a:gd name="connsiteY0" fmla="*/ 271817 h 1533423"/>
                  <a:gd name="connsiteX1" fmla="*/ 504692 w 1067944"/>
                  <a:gd name="connsiteY1" fmla="*/ 0 h 1533423"/>
                  <a:gd name="connsiteX2" fmla="*/ 506446 w 1067944"/>
                  <a:gd name="connsiteY2" fmla="*/ 17217 h 1533423"/>
                  <a:gd name="connsiteX3" fmla="*/ 512126 w 1067944"/>
                  <a:gd name="connsiteY3" fmla="*/ 18895 h 1533423"/>
                  <a:gd name="connsiteX4" fmla="*/ 754444 w 1067944"/>
                  <a:gd name="connsiteY4" fmla="*/ 326400 h 1533423"/>
                  <a:gd name="connsiteX5" fmla="*/ 759944 w 1067944"/>
                  <a:gd name="connsiteY5" fmla="*/ 386068 h 1533423"/>
                  <a:gd name="connsiteX6" fmla="*/ 767366 w 1067944"/>
                  <a:gd name="connsiteY6" fmla="*/ 381951 h 1533423"/>
                  <a:gd name="connsiteX7" fmla="*/ 771287 w 1067944"/>
                  <a:gd name="connsiteY7" fmla="*/ 387906 h 1533423"/>
                  <a:gd name="connsiteX8" fmla="*/ 875012 w 1067944"/>
                  <a:gd name="connsiteY8" fmla="*/ 561608 h 1533423"/>
                  <a:gd name="connsiteX9" fmla="*/ 1055133 w 1067944"/>
                  <a:gd name="connsiteY9" fmla="*/ 1055757 h 1533423"/>
                  <a:gd name="connsiteX10" fmla="*/ 1007366 w 1067944"/>
                  <a:gd name="connsiteY10" fmla="*/ 1035568 h 1533423"/>
                  <a:gd name="connsiteX11" fmla="*/ 983958 w 1067944"/>
                  <a:gd name="connsiteY11" fmla="*/ 1012371 h 1533423"/>
                  <a:gd name="connsiteX12" fmla="*/ 1012479 w 1067944"/>
                  <a:gd name="connsiteY12" fmla="*/ 1078512 h 1533423"/>
                  <a:gd name="connsiteX13" fmla="*/ 1054439 w 1067944"/>
                  <a:gd name="connsiteY13" fmla="*/ 1317151 h 1533423"/>
                  <a:gd name="connsiteX14" fmla="*/ 921689 w 1067944"/>
                  <a:gd name="connsiteY14" fmla="*/ 1216785 h 1533423"/>
                  <a:gd name="connsiteX15" fmla="*/ 914745 w 1067944"/>
                  <a:gd name="connsiteY15" fmla="*/ 1207777 h 1533423"/>
                  <a:gd name="connsiteX16" fmla="*/ 913683 w 1067944"/>
                  <a:gd name="connsiteY16" fmla="*/ 1211016 h 1533423"/>
                  <a:gd name="connsiteX17" fmla="*/ 935221 w 1067944"/>
                  <a:gd name="connsiteY17" fmla="*/ 1260964 h 1533423"/>
                  <a:gd name="connsiteX18" fmla="*/ 977182 w 1067944"/>
                  <a:gd name="connsiteY18" fmla="*/ 1499603 h 1533423"/>
                  <a:gd name="connsiteX19" fmla="*/ 796960 w 1067944"/>
                  <a:gd name="connsiteY19" fmla="*/ 1337649 h 1533423"/>
                  <a:gd name="connsiteX20" fmla="*/ 763237 w 1067944"/>
                  <a:gd name="connsiteY20" fmla="*/ 1288951 h 1533423"/>
                  <a:gd name="connsiteX21" fmla="*/ 755784 w 1067944"/>
                  <a:gd name="connsiteY21" fmla="*/ 1287654 h 1533423"/>
                  <a:gd name="connsiteX22" fmla="*/ 757832 w 1067944"/>
                  <a:gd name="connsiteY22" fmla="*/ 1292403 h 1533423"/>
                  <a:gd name="connsiteX23" fmla="*/ 799794 w 1067944"/>
                  <a:gd name="connsiteY23" fmla="*/ 1531041 h 1533423"/>
                  <a:gd name="connsiteX24" fmla="*/ 464455 w 1067944"/>
                  <a:gd name="connsiteY24" fmla="*/ 1122982 h 1533423"/>
                  <a:gd name="connsiteX25" fmla="*/ 380800 w 1067944"/>
                  <a:gd name="connsiteY25" fmla="*/ 958035 h 1533423"/>
                  <a:gd name="connsiteX26" fmla="*/ 367159 w 1067944"/>
                  <a:gd name="connsiteY26" fmla="*/ 940861 h 1533423"/>
                  <a:gd name="connsiteX27" fmla="*/ 286566 w 1067944"/>
                  <a:gd name="connsiteY27" fmla="*/ 824449 h 1533423"/>
                  <a:gd name="connsiteX28" fmla="*/ 277726 w 1067944"/>
                  <a:gd name="connsiteY28" fmla="*/ 809706 h 1533423"/>
                  <a:gd name="connsiteX29" fmla="*/ 273160 w 1067944"/>
                  <a:gd name="connsiteY29" fmla="*/ 808156 h 1533423"/>
                  <a:gd name="connsiteX30" fmla="*/ 297315 w 1067944"/>
                  <a:gd name="connsiteY30" fmla="*/ 946667 h 1533423"/>
                  <a:gd name="connsiteX31" fmla="*/ 277444 w 1067944"/>
                  <a:gd name="connsiteY31" fmla="*/ 1275287 h 1533423"/>
                  <a:gd name="connsiteX32" fmla="*/ 76063 w 1067944"/>
                  <a:gd name="connsiteY32" fmla="*/ 787014 h 1533423"/>
                  <a:gd name="connsiteX33" fmla="*/ 43404 w 1067944"/>
                  <a:gd name="connsiteY33" fmla="*/ 599744 h 1533423"/>
                  <a:gd name="connsiteX34" fmla="*/ 29948 w 1067944"/>
                  <a:gd name="connsiteY34" fmla="*/ 572633 h 1533423"/>
                  <a:gd name="connsiteX35" fmla="*/ 0 w 1067944"/>
                  <a:gd name="connsiteY35" fmla="*/ 410398 h 1533423"/>
                  <a:gd name="connsiteX36" fmla="*/ 17133 w 1067944"/>
                  <a:gd name="connsiteY36" fmla="*/ 286456 h 1533423"/>
                  <a:gd name="connsiteX37" fmla="*/ 23568 w 1067944"/>
                  <a:gd name="connsiteY37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324795 h 1586401"/>
                  <a:gd name="connsiteX1" fmla="*/ 205745 w 1067944"/>
                  <a:gd name="connsiteY1" fmla="*/ 69389 h 1586401"/>
                  <a:gd name="connsiteX2" fmla="*/ 504692 w 1067944"/>
                  <a:gd name="connsiteY2" fmla="*/ 52978 h 1586401"/>
                  <a:gd name="connsiteX3" fmla="*/ 506446 w 1067944"/>
                  <a:gd name="connsiteY3" fmla="*/ 70195 h 1586401"/>
                  <a:gd name="connsiteX4" fmla="*/ 512126 w 1067944"/>
                  <a:gd name="connsiteY4" fmla="*/ 71873 h 1586401"/>
                  <a:gd name="connsiteX5" fmla="*/ 754444 w 1067944"/>
                  <a:gd name="connsiteY5" fmla="*/ 379378 h 1586401"/>
                  <a:gd name="connsiteX6" fmla="*/ 759944 w 1067944"/>
                  <a:gd name="connsiteY6" fmla="*/ 439046 h 1586401"/>
                  <a:gd name="connsiteX7" fmla="*/ 767366 w 1067944"/>
                  <a:gd name="connsiteY7" fmla="*/ 434929 h 1586401"/>
                  <a:gd name="connsiteX8" fmla="*/ 771287 w 1067944"/>
                  <a:gd name="connsiteY8" fmla="*/ 440884 h 1586401"/>
                  <a:gd name="connsiteX9" fmla="*/ 875012 w 1067944"/>
                  <a:gd name="connsiteY9" fmla="*/ 614586 h 1586401"/>
                  <a:gd name="connsiteX10" fmla="*/ 1055133 w 1067944"/>
                  <a:gd name="connsiteY10" fmla="*/ 1108735 h 1586401"/>
                  <a:gd name="connsiteX11" fmla="*/ 1007366 w 1067944"/>
                  <a:gd name="connsiteY11" fmla="*/ 1088546 h 1586401"/>
                  <a:gd name="connsiteX12" fmla="*/ 983958 w 1067944"/>
                  <a:gd name="connsiteY12" fmla="*/ 1065349 h 1586401"/>
                  <a:gd name="connsiteX13" fmla="*/ 1012479 w 1067944"/>
                  <a:gd name="connsiteY13" fmla="*/ 1131490 h 1586401"/>
                  <a:gd name="connsiteX14" fmla="*/ 1054439 w 1067944"/>
                  <a:gd name="connsiteY14" fmla="*/ 1370129 h 1586401"/>
                  <a:gd name="connsiteX15" fmla="*/ 921689 w 1067944"/>
                  <a:gd name="connsiteY15" fmla="*/ 1269763 h 1586401"/>
                  <a:gd name="connsiteX16" fmla="*/ 914745 w 1067944"/>
                  <a:gd name="connsiteY16" fmla="*/ 1260755 h 1586401"/>
                  <a:gd name="connsiteX17" fmla="*/ 913683 w 1067944"/>
                  <a:gd name="connsiteY17" fmla="*/ 1263994 h 1586401"/>
                  <a:gd name="connsiteX18" fmla="*/ 935221 w 1067944"/>
                  <a:gd name="connsiteY18" fmla="*/ 1313942 h 1586401"/>
                  <a:gd name="connsiteX19" fmla="*/ 977182 w 1067944"/>
                  <a:gd name="connsiteY19" fmla="*/ 1552581 h 1586401"/>
                  <a:gd name="connsiteX20" fmla="*/ 796960 w 1067944"/>
                  <a:gd name="connsiteY20" fmla="*/ 1390627 h 1586401"/>
                  <a:gd name="connsiteX21" fmla="*/ 763237 w 1067944"/>
                  <a:gd name="connsiteY21" fmla="*/ 1341929 h 1586401"/>
                  <a:gd name="connsiteX22" fmla="*/ 755784 w 1067944"/>
                  <a:gd name="connsiteY22" fmla="*/ 1340632 h 1586401"/>
                  <a:gd name="connsiteX23" fmla="*/ 757832 w 1067944"/>
                  <a:gd name="connsiteY23" fmla="*/ 1345381 h 1586401"/>
                  <a:gd name="connsiteX24" fmla="*/ 799794 w 1067944"/>
                  <a:gd name="connsiteY24" fmla="*/ 1584019 h 1586401"/>
                  <a:gd name="connsiteX25" fmla="*/ 464455 w 1067944"/>
                  <a:gd name="connsiteY25" fmla="*/ 1175960 h 1586401"/>
                  <a:gd name="connsiteX26" fmla="*/ 380800 w 1067944"/>
                  <a:gd name="connsiteY26" fmla="*/ 1011013 h 1586401"/>
                  <a:gd name="connsiteX27" fmla="*/ 367159 w 1067944"/>
                  <a:gd name="connsiteY27" fmla="*/ 993839 h 1586401"/>
                  <a:gd name="connsiteX28" fmla="*/ 286566 w 1067944"/>
                  <a:gd name="connsiteY28" fmla="*/ 877427 h 1586401"/>
                  <a:gd name="connsiteX29" fmla="*/ 277726 w 1067944"/>
                  <a:gd name="connsiteY29" fmla="*/ 862684 h 1586401"/>
                  <a:gd name="connsiteX30" fmla="*/ 273160 w 1067944"/>
                  <a:gd name="connsiteY30" fmla="*/ 861134 h 1586401"/>
                  <a:gd name="connsiteX31" fmla="*/ 297315 w 1067944"/>
                  <a:gd name="connsiteY31" fmla="*/ 999645 h 1586401"/>
                  <a:gd name="connsiteX32" fmla="*/ 277444 w 1067944"/>
                  <a:gd name="connsiteY32" fmla="*/ 1328265 h 1586401"/>
                  <a:gd name="connsiteX33" fmla="*/ 76063 w 1067944"/>
                  <a:gd name="connsiteY33" fmla="*/ 839992 h 1586401"/>
                  <a:gd name="connsiteX34" fmla="*/ 43404 w 1067944"/>
                  <a:gd name="connsiteY34" fmla="*/ 652722 h 1586401"/>
                  <a:gd name="connsiteX35" fmla="*/ 29948 w 1067944"/>
                  <a:gd name="connsiteY35" fmla="*/ 625611 h 1586401"/>
                  <a:gd name="connsiteX36" fmla="*/ 0 w 1067944"/>
                  <a:gd name="connsiteY36" fmla="*/ 463376 h 1586401"/>
                  <a:gd name="connsiteX37" fmla="*/ 17133 w 1067944"/>
                  <a:gd name="connsiteY37" fmla="*/ 339434 h 1586401"/>
                  <a:gd name="connsiteX38" fmla="*/ 23568 w 1067944"/>
                  <a:gd name="connsiteY38" fmla="*/ 324795 h 1586401"/>
                  <a:gd name="connsiteX0" fmla="*/ 33076 w 1077452"/>
                  <a:gd name="connsiteY0" fmla="*/ 324795 h 1586401"/>
                  <a:gd name="connsiteX1" fmla="*/ 215253 w 1077452"/>
                  <a:gd name="connsiteY1" fmla="*/ 69389 h 1586401"/>
                  <a:gd name="connsiteX2" fmla="*/ 514200 w 1077452"/>
                  <a:gd name="connsiteY2" fmla="*/ 52978 h 1586401"/>
                  <a:gd name="connsiteX3" fmla="*/ 515954 w 1077452"/>
                  <a:gd name="connsiteY3" fmla="*/ 70195 h 1586401"/>
                  <a:gd name="connsiteX4" fmla="*/ 521634 w 1077452"/>
                  <a:gd name="connsiteY4" fmla="*/ 71873 h 1586401"/>
                  <a:gd name="connsiteX5" fmla="*/ 763952 w 1077452"/>
                  <a:gd name="connsiteY5" fmla="*/ 379378 h 1586401"/>
                  <a:gd name="connsiteX6" fmla="*/ 769452 w 1077452"/>
                  <a:gd name="connsiteY6" fmla="*/ 439046 h 1586401"/>
                  <a:gd name="connsiteX7" fmla="*/ 776874 w 1077452"/>
                  <a:gd name="connsiteY7" fmla="*/ 434929 h 1586401"/>
                  <a:gd name="connsiteX8" fmla="*/ 780795 w 1077452"/>
                  <a:gd name="connsiteY8" fmla="*/ 440884 h 1586401"/>
                  <a:gd name="connsiteX9" fmla="*/ 884520 w 1077452"/>
                  <a:gd name="connsiteY9" fmla="*/ 614586 h 1586401"/>
                  <a:gd name="connsiteX10" fmla="*/ 1064641 w 1077452"/>
                  <a:gd name="connsiteY10" fmla="*/ 1108735 h 1586401"/>
                  <a:gd name="connsiteX11" fmla="*/ 1016874 w 1077452"/>
                  <a:gd name="connsiteY11" fmla="*/ 1088546 h 1586401"/>
                  <a:gd name="connsiteX12" fmla="*/ 993466 w 1077452"/>
                  <a:gd name="connsiteY12" fmla="*/ 1065349 h 1586401"/>
                  <a:gd name="connsiteX13" fmla="*/ 1021987 w 1077452"/>
                  <a:gd name="connsiteY13" fmla="*/ 1131490 h 1586401"/>
                  <a:gd name="connsiteX14" fmla="*/ 1063947 w 1077452"/>
                  <a:gd name="connsiteY14" fmla="*/ 1370129 h 1586401"/>
                  <a:gd name="connsiteX15" fmla="*/ 931197 w 1077452"/>
                  <a:gd name="connsiteY15" fmla="*/ 1269763 h 1586401"/>
                  <a:gd name="connsiteX16" fmla="*/ 924253 w 1077452"/>
                  <a:gd name="connsiteY16" fmla="*/ 1260755 h 1586401"/>
                  <a:gd name="connsiteX17" fmla="*/ 923191 w 1077452"/>
                  <a:gd name="connsiteY17" fmla="*/ 1263994 h 1586401"/>
                  <a:gd name="connsiteX18" fmla="*/ 944729 w 1077452"/>
                  <a:gd name="connsiteY18" fmla="*/ 1313942 h 1586401"/>
                  <a:gd name="connsiteX19" fmla="*/ 986690 w 1077452"/>
                  <a:gd name="connsiteY19" fmla="*/ 1552581 h 1586401"/>
                  <a:gd name="connsiteX20" fmla="*/ 806468 w 1077452"/>
                  <a:gd name="connsiteY20" fmla="*/ 1390627 h 1586401"/>
                  <a:gd name="connsiteX21" fmla="*/ 772745 w 1077452"/>
                  <a:gd name="connsiteY21" fmla="*/ 1341929 h 1586401"/>
                  <a:gd name="connsiteX22" fmla="*/ 765292 w 1077452"/>
                  <a:gd name="connsiteY22" fmla="*/ 1340632 h 1586401"/>
                  <a:gd name="connsiteX23" fmla="*/ 767340 w 1077452"/>
                  <a:gd name="connsiteY23" fmla="*/ 1345381 h 1586401"/>
                  <a:gd name="connsiteX24" fmla="*/ 809302 w 1077452"/>
                  <a:gd name="connsiteY24" fmla="*/ 1584019 h 1586401"/>
                  <a:gd name="connsiteX25" fmla="*/ 473963 w 1077452"/>
                  <a:gd name="connsiteY25" fmla="*/ 1175960 h 1586401"/>
                  <a:gd name="connsiteX26" fmla="*/ 390308 w 1077452"/>
                  <a:gd name="connsiteY26" fmla="*/ 1011013 h 1586401"/>
                  <a:gd name="connsiteX27" fmla="*/ 376667 w 1077452"/>
                  <a:gd name="connsiteY27" fmla="*/ 993839 h 1586401"/>
                  <a:gd name="connsiteX28" fmla="*/ 296074 w 1077452"/>
                  <a:gd name="connsiteY28" fmla="*/ 877427 h 1586401"/>
                  <a:gd name="connsiteX29" fmla="*/ 287234 w 1077452"/>
                  <a:gd name="connsiteY29" fmla="*/ 862684 h 1586401"/>
                  <a:gd name="connsiteX30" fmla="*/ 282668 w 1077452"/>
                  <a:gd name="connsiteY30" fmla="*/ 861134 h 1586401"/>
                  <a:gd name="connsiteX31" fmla="*/ 306823 w 1077452"/>
                  <a:gd name="connsiteY31" fmla="*/ 999645 h 1586401"/>
                  <a:gd name="connsiteX32" fmla="*/ 286952 w 1077452"/>
                  <a:gd name="connsiteY32" fmla="*/ 1328265 h 1586401"/>
                  <a:gd name="connsiteX33" fmla="*/ 85571 w 1077452"/>
                  <a:gd name="connsiteY33" fmla="*/ 839992 h 1586401"/>
                  <a:gd name="connsiteX34" fmla="*/ 52912 w 1077452"/>
                  <a:gd name="connsiteY34" fmla="*/ 652722 h 1586401"/>
                  <a:gd name="connsiteX35" fmla="*/ 39456 w 1077452"/>
                  <a:gd name="connsiteY35" fmla="*/ 625611 h 1586401"/>
                  <a:gd name="connsiteX36" fmla="*/ 9508 w 1077452"/>
                  <a:gd name="connsiteY36" fmla="*/ 463376 h 1586401"/>
                  <a:gd name="connsiteX37" fmla="*/ 26641 w 1077452"/>
                  <a:gd name="connsiteY37" fmla="*/ 339434 h 1586401"/>
                  <a:gd name="connsiteX38" fmla="*/ 33076 w 1077452"/>
                  <a:gd name="connsiteY38" fmla="*/ 324795 h 158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77452" h="1586401">
                    <a:moveTo>
                      <a:pt x="33076" y="324795"/>
                    </a:moveTo>
                    <a:cubicBezTo>
                      <a:pt x="119407" y="270315"/>
                      <a:pt x="-191331" y="237248"/>
                      <a:pt x="215253" y="69389"/>
                    </a:cubicBezTo>
                    <a:cubicBezTo>
                      <a:pt x="444548" y="-79541"/>
                      <a:pt x="414551" y="58448"/>
                      <a:pt x="514200" y="52978"/>
                    </a:cubicBezTo>
                    <a:lnTo>
                      <a:pt x="515954" y="70195"/>
                    </a:lnTo>
                    <a:lnTo>
                      <a:pt x="521634" y="71873"/>
                    </a:lnTo>
                    <a:cubicBezTo>
                      <a:pt x="644208" y="120958"/>
                      <a:pt x="737300" y="236933"/>
                      <a:pt x="763952" y="379378"/>
                    </a:cubicBezTo>
                    <a:lnTo>
                      <a:pt x="769452" y="439046"/>
                    </a:lnTo>
                    <a:lnTo>
                      <a:pt x="776874" y="434929"/>
                    </a:lnTo>
                    <a:lnTo>
                      <a:pt x="780795" y="440884"/>
                    </a:lnTo>
                    <a:cubicBezTo>
                      <a:pt x="814576" y="493219"/>
                      <a:pt x="849730" y="551861"/>
                      <a:pt x="884520" y="614586"/>
                    </a:cubicBezTo>
                    <a:cubicBezTo>
                      <a:pt x="1023680" y="865488"/>
                      <a:pt x="1104322" y="1086726"/>
                      <a:pt x="1064641" y="1108735"/>
                    </a:cubicBezTo>
                    <a:cubicBezTo>
                      <a:pt x="1054720" y="1114237"/>
                      <a:pt x="1038219" y="1106767"/>
                      <a:pt x="1016874" y="1088546"/>
                    </a:cubicBezTo>
                    <a:lnTo>
                      <a:pt x="993466" y="1065349"/>
                    </a:lnTo>
                    <a:lnTo>
                      <a:pt x="1021987" y="1131490"/>
                    </a:lnTo>
                    <a:cubicBezTo>
                      <a:pt x="1074029" y="1260644"/>
                      <a:pt x="1092724" y="1354168"/>
                      <a:pt x="1063947" y="1370129"/>
                    </a:cubicBezTo>
                    <a:cubicBezTo>
                      <a:pt x="1040926" y="1382897"/>
                      <a:pt x="991882" y="1343608"/>
                      <a:pt x="931197" y="1269763"/>
                    </a:cubicBezTo>
                    <a:lnTo>
                      <a:pt x="924253" y="1260755"/>
                    </a:lnTo>
                    <a:lnTo>
                      <a:pt x="923191" y="1263994"/>
                    </a:lnTo>
                    <a:lnTo>
                      <a:pt x="944729" y="1313942"/>
                    </a:lnTo>
                    <a:cubicBezTo>
                      <a:pt x="996772" y="1443096"/>
                      <a:pt x="1015467" y="1536620"/>
                      <a:pt x="986690" y="1552581"/>
                    </a:cubicBezTo>
                    <a:cubicBezTo>
                      <a:pt x="957914" y="1568541"/>
                      <a:pt x="888475" y="1503162"/>
                      <a:pt x="806468" y="1390627"/>
                    </a:cubicBezTo>
                    <a:lnTo>
                      <a:pt x="772745" y="1341929"/>
                    </a:lnTo>
                    <a:lnTo>
                      <a:pt x="765292" y="1340632"/>
                    </a:lnTo>
                    <a:lnTo>
                      <a:pt x="767340" y="1345381"/>
                    </a:lnTo>
                    <a:cubicBezTo>
                      <a:pt x="819383" y="1474535"/>
                      <a:pt x="838078" y="1568058"/>
                      <a:pt x="809302" y="1584019"/>
                    </a:cubicBezTo>
                    <a:cubicBezTo>
                      <a:pt x="763258" y="1609556"/>
                      <a:pt x="613122" y="1426862"/>
                      <a:pt x="473963" y="1175960"/>
                    </a:cubicBezTo>
                    <a:lnTo>
                      <a:pt x="390308" y="1011013"/>
                    </a:lnTo>
                    <a:lnTo>
                      <a:pt x="376667" y="993839"/>
                    </a:lnTo>
                    <a:cubicBezTo>
                      <a:pt x="349522" y="957205"/>
                      <a:pt x="322558" y="918309"/>
                      <a:pt x="296074" y="877427"/>
                    </a:cubicBezTo>
                    <a:lnTo>
                      <a:pt x="287234" y="862684"/>
                    </a:lnTo>
                    <a:lnTo>
                      <a:pt x="282668" y="861134"/>
                    </a:lnTo>
                    <a:lnTo>
                      <a:pt x="306823" y="999645"/>
                    </a:lnTo>
                    <a:cubicBezTo>
                      <a:pt x="331480" y="1185029"/>
                      <a:pt x="325575" y="1320045"/>
                      <a:pt x="286952" y="1328265"/>
                    </a:cubicBezTo>
                    <a:cubicBezTo>
                      <a:pt x="235455" y="1339225"/>
                      <a:pt x="145293" y="1120617"/>
                      <a:pt x="85571" y="839992"/>
                    </a:cubicBezTo>
                    <a:lnTo>
                      <a:pt x="52912" y="652722"/>
                    </a:lnTo>
                    <a:lnTo>
                      <a:pt x="39456" y="625611"/>
                    </a:lnTo>
                    <a:cubicBezTo>
                      <a:pt x="20172" y="575746"/>
                      <a:pt x="9508" y="520923"/>
                      <a:pt x="9508" y="463376"/>
                    </a:cubicBezTo>
                    <a:cubicBezTo>
                      <a:pt x="9508" y="420215"/>
                      <a:pt x="15506" y="378587"/>
                      <a:pt x="26641" y="339434"/>
                    </a:cubicBezTo>
                    <a:lnTo>
                      <a:pt x="33076" y="324795"/>
                    </a:lnTo>
                    <a:close/>
                  </a:path>
                </a:pathLst>
              </a:custGeom>
              <a:solidFill>
                <a:srgbClr val="FFC4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dirty="0"/>
              </a:p>
            </p:txBody>
          </p:sp>
          <p:grpSp>
            <p:nvGrpSpPr>
              <p:cNvPr id="270" name="Csoportba foglalás 269"/>
              <p:cNvGrpSpPr/>
              <p:nvPr/>
            </p:nvGrpSpPr>
            <p:grpSpPr>
              <a:xfrm flipH="1">
                <a:off x="124899" y="2902802"/>
                <a:ext cx="1483010" cy="1079108"/>
                <a:chOff x="1563741" y="2952753"/>
                <a:chExt cx="1483012" cy="1079106"/>
              </a:xfrm>
            </p:grpSpPr>
            <p:sp>
              <p:nvSpPr>
                <p:cNvPr id="280" name="Szabadkézi sokszög 279"/>
                <p:cNvSpPr/>
                <p:nvPr/>
              </p:nvSpPr>
              <p:spPr>
                <a:xfrm rot="18826573">
                  <a:off x="2005900" y="2510594"/>
                  <a:ext cx="598693" cy="1483012"/>
                </a:xfrm>
                <a:custGeom>
                  <a:avLst/>
                  <a:gdLst>
                    <a:gd name="connsiteX0" fmla="*/ 100032 w 592842"/>
                    <a:gd name="connsiteY0" fmla="*/ 1465659 h 1467045"/>
                    <a:gd name="connsiteX1" fmla="*/ 1154 w 592842"/>
                    <a:gd name="connsiteY1" fmla="*/ 1210397 h 1467045"/>
                    <a:gd name="connsiteX2" fmla="*/ 34789 w 592842"/>
                    <a:gd name="connsiteY2" fmla="*/ 556939 h 1467045"/>
                    <a:gd name="connsiteX3" fmla="*/ 47677 w 592842"/>
                    <a:gd name="connsiteY3" fmla="*/ 551098 h 1467045"/>
                    <a:gd name="connsiteX4" fmla="*/ 61520 w 592842"/>
                    <a:gd name="connsiteY4" fmla="*/ 525605 h 1467045"/>
                    <a:gd name="connsiteX5" fmla="*/ 281499 w 592842"/>
                    <a:gd name="connsiteY5" fmla="*/ 201517 h 1467045"/>
                    <a:gd name="connsiteX6" fmla="*/ 543118 w 592842"/>
                    <a:gd name="connsiteY6" fmla="*/ 29515 h 1467045"/>
                    <a:gd name="connsiteX7" fmla="*/ 431111 w 592842"/>
                    <a:gd name="connsiteY7" fmla="*/ 444529 h 1467045"/>
                    <a:gd name="connsiteX8" fmla="*/ 368915 w 592842"/>
                    <a:gd name="connsiteY8" fmla="*/ 554552 h 1467045"/>
                    <a:gd name="connsiteX9" fmla="*/ 382897 w 592842"/>
                    <a:gd name="connsiteY9" fmla="*/ 554756 h 1467045"/>
                    <a:gd name="connsiteX10" fmla="*/ 285756 w 592842"/>
                    <a:gd name="connsiteY10" fmla="*/ 1274550 h 1467045"/>
                    <a:gd name="connsiteX11" fmla="*/ 100032 w 592842"/>
                    <a:gd name="connsiteY11" fmla="*/ 1465659 h 1467045"/>
                    <a:gd name="connsiteX0" fmla="*/ 100032 w 544042"/>
                    <a:gd name="connsiteY0" fmla="*/ 1464145 h 1465531"/>
                    <a:gd name="connsiteX1" fmla="*/ 1154 w 544042"/>
                    <a:gd name="connsiteY1" fmla="*/ 1208883 h 1465531"/>
                    <a:gd name="connsiteX2" fmla="*/ 34789 w 544042"/>
                    <a:gd name="connsiteY2" fmla="*/ 555425 h 1465531"/>
                    <a:gd name="connsiteX3" fmla="*/ 47677 w 544042"/>
                    <a:gd name="connsiteY3" fmla="*/ 549584 h 1465531"/>
                    <a:gd name="connsiteX4" fmla="*/ 61520 w 544042"/>
                    <a:gd name="connsiteY4" fmla="*/ 524091 h 1465531"/>
                    <a:gd name="connsiteX5" fmla="*/ 281499 w 544042"/>
                    <a:gd name="connsiteY5" fmla="*/ 200003 h 1465531"/>
                    <a:gd name="connsiteX6" fmla="*/ 543118 w 544042"/>
                    <a:gd name="connsiteY6" fmla="*/ 28001 h 1465531"/>
                    <a:gd name="connsiteX7" fmla="*/ 368915 w 544042"/>
                    <a:gd name="connsiteY7" fmla="*/ 553038 h 1465531"/>
                    <a:gd name="connsiteX8" fmla="*/ 382897 w 544042"/>
                    <a:gd name="connsiteY8" fmla="*/ 553242 h 1465531"/>
                    <a:gd name="connsiteX9" fmla="*/ 285756 w 544042"/>
                    <a:gd name="connsiteY9" fmla="*/ 1273036 h 1465531"/>
                    <a:gd name="connsiteX10" fmla="*/ 100032 w 544042"/>
                    <a:gd name="connsiteY10" fmla="*/ 1464145 h 1465531"/>
                    <a:gd name="connsiteX0" fmla="*/ 100032 w 592787"/>
                    <a:gd name="connsiteY0" fmla="*/ 1485518 h 1486904"/>
                    <a:gd name="connsiteX1" fmla="*/ 1154 w 592787"/>
                    <a:gd name="connsiteY1" fmla="*/ 1230256 h 1486904"/>
                    <a:gd name="connsiteX2" fmla="*/ 34789 w 592787"/>
                    <a:gd name="connsiteY2" fmla="*/ 576798 h 1486904"/>
                    <a:gd name="connsiteX3" fmla="*/ 47677 w 592787"/>
                    <a:gd name="connsiteY3" fmla="*/ 570957 h 1486904"/>
                    <a:gd name="connsiteX4" fmla="*/ 61520 w 592787"/>
                    <a:gd name="connsiteY4" fmla="*/ 545464 h 1486904"/>
                    <a:gd name="connsiteX5" fmla="*/ 281499 w 592787"/>
                    <a:gd name="connsiteY5" fmla="*/ 221376 h 1486904"/>
                    <a:gd name="connsiteX6" fmla="*/ 543118 w 592787"/>
                    <a:gd name="connsiteY6" fmla="*/ 49374 h 1486904"/>
                    <a:gd name="connsiteX7" fmla="*/ 368915 w 592787"/>
                    <a:gd name="connsiteY7" fmla="*/ 574411 h 1486904"/>
                    <a:gd name="connsiteX8" fmla="*/ 382897 w 592787"/>
                    <a:gd name="connsiteY8" fmla="*/ 574615 h 1486904"/>
                    <a:gd name="connsiteX9" fmla="*/ 285756 w 592787"/>
                    <a:gd name="connsiteY9" fmla="*/ 1294409 h 1486904"/>
                    <a:gd name="connsiteX10" fmla="*/ 100032 w 592787"/>
                    <a:gd name="connsiteY10" fmla="*/ 1485518 h 1486904"/>
                    <a:gd name="connsiteX0" fmla="*/ 100032 w 592787"/>
                    <a:gd name="connsiteY0" fmla="*/ 1436186 h 1437572"/>
                    <a:gd name="connsiteX1" fmla="*/ 1154 w 592787"/>
                    <a:gd name="connsiteY1" fmla="*/ 1180924 h 1437572"/>
                    <a:gd name="connsiteX2" fmla="*/ 34789 w 592787"/>
                    <a:gd name="connsiteY2" fmla="*/ 527466 h 1437572"/>
                    <a:gd name="connsiteX3" fmla="*/ 47677 w 592787"/>
                    <a:gd name="connsiteY3" fmla="*/ 521625 h 1437572"/>
                    <a:gd name="connsiteX4" fmla="*/ 61520 w 592787"/>
                    <a:gd name="connsiteY4" fmla="*/ 496132 h 1437572"/>
                    <a:gd name="connsiteX5" fmla="*/ 543118 w 592787"/>
                    <a:gd name="connsiteY5" fmla="*/ 42 h 1437572"/>
                    <a:gd name="connsiteX6" fmla="*/ 368915 w 592787"/>
                    <a:gd name="connsiteY6" fmla="*/ 525079 h 1437572"/>
                    <a:gd name="connsiteX7" fmla="*/ 382897 w 592787"/>
                    <a:gd name="connsiteY7" fmla="*/ 525283 h 1437572"/>
                    <a:gd name="connsiteX8" fmla="*/ 285756 w 592787"/>
                    <a:gd name="connsiteY8" fmla="*/ 1245077 h 1437572"/>
                    <a:gd name="connsiteX9" fmla="*/ 100032 w 592787"/>
                    <a:gd name="connsiteY9" fmla="*/ 1436186 h 1437572"/>
                    <a:gd name="connsiteX0" fmla="*/ 100032 w 617639"/>
                    <a:gd name="connsiteY0" fmla="*/ 1466813 h 1468199"/>
                    <a:gd name="connsiteX1" fmla="*/ 1154 w 617639"/>
                    <a:gd name="connsiteY1" fmla="*/ 1211551 h 1468199"/>
                    <a:gd name="connsiteX2" fmla="*/ 34789 w 617639"/>
                    <a:gd name="connsiteY2" fmla="*/ 558093 h 1468199"/>
                    <a:gd name="connsiteX3" fmla="*/ 47677 w 617639"/>
                    <a:gd name="connsiteY3" fmla="*/ 552252 h 1468199"/>
                    <a:gd name="connsiteX4" fmla="*/ 61520 w 617639"/>
                    <a:gd name="connsiteY4" fmla="*/ 526759 h 1468199"/>
                    <a:gd name="connsiteX5" fmla="*/ 543118 w 617639"/>
                    <a:gd name="connsiteY5" fmla="*/ 30669 h 1468199"/>
                    <a:gd name="connsiteX6" fmla="*/ 368915 w 617639"/>
                    <a:gd name="connsiteY6" fmla="*/ 555706 h 1468199"/>
                    <a:gd name="connsiteX7" fmla="*/ 382897 w 617639"/>
                    <a:gd name="connsiteY7" fmla="*/ 555910 h 1468199"/>
                    <a:gd name="connsiteX8" fmla="*/ 285756 w 617639"/>
                    <a:gd name="connsiteY8" fmla="*/ 1275704 h 1468199"/>
                    <a:gd name="connsiteX9" fmla="*/ 100032 w 617639"/>
                    <a:gd name="connsiteY9" fmla="*/ 1466813 h 1468199"/>
                    <a:gd name="connsiteX0" fmla="*/ 100032 w 590938"/>
                    <a:gd name="connsiteY0" fmla="*/ 1500280 h 1501666"/>
                    <a:gd name="connsiteX1" fmla="*/ 1154 w 590938"/>
                    <a:gd name="connsiteY1" fmla="*/ 1245018 h 1501666"/>
                    <a:gd name="connsiteX2" fmla="*/ 34789 w 590938"/>
                    <a:gd name="connsiteY2" fmla="*/ 591560 h 1501666"/>
                    <a:gd name="connsiteX3" fmla="*/ 47677 w 590938"/>
                    <a:gd name="connsiteY3" fmla="*/ 585719 h 1501666"/>
                    <a:gd name="connsiteX4" fmla="*/ 61520 w 590938"/>
                    <a:gd name="connsiteY4" fmla="*/ 560226 h 1501666"/>
                    <a:gd name="connsiteX5" fmla="*/ 511901 w 590938"/>
                    <a:gd name="connsiteY5" fmla="*/ 29214 h 1501666"/>
                    <a:gd name="connsiteX6" fmla="*/ 368915 w 590938"/>
                    <a:gd name="connsiteY6" fmla="*/ 589173 h 1501666"/>
                    <a:gd name="connsiteX7" fmla="*/ 382897 w 590938"/>
                    <a:gd name="connsiteY7" fmla="*/ 589377 h 1501666"/>
                    <a:gd name="connsiteX8" fmla="*/ 285756 w 590938"/>
                    <a:gd name="connsiteY8" fmla="*/ 1309171 h 1501666"/>
                    <a:gd name="connsiteX9" fmla="*/ 100032 w 590938"/>
                    <a:gd name="connsiteY9" fmla="*/ 1500280 h 1501666"/>
                    <a:gd name="connsiteX0" fmla="*/ 100032 w 574417"/>
                    <a:gd name="connsiteY0" fmla="*/ 1492562 h 1493948"/>
                    <a:gd name="connsiteX1" fmla="*/ 1154 w 574417"/>
                    <a:gd name="connsiteY1" fmla="*/ 1237300 h 1493948"/>
                    <a:gd name="connsiteX2" fmla="*/ 34789 w 574417"/>
                    <a:gd name="connsiteY2" fmla="*/ 583842 h 1493948"/>
                    <a:gd name="connsiteX3" fmla="*/ 47677 w 574417"/>
                    <a:gd name="connsiteY3" fmla="*/ 578001 h 1493948"/>
                    <a:gd name="connsiteX4" fmla="*/ 61520 w 574417"/>
                    <a:gd name="connsiteY4" fmla="*/ 552508 h 1493948"/>
                    <a:gd name="connsiteX5" fmla="*/ 511901 w 574417"/>
                    <a:gd name="connsiteY5" fmla="*/ 21496 h 1493948"/>
                    <a:gd name="connsiteX6" fmla="*/ 368915 w 574417"/>
                    <a:gd name="connsiteY6" fmla="*/ 581455 h 1493948"/>
                    <a:gd name="connsiteX7" fmla="*/ 382897 w 574417"/>
                    <a:gd name="connsiteY7" fmla="*/ 581659 h 1493948"/>
                    <a:gd name="connsiteX8" fmla="*/ 285756 w 574417"/>
                    <a:gd name="connsiteY8" fmla="*/ 1301453 h 1493948"/>
                    <a:gd name="connsiteX9" fmla="*/ 100032 w 574417"/>
                    <a:gd name="connsiteY9" fmla="*/ 1492562 h 1493948"/>
                    <a:gd name="connsiteX0" fmla="*/ 100032 w 574417"/>
                    <a:gd name="connsiteY0" fmla="*/ 1471066 h 1472452"/>
                    <a:gd name="connsiteX1" fmla="*/ 1154 w 574417"/>
                    <a:gd name="connsiteY1" fmla="*/ 1215804 h 1472452"/>
                    <a:gd name="connsiteX2" fmla="*/ 34789 w 574417"/>
                    <a:gd name="connsiteY2" fmla="*/ 562346 h 1472452"/>
                    <a:gd name="connsiteX3" fmla="*/ 47677 w 574417"/>
                    <a:gd name="connsiteY3" fmla="*/ 556505 h 1472452"/>
                    <a:gd name="connsiteX4" fmla="*/ 511901 w 574417"/>
                    <a:gd name="connsiteY4" fmla="*/ 0 h 1472452"/>
                    <a:gd name="connsiteX5" fmla="*/ 368915 w 574417"/>
                    <a:gd name="connsiteY5" fmla="*/ 559959 h 1472452"/>
                    <a:gd name="connsiteX6" fmla="*/ 382897 w 574417"/>
                    <a:gd name="connsiteY6" fmla="*/ 560163 h 1472452"/>
                    <a:gd name="connsiteX7" fmla="*/ 285756 w 574417"/>
                    <a:gd name="connsiteY7" fmla="*/ 1279957 h 1472452"/>
                    <a:gd name="connsiteX8" fmla="*/ 100032 w 574417"/>
                    <a:gd name="connsiteY8" fmla="*/ 1471066 h 1472452"/>
                    <a:gd name="connsiteX0" fmla="*/ 100032 w 574417"/>
                    <a:gd name="connsiteY0" fmla="*/ 1471066 h 1472452"/>
                    <a:gd name="connsiteX1" fmla="*/ 1154 w 574417"/>
                    <a:gd name="connsiteY1" fmla="*/ 1215804 h 1472452"/>
                    <a:gd name="connsiteX2" fmla="*/ 34789 w 574417"/>
                    <a:gd name="connsiteY2" fmla="*/ 562346 h 1472452"/>
                    <a:gd name="connsiteX3" fmla="*/ 47677 w 574417"/>
                    <a:gd name="connsiteY3" fmla="*/ 556505 h 1472452"/>
                    <a:gd name="connsiteX4" fmla="*/ 511901 w 574417"/>
                    <a:gd name="connsiteY4" fmla="*/ 0 h 1472452"/>
                    <a:gd name="connsiteX5" fmla="*/ 368915 w 574417"/>
                    <a:gd name="connsiteY5" fmla="*/ 559959 h 1472452"/>
                    <a:gd name="connsiteX6" fmla="*/ 382897 w 574417"/>
                    <a:gd name="connsiteY6" fmla="*/ 560163 h 1472452"/>
                    <a:gd name="connsiteX7" fmla="*/ 285756 w 574417"/>
                    <a:gd name="connsiteY7" fmla="*/ 1279957 h 1472452"/>
                    <a:gd name="connsiteX8" fmla="*/ 100032 w 574417"/>
                    <a:gd name="connsiteY8" fmla="*/ 1471066 h 1472452"/>
                    <a:gd name="connsiteX0" fmla="*/ 100032 w 550606"/>
                    <a:gd name="connsiteY0" fmla="*/ 1483067 h 1484453"/>
                    <a:gd name="connsiteX1" fmla="*/ 1154 w 550606"/>
                    <a:gd name="connsiteY1" fmla="*/ 1227805 h 1484453"/>
                    <a:gd name="connsiteX2" fmla="*/ 34789 w 550606"/>
                    <a:gd name="connsiteY2" fmla="*/ 574347 h 1484453"/>
                    <a:gd name="connsiteX3" fmla="*/ 47677 w 550606"/>
                    <a:gd name="connsiteY3" fmla="*/ 568506 h 1484453"/>
                    <a:gd name="connsiteX4" fmla="*/ 511901 w 550606"/>
                    <a:gd name="connsiteY4" fmla="*/ 12001 h 1484453"/>
                    <a:gd name="connsiteX5" fmla="*/ 368915 w 550606"/>
                    <a:gd name="connsiteY5" fmla="*/ 571960 h 1484453"/>
                    <a:gd name="connsiteX6" fmla="*/ 382897 w 550606"/>
                    <a:gd name="connsiteY6" fmla="*/ 572164 h 1484453"/>
                    <a:gd name="connsiteX7" fmla="*/ 285756 w 550606"/>
                    <a:gd name="connsiteY7" fmla="*/ 1291958 h 1484453"/>
                    <a:gd name="connsiteX8" fmla="*/ 100032 w 550606"/>
                    <a:gd name="connsiteY8" fmla="*/ 1483067 h 1484453"/>
                    <a:gd name="connsiteX0" fmla="*/ 111100 w 561674"/>
                    <a:gd name="connsiteY0" fmla="*/ 1480344 h 1481730"/>
                    <a:gd name="connsiteX1" fmla="*/ 12222 w 561674"/>
                    <a:gd name="connsiteY1" fmla="*/ 1225082 h 1481730"/>
                    <a:gd name="connsiteX2" fmla="*/ 58745 w 561674"/>
                    <a:gd name="connsiteY2" fmla="*/ 565783 h 1481730"/>
                    <a:gd name="connsiteX3" fmla="*/ 522969 w 561674"/>
                    <a:gd name="connsiteY3" fmla="*/ 9278 h 1481730"/>
                    <a:gd name="connsiteX4" fmla="*/ 379983 w 561674"/>
                    <a:gd name="connsiteY4" fmla="*/ 569237 h 1481730"/>
                    <a:gd name="connsiteX5" fmla="*/ 393965 w 561674"/>
                    <a:gd name="connsiteY5" fmla="*/ 569441 h 1481730"/>
                    <a:gd name="connsiteX6" fmla="*/ 296824 w 561674"/>
                    <a:gd name="connsiteY6" fmla="*/ 1289235 h 1481730"/>
                    <a:gd name="connsiteX7" fmla="*/ 111100 w 561674"/>
                    <a:gd name="connsiteY7" fmla="*/ 1480344 h 1481730"/>
                    <a:gd name="connsiteX0" fmla="*/ 111100 w 561674"/>
                    <a:gd name="connsiteY0" fmla="*/ 1480344 h 1481730"/>
                    <a:gd name="connsiteX1" fmla="*/ 12222 w 561674"/>
                    <a:gd name="connsiteY1" fmla="*/ 1225082 h 1481730"/>
                    <a:gd name="connsiteX2" fmla="*/ 58745 w 561674"/>
                    <a:gd name="connsiteY2" fmla="*/ 565783 h 1481730"/>
                    <a:gd name="connsiteX3" fmla="*/ 522969 w 561674"/>
                    <a:gd name="connsiteY3" fmla="*/ 9278 h 1481730"/>
                    <a:gd name="connsiteX4" fmla="*/ 379983 w 561674"/>
                    <a:gd name="connsiteY4" fmla="*/ 569237 h 1481730"/>
                    <a:gd name="connsiteX5" fmla="*/ 296824 w 561674"/>
                    <a:gd name="connsiteY5" fmla="*/ 1289235 h 1481730"/>
                    <a:gd name="connsiteX6" fmla="*/ 111100 w 561674"/>
                    <a:gd name="connsiteY6" fmla="*/ 1480344 h 1481730"/>
                    <a:gd name="connsiteX0" fmla="*/ 111100 w 598694"/>
                    <a:gd name="connsiteY0" fmla="*/ 1481623 h 1483009"/>
                    <a:gd name="connsiteX1" fmla="*/ 12222 w 598694"/>
                    <a:gd name="connsiteY1" fmla="*/ 1226361 h 1483009"/>
                    <a:gd name="connsiteX2" fmla="*/ 58745 w 598694"/>
                    <a:gd name="connsiteY2" fmla="*/ 567062 h 1483009"/>
                    <a:gd name="connsiteX3" fmla="*/ 522969 w 598694"/>
                    <a:gd name="connsiteY3" fmla="*/ 10557 h 1483009"/>
                    <a:gd name="connsiteX4" fmla="*/ 379983 w 598694"/>
                    <a:gd name="connsiteY4" fmla="*/ 570516 h 1483009"/>
                    <a:gd name="connsiteX5" fmla="*/ 296824 w 598694"/>
                    <a:gd name="connsiteY5" fmla="*/ 1290514 h 1483009"/>
                    <a:gd name="connsiteX6" fmla="*/ 111100 w 598694"/>
                    <a:gd name="connsiteY6" fmla="*/ 1481623 h 1483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98694" h="1483009">
                      <a:moveTo>
                        <a:pt x="111100" y="1481623"/>
                      </a:moveTo>
                      <a:cubicBezTo>
                        <a:pt x="63667" y="1470931"/>
                        <a:pt x="20948" y="1378788"/>
                        <a:pt x="12222" y="1226361"/>
                      </a:cubicBezTo>
                      <a:cubicBezTo>
                        <a:pt x="3496" y="1073934"/>
                        <a:pt x="-26380" y="769696"/>
                        <a:pt x="58745" y="567062"/>
                      </a:cubicBezTo>
                      <a:cubicBezTo>
                        <a:pt x="143870" y="364428"/>
                        <a:pt x="299474" y="-73366"/>
                        <a:pt x="522969" y="10557"/>
                      </a:cubicBezTo>
                      <a:cubicBezTo>
                        <a:pt x="746464" y="94480"/>
                        <a:pt x="406686" y="482976"/>
                        <a:pt x="379983" y="570516"/>
                      </a:cubicBezTo>
                      <a:lnTo>
                        <a:pt x="296824" y="1290514"/>
                      </a:lnTo>
                      <a:cubicBezTo>
                        <a:pt x="249680" y="1442331"/>
                        <a:pt x="158534" y="1492315"/>
                        <a:pt x="111100" y="1481623"/>
                      </a:cubicBezTo>
                      <a:close/>
                    </a:path>
                  </a:pathLst>
                </a:custGeom>
                <a:solidFill>
                  <a:srgbClr val="F7973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82" name="Szabadkézi sokszög 281"/>
                <p:cNvSpPr/>
                <p:nvPr/>
              </p:nvSpPr>
              <p:spPr>
                <a:xfrm rot="17087026" flipH="1">
                  <a:off x="2686746" y="3746411"/>
                  <a:ext cx="227526" cy="343370"/>
                </a:xfrm>
                <a:custGeom>
                  <a:avLst/>
                  <a:gdLst>
                    <a:gd name="connsiteX0" fmla="*/ 136730 w 1199201"/>
                    <a:gd name="connsiteY0" fmla="*/ 30640 h 1892590"/>
                    <a:gd name="connsiteX1" fmla="*/ 584676 w 1199201"/>
                    <a:gd name="connsiteY1" fmla="*/ 217978 h 1892590"/>
                    <a:gd name="connsiteX2" fmla="*/ 635949 w 1199201"/>
                    <a:gd name="connsiteY2" fmla="*/ 359167 h 1892590"/>
                    <a:gd name="connsiteX3" fmla="*/ 637703 w 1199201"/>
                    <a:gd name="connsiteY3" fmla="*/ 376384 h 1892590"/>
                    <a:gd name="connsiteX4" fmla="*/ 643383 w 1199201"/>
                    <a:gd name="connsiteY4" fmla="*/ 378062 h 1892590"/>
                    <a:gd name="connsiteX5" fmla="*/ 885701 w 1199201"/>
                    <a:gd name="connsiteY5" fmla="*/ 685567 h 1892590"/>
                    <a:gd name="connsiteX6" fmla="*/ 891201 w 1199201"/>
                    <a:gd name="connsiteY6" fmla="*/ 745235 h 1892590"/>
                    <a:gd name="connsiteX7" fmla="*/ 898623 w 1199201"/>
                    <a:gd name="connsiteY7" fmla="*/ 741118 h 1892590"/>
                    <a:gd name="connsiteX8" fmla="*/ 902544 w 1199201"/>
                    <a:gd name="connsiteY8" fmla="*/ 747073 h 1892590"/>
                    <a:gd name="connsiteX9" fmla="*/ 1006269 w 1199201"/>
                    <a:gd name="connsiteY9" fmla="*/ 920775 h 1892590"/>
                    <a:gd name="connsiteX10" fmla="*/ 1186390 w 1199201"/>
                    <a:gd name="connsiteY10" fmla="*/ 1414924 h 1892590"/>
                    <a:gd name="connsiteX11" fmla="*/ 1138623 w 1199201"/>
                    <a:gd name="connsiteY11" fmla="*/ 1394735 h 1892590"/>
                    <a:gd name="connsiteX12" fmla="*/ 1115215 w 1199201"/>
                    <a:gd name="connsiteY12" fmla="*/ 1371538 h 1892590"/>
                    <a:gd name="connsiteX13" fmla="*/ 1143736 w 1199201"/>
                    <a:gd name="connsiteY13" fmla="*/ 1437679 h 1892590"/>
                    <a:gd name="connsiteX14" fmla="*/ 1185696 w 1199201"/>
                    <a:gd name="connsiteY14" fmla="*/ 1676318 h 1892590"/>
                    <a:gd name="connsiteX15" fmla="*/ 1052946 w 1199201"/>
                    <a:gd name="connsiteY15" fmla="*/ 1575952 h 1892590"/>
                    <a:gd name="connsiteX16" fmla="*/ 1046002 w 1199201"/>
                    <a:gd name="connsiteY16" fmla="*/ 1566944 h 1892590"/>
                    <a:gd name="connsiteX17" fmla="*/ 1044940 w 1199201"/>
                    <a:gd name="connsiteY17" fmla="*/ 1570183 h 1892590"/>
                    <a:gd name="connsiteX18" fmla="*/ 1066478 w 1199201"/>
                    <a:gd name="connsiteY18" fmla="*/ 1620131 h 1892590"/>
                    <a:gd name="connsiteX19" fmla="*/ 1108439 w 1199201"/>
                    <a:gd name="connsiteY19" fmla="*/ 1858770 h 1892590"/>
                    <a:gd name="connsiteX20" fmla="*/ 928217 w 1199201"/>
                    <a:gd name="connsiteY20" fmla="*/ 1696816 h 1892590"/>
                    <a:gd name="connsiteX21" fmla="*/ 894494 w 1199201"/>
                    <a:gd name="connsiteY21" fmla="*/ 1648118 h 1892590"/>
                    <a:gd name="connsiteX22" fmla="*/ 887041 w 1199201"/>
                    <a:gd name="connsiteY22" fmla="*/ 1646821 h 1892590"/>
                    <a:gd name="connsiteX23" fmla="*/ 889089 w 1199201"/>
                    <a:gd name="connsiteY23" fmla="*/ 1651570 h 1892590"/>
                    <a:gd name="connsiteX24" fmla="*/ 931051 w 1199201"/>
                    <a:gd name="connsiteY24" fmla="*/ 1890208 h 1892590"/>
                    <a:gd name="connsiteX25" fmla="*/ 595712 w 1199201"/>
                    <a:gd name="connsiteY25" fmla="*/ 1482149 h 1892590"/>
                    <a:gd name="connsiteX26" fmla="*/ 512057 w 1199201"/>
                    <a:gd name="connsiteY26" fmla="*/ 1317202 h 1892590"/>
                    <a:gd name="connsiteX27" fmla="*/ 498416 w 1199201"/>
                    <a:gd name="connsiteY27" fmla="*/ 1300028 h 1892590"/>
                    <a:gd name="connsiteX28" fmla="*/ 417823 w 1199201"/>
                    <a:gd name="connsiteY28" fmla="*/ 1183616 h 1892590"/>
                    <a:gd name="connsiteX29" fmla="*/ 408983 w 1199201"/>
                    <a:gd name="connsiteY29" fmla="*/ 1168873 h 1892590"/>
                    <a:gd name="connsiteX30" fmla="*/ 404417 w 1199201"/>
                    <a:gd name="connsiteY30" fmla="*/ 1167323 h 1892590"/>
                    <a:gd name="connsiteX31" fmla="*/ 428572 w 1199201"/>
                    <a:gd name="connsiteY31" fmla="*/ 1305834 h 1892590"/>
                    <a:gd name="connsiteX32" fmla="*/ 408701 w 1199201"/>
                    <a:gd name="connsiteY32" fmla="*/ 1634454 h 1892590"/>
                    <a:gd name="connsiteX33" fmla="*/ 207320 w 1199201"/>
                    <a:gd name="connsiteY33" fmla="*/ 1146181 h 1892590"/>
                    <a:gd name="connsiteX34" fmla="*/ 174661 w 1199201"/>
                    <a:gd name="connsiteY34" fmla="*/ 958911 h 1892590"/>
                    <a:gd name="connsiteX35" fmla="*/ 161205 w 1199201"/>
                    <a:gd name="connsiteY35" fmla="*/ 931800 h 1892590"/>
                    <a:gd name="connsiteX36" fmla="*/ 131257 w 1199201"/>
                    <a:gd name="connsiteY36" fmla="*/ 769565 h 1892590"/>
                    <a:gd name="connsiteX37" fmla="*/ 148390 w 1199201"/>
                    <a:gd name="connsiteY37" fmla="*/ 645623 h 1892590"/>
                    <a:gd name="connsiteX38" fmla="*/ 154825 w 1199201"/>
                    <a:gd name="connsiteY38" fmla="*/ 630984 h 1892590"/>
                    <a:gd name="connsiteX39" fmla="*/ 151090 w 1199201"/>
                    <a:gd name="connsiteY39" fmla="*/ 628088 h 1892590"/>
                    <a:gd name="connsiteX40" fmla="*/ 58466 w 1199201"/>
                    <a:gd name="connsiteY40" fmla="*/ 509833 h 1892590"/>
                    <a:gd name="connsiteX41" fmla="*/ 136730 w 1199201"/>
                    <a:gd name="connsiteY41" fmla="*/ 30640 h 1892590"/>
                    <a:gd name="connsiteX0" fmla="*/ 228110 w 1290581"/>
                    <a:gd name="connsiteY0" fmla="*/ 74498 h 1936448"/>
                    <a:gd name="connsiteX1" fmla="*/ 676056 w 1290581"/>
                    <a:gd name="connsiteY1" fmla="*/ 261836 h 1936448"/>
                    <a:gd name="connsiteX2" fmla="*/ 727329 w 1290581"/>
                    <a:gd name="connsiteY2" fmla="*/ 403025 h 1936448"/>
                    <a:gd name="connsiteX3" fmla="*/ 729083 w 1290581"/>
                    <a:gd name="connsiteY3" fmla="*/ 420242 h 1936448"/>
                    <a:gd name="connsiteX4" fmla="*/ 734763 w 1290581"/>
                    <a:gd name="connsiteY4" fmla="*/ 421920 h 1936448"/>
                    <a:gd name="connsiteX5" fmla="*/ 977081 w 1290581"/>
                    <a:gd name="connsiteY5" fmla="*/ 729425 h 1936448"/>
                    <a:gd name="connsiteX6" fmla="*/ 982581 w 1290581"/>
                    <a:gd name="connsiteY6" fmla="*/ 789093 h 1936448"/>
                    <a:gd name="connsiteX7" fmla="*/ 990003 w 1290581"/>
                    <a:gd name="connsiteY7" fmla="*/ 784976 h 1936448"/>
                    <a:gd name="connsiteX8" fmla="*/ 993924 w 1290581"/>
                    <a:gd name="connsiteY8" fmla="*/ 790931 h 1936448"/>
                    <a:gd name="connsiteX9" fmla="*/ 1097649 w 1290581"/>
                    <a:gd name="connsiteY9" fmla="*/ 964633 h 1936448"/>
                    <a:gd name="connsiteX10" fmla="*/ 1277770 w 1290581"/>
                    <a:gd name="connsiteY10" fmla="*/ 1458782 h 1936448"/>
                    <a:gd name="connsiteX11" fmla="*/ 1230003 w 1290581"/>
                    <a:gd name="connsiteY11" fmla="*/ 1438593 h 1936448"/>
                    <a:gd name="connsiteX12" fmla="*/ 1206595 w 1290581"/>
                    <a:gd name="connsiteY12" fmla="*/ 1415396 h 1936448"/>
                    <a:gd name="connsiteX13" fmla="*/ 1235116 w 1290581"/>
                    <a:gd name="connsiteY13" fmla="*/ 1481537 h 1936448"/>
                    <a:gd name="connsiteX14" fmla="*/ 1277076 w 1290581"/>
                    <a:gd name="connsiteY14" fmla="*/ 1720176 h 1936448"/>
                    <a:gd name="connsiteX15" fmla="*/ 1144326 w 1290581"/>
                    <a:gd name="connsiteY15" fmla="*/ 1619810 h 1936448"/>
                    <a:gd name="connsiteX16" fmla="*/ 1137382 w 1290581"/>
                    <a:gd name="connsiteY16" fmla="*/ 1610802 h 1936448"/>
                    <a:gd name="connsiteX17" fmla="*/ 1136320 w 1290581"/>
                    <a:gd name="connsiteY17" fmla="*/ 1614041 h 1936448"/>
                    <a:gd name="connsiteX18" fmla="*/ 1157858 w 1290581"/>
                    <a:gd name="connsiteY18" fmla="*/ 1663989 h 1936448"/>
                    <a:gd name="connsiteX19" fmla="*/ 1199819 w 1290581"/>
                    <a:gd name="connsiteY19" fmla="*/ 1902628 h 1936448"/>
                    <a:gd name="connsiteX20" fmla="*/ 1019597 w 1290581"/>
                    <a:gd name="connsiteY20" fmla="*/ 1740674 h 1936448"/>
                    <a:gd name="connsiteX21" fmla="*/ 985874 w 1290581"/>
                    <a:gd name="connsiteY21" fmla="*/ 1691976 h 1936448"/>
                    <a:gd name="connsiteX22" fmla="*/ 978421 w 1290581"/>
                    <a:gd name="connsiteY22" fmla="*/ 1690679 h 1936448"/>
                    <a:gd name="connsiteX23" fmla="*/ 980469 w 1290581"/>
                    <a:gd name="connsiteY23" fmla="*/ 1695428 h 1936448"/>
                    <a:gd name="connsiteX24" fmla="*/ 1022431 w 1290581"/>
                    <a:gd name="connsiteY24" fmla="*/ 1934066 h 1936448"/>
                    <a:gd name="connsiteX25" fmla="*/ 687092 w 1290581"/>
                    <a:gd name="connsiteY25" fmla="*/ 1526007 h 1936448"/>
                    <a:gd name="connsiteX26" fmla="*/ 603437 w 1290581"/>
                    <a:gd name="connsiteY26" fmla="*/ 1361060 h 1936448"/>
                    <a:gd name="connsiteX27" fmla="*/ 589796 w 1290581"/>
                    <a:gd name="connsiteY27" fmla="*/ 1343886 h 1936448"/>
                    <a:gd name="connsiteX28" fmla="*/ 509203 w 1290581"/>
                    <a:gd name="connsiteY28" fmla="*/ 1227474 h 1936448"/>
                    <a:gd name="connsiteX29" fmla="*/ 500363 w 1290581"/>
                    <a:gd name="connsiteY29" fmla="*/ 1212731 h 1936448"/>
                    <a:gd name="connsiteX30" fmla="*/ 495797 w 1290581"/>
                    <a:gd name="connsiteY30" fmla="*/ 1211181 h 1936448"/>
                    <a:gd name="connsiteX31" fmla="*/ 519952 w 1290581"/>
                    <a:gd name="connsiteY31" fmla="*/ 1349692 h 1936448"/>
                    <a:gd name="connsiteX32" fmla="*/ 500081 w 1290581"/>
                    <a:gd name="connsiteY32" fmla="*/ 1678312 h 1936448"/>
                    <a:gd name="connsiteX33" fmla="*/ 298700 w 1290581"/>
                    <a:gd name="connsiteY33" fmla="*/ 1190039 h 1936448"/>
                    <a:gd name="connsiteX34" fmla="*/ 266041 w 1290581"/>
                    <a:gd name="connsiteY34" fmla="*/ 1002769 h 1936448"/>
                    <a:gd name="connsiteX35" fmla="*/ 252585 w 1290581"/>
                    <a:gd name="connsiteY35" fmla="*/ 975658 h 1936448"/>
                    <a:gd name="connsiteX36" fmla="*/ 222637 w 1290581"/>
                    <a:gd name="connsiteY36" fmla="*/ 813423 h 1936448"/>
                    <a:gd name="connsiteX37" fmla="*/ 239770 w 1290581"/>
                    <a:gd name="connsiteY37" fmla="*/ 689481 h 1936448"/>
                    <a:gd name="connsiteX38" fmla="*/ 246205 w 1290581"/>
                    <a:gd name="connsiteY38" fmla="*/ 674842 h 1936448"/>
                    <a:gd name="connsiteX39" fmla="*/ 242470 w 1290581"/>
                    <a:gd name="connsiteY39" fmla="*/ 671946 h 1936448"/>
                    <a:gd name="connsiteX40" fmla="*/ 149846 w 1290581"/>
                    <a:gd name="connsiteY40" fmla="*/ 553691 h 1936448"/>
                    <a:gd name="connsiteX41" fmla="*/ 228110 w 1290581"/>
                    <a:gd name="connsiteY41" fmla="*/ 74498 h 1936448"/>
                    <a:gd name="connsiteX0" fmla="*/ 343573 w 1199816"/>
                    <a:gd name="connsiteY0" fmla="*/ 116142 h 1701180"/>
                    <a:gd name="connsiteX1" fmla="*/ 585291 w 1199816"/>
                    <a:gd name="connsiteY1" fmla="*/ 26568 h 1701180"/>
                    <a:gd name="connsiteX2" fmla="*/ 636564 w 1199816"/>
                    <a:gd name="connsiteY2" fmla="*/ 167757 h 1701180"/>
                    <a:gd name="connsiteX3" fmla="*/ 638318 w 1199816"/>
                    <a:gd name="connsiteY3" fmla="*/ 184974 h 1701180"/>
                    <a:gd name="connsiteX4" fmla="*/ 643998 w 1199816"/>
                    <a:gd name="connsiteY4" fmla="*/ 186652 h 1701180"/>
                    <a:gd name="connsiteX5" fmla="*/ 886316 w 1199816"/>
                    <a:gd name="connsiteY5" fmla="*/ 494157 h 1701180"/>
                    <a:gd name="connsiteX6" fmla="*/ 891816 w 1199816"/>
                    <a:gd name="connsiteY6" fmla="*/ 553825 h 1701180"/>
                    <a:gd name="connsiteX7" fmla="*/ 899238 w 1199816"/>
                    <a:gd name="connsiteY7" fmla="*/ 549708 h 1701180"/>
                    <a:gd name="connsiteX8" fmla="*/ 903159 w 1199816"/>
                    <a:gd name="connsiteY8" fmla="*/ 555663 h 1701180"/>
                    <a:gd name="connsiteX9" fmla="*/ 1006884 w 1199816"/>
                    <a:gd name="connsiteY9" fmla="*/ 729365 h 1701180"/>
                    <a:gd name="connsiteX10" fmla="*/ 1187005 w 1199816"/>
                    <a:gd name="connsiteY10" fmla="*/ 1223514 h 1701180"/>
                    <a:gd name="connsiteX11" fmla="*/ 1139238 w 1199816"/>
                    <a:gd name="connsiteY11" fmla="*/ 1203325 h 1701180"/>
                    <a:gd name="connsiteX12" fmla="*/ 1115830 w 1199816"/>
                    <a:gd name="connsiteY12" fmla="*/ 1180128 h 1701180"/>
                    <a:gd name="connsiteX13" fmla="*/ 1144351 w 1199816"/>
                    <a:gd name="connsiteY13" fmla="*/ 1246269 h 1701180"/>
                    <a:gd name="connsiteX14" fmla="*/ 1186311 w 1199816"/>
                    <a:gd name="connsiteY14" fmla="*/ 1484908 h 1701180"/>
                    <a:gd name="connsiteX15" fmla="*/ 1053561 w 1199816"/>
                    <a:gd name="connsiteY15" fmla="*/ 1384542 h 1701180"/>
                    <a:gd name="connsiteX16" fmla="*/ 1046617 w 1199816"/>
                    <a:gd name="connsiteY16" fmla="*/ 1375534 h 1701180"/>
                    <a:gd name="connsiteX17" fmla="*/ 1045555 w 1199816"/>
                    <a:gd name="connsiteY17" fmla="*/ 1378773 h 1701180"/>
                    <a:gd name="connsiteX18" fmla="*/ 1067093 w 1199816"/>
                    <a:gd name="connsiteY18" fmla="*/ 1428721 h 1701180"/>
                    <a:gd name="connsiteX19" fmla="*/ 1109054 w 1199816"/>
                    <a:gd name="connsiteY19" fmla="*/ 1667360 h 1701180"/>
                    <a:gd name="connsiteX20" fmla="*/ 928832 w 1199816"/>
                    <a:gd name="connsiteY20" fmla="*/ 1505406 h 1701180"/>
                    <a:gd name="connsiteX21" fmla="*/ 895109 w 1199816"/>
                    <a:gd name="connsiteY21" fmla="*/ 1456708 h 1701180"/>
                    <a:gd name="connsiteX22" fmla="*/ 887656 w 1199816"/>
                    <a:gd name="connsiteY22" fmla="*/ 1455411 h 1701180"/>
                    <a:gd name="connsiteX23" fmla="*/ 889704 w 1199816"/>
                    <a:gd name="connsiteY23" fmla="*/ 1460160 h 1701180"/>
                    <a:gd name="connsiteX24" fmla="*/ 931666 w 1199816"/>
                    <a:gd name="connsiteY24" fmla="*/ 1698798 h 1701180"/>
                    <a:gd name="connsiteX25" fmla="*/ 596327 w 1199816"/>
                    <a:gd name="connsiteY25" fmla="*/ 1290739 h 1701180"/>
                    <a:gd name="connsiteX26" fmla="*/ 512672 w 1199816"/>
                    <a:gd name="connsiteY26" fmla="*/ 1125792 h 1701180"/>
                    <a:gd name="connsiteX27" fmla="*/ 499031 w 1199816"/>
                    <a:gd name="connsiteY27" fmla="*/ 1108618 h 1701180"/>
                    <a:gd name="connsiteX28" fmla="*/ 418438 w 1199816"/>
                    <a:gd name="connsiteY28" fmla="*/ 992206 h 1701180"/>
                    <a:gd name="connsiteX29" fmla="*/ 409598 w 1199816"/>
                    <a:gd name="connsiteY29" fmla="*/ 977463 h 1701180"/>
                    <a:gd name="connsiteX30" fmla="*/ 405032 w 1199816"/>
                    <a:gd name="connsiteY30" fmla="*/ 975913 h 1701180"/>
                    <a:gd name="connsiteX31" fmla="*/ 429187 w 1199816"/>
                    <a:gd name="connsiteY31" fmla="*/ 1114424 h 1701180"/>
                    <a:gd name="connsiteX32" fmla="*/ 409316 w 1199816"/>
                    <a:gd name="connsiteY32" fmla="*/ 1443044 h 1701180"/>
                    <a:gd name="connsiteX33" fmla="*/ 207935 w 1199816"/>
                    <a:gd name="connsiteY33" fmla="*/ 954771 h 1701180"/>
                    <a:gd name="connsiteX34" fmla="*/ 175276 w 1199816"/>
                    <a:gd name="connsiteY34" fmla="*/ 767501 h 1701180"/>
                    <a:gd name="connsiteX35" fmla="*/ 161820 w 1199816"/>
                    <a:gd name="connsiteY35" fmla="*/ 740390 h 1701180"/>
                    <a:gd name="connsiteX36" fmla="*/ 131872 w 1199816"/>
                    <a:gd name="connsiteY36" fmla="*/ 578155 h 1701180"/>
                    <a:gd name="connsiteX37" fmla="*/ 149005 w 1199816"/>
                    <a:gd name="connsiteY37" fmla="*/ 454213 h 1701180"/>
                    <a:gd name="connsiteX38" fmla="*/ 155440 w 1199816"/>
                    <a:gd name="connsiteY38" fmla="*/ 439574 h 1701180"/>
                    <a:gd name="connsiteX39" fmla="*/ 151705 w 1199816"/>
                    <a:gd name="connsiteY39" fmla="*/ 436678 h 1701180"/>
                    <a:gd name="connsiteX40" fmla="*/ 59081 w 1199816"/>
                    <a:gd name="connsiteY40" fmla="*/ 318423 h 1701180"/>
                    <a:gd name="connsiteX41" fmla="*/ 343573 w 1199816"/>
                    <a:gd name="connsiteY41" fmla="*/ 116142 h 1701180"/>
                    <a:gd name="connsiteX0" fmla="*/ 306046 w 1162289"/>
                    <a:gd name="connsiteY0" fmla="*/ 90505 h 1675543"/>
                    <a:gd name="connsiteX1" fmla="*/ 547764 w 1162289"/>
                    <a:gd name="connsiteY1" fmla="*/ 931 h 1675543"/>
                    <a:gd name="connsiteX2" fmla="*/ 599037 w 1162289"/>
                    <a:gd name="connsiteY2" fmla="*/ 142120 h 1675543"/>
                    <a:gd name="connsiteX3" fmla="*/ 600791 w 1162289"/>
                    <a:gd name="connsiteY3" fmla="*/ 159337 h 1675543"/>
                    <a:gd name="connsiteX4" fmla="*/ 606471 w 1162289"/>
                    <a:gd name="connsiteY4" fmla="*/ 161015 h 1675543"/>
                    <a:gd name="connsiteX5" fmla="*/ 848789 w 1162289"/>
                    <a:gd name="connsiteY5" fmla="*/ 468520 h 1675543"/>
                    <a:gd name="connsiteX6" fmla="*/ 854289 w 1162289"/>
                    <a:gd name="connsiteY6" fmla="*/ 528188 h 1675543"/>
                    <a:gd name="connsiteX7" fmla="*/ 861711 w 1162289"/>
                    <a:gd name="connsiteY7" fmla="*/ 524071 h 1675543"/>
                    <a:gd name="connsiteX8" fmla="*/ 865632 w 1162289"/>
                    <a:gd name="connsiteY8" fmla="*/ 530026 h 1675543"/>
                    <a:gd name="connsiteX9" fmla="*/ 969357 w 1162289"/>
                    <a:gd name="connsiteY9" fmla="*/ 703728 h 1675543"/>
                    <a:gd name="connsiteX10" fmla="*/ 1149478 w 1162289"/>
                    <a:gd name="connsiteY10" fmla="*/ 1197877 h 1675543"/>
                    <a:gd name="connsiteX11" fmla="*/ 1101711 w 1162289"/>
                    <a:gd name="connsiteY11" fmla="*/ 1177688 h 1675543"/>
                    <a:gd name="connsiteX12" fmla="*/ 1078303 w 1162289"/>
                    <a:gd name="connsiteY12" fmla="*/ 1154491 h 1675543"/>
                    <a:gd name="connsiteX13" fmla="*/ 1106824 w 1162289"/>
                    <a:gd name="connsiteY13" fmla="*/ 1220632 h 1675543"/>
                    <a:gd name="connsiteX14" fmla="*/ 1148784 w 1162289"/>
                    <a:gd name="connsiteY14" fmla="*/ 1459271 h 1675543"/>
                    <a:gd name="connsiteX15" fmla="*/ 1016034 w 1162289"/>
                    <a:gd name="connsiteY15" fmla="*/ 1358905 h 1675543"/>
                    <a:gd name="connsiteX16" fmla="*/ 1009090 w 1162289"/>
                    <a:gd name="connsiteY16" fmla="*/ 1349897 h 1675543"/>
                    <a:gd name="connsiteX17" fmla="*/ 1008028 w 1162289"/>
                    <a:gd name="connsiteY17" fmla="*/ 1353136 h 1675543"/>
                    <a:gd name="connsiteX18" fmla="*/ 1029566 w 1162289"/>
                    <a:gd name="connsiteY18" fmla="*/ 1403084 h 1675543"/>
                    <a:gd name="connsiteX19" fmla="*/ 1071527 w 1162289"/>
                    <a:gd name="connsiteY19" fmla="*/ 1641723 h 1675543"/>
                    <a:gd name="connsiteX20" fmla="*/ 891305 w 1162289"/>
                    <a:gd name="connsiteY20" fmla="*/ 1479769 h 1675543"/>
                    <a:gd name="connsiteX21" fmla="*/ 857582 w 1162289"/>
                    <a:gd name="connsiteY21" fmla="*/ 1431071 h 1675543"/>
                    <a:gd name="connsiteX22" fmla="*/ 850129 w 1162289"/>
                    <a:gd name="connsiteY22" fmla="*/ 1429774 h 1675543"/>
                    <a:gd name="connsiteX23" fmla="*/ 852177 w 1162289"/>
                    <a:gd name="connsiteY23" fmla="*/ 1434523 h 1675543"/>
                    <a:gd name="connsiteX24" fmla="*/ 894139 w 1162289"/>
                    <a:gd name="connsiteY24" fmla="*/ 1673161 h 1675543"/>
                    <a:gd name="connsiteX25" fmla="*/ 558800 w 1162289"/>
                    <a:gd name="connsiteY25" fmla="*/ 1265102 h 1675543"/>
                    <a:gd name="connsiteX26" fmla="*/ 475145 w 1162289"/>
                    <a:gd name="connsiteY26" fmla="*/ 1100155 h 1675543"/>
                    <a:gd name="connsiteX27" fmla="*/ 461504 w 1162289"/>
                    <a:gd name="connsiteY27" fmla="*/ 1082981 h 1675543"/>
                    <a:gd name="connsiteX28" fmla="*/ 380911 w 1162289"/>
                    <a:gd name="connsiteY28" fmla="*/ 966569 h 1675543"/>
                    <a:gd name="connsiteX29" fmla="*/ 372071 w 1162289"/>
                    <a:gd name="connsiteY29" fmla="*/ 951826 h 1675543"/>
                    <a:gd name="connsiteX30" fmla="*/ 367505 w 1162289"/>
                    <a:gd name="connsiteY30" fmla="*/ 950276 h 1675543"/>
                    <a:gd name="connsiteX31" fmla="*/ 391660 w 1162289"/>
                    <a:gd name="connsiteY31" fmla="*/ 1088787 h 1675543"/>
                    <a:gd name="connsiteX32" fmla="*/ 371789 w 1162289"/>
                    <a:gd name="connsiteY32" fmla="*/ 1417407 h 1675543"/>
                    <a:gd name="connsiteX33" fmla="*/ 170408 w 1162289"/>
                    <a:gd name="connsiteY33" fmla="*/ 929134 h 1675543"/>
                    <a:gd name="connsiteX34" fmla="*/ 137749 w 1162289"/>
                    <a:gd name="connsiteY34" fmla="*/ 741864 h 1675543"/>
                    <a:gd name="connsiteX35" fmla="*/ 124293 w 1162289"/>
                    <a:gd name="connsiteY35" fmla="*/ 714753 h 1675543"/>
                    <a:gd name="connsiteX36" fmla="*/ 94345 w 1162289"/>
                    <a:gd name="connsiteY36" fmla="*/ 552518 h 1675543"/>
                    <a:gd name="connsiteX37" fmla="*/ 111478 w 1162289"/>
                    <a:gd name="connsiteY37" fmla="*/ 428576 h 1675543"/>
                    <a:gd name="connsiteX38" fmla="*/ 117913 w 1162289"/>
                    <a:gd name="connsiteY38" fmla="*/ 413937 h 1675543"/>
                    <a:gd name="connsiteX39" fmla="*/ 114178 w 1162289"/>
                    <a:gd name="connsiteY39" fmla="*/ 411041 h 1675543"/>
                    <a:gd name="connsiteX40" fmla="*/ 21554 w 1162289"/>
                    <a:gd name="connsiteY40" fmla="*/ 292786 h 1675543"/>
                    <a:gd name="connsiteX41" fmla="*/ 306046 w 1162289"/>
                    <a:gd name="connsiteY41" fmla="*/ 90505 h 1675543"/>
                    <a:gd name="connsiteX0" fmla="*/ 325996 w 1161124"/>
                    <a:gd name="connsiteY0" fmla="*/ 33595 h 1690908"/>
                    <a:gd name="connsiteX1" fmla="*/ 546599 w 1161124"/>
                    <a:gd name="connsiteY1" fmla="*/ 16296 h 1690908"/>
                    <a:gd name="connsiteX2" fmla="*/ 597872 w 1161124"/>
                    <a:gd name="connsiteY2" fmla="*/ 157485 h 1690908"/>
                    <a:gd name="connsiteX3" fmla="*/ 599626 w 1161124"/>
                    <a:gd name="connsiteY3" fmla="*/ 174702 h 1690908"/>
                    <a:gd name="connsiteX4" fmla="*/ 605306 w 1161124"/>
                    <a:gd name="connsiteY4" fmla="*/ 176380 h 1690908"/>
                    <a:gd name="connsiteX5" fmla="*/ 847624 w 1161124"/>
                    <a:gd name="connsiteY5" fmla="*/ 483885 h 1690908"/>
                    <a:gd name="connsiteX6" fmla="*/ 853124 w 1161124"/>
                    <a:gd name="connsiteY6" fmla="*/ 543553 h 1690908"/>
                    <a:gd name="connsiteX7" fmla="*/ 860546 w 1161124"/>
                    <a:gd name="connsiteY7" fmla="*/ 539436 h 1690908"/>
                    <a:gd name="connsiteX8" fmla="*/ 864467 w 1161124"/>
                    <a:gd name="connsiteY8" fmla="*/ 545391 h 1690908"/>
                    <a:gd name="connsiteX9" fmla="*/ 968192 w 1161124"/>
                    <a:gd name="connsiteY9" fmla="*/ 719093 h 1690908"/>
                    <a:gd name="connsiteX10" fmla="*/ 1148313 w 1161124"/>
                    <a:gd name="connsiteY10" fmla="*/ 1213242 h 1690908"/>
                    <a:gd name="connsiteX11" fmla="*/ 1100546 w 1161124"/>
                    <a:gd name="connsiteY11" fmla="*/ 1193053 h 1690908"/>
                    <a:gd name="connsiteX12" fmla="*/ 1077138 w 1161124"/>
                    <a:gd name="connsiteY12" fmla="*/ 1169856 h 1690908"/>
                    <a:gd name="connsiteX13" fmla="*/ 1105659 w 1161124"/>
                    <a:gd name="connsiteY13" fmla="*/ 1235997 h 1690908"/>
                    <a:gd name="connsiteX14" fmla="*/ 1147619 w 1161124"/>
                    <a:gd name="connsiteY14" fmla="*/ 1474636 h 1690908"/>
                    <a:gd name="connsiteX15" fmla="*/ 1014869 w 1161124"/>
                    <a:gd name="connsiteY15" fmla="*/ 1374270 h 1690908"/>
                    <a:gd name="connsiteX16" fmla="*/ 1007925 w 1161124"/>
                    <a:gd name="connsiteY16" fmla="*/ 1365262 h 1690908"/>
                    <a:gd name="connsiteX17" fmla="*/ 1006863 w 1161124"/>
                    <a:gd name="connsiteY17" fmla="*/ 1368501 h 1690908"/>
                    <a:gd name="connsiteX18" fmla="*/ 1028401 w 1161124"/>
                    <a:gd name="connsiteY18" fmla="*/ 1418449 h 1690908"/>
                    <a:gd name="connsiteX19" fmla="*/ 1070362 w 1161124"/>
                    <a:gd name="connsiteY19" fmla="*/ 1657088 h 1690908"/>
                    <a:gd name="connsiteX20" fmla="*/ 890140 w 1161124"/>
                    <a:gd name="connsiteY20" fmla="*/ 1495134 h 1690908"/>
                    <a:gd name="connsiteX21" fmla="*/ 856417 w 1161124"/>
                    <a:gd name="connsiteY21" fmla="*/ 1446436 h 1690908"/>
                    <a:gd name="connsiteX22" fmla="*/ 848964 w 1161124"/>
                    <a:gd name="connsiteY22" fmla="*/ 1445139 h 1690908"/>
                    <a:gd name="connsiteX23" fmla="*/ 851012 w 1161124"/>
                    <a:gd name="connsiteY23" fmla="*/ 1449888 h 1690908"/>
                    <a:gd name="connsiteX24" fmla="*/ 892974 w 1161124"/>
                    <a:gd name="connsiteY24" fmla="*/ 1688526 h 1690908"/>
                    <a:gd name="connsiteX25" fmla="*/ 557635 w 1161124"/>
                    <a:gd name="connsiteY25" fmla="*/ 1280467 h 1690908"/>
                    <a:gd name="connsiteX26" fmla="*/ 473980 w 1161124"/>
                    <a:gd name="connsiteY26" fmla="*/ 1115520 h 1690908"/>
                    <a:gd name="connsiteX27" fmla="*/ 460339 w 1161124"/>
                    <a:gd name="connsiteY27" fmla="*/ 1098346 h 1690908"/>
                    <a:gd name="connsiteX28" fmla="*/ 379746 w 1161124"/>
                    <a:gd name="connsiteY28" fmla="*/ 981934 h 1690908"/>
                    <a:gd name="connsiteX29" fmla="*/ 370906 w 1161124"/>
                    <a:gd name="connsiteY29" fmla="*/ 967191 h 1690908"/>
                    <a:gd name="connsiteX30" fmla="*/ 366340 w 1161124"/>
                    <a:gd name="connsiteY30" fmla="*/ 965641 h 1690908"/>
                    <a:gd name="connsiteX31" fmla="*/ 390495 w 1161124"/>
                    <a:gd name="connsiteY31" fmla="*/ 1104152 h 1690908"/>
                    <a:gd name="connsiteX32" fmla="*/ 370624 w 1161124"/>
                    <a:gd name="connsiteY32" fmla="*/ 1432772 h 1690908"/>
                    <a:gd name="connsiteX33" fmla="*/ 169243 w 1161124"/>
                    <a:gd name="connsiteY33" fmla="*/ 944499 h 1690908"/>
                    <a:gd name="connsiteX34" fmla="*/ 136584 w 1161124"/>
                    <a:gd name="connsiteY34" fmla="*/ 757229 h 1690908"/>
                    <a:gd name="connsiteX35" fmla="*/ 123128 w 1161124"/>
                    <a:gd name="connsiteY35" fmla="*/ 730118 h 1690908"/>
                    <a:gd name="connsiteX36" fmla="*/ 93180 w 1161124"/>
                    <a:gd name="connsiteY36" fmla="*/ 567883 h 1690908"/>
                    <a:gd name="connsiteX37" fmla="*/ 110313 w 1161124"/>
                    <a:gd name="connsiteY37" fmla="*/ 443941 h 1690908"/>
                    <a:gd name="connsiteX38" fmla="*/ 116748 w 1161124"/>
                    <a:gd name="connsiteY38" fmla="*/ 429302 h 1690908"/>
                    <a:gd name="connsiteX39" fmla="*/ 113013 w 1161124"/>
                    <a:gd name="connsiteY39" fmla="*/ 426406 h 1690908"/>
                    <a:gd name="connsiteX40" fmla="*/ 20389 w 1161124"/>
                    <a:gd name="connsiteY40" fmla="*/ 308151 h 1690908"/>
                    <a:gd name="connsiteX41" fmla="*/ 325996 w 1161124"/>
                    <a:gd name="connsiteY41" fmla="*/ 33595 h 1690908"/>
                    <a:gd name="connsiteX0" fmla="*/ 329851 w 1164979"/>
                    <a:gd name="connsiteY0" fmla="*/ 47598 h 1704911"/>
                    <a:gd name="connsiteX1" fmla="*/ 550454 w 1164979"/>
                    <a:gd name="connsiteY1" fmla="*/ 30299 h 1704911"/>
                    <a:gd name="connsiteX2" fmla="*/ 601727 w 1164979"/>
                    <a:gd name="connsiteY2" fmla="*/ 171488 h 1704911"/>
                    <a:gd name="connsiteX3" fmla="*/ 603481 w 1164979"/>
                    <a:gd name="connsiteY3" fmla="*/ 188705 h 1704911"/>
                    <a:gd name="connsiteX4" fmla="*/ 609161 w 1164979"/>
                    <a:gd name="connsiteY4" fmla="*/ 190383 h 1704911"/>
                    <a:gd name="connsiteX5" fmla="*/ 851479 w 1164979"/>
                    <a:gd name="connsiteY5" fmla="*/ 497888 h 1704911"/>
                    <a:gd name="connsiteX6" fmla="*/ 856979 w 1164979"/>
                    <a:gd name="connsiteY6" fmla="*/ 557556 h 1704911"/>
                    <a:gd name="connsiteX7" fmla="*/ 864401 w 1164979"/>
                    <a:gd name="connsiteY7" fmla="*/ 553439 h 1704911"/>
                    <a:gd name="connsiteX8" fmla="*/ 868322 w 1164979"/>
                    <a:gd name="connsiteY8" fmla="*/ 559394 h 1704911"/>
                    <a:gd name="connsiteX9" fmla="*/ 972047 w 1164979"/>
                    <a:gd name="connsiteY9" fmla="*/ 733096 h 1704911"/>
                    <a:gd name="connsiteX10" fmla="*/ 1152168 w 1164979"/>
                    <a:gd name="connsiteY10" fmla="*/ 1227245 h 1704911"/>
                    <a:gd name="connsiteX11" fmla="*/ 1104401 w 1164979"/>
                    <a:gd name="connsiteY11" fmla="*/ 1207056 h 1704911"/>
                    <a:gd name="connsiteX12" fmla="*/ 1080993 w 1164979"/>
                    <a:gd name="connsiteY12" fmla="*/ 1183859 h 1704911"/>
                    <a:gd name="connsiteX13" fmla="*/ 1109514 w 1164979"/>
                    <a:gd name="connsiteY13" fmla="*/ 1250000 h 1704911"/>
                    <a:gd name="connsiteX14" fmla="*/ 1151474 w 1164979"/>
                    <a:gd name="connsiteY14" fmla="*/ 1488639 h 1704911"/>
                    <a:gd name="connsiteX15" fmla="*/ 1018724 w 1164979"/>
                    <a:gd name="connsiteY15" fmla="*/ 1388273 h 1704911"/>
                    <a:gd name="connsiteX16" fmla="*/ 1011780 w 1164979"/>
                    <a:gd name="connsiteY16" fmla="*/ 1379265 h 1704911"/>
                    <a:gd name="connsiteX17" fmla="*/ 1010718 w 1164979"/>
                    <a:gd name="connsiteY17" fmla="*/ 1382504 h 1704911"/>
                    <a:gd name="connsiteX18" fmla="*/ 1032256 w 1164979"/>
                    <a:gd name="connsiteY18" fmla="*/ 1432452 h 1704911"/>
                    <a:gd name="connsiteX19" fmla="*/ 1074217 w 1164979"/>
                    <a:gd name="connsiteY19" fmla="*/ 1671091 h 1704911"/>
                    <a:gd name="connsiteX20" fmla="*/ 893995 w 1164979"/>
                    <a:gd name="connsiteY20" fmla="*/ 1509137 h 1704911"/>
                    <a:gd name="connsiteX21" fmla="*/ 860272 w 1164979"/>
                    <a:gd name="connsiteY21" fmla="*/ 1460439 h 1704911"/>
                    <a:gd name="connsiteX22" fmla="*/ 852819 w 1164979"/>
                    <a:gd name="connsiteY22" fmla="*/ 1459142 h 1704911"/>
                    <a:gd name="connsiteX23" fmla="*/ 854867 w 1164979"/>
                    <a:gd name="connsiteY23" fmla="*/ 1463891 h 1704911"/>
                    <a:gd name="connsiteX24" fmla="*/ 896829 w 1164979"/>
                    <a:gd name="connsiteY24" fmla="*/ 1702529 h 1704911"/>
                    <a:gd name="connsiteX25" fmla="*/ 561490 w 1164979"/>
                    <a:gd name="connsiteY25" fmla="*/ 1294470 h 1704911"/>
                    <a:gd name="connsiteX26" fmla="*/ 477835 w 1164979"/>
                    <a:gd name="connsiteY26" fmla="*/ 1129523 h 1704911"/>
                    <a:gd name="connsiteX27" fmla="*/ 464194 w 1164979"/>
                    <a:gd name="connsiteY27" fmla="*/ 1112349 h 1704911"/>
                    <a:gd name="connsiteX28" fmla="*/ 383601 w 1164979"/>
                    <a:gd name="connsiteY28" fmla="*/ 995937 h 1704911"/>
                    <a:gd name="connsiteX29" fmla="*/ 374761 w 1164979"/>
                    <a:gd name="connsiteY29" fmla="*/ 981194 h 1704911"/>
                    <a:gd name="connsiteX30" fmla="*/ 370195 w 1164979"/>
                    <a:gd name="connsiteY30" fmla="*/ 979644 h 1704911"/>
                    <a:gd name="connsiteX31" fmla="*/ 394350 w 1164979"/>
                    <a:gd name="connsiteY31" fmla="*/ 1118155 h 1704911"/>
                    <a:gd name="connsiteX32" fmla="*/ 374479 w 1164979"/>
                    <a:gd name="connsiteY32" fmla="*/ 1446775 h 1704911"/>
                    <a:gd name="connsiteX33" fmla="*/ 173098 w 1164979"/>
                    <a:gd name="connsiteY33" fmla="*/ 958502 h 1704911"/>
                    <a:gd name="connsiteX34" fmla="*/ 140439 w 1164979"/>
                    <a:gd name="connsiteY34" fmla="*/ 771232 h 1704911"/>
                    <a:gd name="connsiteX35" fmla="*/ 126983 w 1164979"/>
                    <a:gd name="connsiteY35" fmla="*/ 744121 h 1704911"/>
                    <a:gd name="connsiteX36" fmla="*/ 97035 w 1164979"/>
                    <a:gd name="connsiteY36" fmla="*/ 581886 h 1704911"/>
                    <a:gd name="connsiteX37" fmla="*/ 114168 w 1164979"/>
                    <a:gd name="connsiteY37" fmla="*/ 457944 h 1704911"/>
                    <a:gd name="connsiteX38" fmla="*/ 120603 w 1164979"/>
                    <a:gd name="connsiteY38" fmla="*/ 443305 h 1704911"/>
                    <a:gd name="connsiteX39" fmla="*/ 116868 w 1164979"/>
                    <a:gd name="connsiteY39" fmla="*/ 440409 h 1704911"/>
                    <a:gd name="connsiteX40" fmla="*/ 24244 w 1164979"/>
                    <a:gd name="connsiteY40" fmla="*/ 322154 h 1704911"/>
                    <a:gd name="connsiteX41" fmla="*/ 329851 w 1164979"/>
                    <a:gd name="connsiteY41" fmla="*/ 47598 h 1704911"/>
                    <a:gd name="connsiteX0" fmla="*/ 316459 w 1151587"/>
                    <a:gd name="connsiteY0" fmla="*/ 47598 h 1704911"/>
                    <a:gd name="connsiteX1" fmla="*/ 537062 w 1151587"/>
                    <a:gd name="connsiteY1" fmla="*/ 30299 h 1704911"/>
                    <a:gd name="connsiteX2" fmla="*/ 588335 w 1151587"/>
                    <a:gd name="connsiteY2" fmla="*/ 171488 h 1704911"/>
                    <a:gd name="connsiteX3" fmla="*/ 590089 w 1151587"/>
                    <a:gd name="connsiteY3" fmla="*/ 188705 h 1704911"/>
                    <a:gd name="connsiteX4" fmla="*/ 595769 w 1151587"/>
                    <a:gd name="connsiteY4" fmla="*/ 190383 h 1704911"/>
                    <a:gd name="connsiteX5" fmla="*/ 838087 w 1151587"/>
                    <a:gd name="connsiteY5" fmla="*/ 497888 h 1704911"/>
                    <a:gd name="connsiteX6" fmla="*/ 843587 w 1151587"/>
                    <a:gd name="connsiteY6" fmla="*/ 557556 h 1704911"/>
                    <a:gd name="connsiteX7" fmla="*/ 851009 w 1151587"/>
                    <a:gd name="connsiteY7" fmla="*/ 553439 h 1704911"/>
                    <a:gd name="connsiteX8" fmla="*/ 854930 w 1151587"/>
                    <a:gd name="connsiteY8" fmla="*/ 559394 h 1704911"/>
                    <a:gd name="connsiteX9" fmla="*/ 958655 w 1151587"/>
                    <a:gd name="connsiteY9" fmla="*/ 733096 h 1704911"/>
                    <a:gd name="connsiteX10" fmla="*/ 1138776 w 1151587"/>
                    <a:gd name="connsiteY10" fmla="*/ 1227245 h 1704911"/>
                    <a:gd name="connsiteX11" fmla="*/ 1091009 w 1151587"/>
                    <a:gd name="connsiteY11" fmla="*/ 1207056 h 1704911"/>
                    <a:gd name="connsiteX12" fmla="*/ 1067601 w 1151587"/>
                    <a:gd name="connsiteY12" fmla="*/ 1183859 h 1704911"/>
                    <a:gd name="connsiteX13" fmla="*/ 1096122 w 1151587"/>
                    <a:gd name="connsiteY13" fmla="*/ 1250000 h 1704911"/>
                    <a:gd name="connsiteX14" fmla="*/ 1138082 w 1151587"/>
                    <a:gd name="connsiteY14" fmla="*/ 1488639 h 1704911"/>
                    <a:gd name="connsiteX15" fmla="*/ 1005332 w 1151587"/>
                    <a:gd name="connsiteY15" fmla="*/ 1388273 h 1704911"/>
                    <a:gd name="connsiteX16" fmla="*/ 998388 w 1151587"/>
                    <a:gd name="connsiteY16" fmla="*/ 1379265 h 1704911"/>
                    <a:gd name="connsiteX17" fmla="*/ 997326 w 1151587"/>
                    <a:gd name="connsiteY17" fmla="*/ 1382504 h 1704911"/>
                    <a:gd name="connsiteX18" fmla="*/ 1018864 w 1151587"/>
                    <a:gd name="connsiteY18" fmla="*/ 1432452 h 1704911"/>
                    <a:gd name="connsiteX19" fmla="*/ 1060825 w 1151587"/>
                    <a:gd name="connsiteY19" fmla="*/ 1671091 h 1704911"/>
                    <a:gd name="connsiteX20" fmla="*/ 880603 w 1151587"/>
                    <a:gd name="connsiteY20" fmla="*/ 1509137 h 1704911"/>
                    <a:gd name="connsiteX21" fmla="*/ 846880 w 1151587"/>
                    <a:gd name="connsiteY21" fmla="*/ 1460439 h 1704911"/>
                    <a:gd name="connsiteX22" fmla="*/ 839427 w 1151587"/>
                    <a:gd name="connsiteY22" fmla="*/ 1459142 h 1704911"/>
                    <a:gd name="connsiteX23" fmla="*/ 841475 w 1151587"/>
                    <a:gd name="connsiteY23" fmla="*/ 1463891 h 1704911"/>
                    <a:gd name="connsiteX24" fmla="*/ 883437 w 1151587"/>
                    <a:gd name="connsiteY24" fmla="*/ 1702529 h 1704911"/>
                    <a:gd name="connsiteX25" fmla="*/ 548098 w 1151587"/>
                    <a:gd name="connsiteY25" fmla="*/ 1294470 h 1704911"/>
                    <a:gd name="connsiteX26" fmla="*/ 464443 w 1151587"/>
                    <a:gd name="connsiteY26" fmla="*/ 1129523 h 1704911"/>
                    <a:gd name="connsiteX27" fmla="*/ 450802 w 1151587"/>
                    <a:gd name="connsiteY27" fmla="*/ 1112349 h 1704911"/>
                    <a:gd name="connsiteX28" fmla="*/ 370209 w 1151587"/>
                    <a:gd name="connsiteY28" fmla="*/ 995937 h 1704911"/>
                    <a:gd name="connsiteX29" fmla="*/ 361369 w 1151587"/>
                    <a:gd name="connsiteY29" fmla="*/ 981194 h 1704911"/>
                    <a:gd name="connsiteX30" fmla="*/ 356803 w 1151587"/>
                    <a:gd name="connsiteY30" fmla="*/ 979644 h 1704911"/>
                    <a:gd name="connsiteX31" fmla="*/ 380958 w 1151587"/>
                    <a:gd name="connsiteY31" fmla="*/ 1118155 h 1704911"/>
                    <a:gd name="connsiteX32" fmla="*/ 361087 w 1151587"/>
                    <a:gd name="connsiteY32" fmla="*/ 1446775 h 1704911"/>
                    <a:gd name="connsiteX33" fmla="*/ 159706 w 1151587"/>
                    <a:gd name="connsiteY33" fmla="*/ 958502 h 1704911"/>
                    <a:gd name="connsiteX34" fmla="*/ 127047 w 1151587"/>
                    <a:gd name="connsiteY34" fmla="*/ 771232 h 1704911"/>
                    <a:gd name="connsiteX35" fmla="*/ 113591 w 1151587"/>
                    <a:gd name="connsiteY35" fmla="*/ 744121 h 1704911"/>
                    <a:gd name="connsiteX36" fmla="*/ 83643 w 1151587"/>
                    <a:gd name="connsiteY36" fmla="*/ 581886 h 1704911"/>
                    <a:gd name="connsiteX37" fmla="*/ 100776 w 1151587"/>
                    <a:gd name="connsiteY37" fmla="*/ 457944 h 1704911"/>
                    <a:gd name="connsiteX38" fmla="*/ 107211 w 1151587"/>
                    <a:gd name="connsiteY38" fmla="*/ 443305 h 1704911"/>
                    <a:gd name="connsiteX39" fmla="*/ 103476 w 1151587"/>
                    <a:gd name="connsiteY39" fmla="*/ 440409 h 1704911"/>
                    <a:gd name="connsiteX40" fmla="*/ 10852 w 1151587"/>
                    <a:gd name="connsiteY40" fmla="*/ 322154 h 1704911"/>
                    <a:gd name="connsiteX41" fmla="*/ 316459 w 1151587"/>
                    <a:gd name="connsiteY41" fmla="*/ 47598 h 1704911"/>
                    <a:gd name="connsiteX0" fmla="*/ 232816 w 1067944"/>
                    <a:gd name="connsiteY0" fmla="*/ 30232 h 1687545"/>
                    <a:gd name="connsiteX1" fmla="*/ 453419 w 1067944"/>
                    <a:gd name="connsiteY1" fmla="*/ 12933 h 1687545"/>
                    <a:gd name="connsiteX2" fmla="*/ 504692 w 1067944"/>
                    <a:gd name="connsiteY2" fmla="*/ 154122 h 1687545"/>
                    <a:gd name="connsiteX3" fmla="*/ 506446 w 1067944"/>
                    <a:gd name="connsiteY3" fmla="*/ 171339 h 1687545"/>
                    <a:gd name="connsiteX4" fmla="*/ 512126 w 1067944"/>
                    <a:gd name="connsiteY4" fmla="*/ 173017 h 1687545"/>
                    <a:gd name="connsiteX5" fmla="*/ 754444 w 1067944"/>
                    <a:gd name="connsiteY5" fmla="*/ 480522 h 1687545"/>
                    <a:gd name="connsiteX6" fmla="*/ 759944 w 1067944"/>
                    <a:gd name="connsiteY6" fmla="*/ 540190 h 1687545"/>
                    <a:gd name="connsiteX7" fmla="*/ 767366 w 1067944"/>
                    <a:gd name="connsiteY7" fmla="*/ 536073 h 1687545"/>
                    <a:gd name="connsiteX8" fmla="*/ 771287 w 1067944"/>
                    <a:gd name="connsiteY8" fmla="*/ 542028 h 1687545"/>
                    <a:gd name="connsiteX9" fmla="*/ 875012 w 1067944"/>
                    <a:gd name="connsiteY9" fmla="*/ 715730 h 1687545"/>
                    <a:gd name="connsiteX10" fmla="*/ 1055133 w 1067944"/>
                    <a:gd name="connsiteY10" fmla="*/ 1209879 h 1687545"/>
                    <a:gd name="connsiteX11" fmla="*/ 1007366 w 1067944"/>
                    <a:gd name="connsiteY11" fmla="*/ 1189690 h 1687545"/>
                    <a:gd name="connsiteX12" fmla="*/ 983958 w 1067944"/>
                    <a:gd name="connsiteY12" fmla="*/ 1166493 h 1687545"/>
                    <a:gd name="connsiteX13" fmla="*/ 1012479 w 1067944"/>
                    <a:gd name="connsiteY13" fmla="*/ 1232634 h 1687545"/>
                    <a:gd name="connsiteX14" fmla="*/ 1054439 w 1067944"/>
                    <a:gd name="connsiteY14" fmla="*/ 1471273 h 1687545"/>
                    <a:gd name="connsiteX15" fmla="*/ 921689 w 1067944"/>
                    <a:gd name="connsiteY15" fmla="*/ 1370907 h 1687545"/>
                    <a:gd name="connsiteX16" fmla="*/ 914745 w 1067944"/>
                    <a:gd name="connsiteY16" fmla="*/ 1361899 h 1687545"/>
                    <a:gd name="connsiteX17" fmla="*/ 913683 w 1067944"/>
                    <a:gd name="connsiteY17" fmla="*/ 1365138 h 1687545"/>
                    <a:gd name="connsiteX18" fmla="*/ 935221 w 1067944"/>
                    <a:gd name="connsiteY18" fmla="*/ 1415086 h 1687545"/>
                    <a:gd name="connsiteX19" fmla="*/ 977182 w 1067944"/>
                    <a:gd name="connsiteY19" fmla="*/ 1653725 h 1687545"/>
                    <a:gd name="connsiteX20" fmla="*/ 796960 w 1067944"/>
                    <a:gd name="connsiteY20" fmla="*/ 1491771 h 1687545"/>
                    <a:gd name="connsiteX21" fmla="*/ 763237 w 1067944"/>
                    <a:gd name="connsiteY21" fmla="*/ 1443073 h 1687545"/>
                    <a:gd name="connsiteX22" fmla="*/ 755784 w 1067944"/>
                    <a:gd name="connsiteY22" fmla="*/ 1441776 h 1687545"/>
                    <a:gd name="connsiteX23" fmla="*/ 757832 w 1067944"/>
                    <a:gd name="connsiteY23" fmla="*/ 1446525 h 1687545"/>
                    <a:gd name="connsiteX24" fmla="*/ 799794 w 1067944"/>
                    <a:gd name="connsiteY24" fmla="*/ 1685163 h 1687545"/>
                    <a:gd name="connsiteX25" fmla="*/ 464455 w 1067944"/>
                    <a:gd name="connsiteY25" fmla="*/ 1277104 h 1687545"/>
                    <a:gd name="connsiteX26" fmla="*/ 380800 w 1067944"/>
                    <a:gd name="connsiteY26" fmla="*/ 1112157 h 1687545"/>
                    <a:gd name="connsiteX27" fmla="*/ 367159 w 1067944"/>
                    <a:gd name="connsiteY27" fmla="*/ 1094983 h 1687545"/>
                    <a:gd name="connsiteX28" fmla="*/ 286566 w 1067944"/>
                    <a:gd name="connsiteY28" fmla="*/ 978571 h 1687545"/>
                    <a:gd name="connsiteX29" fmla="*/ 277726 w 1067944"/>
                    <a:gd name="connsiteY29" fmla="*/ 963828 h 1687545"/>
                    <a:gd name="connsiteX30" fmla="*/ 273160 w 1067944"/>
                    <a:gd name="connsiteY30" fmla="*/ 962278 h 1687545"/>
                    <a:gd name="connsiteX31" fmla="*/ 297315 w 1067944"/>
                    <a:gd name="connsiteY31" fmla="*/ 1100789 h 1687545"/>
                    <a:gd name="connsiteX32" fmla="*/ 277444 w 1067944"/>
                    <a:gd name="connsiteY32" fmla="*/ 1429409 h 1687545"/>
                    <a:gd name="connsiteX33" fmla="*/ 76063 w 1067944"/>
                    <a:gd name="connsiteY33" fmla="*/ 941136 h 1687545"/>
                    <a:gd name="connsiteX34" fmla="*/ 43404 w 1067944"/>
                    <a:gd name="connsiteY34" fmla="*/ 753866 h 1687545"/>
                    <a:gd name="connsiteX35" fmla="*/ 29948 w 1067944"/>
                    <a:gd name="connsiteY35" fmla="*/ 726755 h 1687545"/>
                    <a:gd name="connsiteX36" fmla="*/ 0 w 1067944"/>
                    <a:gd name="connsiteY36" fmla="*/ 564520 h 1687545"/>
                    <a:gd name="connsiteX37" fmla="*/ 17133 w 1067944"/>
                    <a:gd name="connsiteY37" fmla="*/ 440578 h 1687545"/>
                    <a:gd name="connsiteX38" fmla="*/ 23568 w 1067944"/>
                    <a:gd name="connsiteY38" fmla="*/ 425939 h 1687545"/>
                    <a:gd name="connsiteX39" fmla="*/ 19833 w 1067944"/>
                    <a:gd name="connsiteY39" fmla="*/ 423043 h 1687545"/>
                    <a:gd name="connsiteX40" fmla="*/ 54704 w 1067944"/>
                    <a:gd name="connsiteY40" fmla="*/ 223290 h 1687545"/>
                    <a:gd name="connsiteX41" fmla="*/ 232816 w 1067944"/>
                    <a:gd name="connsiteY41" fmla="*/ 30232 h 1687545"/>
                    <a:gd name="connsiteX0" fmla="*/ 232816 w 1067944"/>
                    <a:gd name="connsiteY0" fmla="*/ 7742 h 1665055"/>
                    <a:gd name="connsiteX1" fmla="*/ 349111 w 1067944"/>
                    <a:gd name="connsiteY1" fmla="*/ 47170 h 1665055"/>
                    <a:gd name="connsiteX2" fmla="*/ 504692 w 1067944"/>
                    <a:gd name="connsiteY2" fmla="*/ 131632 h 1665055"/>
                    <a:gd name="connsiteX3" fmla="*/ 506446 w 1067944"/>
                    <a:gd name="connsiteY3" fmla="*/ 148849 h 1665055"/>
                    <a:gd name="connsiteX4" fmla="*/ 512126 w 1067944"/>
                    <a:gd name="connsiteY4" fmla="*/ 150527 h 1665055"/>
                    <a:gd name="connsiteX5" fmla="*/ 754444 w 1067944"/>
                    <a:gd name="connsiteY5" fmla="*/ 458032 h 1665055"/>
                    <a:gd name="connsiteX6" fmla="*/ 759944 w 1067944"/>
                    <a:gd name="connsiteY6" fmla="*/ 517700 h 1665055"/>
                    <a:gd name="connsiteX7" fmla="*/ 767366 w 1067944"/>
                    <a:gd name="connsiteY7" fmla="*/ 513583 h 1665055"/>
                    <a:gd name="connsiteX8" fmla="*/ 771287 w 1067944"/>
                    <a:gd name="connsiteY8" fmla="*/ 519538 h 1665055"/>
                    <a:gd name="connsiteX9" fmla="*/ 875012 w 1067944"/>
                    <a:gd name="connsiteY9" fmla="*/ 693240 h 1665055"/>
                    <a:gd name="connsiteX10" fmla="*/ 1055133 w 1067944"/>
                    <a:gd name="connsiteY10" fmla="*/ 1187389 h 1665055"/>
                    <a:gd name="connsiteX11" fmla="*/ 1007366 w 1067944"/>
                    <a:gd name="connsiteY11" fmla="*/ 1167200 h 1665055"/>
                    <a:gd name="connsiteX12" fmla="*/ 983958 w 1067944"/>
                    <a:gd name="connsiteY12" fmla="*/ 1144003 h 1665055"/>
                    <a:gd name="connsiteX13" fmla="*/ 1012479 w 1067944"/>
                    <a:gd name="connsiteY13" fmla="*/ 1210144 h 1665055"/>
                    <a:gd name="connsiteX14" fmla="*/ 1054439 w 1067944"/>
                    <a:gd name="connsiteY14" fmla="*/ 1448783 h 1665055"/>
                    <a:gd name="connsiteX15" fmla="*/ 921689 w 1067944"/>
                    <a:gd name="connsiteY15" fmla="*/ 1348417 h 1665055"/>
                    <a:gd name="connsiteX16" fmla="*/ 914745 w 1067944"/>
                    <a:gd name="connsiteY16" fmla="*/ 1339409 h 1665055"/>
                    <a:gd name="connsiteX17" fmla="*/ 913683 w 1067944"/>
                    <a:gd name="connsiteY17" fmla="*/ 1342648 h 1665055"/>
                    <a:gd name="connsiteX18" fmla="*/ 935221 w 1067944"/>
                    <a:gd name="connsiteY18" fmla="*/ 1392596 h 1665055"/>
                    <a:gd name="connsiteX19" fmla="*/ 977182 w 1067944"/>
                    <a:gd name="connsiteY19" fmla="*/ 1631235 h 1665055"/>
                    <a:gd name="connsiteX20" fmla="*/ 796960 w 1067944"/>
                    <a:gd name="connsiteY20" fmla="*/ 1469281 h 1665055"/>
                    <a:gd name="connsiteX21" fmla="*/ 763237 w 1067944"/>
                    <a:gd name="connsiteY21" fmla="*/ 1420583 h 1665055"/>
                    <a:gd name="connsiteX22" fmla="*/ 755784 w 1067944"/>
                    <a:gd name="connsiteY22" fmla="*/ 1419286 h 1665055"/>
                    <a:gd name="connsiteX23" fmla="*/ 757832 w 1067944"/>
                    <a:gd name="connsiteY23" fmla="*/ 1424035 h 1665055"/>
                    <a:gd name="connsiteX24" fmla="*/ 799794 w 1067944"/>
                    <a:gd name="connsiteY24" fmla="*/ 1662673 h 1665055"/>
                    <a:gd name="connsiteX25" fmla="*/ 464455 w 1067944"/>
                    <a:gd name="connsiteY25" fmla="*/ 1254614 h 1665055"/>
                    <a:gd name="connsiteX26" fmla="*/ 380800 w 1067944"/>
                    <a:gd name="connsiteY26" fmla="*/ 1089667 h 1665055"/>
                    <a:gd name="connsiteX27" fmla="*/ 367159 w 1067944"/>
                    <a:gd name="connsiteY27" fmla="*/ 1072493 h 1665055"/>
                    <a:gd name="connsiteX28" fmla="*/ 286566 w 1067944"/>
                    <a:gd name="connsiteY28" fmla="*/ 956081 h 1665055"/>
                    <a:gd name="connsiteX29" fmla="*/ 277726 w 1067944"/>
                    <a:gd name="connsiteY29" fmla="*/ 941338 h 1665055"/>
                    <a:gd name="connsiteX30" fmla="*/ 273160 w 1067944"/>
                    <a:gd name="connsiteY30" fmla="*/ 939788 h 1665055"/>
                    <a:gd name="connsiteX31" fmla="*/ 297315 w 1067944"/>
                    <a:gd name="connsiteY31" fmla="*/ 1078299 h 1665055"/>
                    <a:gd name="connsiteX32" fmla="*/ 277444 w 1067944"/>
                    <a:gd name="connsiteY32" fmla="*/ 1406919 h 1665055"/>
                    <a:gd name="connsiteX33" fmla="*/ 76063 w 1067944"/>
                    <a:gd name="connsiteY33" fmla="*/ 918646 h 1665055"/>
                    <a:gd name="connsiteX34" fmla="*/ 43404 w 1067944"/>
                    <a:gd name="connsiteY34" fmla="*/ 731376 h 1665055"/>
                    <a:gd name="connsiteX35" fmla="*/ 29948 w 1067944"/>
                    <a:gd name="connsiteY35" fmla="*/ 704265 h 1665055"/>
                    <a:gd name="connsiteX36" fmla="*/ 0 w 1067944"/>
                    <a:gd name="connsiteY36" fmla="*/ 542030 h 1665055"/>
                    <a:gd name="connsiteX37" fmla="*/ 17133 w 1067944"/>
                    <a:gd name="connsiteY37" fmla="*/ 418088 h 1665055"/>
                    <a:gd name="connsiteX38" fmla="*/ 23568 w 1067944"/>
                    <a:gd name="connsiteY38" fmla="*/ 403449 h 1665055"/>
                    <a:gd name="connsiteX39" fmla="*/ 19833 w 1067944"/>
                    <a:gd name="connsiteY39" fmla="*/ 400553 h 1665055"/>
                    <a:gd name="connsiteX40" fmla="*/ 54704 w 1067944"/>
                    <a:gd name="connsiteY40" fmla="*/ 200800 h 1665055"/>
                    <a:gd name="connsiteX41" fmla="*/ 232816 w 1067944"/>
                    <a:gd name="connsiteY41" fmla="*/ 7742 h 1665055"/>
                    <a:gd name="connsiteX0" fmla="*/ 54704 w 1067944"/>
                    <a:gd name="connsiteY0" fmla="*/ 155343 h 1619598"/>
                    <a:gd name="connsiteX1" fmla="*/ 349111 w 1067944"/>
                    <a:gd name="connsiteY1" fmla="*/ 1713 h 1619598"/>
                    <a:gd name="connsiteX2" fmla="*/ 504692 w 1067944"/>
                    <a:gd name="connsiteY2" fmla="*/ 86175 h 1619598"/>
                    <a:gd name="connsiteX3" fmla="*/ 506446 w 1067944"/>
                    <a:gd name="connsiteY3" fmla="*/ 103392 h 1619598"/>
                    <a:gd name="connsiteX4" fmla="*/ 512126 w 1067944"/>
                    <a:gd name="connsiteY4" fmla="*/ 105070 h 1619598"/>
                    <a:gd name="connsiteX5" fmla="*/ 754444 w 1067944"/>
                    <a:gd name="connsiteY5" fmla="*/ 412575 h 1619598"/>
                    <a:gd name="connsiteX6" fmla="*/ 759944 w 1067944"/>
                    <a:gd name="connsiteY6" fmla="*/ 472243 h 1619598"/>
                    <a:gd name="connsiteX7" fmla="*/ 767366 w 1067944"/>
                    <a:gd name="connsiteY7" fmla="*/ 468126 h 1619598"/>
                    <a:gd name="connsiteX8" fmla="*/ 771287 w 1067944"/>
                    <a:gd name="connsiteY8" fmla="*/ 474081 h 1619598"/>
                    <a:gd name="connsiteX9" fmla="*/ 875012 w 1067944"/>
                    <a:gd name="connsiteY9" fmla="*/ 647783 h 1619598"/>
                    <a:gd name="connsiteX10" fmla="*/ 1055133 w 1067944"/>
                    <a:gd name="connsiteY10" fmla="*/ 1141932 h 1619598"/>
                    <a:gd name="connsiteX11" fmla="*/ 1007366 w 1067944"/>
                    <a:gd name="connsiteY11" fmla="*/ 1121743 h 1619598"/>
                    <a:gd name="connsiteX12" fmla="*/ 983958 w 1067944"/>
                    <a:gd name="connsiteY12" fmla="*/ 1098546 h 1619598"/>
                    <a:gd name="connsiteX13" fmla="*/ 1012479 w 1067944"/>
                    <a:gd name="connsiteY13" fmla="*/ 1164687 h 1619598"/>
                    <a:gd name="connsiteX14" fmla="*/ 1054439 w 1067944"/>
                    <a:gd name="connsiteY14" fmla="*/ 1403326 h 1619598"/>
                    <a:gd name="connsiteX15" fmla="*/ 921689 w 1067944"/>
                    <a:gd name="connsiteY15" fmla="*/ 1302960 h 1619598"/>
                    <a:gd name="connsiteX16" fmla="*/ 914745 w 1067944"/>
                    <a:gd name="connsiteY16" fmla="*/ 1293952 h 1619598"/>
                    <a:gd name="connsiteX17" fmla="*/ 913683 w 1067944"/>
                    <a:gd name="connsiteY17" fmla="*/ 1297191 h 1619598"/>
                    <a:gd name="connsiteX18" fmla="*/ 935221 w 1067944"/>
                    <a:gd name="connsiteY18" fmla="*/ 1347139 h 1619598"/>
                    <a:gd name="connsiteX19" fmla="*/ 977182 w 1067944"/>
                    <a:gd name="connsiteY19" fmla="*/ 1585778 h 1619598"/>
                    <a:gd name="connsiteX20" fmla="*/ 796960 w 1067944"/>
                    <a:gd name="connsiteY20" fmla="*/ 1423824 h 1619598"/>
                    <a:gd name="connsiteX21" fmla="*/ 763237 w 1067944"/>
                    <a:gd name="connsiteY21" fmla="*/ 1375126 h 1619598"/>
                    <a:gd name="connsiteX22" fmla="*/ 755784 w 1067944"/>
                    <a:gd name="connsiteY22" fmla="*/ 1373829 h 1619598"/>
                    <a:gd name="connsiteX23" fmla="*/ 757832 w 1067944"/>
                    <a:gd name="connsiteY23" fmla="*/ 1378578 h 1619598"/>
                    <a:gd name="connsiteX24" fmla="*/ 799794 w 1067944"/>
                    <a:gd name="connsiteY24" fmla="*/ 1617216 h 1619598"/>
                    <a:gd name="connsiteX25" fmla="*/ 464455 w 1067944"/>
                    <a:gd name="connsiteY25" fmla="*/ 1209157 h 1619598"/>
                    <a:gd name="connsiteX26" fmla="*/ 380800 w 1067944"/>
                    <a:gd name="connsiteY26" fmla="*/ 1044210 h 1619598"/>
                    <a:gd name="connsiteX27" fmla="*/ 367159 w 1067944"/>
                    <a:gd name="connsiteY27" fmla="*/ 1027036 h 1619598"/>
                    <a:gd name="connsiteX28" fmla="*/ 286566 w 1067944"/>
                    <a:gd name="connsiteY28" fmla="*/ 910624 h 1619598"/>
                    <a:gd name="connsiteX29" fmla="*/ 277726 w 1067944"/>
                    <a:gd name="connsiteY29" fmla="*/ 895881 h 1619598"/>
                    <a:gd name="connsiteX30" fmla="*/ 273160 w 1067944"/>
                    <a:gd name="connsiteY30" fmla="*/ 894331 h 1619598"/>
                    <a:gd name="connsiteX31" fmla="*/ 297315 w 1067944"/>
                    <a:gd name="connsiteY31" fmla="*/ 1032842 h 1619598"/>
                    <a:gd name="connsiteX32" fmla="*/ 277444 w 1067944"/>
                    <a:gd name="connsiteY32" fmla="*/ 1361462 h 1619598"/>
                    <a:gd name="connsiteX33" fmla="*/ 76063 w 1067944"/>
                    <a:gd name="connsiteY33" fmla="*/ 873189 h 1619598"/>
                    <a:gd name="connsiteX34" fmla="*/ 43404 w 1067944"/>
                    <a:gd name="connsiteY34" fmla="*/ 685919 h 1619598"/>
                    <a:gd name="connsiteX35" fmla="*/ 29948 w 1067944"/>
                    <a:gd name="connsiteY35" fmla="*/ 658808 h 1619598"/>
                    <a:gd name="connsiteX36" fmla="*/ 0 w 1067944"/>
                    <a:gd name="connsiteY36" fmla="*/ 496573 h 1619598"/>
                    <a:gd name="connsiteX37" fmla="*/ 17133 w 1067944"/>
                    <a:gd name="connsiteY37" fmla="*/ 372631 h 1619598"/>
                    <a:gd name="connsiteX38" fmla="*/ 23568 w 1067944"/>
                    <a:gd name="connsiteY38" fmla="*/ 357992 h 1619598"/>
                    <a:gd name="connsiteX39" fmla="*/ 19833 w 1067944"/>
                    <a:gd name="connsiteY39" fmla="*/ 355096 h 1619598"/>
                    <a:gd name="connsiteX40" fmla="*/ 54704 w 1067944"/>
                    <a:gd name="connsiteY40" fmla="*/ 155343 h 1619598"/>
                    <a:gd name="connsiteX0" fmla="*/ 112386 w 1125626"/>
                    <a:gd name="connsiteY0" fmla="*/ 155343 h 1619598"/>
                    <a:gd name="connsiteX1" fmla="*/ 406793 w 1125626"/>
                    <a:gd name="connsiteY1" fmla="*/ 1713 h 1619598"/>
                    <a:gd name="connsiteX2" fmla="*/ 562374 w 1125626"/>
                    <a:gd name="connsiteY2" fmla="*/ 86175 h 1619598"/>
                    <a:gd name="connsiteX3" fmla="*/ 564128 w 1125626"/>
                    <a:gd name="connsiteY3" fmla="*/ 103392 h 1619598"/>
                    <a:gd name="connsiteX4" fmla="*/ 569808 w 1125626"/>
                    <a:gd name="connsiteY4" fmla="*/ 105070 h 1619598"/>
                    <a:gd name="connsiteX5" fmla="*/ 812126 w 1125626"/>
                    <a:gd name="connsiteY5" fmla="*/ 412575 h 1619598"/>
                    <a:gd name="connsiteX6" fmla="*/ 817626 w 1125626"/>
                    <a:gd name="connsiteY6" fmla="*/ 472243 h 1619598"/>
                    <a:gd name="connsiteX7" fmla="*/ 825048 w 1125626"/>
                    <a:gd name="connsiteY7" fmla="*/ 468126 h 1619598"/>
                    <a:gd name="connsiteX8" fmla="*/ 828969 w 1125626"/>
                    <a:gd name="connsiteY8" fmla="*/ 474081 h 1619598"/>
                    <a:gd name="connsiteX9" fmla="*/ 932694 w 1125626"/>
                    <a:gd name="connsiteY9" fmla="*/ 647783 h 1619598"/>
                    <a:gd name="connsiteX10" fmla="*/ 1112815 w 1125626"/>
                    <a:gd name="connsiteY10" fmla="*/ 1141932 h 1619598"/>
                    <a:gd name="connsiteX11" fmla="*/ 1065048 w 1125626"/>
                    <a:gd name="connsiteY11" fmla="*/ 1121743 h 1619598"/>
                    <a:gd name="connsiteX12" fmla="*/ 1041640 w 1125626"/>
                    <a:gd name="connsiteY12" fmla="*/ 1098546 h 1619598"/>
                    <a:gd name="connsiteX13" fmla="*/ 1070161 w 1125626"/>
                    <a:gd name="connsiteY13" fmla="*/ 1164687 h 1619598"/>
                    <a:gd name="connsiteX14" fmla="*/ 1112121 w 1125626"/>
                    <a:gd name="connsiteY14" fmla="*/ 1403326 h 1619598"/>
                    <a:gd name="connsiteX15" fmla="*/ 979371 w 1125626"/>
                    <a:gd name="connsiteY15" fmla="*/ 1302960 h 1619598"/>
                    <a:gd name="connsiteX16" fmla="*/ 972427 w 1125626"/>
                    <a:gd name="connsiteY16" fmla="*/ 1293952 h 1619598"/>
                    <a:gd name="connsiteX17" fmla="*/ 971365 w 1125626"/>
                    <a:gd name="connsiteY17" fmla="*/ 1297191 h 1619598"/>
                    <a:gd name="connsiteX18" fmla="*/ 992903 w 1125626"/>
                    <a:gd name="connsiteY18" fmla="*/ 1347139 h 1619598"/>
                    <a:gd name="connsiteX19" fmla="*/ 1034864 w 1125626"/>
                    <a:gd name="connsiteY19" fmla="*/ 1585778 h 1619598"/>
                    <a:gd name="connsiteX20" fmla="*/ 854642 w 1125626"/>
                    <a:gd name="connsiteY20" fmla="*/ 1423824 h 1619598"/>
                    <a:gd name="connsiteX21" fmla="*/ 820919 w 1125626"/>
                    <a:gd name="connsiteY21" fmla="*/ 1375126 h 1619598"/>
                    <a:gd name="connsiteX22" fmla="*/ 813466 w 1125626"/>
                    <a:gd name="connsiteY22" fmla="*/ 1373829 h 1619598"/>
                    <a:gd name="connsiteX23" fmla="*/ 815514 w 1125626"/>
                    <a:gd name="connsiteY23" fmla="*/ 1378578 h 1619598"/>
                    <a:gd name="connsiteX24" fmla="*/ 857476 w 1125626"/>
                    <a:gd name="connsiteY24" fmla="*/ 1617216 h 1619598"/>
                    <a:gd name="connsiteX25" fmla="*/ 522137 w 1125626"/>
                    <a:gd name="connsiteY25" fmla="*/ 1209157 h 1619598"/>
                    <a:gd name="connsiteX26" fmla="*/ 438482 w 1125626"/>
                    <a:gd name="connsiteY26" fmla="*/ 1044210 h 1619598"/>
                    <a:gd name="connsiteX27" fmla="*/ 424841 w 1125626"/>
                    <a:gd name="connsiteY27" fmla="*/ 1027036 h 1619598"/>
                    <a:gd name="connsiteX28" fmla="*/ 344248 w 1125626"/>
                    <a:gd name="connsiteY28" fmla="*/ 910624 h 1619598"/>
                    <a:gd name="connsiteX29" fmla="*/ 335408 w 1125626"/>
                    <a:gd name="connsiteY29" fmla="*/ 895881 h 1619598"/>
                    <a:gd name="connsiteX30" fmla="*/ 330842 w 1125626"/>
                    <a:gd name="connsiteY30" fmla="*/ 894331 h 1619598"/>
                    <a:gd name="connsiteX31" fmla="*/ 354997 w 1125626"/>
                    <a:gd name="connsiteY31" fmla="*/ 1032842 h 1619598"/>
                    <a:gd name="connsiteX32" fmla="*/ 335126 w 1125626"/>
                    <a:gd name="connsiteY32" fmla="*/ 1361462 h 1619598"/>
                    <a:gd name="connsiteX33" fmla="*/ 133745 w 1125626"/>
                    <a:gd name="connsiteY33" fmla="*/ 873189 h 1619598"/>
                    <a:gd name="connsiteX34" fmla="*/ 101086 w 1125626"/>
                    <a:gd name="connsiteY34" fmla="*/ 685919 h 1619598"/>
                    <a:gd name="connsiteX35" fmla="*/ 87630 w 1125626"/>
                    <a:gd name="connsiteY35" fmla="*/ 658808 h 1619598"/>
                    <a:gd name="connsiteX36" fmla="*/ 57682 w 1125626"/>
                    <a:gd name="connsiteY36" fmla="*/ 496573 h 1619598"/>
                    <a:gd name="connsiteX37" fmla="*/ 74815 w 1125626"/>
                    <a:gd name="connsiteY37" fmla="*/ 372631 h 1619598"/>
                    <a:gd name="connsiteX38" fmla="*/ 81250 w 1125626"/>
                    <a:gd name="connsiteY38" fmla="*/ 357992 h 1619598"/>
                    <a:gd name="connsiteX39" fmla="*/ 4919 w 1125626"/>
                    <a:gd name="connsiteY39" fmla="*/ 248675 h 1619598"/>
                    <a:gd name="connsiteX40" fmla="*/ 112386 w 1125626"/>
                    <a:gd name="connsiteY40" fmla="*/ 155343 h 1619598"/>
                    <a:gd name="connsiteX0" fmla="*/ 0 w 1120707"/>
                    <a:gd name="connsiteY0" fmla="*/ 253392 h 1624315"/>
                    <a:gd name="connsiteX1" fmla="*/ 401874 w 1120707"/>
                    <a:gd name="connsiteY1" fmla="*/ 6430 h 1624315"/>
                    <a:gd name="connsiteX2" fmla="*/ 557455 w 1120707"/>
                    <a:gd name="connsiteY2" fmla="*/ 90892 h 1624315"/>
                    <a:gd name="connsiteX3" fmla="*/ 559209 w 1120707"/>
                    <a:gd name="connsiteY3" fmla="*/ 108109 h 1624315"/>
                    <a:gd name="connsiteX4" fmla="*/ 564889 w 1120707"/>
                    <a:gd name="connsiteY4" fmla="*/ 109787 h 1624315"/>
                    <a:gd name="connsiteX5" fmla="*/ 807207 w 1120707"/>
                    <a:gd name="connsiteY5" fmla="*/ 417292 h 1624315"/>
                    <a:gd name="connsiteX6" fmla="*/ 812707 w 1120707"/>
                    <a:gd name="connsiteY6" fmla="*/ 476960 h 1624315"/>
                    <a:gd name="connsiteX7" fmla="*/ 820129 w 1120707"/>
                    <a:gd name="connsiteY7" fmla="*/ 472843 h 1624315"/>
                    <a:gd name="connsiteX8" fmla="*/ 824050 w 1120707"/>
                    <a:gd name="connsiteY8" fmla="*/ 478798 h 1624315"/>
                    <a:gd name="connsiteX9" fmla="*/ 927775 w 1120707"/>
                    <a:gd name="connsiteY9" fmla="*/ 652500 h 1624315"/>
                    <a:gd name="connsiteX10" fmla="*/ 1107896 w 1120707"/>
                    <a:gd name="connsiteY10" fmla="*/ 1146649 h 1624315"/>
                    <a:gd name="connsiteX11" fmla="*/ 1060129 w 1120707"/>
                    <a:gd name="connsiteY11" fmla="*/ 1126460 h 1624315"/>
                    <a:gd name="connsiteX12" fmla="*/ 1036721 w 1120707"/>
                    <a:gd name="connsiteY12" fmla="*/ 1103263 h 1624315"/>
                    <a:gd name="connsiteX13" fmla="*/ 1065242 w 1120707"/>
                    <a:gd name="connsiteY13" fmla="*/ 1169404 h 1624315"/>
                    <a:gd name="connsiteX14" fmla="*/ 1107202 w 1120707"/>
                    <a:gd name="connsiteY14" fmla="*/ 1408043 h 1624315"/>
                    <a:gd name="connsiteX15" fmla="*/ 974452 w 1120707"/>
                    <a:gd name="connsiteY15" fmla="*/ 1307677 h 1624315"/>
                    <a:gd name="connsiteX16" fmla="*/ 967508 w 1120707"/>
                    <a:gd name="connsiteY16" fmla="*/ 1298669 h 1624315"/>
                    <a:gd name="connsiteX17" fmla="*/ 966446 w 1120707"/>
                    <a:gd name="connsiteY17" fmla="*/ 1301908 h 1624315"/>
                    <a:gd name="connsiteX18" fmla="*/ 987984 w 1120707"/>
                    <a:gd name="connsiteY18" fmla="*/ 1351856 h 1624315"/>
                    <a:gd name="connsiteX19" fmla="*/ 1029945 w 1120707"/>
                    <a:gd name="connsiteY19" fmla="*/ 1590495 h 1624315"/>
                    <a:gd name="connsiteX20" fmla="*/ 849723 w 1120707"/>
                    <a:gd name="connsiteY20" fmla="*/ 1428541 h 1624315"/>
                    <a:gd name="connsiteX21" fmla="*/ 816000 w 1120707"/>
                    <a:gd name="connsiteY21" fmla="*/ 1379843 h 1624315"/>
                    <a:gd name="connsiteX22" fmla="*/ 808547 w 1120707"/>
                    <a:gd name="connsiteY22" fmla="*/ 1378546 h 1624315"/>
                    <a:gd name="connsiteX23" fmla="*/ 810595 w 1120707"/>
                    <a:gd name="connsiteY23" fmla="*/ 1383295 h 1624315"/>
                    <a:gd name="connsiteX24" fmla="*/ 852557 w 1120707"/>
                    <a:gd name="connsiteY24" fmla="*/ 1621933 h 1624315"/>
                    <a:gd name="connsiteX25" fmla="*/ 517218 w 1120707"/>
                    <a:gd name="connsiteY25" fmla="*/ 1213874 h 1624315"/>
                    <a:gd name="connsiteX26" fmla="*/ 433563 w 1120707"/>
                    <a:gd name="connsiteY26" fmla="*/ 1048927 h 1624315"/>
                    <a:gd name="connsiteX27" fmla="*/ 419922 w 1120707"/>
                    <a:gd name="connsiteY27" fmla="*/ 1031753 h 1624315"/>
                    <a:gd name="connsiteX28" fmla="*/ 339329 w 1120707"/>
                    <a:gd name="connsiteY28" fmla="*/ 915341 h 1624315"/>
                    <a:gd name="connsiteX29" fmla="*/ 330489 w 1120707"/>
                    <a:gd name="connsiteY29" fmla="*/ 900598 h 1624315"/>
                    <a:gd name="connsiteX30" fmla="*/ 325923 w 1120707"/>
                    <a:gd name="connsiteY30" fmla="*/ 899048 h 1624315"/>
                    <a:gd name="connsiteX31" fmla="*/ 350078 w 1120707"/>
                    <a:gd name="connsiteY31" fmla="*/ 1037559 h 1624315"/>
                    <a:gd name="connsiteX32" fmla="*/ 330207 w 1120707"/>
                    <a:gd name="connsiteY32" fmla="*/ 1366179 h 1624315"/>
                    <a:gd name="connsiteX33" fmla="*/ 128826 w 1120707"/>
                    <a:gd name="connsiteY33" fmla="*/ 877906 h 1624315"/>
                    <a:gd name="connsiteX34" fmla="*/ 96167 w 1120707"/>
                    <a:gd name="connsiteY34" fmla="*/ 690636 h 1624315"/>
                    <a:gd name="connsiteX35" fmla="*/ 82711 w 1120707"/>
                    <a:gd name="connsiteY35" fmla="*/ 663525 h 1624315"/>
                    <a:gd name="connsiteX36" fmla="*/ 52763 w 1120707"/>
                    <a:gd name="connsiteY36" fmla="*/ 501290 h 1624315"/>
                    <a:gd name="connsiteX37" fmla="*/ 69896 w 1120707"/>
                    <a:gd name="connsiteY37" fmla="*/ 377348 h 1624315"/>
                    <a:gd name="connsiteX38" fmla="*/ 76331 w 1120707"/>
                    <a:gd name="connsiteY38" fmla="*/ 362709 h 1624315"/>
                    <a:gd name="connsiteX39" fmla="*/ 0 w 1120707"/>
                    <a:gd name="connsiteY39" fmla="*/ 253392 h 1624315"/>
                    <a:gd name="connsiteX0" fmla="*/ 0 w 1120707"/>
                    <a:gd name="connsiteY0" fmla="*/ 162500 h 1533423"/>
                    <a:gd name="connsiteX1" fmla="*/ 557455 w 1120707"/>
                    <a:gd name="connsiteY1" fmla="*/ 0 h 1533423"/>
                    <a:gd name="connsiteX2" fmla="*/ 559209 w 1120707"/>
                    <a:gd name="connsiteY2" fmla="*/ 17217 h 1533423"/>
                    <a:gd name="connsiteX3" fmla="*/ 564889 w 1120707"/>
                    <a:gd name="connsiteY3" fmla="*/ 18895 h 1533423"/>
                    <a:gd name="connsiteX4" fmla="*/ 807207 w 1120707"/>
                    <a:gd name="connsiteY4" fmla="*/ 326400 h 1533423"/>
                    <a:gd name="connsiteX5" fmla="*/ 812707 w 1120707"/>
                    <a:gd name="connsiteY5" fmla="*/ 386068 h 1533423"/>
                    <a:gd name="connsiteX6" fmla="*/ 820129 w 1120707"/>
                    <a:gd name="connsiteY6" fmla="*/ 381951 h 1533423"/>
                    <a:gd name="connsiteX7" fmla="*/ 824050 w 1120707"/>
                    <a:gd name="connsiteY7" fmla="*/ 387906 h 1533423"/>
                    <a:gd name="connsiteX8" fmla="*/ 927775 w 1120707"/>
                    <a:gd name="connsiteY8" fmla="*/ 561608 h 1533423"/>
                    <a:gd name="connsiteX9" fmla="*/ 1107896 w 1120707"/>
                    <a:gd name="connsiteY9" fmla="*/ 1055757 h 1533423"/>
                    <a:gd name="connsiteX10" fmla="*/ 1060129 w 1120707"/>
                    <a:gd name="connsiteY10" fmla="*/ 1035568 h 1533423"/>
                    <a:gd name="connsiteX11" fmla="*/ 1036721 w 1120707"/>
                    <a:gd name="connsiteY11" fmla="*/ 1012371 h 1533423"/>
                    <a:gd name="connsiteX12" fmla="*/ 1065242 w 1120707"/>
                    <a:gd name="connsiteY12" fmla="*/ 1078512 h 1533423"/>
                    <a:gd name="connsiteX13" fmla="*/ 1107202 w 1120707"/>
                    <a:gd name="connsiteY13" fmla="*/ 1317151 h 1533423"/>
                    <a:gd name="connsiteX14" fmla="*/ 974452 w 1120707"/>
                    <a:gd name="connsiteY14" fmla="*/ 1216785 h 1533423"/>
                    <a:gd name="connsiteX15" fmla="*/ 967508 w 1120707"/>
                    <a:gd name="connsiteY15" fmla="*/ 1207777 h 1533423"/>
                    <a:gd name="connsiteX16" fmla="*/ 966446 w 1120707"/>
                    <a:gd name="connsiteY16" fmla="*/ 1211016 h 1533423"/>
                    <a:gd name="connsiteX17" fmla="*/ 987984 w 1120707"/>
                    <a:gd name="connsiteY17" fmla="*/ 1260964 h 1533423"/>
                    <a:gd name="connsiteX18" fmla="*/ 1029945 w 1120707"/>
                    <a:gd name="connsiteY18" fmla="*/ 1499603 h 1533423"/>
                    <a:gd name="connsiteX19" fmla="*/ 849723 w 1120707"/>
                    <a:gd name="connsiteY19" fmla="*/ 1337649 h 1533423"/>
                    <a:gd name="connsiteX20" fmla="*/ 816000 w 1120707"/>
                    <a:gd name="connsiteY20" fmla="*/ 1288951 h 1533423"/>
                    <a:gd name="connsiteX21" fmla="*/ 808547 w 1120707"/>
                    <a:gd name="connsiteY21" fmla="*/ 1287654 h 1533423"/>
                    <a:gd name="connsiteX22" fmla="*/ 810595 w 1120707"/>
                    <a:gd name="connsiteY22" fmla="*/ 1292403 h 1533423"/>
                    <a:gd name="connsiteX23" fmla="*/ 852557 w 1120707"/>
                    <a:gd name="connsiteY23" fmla="*/ 1531041 h 1533423"/>
                    <a:gd name="connsiteX24" fmla="*/ 517218 w 1120707"/>
                    <a:gd name="connsiteY24" fmla="*/ 1122982 h 1533423"/>
                    <a:gd name="connsiteX25" fmla="*/ 433563 w 1120707"/>
                    <a:gd name="connsiteY25" fmla="*/ 958035 h 1533423"/>
                    <a:gd name="connsiteX26" fmla="*/ 419922 w 1120707"/>
                    <a:gd name="connsiteY26" fmla="*/ 940861 h 1533423"/>
                    <a:gd name="connsiteX27" fmla="*/ 339329 w 1120707"/>
                    <a:gd name="connsiteY27" fmla="*/ 824449 h 1533423"/>
                    <a:gd name="connsiteX28" fmla="*/ 330489 w 1120707"/>
                    <a:gd name="connsiteY28" fmla="*/ 809706 h 1533423"/>
                    <a:gd name="connsiteX29" fmla="*/ 325923 w 1120707"/>
                    <a:gd name="connsiteY29" fmla="*/ 808156 h 1533423"/>
                    <a:gd name="connsiteX30" fmla="*/ 350078 w 1120707"/>
                    <a:gd name="connsiteY30" fmla="*/ 946667 h 1533423"/>
                    <a:gd name="connsiteX31" fmla="*/ 330207 w 1120707"/>
                    <a:gd name="connsiteY31" fmla="*/ 1275287 h 1533423"/>
                    <a:gd name="connsiteX32" fmla="*/ 128826 w 1120707"/>
                    <a:gd name="connsiteY32" fmla="*/ 787014 h 1533423"/>
                    <a:gd name="connsiteX33" fmla="*/ 96167 w 1120707"/>
                    <a:gd name="connsiteY33" fmla="*/ 599744 h 1533423"/>
                    <a:gd name="connsiteX34" fmla="*/ 82711 w 1120707"/>
                    <a:gd name="connsiteY34" fmla="*/ 572633 h 1533423"/>
                    <a:gd name="connsiteX35" fmla="*/ 52763 w 1120707"/>
                    <a:gd name="connsiteY35" fmla="*/ 410398 h 1533423"/>
                    <a:gd name="connsiteX36" fmla="*/ 69896 w 1120707"/>
                    <a:gd name="connsiteY36" fmla="*/ 286456 h 1533423"/>
                    <a:gd name="connsiteX37" fmla="*/ 76331 w 1120707"/>
                    <a:gd name="connsiteY37" fmla="*/ 271817 h 1533423"/>
                    <a:gd name="connsiteX38" fmla="*/ 0 w 1120707"/>
                    <a:gd name="connsiteY38" fmla="*/ 162500 h 1533423"/>
                    <a:gd name="connsiteX0" fmla="*/ 23568 w 1067944"/>
                    <a:gd name="connsiteY0" fmla="*/ 271817 h 1533423"/>
                    <a:gd name="connsiteX1" fmla="*/ 504692 w 1067944"/>
                    <a:gd name="connsiteY1" fmla="*/ 0 h 1533423"/>
                    <a:gd name="connsiteX2" fmla="*/ 506446 w 1067944"/>
                    <a:gd name="connsiteY2" fmla="*/ 17217 h 1533423"/>
                    <a:gd name="connsiteX3" fmla="*/ 512126 w 1067944"/>
                    <a:gd name="connsiteY3" fmla="*/ 18895 h 1533423"/>
                    <a:gd name="connsiteX4" fmla="*/ 754444 w 1067944"/>
                    <a:gd name="connsiteY4" fmla="*/ 326400 h 1533423"/>
                    <a:gd name="connsiteX5" fmla="*/ 759944 w 1067944"/>
                    <a:gd name="connsiteY5" fmla="*/ 386068 h 1533423"/>
                    <a:gd name="connsiteX6" fmla="*/ 767366 w 1067944"/>
                    <a:gd name="connsiteY6" fmla="*/ 381951 h 1533423"/>
                    <a:gd name="connsiteX7" fmla="*/ 771287 w 1067944"/>
                    <a:gd name="connsiteY7" fmla="*/ 387906 h 1533423"/>
                    <a:gd name="connsiteX8" fmla="*/ 875012 w 1067944"/>
                    <a:gd name="connsiteY8" fmla="*/ 561608 h 1533423"/>
                    <a:gd name="connsiteX9" fmla="*/ 1055133 w 1067944"/>
                    <a:gd name="connsiteY9" fmla="*/ 1055757 h 1533423"/>
                    <a:gd name="connsiteX10" fmla="*/ 1007366 w 1067944"/>
                    <a:gd name="connsiteY10" fmla="*/ 1035568 h 1533423"/>
                    <a:gd name="connsiteX11" fmla="*/ 983958 w 1067944"/>
                    <a:gd name="connsiteY11" fmla="*/ 1012371 h 1533423"/>
                    <a:gd name="connsiteX12" fmla="*/ 1012479 w 1067944"/>
                    <a:gd name="connsiteY12" fmla="*/ 1078512 h 1533423"/>
                    <a:gd name="connsiteX13" fmla="*/ 1054439 w 1067944"/>
                    <a:gd name="connsiteY13" fmla="*/ 1317151 h 1533423"/>
                    <a:gd name="connsiteX14" fmla="*/ 921689 w 1067944"/>
                    <a:gd name="connsiteY14" fmla="*/ 1216785 h 1533423"/>
                    <a:gd name="connsiteX15" fmla="*/ 914745 w 1067944"/>
                    <a:gd name="connsiteY15" fmla="*/ 1207777 h 1533423"/>
                    <a:gd name="connsiteX16" fmla="*/ 913683 w 1067944"/>
                    <a:gd name="connsiteY16" fmla="*/ 1211016 h 1533423"/>
                    <a:gd name="connsiteX17" fmla="*/ 935221 w 1067944"/>
                    <a:gd name="connsiteY17" fmla="*/ 1260964 h 1533423"/>
                    <a:gd name="connsiteX18" fmla="*/ 977182 w 1067944"/>
                    <a:gd name="connsiteY18" fmla="*/ 1499603 h 1533423"/>
                    <a:gd name="connsiteX19" fmla="*/ 796960 w 1067944"/>
                    <a:gd name="connsiteY19" fmla="*/ 1337649 h 1533423"/>
                    <a:gd name="connsiteX20" fmla="*/ 763237 w 1067944"/>
                    <a:gd name="connsiteY20" fmla="*/ 1288951 h 1533423"/>
                    <a:gd name="connsiteX21" fmla="*/ 755784 w 1067944"/>
                    <a:gd name="connsiteY21" fmla="*/ 1287654 h 1533423"/>
                    <a:gd name="connsiteX22" fmla="*/ 757832 w 1067944"/>
                    <a:gd name="connsiteY22" fmla="*/ 1292403 h 1533423"/>
                    <a:gd name="connsiteX23" fmla="*/ 799794 w 1067944"/>
                    <a:gd name="connsiteY23" fmla="*/ 1531041 h 1533423"/>
                    <a:gd name="connsiteX24" fmla="*/ 464455 w 1067944"/>
                    <a:gd name="connsiteY24" fmla="*/ 1122982 h 1533423"/>
                    <a:gd name="connsiteX25" fmla="*/ 380800 w 1067944"/>
                    <a:gd name="connsiteY25" fmla="*/ 958035 h 1533423"/>
                    <a:gd name="connsiteX26" fmla="*/ 367159 w 1067944"/>
                    <a:gd name="connsiteY26" fmla="*/ 940861 h 1533423"/>
                    <a:gd name="connsiteX27" fmla="*/ 286566 w 1067944"/>
                    <a:gd name="connsiteY27" fmla="*/ 824449 h 1533423"/>
                    <a:gd name="connsiteX28" fmla="*/ 277726 w 1067944"/>
                    <a:gd name="connsiteY28" fmla="*/ 809706 h 1533423"/>
                    <a:gd name="connsiteX29" fmla="*/ 273160 w 1067944"/>
                    <a:gd name="connsiteY29" fmla="*/ 808156 h 1533423"/>
                    <a:gd name="connsiteX30" fmla="*/ 297315 w 1067944"/>
                    <a:gd name="connsiteY30" fmla="*/ 946667 h 1533423"/>
                    <a:gd name="connsiteX31" fmla="*/ 277444 w 1067944"/>
                    <a:gd name="connsiteY31" fmla="*/ 1275287 h 1533423"/>
                    <a:gd name="connsiteX32" fmla="*/ 76063 w 1067944"/>
                    <a:gd name="connsiteY32" fmla="*/ 787014 h 1533423"/>
                    <a:gd name="connsiteX33" fmla="*/ 43404 w 1067944"/>
                    <a:gd name="connsiteY33" fmla="*/ 599744 h 1533423"/>
                    <a:gd name="connsiteX34" fmla="*/ 29948 w 1067944"/>
                    <a:gd name="connsiteY34" fmla="*/ 572633 h 1533423"/>
                    <a:gd name="connsiteX35" fmla="*/ 0 w 1067944"/>
                    <a:gd name="connsiteY35" fmla="*/ 410398 h 1533423"/>
                    <a:gd name="connsiteX36" fmla="*/ 17133 w 1067944"/>
                    <a:gd name="connsiteY36" fmla="*/ 286456 h 1533423"/>
                    <a:gd name="connsiteX37" fmla="*/ 23568 w 1067944"/>
                    <a:gd name="connsiteY37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271817 h 1533423"/>
                    <a:gd name="connsiteX1" fmla="*/ 205745 w 1067944"/>
                    <a:gd name="connsiteY1" fmla="*/ 16411 h 1533423"/>
                    <a:gd name="connsiteX2" fmla="*/ 504692 w 1067944"/>
                    <a:gd name="connsiteY2" fmla="*/ 0 h 1533423"/>
                    <a:gd name="connsiteX3" fmla="*/ 506446 w 1067944"/>
                    <a:gd name="connsiteY3" fmla="*/ 17217 h 1533423"/>
                    <a:gd name="connsiteX4" fmla="*/ 512126 w 1067944"/>
                    <a:gd name="connsiteY4" fmla="*/ 18895 h 1533423"/>
                    <a:gd name="connsiteX5" fmla="*/ 754444 w 1067944"/>
                    <a:gd name="connsiteY5" fmla="*/ 326400 h 1533423"/>
                    <a:gd name="connsiteX6" fmla="*/ 759944 w 1067944"/>
                    <a:gd name="connsiteY6" fmla="*/ 386068 h 1533423"/>
                    <a:gd name="connsiteX7" fmla="*/ 767366 w 1067944"/>
                    <a:gd name="connsiteY7" fmla="*/ 381951 h 1533423"/>
                    <a:gd name="connsiteX8" fmla="*/ 771287 w 1067944"/>
                    <a:gd name="connsiteY8" fmla="*/ 387906 h 1533423"/>
                    <a:gd name="connsiteX9" fmla="*/ 875012 w 1067944"/>
                    <a:gd name="connsiteY9" fmla="*/ 561608 h 1533423"/>
                    <a:gd name="connsiteX10" fmla="*/ 1055133 w 1067944"/>
                    <a:gd name="connsiteY10" fmla="*/ 1055757 h 1533423"/>
                    <a:gd name="connsiteX11" fmla="*/ 1007366 w 1067944"/>
                    <a:gd name="connsiteY11" fmla="*/ 1035568 h 1533423"/>
                    <a:gd name="connsiteX12" fmla="*/ 983958 w 1067944"/>
                    <a:gd name="connsiteY12" fmla="*/ 1012371 h 1533423"/>
                    <a:gd name="connsiteX13" fmla="*/ 1012479 w 1067944"/>
                    <a:gd name="connsiteY13" fmla="*/ 1078512 h 1533423"/>
                    <a:gd name="connsiteX14" fmla="*/ 1054439 w 1067944"/>
                    <a:gd name="connsiteY14" fmla="*/ 1317151 h 1533423"/>
                    <a:gd name="connsiteX15" fmla="*/ 921689 w 1067944"/>
                    <a:gd name="connsiteY15" fmla="*/ 1216785 h 1533423"/>
                    <a:gd name="connsiteX16" fmla="*/ 914745 w 1067944"/>
                    <a:gd name="connsiteY16" fmla="*/ 1207777 h 1533423"/>
                    <a:gd name="connsiteX17" fmla="*/ 913683 w 1067944"/>
                    <a:gd name="connsiteY17" fmla="*/ 1211016 h 1533423"/>
                    <a:gd name="connsiteX18" fmla="*/ 935221 w 1067944"/>
                    <a:gd name="connsiteY18" fmla="*/ 1260964 h 1533423"/>
                    <a:gd name="connsiteX19" fmla="*/ 977182 w 1067944"/>
                    <a:gd name="connsiteY19" fmla="*/ 1499603 h 1533423"/>
                    <a:gd name="connsiteX20" fmla="*/ 796960 w 1067944"/>
                    <a:gd name="connsiteY20" fmla="*/ 1337649 h 1533423"/>
                    <a:gd name="connsiteX21" fmla="*/ 763237 w 1067944"/>
                    <a:gd name="connsiteY21" fmla="*/ 1288951 h 1533423"/>
                    <a:gd name="connsiteX22" fmla="*/ 755784 w 1067944"/>
                    <a:gd name="connsiteY22" fmla="*/ 1287654 h 1533423"/>
                    <a:gd name="connsiteX23" fmla="*/ 757832 w 1067944"/>
                    <a:gd name="connsiteY23" fmla="*/ 1292403 h 1533423"/>
                    <a:gd name="connsiteX24" fmla="*/ 799794 w 1067944"/>
                    <a:gd name="connsiteY24" fmla="*/ 1531041 h 1533423"/>
                    <a:gd name="connsiteX25" fmla="*/ 464455 w 1067944"/>
                    <a:gd name="connsiteY25" fmla="*/ 1122982 h 1533423"/>
                    <a:gd name="connsiteX26" fmla="*/ 380800 w 1067944"/>
                    <a:gd name="connsiteY26" fmla="*/ 958035 h 1533423"/>
                    <a:gd name="connsiteX27" fmla="*/ 367159 w 1067944"/>
                    <a:gd name="connsiteY27" fmla="*/ 940861 h 1533423"/>
                    <a:gd name="connsiteX28" fmla="*/ 286566 w 1067944"/>
                    <a:gd name="connsiteY28" fmla="*/ 824449 h 1533423"/>
                    <a:gd name="connsiteX29" fmla="*/ 277726 w 1067944"/>
                    <a:gd name="connsiteY29" fmla="*/ 809706 h 1533423"/>
                    <a:gd name="connsiteX30" fmla="*/ 273160 w 1067944"/>
                    <a:gd name="connsiteY30" fmla="*/ 808156 h 1533423"/>
                    <a:gd name="connsiteX31" fmla="*/ 297315 w 1067944"/>
                    <a:gd name="connsiteY31" fmla="*/ 946667 h 1533423"/>
                    <a:gd name="connsiteX32" fmla="*/ 277444 w 1067944"/>
                    <a:gd name="connsiteY32" fmla="*/ 1275287 h 1533423"/>
                    <a:gd name="connsiteX33" fmla="*/ 76063 w 1067944"/>
                    <a:gd name="connsiteY33" fmla="*/ 787014 h 1533423"/>
                    <a:gd name="connsiteX34" fmla="*/ 43404 w 1067944"/>
                    <a:gd name="connsiteY34" fmla="*/ 599744 h 1533423"/>
                    <a:gd name="connsiteX35" fmla="*/ 29948 w 1067944"/>
                    <a:gd name="connsiteY35" fmla="*/ 572633 h 1533423"/>
                    <a:gd name="connsiteX36" fmla="*/ 0 w 1067944"/>
                    <a:gd name="connsiteY36" fmla="*/ 410398 h 1533423"/>
                    <a:gd name="connsiteX37" fmla="*/ 17133 w 1067944"/>
                    <a:gd name="connsiteY37" fmla="*/ 286456 h 1533423"/>
                    <a:gd name="connsiteX38" fmla="*/ 23568 w 1067944"/>
                    <a:gd name="connsiteY38" fmla="*/ 271817 h 1533423"/>
                    <a:gd name="connsiteX0" fmla="*/ 23568 w 1067944"/>
                    <a:gd name="connsiteY0" fmla="*/ 324795 h 1586401"/>
                    <a:gd name="connsiteX1" fmla="*/ 205745 w 1067944"/>
                    <a:gd name="connsiteY1" fmla="*/ 69389 h 1586401"/>
                    <a:gd name="connsiteX2" fmla="*/ 504692 w 1067944"/>
                    <a:gd name="connsiteY2" fmla="*/ 52978 h 1586401"/>
                    <a:gd name="connsiteX3" fmla="*/ 506446 w 1067944"/>
                    <a:gd name="connsiteY3" fmla="*/ 70195 h 1586401"/>
                    <a:gd name="connsiteX4" fmla="*/ 512126 w 1067944"/>
                    <a:gd name="connsiteY4" fmla="*/ 71873 h 1586401"/>
                    <a:gd name="connsiteX5" fmla="*/ 754444 w 1067944"/>
                    <a:gd name="connsiteY5" fmla="*/ 379378 h 1586401"/>
                    <a:gd name="connsiteX6" fmla="*/ 759944 w 1067944"/>
                    <a:gd name="connsiteY6" fmla="*/ 439046 h 1586401"/>
                    <a:gd name="connsiteX7" fmla="*/ 767366 w 1067944"/>
                    <a:gd name="connsiteY7" fmla="*/ 434929 h 1586401"/>
                    <a:gd name="connsiteX8" fmla="*/ 771287 w 1067944"/>
                    <a:gd name="connsiteY8" fmla="*/ 440884 h 1586401"/>
                    <a:gd name="connsiteX9" fmla="*/ 875012 w 1067944"/>
                    <a:gd name="connsiteY9" fmla="*/ 614586 h 1586401"/>
                    <a:gd name="connsiteX10" fmla="*/ 1055133 w 1067944"/>
                    <a:gd name="connsiteY10" fmla="*/ 1108735 h 1586401"/>
                    <a:gd name="connsiteX11" fmla="*/ 1007366 w 1067944"/>
                    <a:gd name="connsiteY11" fmla="*/ 1088546 h 1586401"/>
                    <a:gd name="connsiteX12" fmla="*/ 983958 w 1067944"/>
                    <a:gd name="connsiteY12" fmla="*/ 1065349 h 1586401"/>
                    <a:gd name="connsiteX13" fmla="*/ 1012479 w 1067944"/>
                    <a:gd name="connsiteY13" fmla="*/ 1131490 h 1586401"/>
                    <a:gd name="connsiteX14" fmla="*/ 1054439 w 1067944"/>
                    <a:gd name="connsiteY14" fmla="*/ 1370129 h 1586401"/>
                    <a:gd name="connsiteX15" fmla="*/ 921689 w 1067944"/>
                    <a:gd name="connsiteY15" fmla="*/ 1269763 h 1586401"/>
                    <a:gd name="connsiteX16" fmla="*/ 914745 w 1067944"/>
                    <a:gd name="connsiteY16" fmla="*/ 1260755 h 1586401"/>
                    <a:gd name="connsiteX17" fmla="*/ 913683 w 1067944"/>
                    <a:gd name="connsiteY17" fmla="*/ 1263994 h 1586401"/>
                    <a:gd name="connsiteX18" fmla="*/ 935221 w 1067944"/>
                    <a:gd name="connsiteY18" fmla="*/ 1313942 h 1586401"/>
                    <a:gd name="connsiteX19" fmla="*/ 977182 w 1067944"/>
                    <a:gd name="connsiteY19" fmla="*/ 1552581 h 1586401"/>
                    <a:gd name="connsiteX20" fmla="*/ 796960 w 1067944"/>
                    <a:gd name="connsiteY20" fmla="*/ 1390627 h 1586401"/>
                    <a:gd name="connsiteX21" fmla="*/ 763237 w 1067944"/>
                    <a:gd name="connsiteY21" fmla="*/ 1341929 h 1586401"/>
                    <a:gd name="connsiteX22" fmla="*/ 755784 w 1067944"/>
                    <a:gd name="connsiteY22" fmla="*/ 1340632 h 1586401"/>
                    <a:gd name="connsiteX23" fmla="*/ 757832 w 1067944"/>
                    <a:gd name="connsiteY23" fmla="*/ 1345381 h 1586401"/>
                    <a:gd name="connsiteX24" fmla="*/ 799794 w 1067944"/>
                    <a:gd name="connsiteY24" fmla="*/ 1584019 h 1586401"/>
                    <a:gd name="connsiteX25" fmla="*/ 464455 w 1067944"/>
                    <a:gd name="connsiteY25" fmla="*/ 1175960 h 1586401"/>
                    <a:gd name="connsiteX26" fmla="*/ 380800 w 1067944"/>
                    <a:gd name="connsiteY26" fmla="*/ 1011013 h 1586401"/>
                    <a:gd name="connsiteX27" fmla="*/ 367159 w 1067944"/>
                    <a:gd name="connsiteY27" fmla="*/ 993839 h 1586401"/>
                    <a:gd name="connsiteX28" fmla="*/ 286566 w 1067944"/>
                    <a:gd name="connsiteY28" fmla="*/ 877427 h 1586401"/>
                    <a:gd name="connsiteX29" fmla="*/ 277726 w 1067944"/>
                    <a:gd name="connsiteY29" fmla="*/ 862684 h 1586401"/>
                    <a:gd name="connsiteX30" fmla="*/ 273160 w 1067944"/>
                    <a:gd name="connsiteY30" fmla="*/ 861134 h 1586401"/>
                    <a:gd name="connsiteX31" fmla="*/ 297315 w 1067944"/>
                    <a:gd name="connsiteY31" fmla="*/ 999645 h 1586401"/>
                    <a:gd name="connsiteX32" fmla="*/ 277444 w 1067944"/>
                    <a:gd name="connsiteY32" fmla="*/ 1328265 h 1586401"/>
                    <a:gd name="connsiteX33" fmla="*/ 76063 w 1067944"/>
                    <a:gd name="connsiteY33" fmla="*/ 839992 h 1586401"/>
                    <a:gd name="connsiteX34" fmla="*/ 43404 w 1067944"/>
                    <a:gd name="connsiteY34" fmla="*/ 652722 h 1586401"/>
                    <a:gd name="connsiteX35" fmla="*/ 29948 w 1067944"/>
                    <a:gd name="connsiteY35" fmla="*/ 625611 h 1586401"/>
                    <a:gd name="connsiteX36" fmla="*/ 0 w 1067944"/>
                    <a:gd name="connsiteY36" fmla="*/ 463376 h 1586401"/>
                    <a:gd name="connsiteX37" fmla="*/ 17133 w 1067944"/>
                    <a:gd name="connsiteY37" fmla="*/ 339434 h 1586401"/>
                    <a:gd name="connsiteX38" fmla="*/ 23568 w 1067944"/>
                    <a:gd name="connsiteY38" fmla="*/ 324795 h 1586401"/>
                    <a:gd name="connsiteX0" fmla="*/ 33076 w 1077452"/>
                    <a:gd name="connsiteY0" fmla="*/ 324795 h 1586401"/>
                    <a:gd name="connsiteX1" fmla="*/ 215253 w 1077452"/>
                    <a:gd name="connsiteY1" fmla="*/ 69389 h 1586401"/>
                    <a:gd name="connsiteX2" fmla="*/ 514200 w 1077452"/>
                    <a:gd name="connsiteY2" fmla="*/ 52978 h 1586401"/>
                    <a:gd name="connsiteX3" fmla="*/ 515954 w 1077452"/>
                    <a:gd name="connsiteY3" fmla="*/ 70195 h 1586401"/>
                    <a:gd name="connsiteX4" fmla="*/ 521634 w 1077452"/>
                    <a:gd name="connsiteY4" fmla="*/ 71873 h 1586401"/>
                    <a:gd name="connsiteX5" fmla="*/ 763952 w 1077452"/>
                    <a:gd name="connsiteY5" fmla="*/ 379378 h 1586401"/>
                    <a:gd name="connsiteX6" fmla="*/ 769452 w 1077452"/>
                    <a:gd name="connsiteY6" fmla="*/ 439046 h 1586401"/>
                    <a:gd name="connsiteX7" fmla="*/ 776874 w 1077452"/>
                    <a:gd name="connsiteY7" fmla="*/ 434929 h 1586401"/>
                    <a:gd name="connsiteX8" fmla="*/ 780795 w 1077452"/>
                    <a:gd name="connsiteY8" fmla="*/ 440884 h 1586401"/>
                    <a:gd name="connsiteX9" fmla="*/ 884520 w 1077452"/>
                    <a:gd name="connsiteY9" fmla="*/ 614586 h 1586401"/>
                    <a:gd name="connsiteX10" fmla="*/ 1064641 w 1077452"/>
                    <a:gd name="connsiteY10" fmla="*/ 1108735 h 1586401"/>
                    <a:gd name="connsiteX11" fmla="*/ 1016874 w 1077452"/>
                    <a:gd name="connsiteY11" fmla="*/ 1088546 h 1586401"/>
                    <a:gd name="connsiteX12" fmla="*/ 993466 w 1077452"/>
                    <a:gd name="connsiteY12" fmla="*/ 1065349 h 1586401"/>
                    <a:gd name="connsiteX13" fmla="*/ 1021987 w 1077452"/>
                    <a:gd name="connsiteY13" fmla="*/ 1131490 h 1586401"/>
                    <a:gd name="connsiteX14" fmla="*/ 1063947 w 1077452"/>
                    <a:gd name="connsiteY14" fmla="*/ 1370129 h 1586401"/>
                    <a:gd name="connsiteX15" fmla="*/ 931197 w 1077452"/>
                    <a:gd name="connsiteY15" fmla="*/ 1269763 h 1586401"/>
                    <a:gd name="connsiteX16" fmla="*/ 924253 w 1077452"/>
                    <a:gd name="connsiteY16" fmla="*/ 1260755 h 1586401"/>
                    <a:gd name="connsiteX17" fmla="*/ 923191 w 1077452"/>
                    <a:gd name="connsiteY17" fmla="*/ 1263994 h 1586401"/>
                    <a:gd name="connsiteX18" fmla="*/ 944729 w 1077452"/>
                    <a:gd name="connsiteY18" fmla="*/ 1313942 h 1586401"/>
                    <a:gd name="connsiteX19" fmla="*/ 986690 w 1077452"/>
                    <a:gd name="connsiteY19" fmla="*/ 1552581 h 1586401"/>
                    <a:gd name="connsiteX20" fmla="*/ 806468 w 1077452"/>
                    <a:gd name="connsiteY20" fmla="*/ 1390627 h 1586401"/>
                    <a:gd name="connsiteX21" fmla="*/ 772745 w 1077452"/>
                    <a:gd name="connsiteY21" fmla="*/ 1341929 h 1586401"/>
                    <a:gd name="connsiteX22" fmla="*/ 765292 w 1077452"/>
                    <a:gd name="connsiteY22" fmla="*/ 1340632 h 1586401"/>
                    <a:gd name="connsiteX23" fmla="*/ 767340 w 1077452"/>
                    <a:gd name="connsiteY23" fmla="*/ 1345381 h 1586401"/>
                    <a:gd name="connsiteX24" fmla="*/ 809302 w 1077452"/>
                    <a:gd name="connsiteY24" fmla="*/ 1584019 h 1586401"/>
                    <a:gd name="connsiteX25" fmla="*/ 473963 w 1077452"/>
                    <a:gd name="connsiteY25" fmla="*/ 1175960 h 1586401"/>
                    <a:gd name="connsiteX26" fmla="*/ 390308 w 1077452"/>
                    <a:gd name="connsiteY26" fmla="*/ 1011013 h 1586401"/>
                    <a:gd name="connsiteX27" fmla="*/ 376667 w 1077452"/>
                    <a:gd name="connsiteY27" fmla="*/ 993839 h 1586401"/>
                    <a:gd name="connsiteX28" fmla="*/ 296074 w 1077452"/>
                    <a:gd name="connsiteY28" fmla="*/ 877427 h 1586401"/>
                    <a:gd name="connsiteX29" fmla="*/ 287234 w 1077452"/>
                    <a:gd name="connsiteY29" fmla="*/ 862684 h 1586401"/>
                    <a:gd name="connsiteX30" fmla="*/ 282668 w 1077452"/>
                    <a:gd name="connsiteY30" fmla="*/ 861134 h 1586401"/>
                    <a:gd name="connsiteX31" fmla="*/ 306823 w 1077452"/>
                    <a:gd name="connsiteY31" fmla="*/ 999645 h 1586401"/>
                    <a:gd name="connsiteX32" fmla="*/ 286952 w 1077452"/>
                    <a:gd name="connsiteY32" fmla="*/ 1328265 h 1586401"/>
                    <a:gd name="connsiteX33" fmla="*/ 85571 w 1077452"/>
                    <a:gd name="connsiteY33" fmla="*/ 839992 h 1586401"/>
                    <a:gd name="connsiteX34" fmla="*/ 52912 w 1077452"/>
                    <a:gd name="connsiteY34" fmla="*/ 652722 h 1586401"/>
                    <a:gd name="connsiteX35" fmla="*/ 39456 w 1077452"/>
                    <a:gd name="connsiteY35" fmla="*/ 625611 h 1586401"/>
                    <a:gd name="connsiteX36" fmla="*/ 9508 w 1077452"/>
                    <a:gd name="connsiteY36" fmla="*/ 463376 h 1586401"/>
                    <a:gd name="connsiteX37" fmla="*/ 26641 w 1077452"/>
                    <a:gd name="connsiteY37" fmla="*/ 339434 h 1586401"/>
                    <a:gd name="connsiteX38" fmla="*/ 33076 w 1077452"/>
                    <a:gd name="connsiteY38" fmla="*/ 324795 h 1586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077452" h="1586401">
                      <a:moveTo>
                        <a:pt x="33076" y="324795"/>
                      </a:moveTo>
                      <a:cubicBezTo>
                        <a:pt x="119407" y="270315"/>
                        <a:pt x="-191331" y="237248"/>
                        <a:pt x="215253" y="69389"/>
                      </a:cubicBezTo>
                      <a:cubicBezTo>
                        <a:pt x="444548" y="-79541"/>
                        <a:pt x="414551" y="58448"/>
                        <a:pt x="514200" y="52978"/>
                      </a:cubicBezTo>
                      <a:lnTo>
                        <a:pt x="515954" y="70195"/>
                      </a:lnTo>
                      <a:lnTo>
                        <a:pt x="521634" y="71873"/>
                      </a:lnTo>
                      <a:cubicBezTo>
                        <a:pt x="644208" y="120958"/>
                        <a:pt x="737300" y="236933"/>
                        <a:pt x="763952" y="379378"/>
                      </a:cubicBezTo>
                      <a:lnTo>
                        <a:pt x="769452" y="439046"/>
                      </a:lnTo>
                      <a:lnTo>
                        <a:pt x="776874" y="434929"/>
                      </a:lnTo>
                      <a:lnTo>
                        <a:pt x="780795" y="440884"/>
                      </a:lnTo>
                      <a:cubicBezTo>
                        <a:pt x="814576" y="493219"/>
                        <a:pt x="849730" y="551861"/>
                        <a:pt x="884520" y="614586"/>
                      </a:cubicBezTo>
                      <a:cubicBezTo>
                        <a:pt x="1023680" y="865488"/>
                        <a:pt x="1104322" y="1086726"/>
                        <a:pt x="1064641" y="1108735"/>
                      </a:cubicBezTo>
                      <a:cubicBezTo>
                        <a:pt x="1054720" y="1114237"/>
                        <a:pt x="1038219" y="1106767"/>
                        <a:pt x="1016874" y="1088546"/>
                      </a:cubicBezTo>
                      <a:lnTo>
                        <a:pt x="993466" y="1065349"/>
                      </a:lnTo>
                      <a:lnTo>
                        <a:pt x="1021987" y="1131490"/>
                      </a:lnTo>
                      <a:cubicBezTo>
                        <a:pt x="1074029" y="1260644"/>
                        <a:pt x="1092724" y="1354168"/>
                        <a:pt x="1063947" y="1370129"/>
                      </a:cubicBezTo>
                      <a:cubicBezTo>
                        <a:pt x="1040926" y="1382897"/>
                        <a:pt x="991882" y="1343608"/>
                        <a:pt x="931197" y="1269763"/>
                      </a:cubicBezTo>
                      <a:lnTo>
                        <a:pt x="924253" y="1260755"/>
                      </a:lnTo>
                      <a:lnTo>
                        <a:pt x="923191" y="1263994"/>
                      </a:lnTo>
                      <a:lnTo>
                        <a:pt x="944729" y="1313942"/>
                      </a:lnTo>
                      <a:cubicBezTo>
                        <a:pt x="996772" y="1443096"/>
                        <a:pt x="1015467" y="1536620"/>
                        <a:pt x="986690" y="1552581"/>
                      </a:cubicBezTo>
                      <a:cubicBezTo>
                        <a:pt x="957914" y="1568541"/>
                        <a:pt x="888475" y="1503162"/>
                        <a:pt x="806468" y="1390627"/>
                      </a:cubicBezTo>
                      <a:lnTo>
                        <a:pt x="772745" y="1341929"/>
                      </a:lnTo>
                      <a:lnTo>
                        <a:pt x="765292" y="1340632"/>
                      </a:lnTo>
                      <a:lnTo>
                        <a:pt x="767340" y="1345381"/>
                      </a:lnTo>
                      <a:cubicBezTo>
                        <a:pt x="819383" y="1474535"/>
                        <a:pt x="838078" y="1568058"/>
                        <a:pt x="809302" y="1584019"/>
                      </a:cubicBezTo>
                      <a:cubicBezTo>
                        <a:pt x="763258" y="1609556"/>
                        <a:pt x="613122" y="1426862"/>
                        <a:pt x="473963" y="1175960"/>
                      </a:cubicBezTo>
                      <a:lnTo>
                        <a:pt x="390308" y="1011013"/>
                      </a:lnTo>
                      <a:lnTo>
                        <a:pt x="376667" y="993839"/>
                      </a:lnTo>
                      <a:cubicBezTo>
                        <a:pt x="349522" y="957205"/>
                        <a:pt x="322558" y="918309"/>
                        <a:pt x="296074" y="877427"/>
                      </a:cubicBezTo>
                      <a:lnTo>
                        <a:pt x="287234" y="862684"/>
                      </a:lnTo>
                      <a:lnTo>
                        <a:pt x="282668" y="861134"/>
                      </a:lnTo>
                      <a:lnTo>
                        <a:pt x="306823" y="999645"/>
                      </a:lnTo>
                      <a:cubicBezTo>
                        <a:pt x="331480" y="1185029"/>
                        <a:pt x="325575" y="1320045"/>
                        <a:pt x="286952" y="1328265"/>
                      </a:cubicBezTo>
                      <a:cubicBezTo>
                        <a:pt x="235455" y="1339225"/>
                        <a:pt x="145293" y="1120617"/>
                        <a:pt x="85571" y="839992"/>
                      </a:cubicBezTo>
                      <a:lnTo>
                        <a:pt x="52912" y="652722"/>
                      </a:lnTo>
                      <a:lnTo>
                        <a:pt x="39456" y="625611"/>
                      </a:lnTo>
                      <a:cubicBezTo>
                        <a:pt x="20172" y="575746"/>
                        <a:pt x="9508" y="520923"/>
                        <a:pt x="9508" y="463376"/>
                      </a:cubicBezTo>
                      <a:cubicBezTo>
                        <a:pt x="9508" y="420215"/>
                        <a:pt x="15506" y="378587"/>
                        <a:pt x="26641" y="339434"/>
                      </a:cubicBezTo>
                      <a:lnTo>
                        <a:pt x="33076" y="324795"/>
                      </a:lnTo>
                      <a:close/>
                    </a:path>
                  </a:pathLst>
                </a:custGeom>
                <a:solidFill>
                  <a:srgbClr val="FFC4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 dirty="0"/>
                </a:p>
              </p:txBody>
            </p:sp>
          </p:grpSp>
          <p:sp>
            <p:nvSpPr>
              <p:cNvPr id="271" name="Szabadkézi sokszög 270"/>
              <p:cNvSpPr/>
              <p:nvPr/>
            </p:nvSpPr>
            <p:spPr>
              <a:xfrm>
                <a:off x="1045594" y="2496489"/>
                <a:ext cx="1053191" cy="1382548"/>
              </a:xfrm>
              <a:custGeom>
                <a:avLst/>
                <a:gdLst>
                  <a:gd name="connsiteX0" fmla="*/ 929662 w 1859325"/>
                  <a:gd name="connsiteY0" fmla="*/ 1119694 h 2440734"/>
                  <a:gd name="connsiteX1" fmla="*/ 1675190 w 1859325"/>
                  <a:gd name="connsiteY1" fmla="*/ 1313156 h 2440734"/>
                  <a:gd name="connsiteX2" fmla="*/ 1690897 w 1859325"/>
                  <a:gd name="connsiteY2" fmla="*/ 1323983 h 2440734"/>
                  <a:gd name="connsiteX3" fmla="*/ 1690897 w 1859325"/>
                  <a:gd name="connsiteY3" fmla="*/ 2236444 h 2440734"/>
                  <a:gd name="connsiteX4" fmla="*/ 1690897 w 1859325"/>
                  <a:gd name="connsiteY4" fmla="*/ 2236445 h 2440734"/>
                  <a:gd name="connsiteX5" fmla="*/ 1690897 w 1859325"/>
                  <a:gd name="connsiteY5" fmla="*/ 2239386 h 2440734"/>
                  <a:gd name="connsiteX6" fmla="*/ 1687791 w 1859325"/>
                  <a:gd name="connsiteY6" fmla="*/ 2238586 h 2440734"/>
                  <a:gd name="connsiteX7" fmla="*/ 1687790 w 1859325"/>
                  <a:gd name="connsiteY7" fmla="*/ 2238587 h 2440734"/>
                  <a:gd name="connsiteX8" fmla="*/ 1675190 w 1859325"/>
                  <a:gd name="connsiteY8" fmla="*/ 2247272 h 2440734"/>
                  <a:gd name="connsiteX9" fmla="*/ 929662 w 1859325"/>
                  <a:gd name="connsiteY9" fmla="*/ 2440734 h 2440734"/>
                  <a:gd name="connsiteX10" fmla="*/ 184134 w 1859325"/>
                  <a:gd name="connsiteY10" fmla="*/ 2247272 h 2440734"/>
                  <a:gd name="connsiteX11" fmla="*/ 171534 w 1859325"/>
                  <a:gd name="connsiteY11" fmla="*/ 2238587 h 2440734"/>
                  <a:gd name="connsiteX12" fmla="*/ 171533 w 1859325"/>
                  <a:gd name="connsiteY12" fmla="*/ 2238586 h 2440734"/>
                  <a:gd name="connsiteX13" fmla="*/ 168429 w 1859325"/>
                  <a:gd name="connsiteY13" fmla="*/ 2239386 h 2440734"/>
                  <a:gd name="connsiteX14" fmla="*/ 168429 w 1859325"/>
                  <a:gd name="connsiteY14" fmla="*/ 2236447 h 2440734"/>
                  <a:gd name="connsiteX15" fmla="*/ 168429 w 1859325"/>
                  <a:gd name="connsiteY15" fmla="*/ 2236446 h 2440734"/>
                  <a:gd name="connsiteX16" fmla="*/ 168429 w 1859325"/>
                  <a:gd name="connsiteY16" fmla="*/ 1323982 h 2440734"/>
                  <a:gd name="connsiteX17" fmla="*/ 184134 w 1859325"/>
                  <a:gd name="connsiteY17" fmla="*/ 1313156 h 2440734"/>
                  <a:gd name="connsiteX18" fmla="*/ 929662 w 1859325"/>
                  <a:gd name="connsiteY18" fmla="*/ 1119694 h 2440734"/>
                  <a:gd name="connsiteX19" fmla="*/ 329393 w 1859325"/>
                  <a:gd name="connsiteY19" fmla="*/ 0 h 2440734"/>
                  <a:gd name="connsiteX20" fmla="*/ 1529930 w 1859325"/>
                  <a:gd name="connsiteY20" fmla="*/ 0 h 2440734"/>
                  <a:gd name="connsiteX21" fmla="*/ 1577443 w 1859325"/>
                  <a:gd name="connsiteY21" fmla="*/ 12568 h 2440734"/>
                  <a:gd name="connsiteX22" fmla="*/ 1859325 w 1859325"/>
                  <a:gd name="connsiteY22" fmla="*/ 381480 h 2440734"/>
                  <a:gd name="connsiteX23" fmla="*/ 1859325 w 1859325"/>
                  <a:gd name="connsiteY23" fmla="*/ 580179 h 2440734"/>
                  <a:gd name="connsiteX24" fmla="*/ 1728965 w 1859325"/>
                  <a:gd name="connsiteY24" fmla="*/ 860482 h 2440734"/>
                  <a:gd name="connsiteX25" fmla="*/ 1690897 w 1859325"/>
                  <a:gd name="connsiteY25" fmla="*/ 888455 h 2440734"/>
                  <a:gd name="connsiteX26" fmla="*/ 1690897 w 1859325"/>
                  <a:gd name="connsiteY26" fmla="*/ 1323982 h 2440734"/>
                  <a:gd name="connsiteX27" fmla="*/ 1675190 w 1859325"/>
                  <a:gd name="connsiteY27" fmla="*/ 1313155 h 2440734"/>
                  <a:gd name="connsiteX28" fmla="*/ 929662 w 1859325"/>
                  <a:gd name="connsiteY28" fmla="*/ 1119693 h 2440734"/>
                  <a:gd name="connsiteX29" fmla="*/ 184134 w 1859325"/>
                  <a:gd name="connsiteY29" fmla="*/ 1313155 h 2440734"/>
                  <a:gd name="connsiteX30" fmla="*/ 168429 w 1859325"/>
                  <a:gd name="connsiteY30" fmla="*/ 1323981 h 2440734"/>
                  <a:gd name="connsiteX31" fmla="*/ 168429 w 1859325"/>
                  <a:gd name="connsiteY31" fmla="*/ 888455 h 2440734"/>
                  <a:gd name="connsiteX32" fmla="*/ 130361 w 1859325"/>
                  <a:gd name="connsiteY32" fmla="*/ 860482 h 2440734"/>
                  <a:gd name="connsiteX33" fmla="*/ 0 w 1859325"/>
                  <a:gd name="connsiteY33" fmla="*/ 580179 h 2440734"/>
                  <a:gd name="connsiteX34" fmla="*/ 0 w 1859325"/>
                  <a:gd name="connsiteY34" fmla="*/ 381480 h 2440734"/>
                  <a:gd name="connsiteX35" fmla="*/ 281881 w 1859325"/>
                  <a:gd name="connsiteY35" fmla="*/ 12568 h 2440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859325" h="2440734">
                    <a:moveTo>
                      <a:pt x="929662" y="1119694"/>
                    </a:moveTo>
                    <a:cubicBezTo>
                      <a:pt x="1220809" y="1119694"/>
                      <a:pt x="1484393" y="1193625"/>
                      <a:pt x="1675190" y="1313156"/>
                    </a:cubicBezTo>
                    <a:lnTo>
                      <a:pt x="1690897" y="1323983"/>
                    </a:lnTo>
                    <a:lnTo>
                      <a:pt x="1690897" y="2236444"/>
                    </a:lnTo>
                    <a:lnTo>
                      <a:pt x="1690897" y="2236445"/>
                    </a:lnTo>
                    <a:lnTo>
                      <a:pt x="1690897" y="2239386"/>
                    </a:lnTo>
                    <a:lnTo>
                      <a:pt x="1687791" y="2238586"/>
                    </a:lnTo>
                    <a:lnTo>
                      <a:pt x="1687790" y="2238587"/>
                    </a:lnTo>
                    <a:lnTo>
                      <a:pt x="1675190" y="2247272"/>
                    </a:lnTo>
                    <a:cubicBezTo>
                      <a:pt x="1484393" y="2366803"/>
                      <a:pt x="1220809" y="2440734"/>
                      <a:pt x="929662" y="2440734"/>
                    </a:cubicBezTo>
                    <a:cubicBezTo>
                      <a:pt x="638515" y="2440734"/>
                      <a:pt x="374931" y="2366803"/>
                      <a:pt x="184134" y="2247272"/>
                    </a:cubicBezTo>
                    <a:lnTo>
                      <a:pt x="171534" y="2238587"/>
                    </a:lnTo>
                    <a:lnTo>
                      <a:pt x="171533" y="2238586"/>
                    </a:lnTo>
                    <a:lnTo>
                      <a:pt x="168429" y="2239386"/>
                    </a:lnTo>
                    <a:lnTo>
                      <a:pt x="168429" y="2236447"/>
                    </a:lnTo>
                    <a:lnTo>
                      <a:pt x="168429" y="2236446"/>
                    </a:lnTo>
                    <a:lnTo>
                      <a:pt x="168429" y="1323982"/>
                    </a:lnTo>
                    <a:lnTo>
                      <a:pt x="184134" y="1313156"/>
                    </a:lnTo>
                    <a:cubicBezTo>
                      <a:pt x="374931" y="1193625"/>
                      <a:pt x="638515" y="1119694"/>
                      <a:pt x="929662" y="1119694"/>
                    </a:cubicBezTo>
                    <a:close/>
                    <a:moveTo>
                      <a:pt x="329393" y="0"/>
                    </a:moveTo>
                    <a:lnTo>
                      <a:pt x="1529930" y="0"/>
                    </a:lnTo>
                    <a:lnTo>
                      <a:pt x="1577443" y="12568"/>
                    </a:lnTo>
                    <a:cubicBezTo>
                      <a:pt x="1742517" y="70542"/>
                      <a:pt x="1859325" y="213862"/>
                      <a:pt x="1859325" y="381480"/>
                    </a:cubicBezTo>
                    <a:lnTo>
                      <a:pt x="1859325" y="580179"/>
                    </a:lnTo>
                    <a:cubicBezTo>
                      <a:pt x="1859325" y="689644"/>
                      <a:pt x="1809509" y="788746"/>
                      <a:pt x="1728965" y="860482"/>
                    </a:cubicBezTo>
                    <a:lnTo>
                      <a:pt x="1690897" y="888455"/>
                    </a:lnTo>
                    <a:lnTo>
                      <a:pt x="1690897" y="1323982"/>
                    </a:lnTo>
                    <a:lnTo>
                      <a:pt x="1675190" y="1313155"/>
                    </a:lnTo>
                    <a:cubicBezTo>
                      <a:pt x="1484393" y="1193624"/>
                      <a:pt x="1220809" y="1119693"/>
                      <a:pt x="929662" y="1119693"/>
                    </a:cubicBezTo>
                    <a:cubicBezTo>
                      <a:pt x="638515" y="1119693"/>
                      <a:pt x="374931" y="1193624"/>
                      <a:pt x="184134" y="1313155"/>
                    </a:cubicBezTo>
                    <a:lnTo>
                      <a:pt x="168429" y="1323981"/>
                    </a:lnTo>
                    <a:lnTo>
                      <a:pt x="168429" y="888455"/>
                    </a:lnTo>
                    <a:lnTo>
                      <a:pt x="130361" y="860482"/>
                    </a:lnTo>
                    <a:cubicBezTo>
                      <a:pt x="49818" y="788746"/>
                      <a:pt x="0" y="689644"/>
                      <a:pt x="0" y="580179"/>
                    </a:cubicBezTo>
                    <a:lnTo>
                      <a:pt x="0" y="381480"/>
                    </a:lnTo>
                    <a:cubicBezTo>
                      <a:pt x="0" y="213862"/>
                      <a:pt x="116807" y="70542"/>
                      <a:pt x="281881" y="1256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BF3F"/>
                  </a:gs>
                  <a:gs pos="100000">
                    <a:srgbClr val="F79735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72" name="Ellipszis 205"/>
              <p:cNvSpPr/>
              <p:nvPr/>
            </p:nvSpPr>
            <p:spPr>
              <a:xfrm flipH="1">
                <a:off x="1028526" y="1330942"/>
                <a:ext cx="1137643" cy="483737"/>
              </a:xfrm>
              <a:custGeom>
                <a:avLst/>
                <a:gdLst>
                  <a:gd name="connsiteX0" fmla="*/ 0 w 1250441"/>
                  <a:gd name="connsiteY0" fmla="*/ 559985 h 1119970"/>
                  <a:gd name="connsiteX1" fmla="*/ 625221 w 1250441"/>
                  <a:gd name="connsiteY1" fmla="*/ 0 h 1119970"/>
                  <a:gd name="connsiteX2" fmla="*/ 1250442 w 1250441"/>
                  <a:gd name="connsiteY2" fmla="*/ 559985 h 1119970"/>
                  <a:gd name="connsiteX3" fmla="*/ 625221 w 1250441"/>
                  <a:gd name="connsiteY3" fmla="*/ 1119970 h 1119970"/>
                  <a:gd name="connsiteX4" fmla="*/ 0 w 1250441"/>
                  <a:gd name="connsiteY4" fmla="*/ 559985 h 1119970"/>
                  <a:gd name="connsiteX0" fmla="*/ 0 w 1250442"/>
                  <a:gd name="connsiteY0" fmla="*/ 559985 h 629983"/>
                  <a:gd name="connsiteX1" fmla="*/ 625221 w 1250442"/>
                  <a:gd name="connsiteY1" fmla="*/ 0 h 629983"/>
                  <a:gd name="connsiteX2" fmla="*/ 1250442 w 1250442"/>
                  <a:gd name="connsiteY2" fmla="*/ 559985 h 629983"/>
                  <a:gd name="connsiteX3" fmla="*/ 0 w 1250442"/>
                  <a:gd name="connsiteY3" fmla="*/ 559985 h 629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442" h="629983">
                    <a:moveTo>
                      <a:pt x="0" y="559985"/>
                    </a:moveTo>
                    <a:cubicBezTo>
                      <a:pt x="0" y="250714"/>
                      <a:pt x="279921" y="0"/>
                      <a:pt x="625221" y="0"/>
                    </a:cubicBezTo>
                    <a:cubicBezTo>
                      <a:pt x="970521" y="0"/>
                      <a:pt x="1250442" y="250714"/>
                      <a:pt x="1250442" y="559985"/>
                    </a:cubicBezTo>
                    <a:cubicBezTo>
                      <a:pt x="1146239" y="653316"/>
                      <a:pt x="104203" y="653316"/>
                      <a:pt x="0" y="559985"/>
                    </a:cubicBezTo>
                    <a:close/>
                  </a:path>
                </a:pathLst>
              </a:custGeom>
              <a:solidFill>
                <a:srgbClr val="EBC69D">
                  <a:alpha val="4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73" name="Ellipszis 205"/>
              <p:cNvSpPr/>
              <p:nvPr/>
            </p:nvSpPr>
            <p:spPr>
              <a:xfrm flipH="1">
                <a:off x="1028526" y="1648356"/>
                <a:ext cx="1137643" cy="166819"/>
              </a:xfrm>
              <a:custGeom>
                <a:avLst/>
                <a:gdLst>
                  <a:gd name="connsiteX0" fmla="*/ 0 w 1250441"/>
                  <a:gd name="connsiteY0" fmla="*/ 559985 h 1119970"/>
                  <a:gd name="connsiteX1" fmla="*/ 625221 w 1250441"/>
                  <a:gd name="connsiteY1" fmla="*/ 0 h 1119970"/>
                  <a:gd name="connsiteX2" fmla="*/ 1250442 w 1250441"/>
                  <a:gd name="connsiteY2" fmla="*/ 559985 h 1119970"/>
                  <a:gd name="connsiteX3" fmla="*/ 625221 w 1250441"/>
                  <a:gd name="connsiteY3" fmla="*/ 1119970 h 1119970"/>
                  <a:gd name="connsiteX4" fmla="*/ 0 w 1250441"/>
                  <a:gd name="connsiteY4" fmla="*/ 559985 h 1119970"/>
                  <a:gd name="connsiteX0" fmla="*/ 0 w 1250442"/>
                  <a:gd name="connsiteY0" fmla="*/ 559985 h 629983"/>
                  <a:gd name="connsiteX1" fmla="*/ 625221 w 1250442"/>
                  <a:gd name="connsiteY1" fmla="*/ 0 h 629983"/>
                  <a:gd name="connsiteX2" fmla="*/ 1250442 w 1250442"/>
                  <a:gd name="connsiteY2" fmla="*/ 559985 h 629983"/>
                  <a:gd name="connsiteX3" fmla="*/ 0 w 1250442"/>
                  <a:gd name="connsiteY3" fmla="*/ 559985 h 629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442" h="629983">
                    <a:moveTo>
                      <a:pt x="0" y="559985"/>
                    </a:moveTo>
                    <a:cubicBezTo>
                      <a:pt x="0" y="250714"/>
                      <a:pt x="279921" y="0"/>
                      <a:pt x="625221" y="0"/>
                    </a:cubicBezTo>
                    <a:cubicBezTo>
                      <a:pt x="970521" y="0"/>
                      <a:pt x="1250442" y="250714"/>
                      <a:pt x="1250442" y="559985"/>
                    </a:cubicBezTo>
                    <a:cubicBezTo>
                      <a:pt x="1146239" y="653316"/>
                      <a:pt x="104203" y="653316"/>
                      <a:pt x="0" y="559985"/>
                    </a:cubicBezTo>
                    <a:close/>
                  </a:path>
                </a:pathLst>
              </a:custGeom>
              <a:solidFill>
                <a:srgbClr val="EBC69D">
                  <a:alpha val="4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274" name="Ív 273"/>
              <p:cNvSpPr/>
              <p:nvPr/>
            </p:nvSpPr>
            <p:spPr>
              <a:xfrm rot="1015858">
                <a:off x="1542786" y="2145229"/>
                <a:ext cx="226225" cy="377923"/>
              </a:xfrm>
              <a:prstGeom prst="arc">
                <a:avLst/>
              </a:prstGeom>
              <a:ln w="12700">
                <a:solidFill>
                  <a:srgbClr val="FFB12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75" name="Ív 274"/>
              <p:cNvSpPr/>
              <p:nvPr/>
            </p:nvSpPr>
            <p:spPr>
              <a:xfrm rot="20584142" flipH="1">
                <a:off x="1382840" y="2139850"/>
                <a:ext cx="226225" cy="377923"/>
              </a:xfrm>
              <a:prstGeom prst="arc">
                <a:avLst/>
              </a:prstGeom>
              <a:ln w="12700">
                <a:solidFill>
                  <a:srgbClr val="FFC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77" name="Szabadkézi sokszög 276"/>
              <p:cNvSpPr/>
              <p:nvPr/>
            </p:nvSpPr>
            <p:spPr>
              <a:xfrm rot="21027276" flipH="1" flipV="1">
                <a:off x="1731073" y="2607349"/>
                <a:ext cx="598693" cy="1483011"/>
              </a:xfrm>
              <a:custGeom>
                <a:avLst/>
                <a:gdLst>
                  <a:gd name="connsiteX0" fmla="*/ 100032 w 592842"/>
                  <a:gd name="connsiteY0" fmla="*/ 1465659 h 1467045"/>
                  <a:gd name="connsiteX1" fmla="*/ 1154 w 592842"/>
                  <a:gd name="connsiteY1" fmla="*/ 1210397 h 1467045"/>
                  <a:gd name="connsiteX2" fmla="*/ 34789 w 592842"/>
                  <a:gd name="connsiteY2" fmla="*/ 556939 h 1467045"/>
                  <a:gd name="connsiteX3" fmla="*/ 47677 w 592842"/>
                  <a:gd name="connsiteY3" fmla="*/ 551098 h 1467045"/>
                  <a:gd name="connsiteX4" fmla="*/ 61520 w 592842"/>
                  <a:gd name="connsiteY4" fmla="*/ 525605 h 1467045"/>
                  <a:gd name="connsiteX5" fmla="*/ 281499 w 592842"/>
                  <a:gd name="connsiteY5" fmla="*/ 201517 h 1467045"/>
                  <a:gd name="connsiteX6" fmla="*/ 543118 w 592842"/>
                  <a:gd name="connsiteY6" fmla="*/ 29515 h 1467045"/>
                  <a:gd name="connsiteX7" fmla="*/ 431111 w 592842"/>
                  <a:gd name="connsiteY7" fmla="*/ 444529 h 1467045"/>
                  <a:gd name="connsiteX8" fmla="*/ 368915 w 592842"/>
                  <a:gd name="connsiteY8" fmla="*/ 554552 h 1467045"/>
                  <a:gd name="connsiteX9" fmla="*/ 382897 w 592842"/>
                  <a:gd name="connsiteY9" fmla="*/ 554756 h 1467045"/>
                  <a:gd name="connsiteX10" fmla="*/ 285756 w 592842"/>
                  <a:gd name="connsiteY10" fmla="*/ 1274550 h 1467045"/>
                  <a:gd name="connsiteX11" fmla="*/ 100032 w 592842"/>
                  <a:gd name="connsiteY11" fmla="*/ 1465659 h 1467045"/>
                  <a:gd name="connsiteX0" fmla="*/ 100032 w 544042"/>
                  <a:gd name="connsiteY0" fmla="*/ 1464145 h 1465531"/>
                  <a:gd name="connsiteX1" fmla="*/ 1154 w 544042"/>
                  <a:gd name="connsiteY1" fmla="*/ 1208883 h 1465531"/>
                  <a:gd name="connsiteX2" fmla="*/ 34789 w 544042"/>
                  <a:gd name="connsiteY2" fmla="*/ 555425 h 1465531"/>
                  <a:gd name="connsiteX3" fmla="*/ 47677 w 544042"/>
                  <a:gd name="connsiteY3" fmla="*/ 549584 h 1465531"/>
                  <a:gd name="connsiteX4" fmla="*/ 61520 w 544042"/>
                  <a:gd name="connsiteY4" fmla="*/ 524091 h 1465531"/>
                  <a:gd name="connsiteX5" fmla="*/ 281499 w 544042"/>
                  <a:gd name="connsiteY5" fmla="*/ 200003 h 1465531"/>
                  <a:gd name="connsiteX6" fmla="*/ 543118 w 544042"/>
                  <a:gd name="connsiteY6" fmla="*/ 28001 h 1465531"/>
                  <a:gd name="connsiteX7" fmla="*/ 368915 w 544042"/>
                  <a:gd name="connsiteY7" fmla="*/ 553038 h 1465531"/>
                  <a:gd name="connsiteX8" fmla="*/ 382897 w 544042"/>
                  <a:gd name="connsiteY8" fmla="*/ 553242 h 1465531"/>
                  <a:gd name="connsiteX9" fmla="*/ 285756 w 544042"/>
                  <a:gd name="connsiteY9" fmla="*/ 1273036 h 1465531"/>
                  <a:gd name="connsiteX10" fmla="*/ 100032 w 544042"/>
                  <a:gd name="connsiteY10" fmla="*/ 1464145 h 1465531"/>
                  <a:gd name="connsiteX0" fmla="*/ 100032 w 592787"/>
                  <a:gd name="connsiteY0" fmla="*/ 1485518 h 1486904"/>
                  <a:gd name="connsiteX1" fmla="*/ 1154 w 592787"/>
                  <a:gd name="connsiteY1" fmla="*/ 1230256 h 1486904"/>
                  <a:gd name="connsiteX2" fmla="*/ 34789 w 592787"/>
                  <a:gd name="connsiteY2" fmla="*/ 576798 h 1486904"/>
                  <a:gd name="connsiteX3" fmla="*/ 47677 w 592787"/>
                  <a:gd name="connsiteY3" fmla="*/ 570957 h 1486904"/>
                  <a:gd name="connsiteX4" fmla="*/ 61520 w 592787"/>
                  <a:gd name="connsiteY4" fmla="*/ 545464 h 1486904"/>
                  <a:gd name="connsiteX5" fmla="*/ 281499 w 592787"/>
                  <a:gd name="connsiteY5" fmla="*/ 221376 h 1486904"/>
                  <a:gd name="connsiteX6" fmla="*/ 543118 w 592787"/>
                  <a:gd name="connsiteY6" fmla="*/ 49374 h 1486904"/>
                  <a:gd name="connsiteX7" fmla="*/ 368915 w 592787"/>
                  <a:gd name="connsiteY7" fmla="*/ 574411 h 1486904"/>
                  <a:gd name="connsiteX8" fmla="*/ 382897 w 592787"/>
                  <a:gd name="connsiteY8" fmla="*/ 574615 h 1486904"/>
                  <a:gd name="connsiteX9" fmla="*/ 285756 w 592787"/>
                  <a:gd name="connsiteY9" fmla="*/ 1294409 h 1486904"/>
                  <a:gd name="connsiteX10" fmla="*/ 100032 w 592787"/>
                  <a:gd name="connsiteY10" fmla="*/ 1485518 h 1486904"/>
                  <a:gd name="connsiteX0" fmla="*/ 100032 w 592787"/>
                  <a:gd name="connsiteY0" fmla="*/ 1436186 h 1437572"/>
                  <a:gd name="connsiteX1" fmla="*/ 1154 w 592787"/>
                  <a:gd name="connsiteY1" fmla="*/ 1180924 h 1437572"/>
                  <a:gd name="connsiteX2" fmla="*/ 34789 w 592787"/>
                  <a:gd name="connsiteY2" fmla="*/ 527466 h 1437572"/>
                  <a:gd name="connsiteX3" fmla="*/ 47677 w 592787"/>
                  <a:gd name="connsiteY3" fmla="*/ 521625 h 1437572"/>
                  <a:gd name="connsiteX4" fmla="*/ 61520 w 592787"/>
                  <a:gd name="connsiteY4" fmla="*/ 496132 h 1437572"/>
                  <a:gd name="connsiteX5" fmla="*/ 543118 w 592787"/>
                  <a:gd name="connsiteY5" fmla="*/ 42 h 1437572"/>
                  <a:gd name="connsiteX6" fmla="*/ 368915 w 592787"/>
                  <a:gd name="connsiteY6" fmla="*/ 525079 h 1437572"/>
                  <a:gd name="connsiteX7" fmla="*/ 382897 w 592787"/>
                  <a:gd name="connsiteY7" fmla="*/ 525283 h 1437572"/>
                  <a:gd name="connsiteX8" fmla="*/ 285756 w 592787"/>
                  <a:gd name="connsiteY8" fmla="*/ 1245077 h 1437572"/>
                  <a:gd name="connsiteX9" fmla="*/ 100032 w 592787"/>
                  <a:gd name="connsiteY9" fmla="*/ 1436186 h 1437572"/>
                  <a:gd name="connsiteX0" fmla="*/ 100032 w 617639"/>
                  <a:gd name="connsiteY0" fmla="*/ 1466813 h 1468199"/>
                  <a:gd name="connsiteX1" fmla="*/ 1154 w 617639"/>
                  <a:gd name="connsiteY1" fmla="*/ 1211551 h 1468199"/>
                  <a:gd name="connsiteX2" fmla="*/ 34789 w 617639"/>
                  <a:gd name="connsiteY2" fmla="*/ 558093 h 1468199"/>
                  <a:gd name="connsiteX3" fmla="*/ 47677 w 617639"/>
                  <a:gd name="connsiteY3" fmla="*/ 552252 h 1468199"/>
                  <a:gd name="connsiteX4" fmla="*/ 61520 w 617639"/>
                  <a:gd name="connsiteY4" fmla="*/ 526759 h 1468199"/>
                  <a:gd name="connsiteX5" fmla="*/ 543118 w 617639"/>
                  <a:gd name="connsiteY5" fmla="*/ 30669 h 1468199"/>
                  <a:gd name="connsiteX6" fmla="*/ 368915 w 617639"/>
                  <a:gd name="connsiteY6" fmla="*/ 555706 h 1468199"/>
                  <a:gd name="connsiteX7" fmla="*/ 382897 w 617639"/>
                  <a:gd name="connsiteY7" fmla="*/ 555910 h 1468199"/>
                  <a:gd name="connsiteX8" fmla="*/ 285756 w 617639"/>
                  <a:gd name="connsiteY8" fmla="*/ 1275704 h 1468199"/>
                  <a:gd name="connsiteX9" fmla="*/ 100032 w 617639"/>
                  <a:gd name="connsiteY9" fmla="*/ 1466813 h 1468199"/>
                  <a:gd name="connsiteX0" fmla="*/ 100032 w 590938"/>
                  <a:gd name="connsiteY0" fmla="*/ 1500280 h 1501666"/>
                  <a:gd name="connsiteX1" fmla="*/ 1154 w 590938"/>
                  <a:gd name="connsiteY1" fmla="*/ 1245018 h 1501666"/>
                  <a:gd name="connsiteX2" fmla="*/ 34789 w 590938"/>
                  <a:gd name="connsiteY2" fmla="*/ 591560 h 1501666"/>
                  <a:gd name="connsiteX3" fmla="*/ 47677 w 590938"/>
                  <a:gd name="connsiteY3" fmla="*/ 585719 h 1501666"/>
                  <a:gd name="connsiteX4" fmla="*/ 61520 w 590938"/>
                  <a:gd name="connsiteY4" fmla="*/ 560226 h 1501666"/>
                  <a:gd name="connsiteX5" fmla="*/ 511901 w 590938"/>
                  <a:gd name="connsiteY5" fmla="*/ 29214 h 1501666"/>
                  <a:gd name="connsiteX6" fmla="*/ 368915 w 590938"/>
                  <a:gd name="connsiteY6" fmla="*/ 589173 h 1501666"/>
                  <a:gd name="connsiteX7" fmla="*/ 382897 w 590938"/>
                  <a:gd name="connsiteY7" fmla="*/ 589377 h 1501666"/>
                  <a:gd name="connsiteX8" fmla="*/ 285756 w 590938"/>
                  <a:gd name="connsiteY8" fmla="*/ 1309171 h 1501666"/>
                  <a:gd name="connsiteX9" fmla="*/ 100032 w 590938"/>
                  <a:gd name="connsiteY9" fmla="*/ 1500280 h 1501666"/>
                  <a:gd name="connsiteX0" fmla="*/ 100032 w 574417"/>
                  <a:gd name="connsiteY0" fmla="*/ 1492562 h 1493948"/>
                  <a:gd name="connsiteX1" fmla="*/ 1154 w 574417"/>
                  <a:gd name="connsiteY1" fmla="*/ 1237300 h 1493948"/>
                  <a:gd name="connsiteX2" fmla="*/ 34789 w 574417"/>
                  <a:gd name="connsiteY2" fmla="*/ 583842 h 1493948"/>
                  <a:gd name="connsiteX3" fmla="*/ 47677 w 574417"/>
                  <a:gd name="connsiteY3" fmla="*/ 578001 h 1493948"/>
                  <a:gd name="connsiteX4" fmla="*/ 61520 w 574417"/>
                  <a:gd name="connsiteY4" fmla="*/ 552508 h 1493948"/>
                  <a:gd name="connsiteX5" fmla="*/ 511901 w 574417"/>
                  <a:gd name="connsiteY5" fmla="*/ 21496 h 1493948"/>
                  <a:gd name="connsiteX6" fmla="*/ 368915 w 574417"/>
                  <a:gd name="connsiteY6" fmla="*/ 581455 h 1493948"/>
                  <a:gd name="connsiteX7" fmla="*/ 382897 w 574417"/>
                  <a:gd name="connsiteY7" fmla="*/ 581659 h 1493948"/>
                  <a:gd name="connsiteX8" fmla="*/ 285756 w 574417"/>
                  <a:gd name="connsiteY8" fmla="*/ 1301453 h 1493948"/>
                  <a:gd name="connsiteX9" fmla="*/ 100032 w 574417"/>
                  <a:gd name="connsiteY9" fmla="*/ 1492562 h 1493948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50606"/>
                  <a:gd name="connsiteY0" fmla="*/ 1483067 h 1484453"/>
                  <a:gd name="connsiteX1" fmla="*/ 1154 w 550606"/>
                  <a:gd name="connsiteY1" fmla="*/ 1227805 h 1484453"/>
                  <a:gd name="connsiteX2" fmla="*/ 34789 w 550606"/>
                  <a:gd name="connsiteY2" fmla="*/ 574347 h 1484453"/>
                  <a:gd name="connsiteX3" fmla="*/ 47677 w 550606"/>
                  <a:gd name="connsiteY3" fmla="*/ 568506 h 1484453"/>
                  <a:gd name="connsiteX4" fmla="*/ 511901 w 550606"/>
                  <a:gd name="connsiteY4" fmla="*/ 12001 h 1484453"/>
                  <a:gd name="connsiteX5" fmla="*/ 368915 w 550606"/>
                  <a:gd name="connsiteY5" fmla="*/ 571960 h 1484453"/>
                  <a:gd name="connsiteX6" fmla="*/ 382897 w 550606"/>
                  <a:gd name="connsiteY6" fmla="*/ 572164 h 1484453"/>
                  <a:gd name="connsiteX7" fmla="*/ 285756 w 550606"/>
                  <a:gd name="connsiteY7" fmla="*/ 1291958 h 1484453"/>
                  <a:gd name="connsiteX8" fmla="*/ 100032 w 550606"/>
                  <a:gd name="connsiteY8" fmla="*/ 1483067 h 1484453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393965 w 561674"/>
                  <a:gd name="connsiteY5" fmla="*/ 569441 h 1481730"/>
                  <a:gd name="connsiteX6" fmla="*/ 296824 w 561674"/>
                  <a:gd name="connsiteY6" fmla="*/ 1289235 h 1481730"/>
                  <a:gd name="connsiteX7" fmla="*/ 111100 w 561674"/>
                  <a:gd name="connsiteY7" fmla="*/ 1480344 h 1481730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296824 w 561674"/>
                  <a:gd name="connsiteY5" fmla="*/ 1289235 h 1481730"/>
                  <a:gd name="connsiteX6" fmla="*/ 111100 w 561674"/>
                  <a:gd name="connsiteY6" fmla="*/ 1480344 h 1481730"/>
                  <a:gd name="connsiteX0" fmla="*/ 111100 w 598694"/>
                  <a:gd name="connsiteY0" fmla="*/ 1481623 h 1483009"/>
                  <a:gd name="connsiteX1" fmla="*/ 12222 w 598694"/>
                  <a:gd name="connsiteY1" fmla="*/ 1226361 h 1483009"/>
                  <a:gd name="connsiteX2" fmla="*/ 58745 w 598694"/>
                  <a:gd name="connsiteY2" fmla="*/ 567062 h 1483009"/>
                  <a:gd name="connsiteX3" fmla="*/ 522969 w 598694"/>
                  <a:gd name="connsiteY3" fmla="*/ 10557 h 1483009"/>
                  <a:gd name="connsiteX4" fmla="*/ 379983 w 598694"/>
                  <a:gd name="connsiteY4" fmla="*/ 570516 h 1483009"/>
                  <a:gd name="connsiteX5" fmla="*/ 296824 w 598694"/>
                  <a:gd name="connsiteY5" fmla="*/ 1290514 h 1483009"/>
                  <a:gd name="connsiteX6" fmla="*/ 111100 w 598694"/>
                  <a:gd name="connsiteY6" fmla="*/ 1481623 h 148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8694" h="1483009">
                    <a:moveTo>
                      <a:pt x="111100" y="1481623"/>
                    </a:moveTo>
                    <a:cubicBezTo>
                      <a:pt x="63667" y="1470931"/>
                      <a:pt x="20948" y="1378788"/>
                      <a:pt x="12222" y="1226361"/>
                    </a:cubicBezTo>
                    <a:cubicBezTo>
                      <a:pt x="3496" y="1073934"/>
                      <a:pt x="-26380" y="769696"/>
                      <a:pt x="58745" y="567062"/>
                    </a:cubicBezTo>
                    <a:cubicBezTo>
                      <a:pt x="143870" y="364428"/>
                      <a:pt x="299474" y="-73366"/>
                      <a:pt x="522969" y="10557"/>
                    </a:cubicBezTo>
                    <a:cubicBezTo>
                      <a:pt x="746464" y="94480"/>
                      <a:pt x="406686" y="482976"/>
                      <a:pt x="379983" y="570516"/>
                    </a:cubicBezTo>
                    <a:lnTo>
                      <a:pt x="296824" y="1290514"/>
                    </a:lnTo>
                    <a:cubicBezTo>
                      <a:pt x="249680" y="1442331"/>
                      <a:pt x="158534" y="1492315"/>
                      <a:pt x="111100" y="1481623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47" name="Csoportba foglalás 246"/>
            <p:cNvGrpSpPr/>
            <p:nvPr/>
          </p:nvGrpSpPr>
          <p:grpSpPr>
            <a:xfrm>
              <a:off x="1966549" y="2342203"/>
              <a:ext cx="105620" cy="46128"/>
              <a:chOff x="3546125" y="4051738"/>
              <a:chExt cx="1293890" cy="384884"/>
            </a:xfrm>
          </p:grpSpPr>
          <p:grpSp>
            <p:nvGrpSpPr>
              <p:cNvPr id="248" name="Csoportba foglalás 247"/>
              <p:cNvGrpSpPr/>
              <p:nvPr/>
            </p:nvGrpSpPr>
            <p:grpSpPr>
              <a:xfrm>
                <a:off x="3546794" y="4051738"/>
                <a:ext cx="1293221" cy="162763"/>
                <a:chOff x="3656613" y="3545963"/>
                <a:chExt cx="1971677" cy="894493"/>
              </a:xfrm>
            </p:grpSpPr>
            <p:sp>
              <p:nvSpPr>
                <p:cNvPr id="252" name="Háromszög 18"/>
                <p:cNvSpPr/>
                <p:nvPr/>
              </p:nvSpPr>
              <p:spPr>
                <a:xfrm>
                  <a:off x="4619000" y="3545963"/>
                  <a:ext cx="1009290" cy="894493"/>
                </a:xfrm>
                <a:custGeom>
                  <a:avLst/>
                  <a:gdLst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2842045 h 2842045"/>
                    <a:gd name="connsiteX1" fmla="*/ 780108 w 2975353"/>
                    <a:gd name="connsiteY1" fmla="*/ 0 h 2842045"/>
                    <a:gd name="connsiteX2" fmla="*/ 2975353 w 2975353"/>
                    <a:gd name="connsiteY2" fmla="*/ 2842045 h 2842045"/>
                    <a:gd name="connsiteX3" fmla="*/ 0 w 2975353"/>
                    <a:gd name="connsiteY3" fmla="*/ 2842045 h 2842045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5353" h="2366499">
                      <a:moveTo>
                        <a:pt x="0" y="2366499"/>
                      </a:moveTo>
                      <a:cubicBezTo>
                        <a:pt x="70850" y="1561895"/>
                        <a:pt x="-189" y="43597"/>
                        <a:pt x="764342" y="351"/>
                      </a:cubicBezTo>
                      <a:cubicBezTo>
                        <a:pt x="1669512" y="-25175"/>
                        <a:pt x="2243605" y="1345578"/>
                        <a:pt x="2975353" y="2366499"/>
                      </a:cubicBezTo>
                      <a:lnTo>
                        <a:pt x="0" y="2366499"/>
                      </a:ln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53" name="Háromszög 18"/>
                <p:cNvSpPr/>
                <p:nvPr/>
              </p:nvSpPr>
              <p:spPr>
                <a:xfrm flipH="1">
                  <a:off x="3656613" y="3545963"/>
                  <a:ext cx="1009290" cy="894493"/>
                </a:xfrm>
                <a:custGeom>
                  <a:avLst/>
                  <a:gdLst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2842045 h 2842045"/>
                    <a:gd name="connsiteX1" fmla="*/ 780108 w 2975353"/>
                    <a:gd name="connsiteY1" fmla="*/ 0 h 2842045"/>
                    <a:gd name="connsiteX2" fmla="*/ 2975353 w 2975353"/>
                    <a:gd name="connsiteY2" fmla="*/ 2842045 h 2842045"/>
                    <a:gd name="connsiteX3" fmla="*/ 0 w 2975353"/>
                    <a:gd name="connsiteY3" fmla="*/ 2842045 h 2842045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5353" h="2366499">
                      <a:moveTo>
                        <a:pt x="0" y="2366499"/>
                      </a:moveTo>
                      <a:cubicBezTo>
                        <a:pt x="70850" y="1561895"/>
                        <a:pt x="-189" y="43597"/>
                        <a:pt x="764342" y="351"/>
                      </a:cubicBezTo>
                      <a:cubicBezTo>
                        <a:pt x="1669512" y="-25175"/>
                        <a:pt x="2243605" y="1345578"/>
                        <a:pt x="2975353" y="2366499"/>
                      </a:cubicBezTo>
                      <a:lnTo>
                        <a:pt x="0" y="2366499"/>
                      </a:ln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249" name="Csoportba foglalás 248"/>
              <p:cNvGrpSpPr/>
              <p:nvPr/>
            </p:nvGrpSpPr>
            <p:grpSpPr>
              <a:xfrm>
                <a:off x="3546125" y="4179938"/>
                <a:ext cx="1293293" cy="256684"/>
                <a:chOff x="3672247" y="4346449"/>
                <a:chExt cx="1950111" cy="637887"/>
              </a:xfrm>
            </p:grpSpPr>
            <p:sp>
              <p:nvSpPr>
                <p:cNvPr id="250" name="Szabadkézi sokszög 249"/>
                <p:cNvSpPr/>
                <p:nvPr/>
              </p:nvSpPr>
              <p:spPr>
                <a:xfrm flipH="1">
                  <a:off x="3672247" y="4346449"/>
                  <a:ext cx="986240" cy="637887"/>
                </a:xfrm>
                <a:custGeom>
                  <a:avLst/>
                  <a:gdLst>
                    <a:gd name="connsiteX0" fmla="*/ 0 w 936812"/>
                    <a:gd name="connsiteY0" fmla="*/ 0 h 1385047"/>
                    <a:gd name="connsiteX1" fmla="*/ 936812 w 936812"/>
                    <a:gd name="connsiteY1" fmla="*/ 0 h 1385047"/>
                    <a:gd name="connsiteX2" fmla="*/ 0 w 936812"/>
                    <a:gd name="connsiteY2" fmla="*/ 1385047 h 1385047"/>
                    <a:gd name="connsiteX3" fmla="*/ 0 w 936812"/>
                    <a:gd name="connsiteY3" fmla="*/ 0 h 138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812" h="1385047">
                      <a:moveTo>
                        <a:pt x="0" y="0"/>
                      </a:moveTo>
                      <a:lnTo>
                        <a:pt x="936812" y="0"/>
                      </a:lnTo>
                      <a:cubicBezTo>
                        <a:pt x="936812" y="764940"/>
                        <a:pt x="517387" y="1385047"/>
                        <a:pt x="0" y="138504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891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51" name="Szabadkézi sokszög 250"/>
                <p:cNvSpPr/>
                <p:nvPr/>
              </p:nvSpPr>
              <p:spPr>
                <a:xfrm>
                  <a:off x="4658493" y="4401792"/>
                  <a:ext cx="963865" cy="527180"/>
                </a:xfrm>
                <a:custGeom>
                  <a:avLst/>
                  <a:gdLst>
                    <a:gd name="connsiteX0" fmla="*/ 0 w 936812"/>
                    <a:gd name="connsiteY0" fmla="*/ 0 h 1385047"/>
                    <a:gd name="connsiteX1" fmla="*/ 936812 w 936812"/>
                    <a:gd name="connsiteY1" fmla="*/ 0 h 1385047"/>
                    <a:gd name="connsiteX2" fmla="*/ 0 w 936812"/>
                    <a:gd name="connsiteY2" fmla="*/ 1385047 h 1385047"/>
                    <a:gd name="connsiteX3" fmla="*/ 0 w 936812"/>
                    <a:gd name="connsiteY3" fmla="*/ 0 h 138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812" h="1385047">
                      <a:moveTo>
                        <a:pt x="0" y="0"/>
                      </a:moveTo>
                      <a:lnTo>
                        <a:pt x="936812" y="0"/>
                      </a:lnTo>
                      <a:cubicBezTo>
                        <a:pt x="936812" y="764940"/>
                        <a:pt x="517387" y="1385047"/>
                        <a:pt x="0" y="138504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891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sp>
        <p:nvSpPr>
          <p:cNvPr id="245" name="Lekerekített téglalap 244"/>
          <p:cNvSpPr/>
          <p:nvPr/>
        </p:nvSpPr>
        <p:spPr>
          <a:xfrm>
            <a:off x="11189809" y="5425662"/>
            <a:ext cx="739858" cy="580111"/>
          </a:xfrm>
          <a:prstGeom prst="roundRect">
            <a:avLst/>
          </a:prstGeom>
          <a:solidFill>
            <a:srgbClr val="CB714D">
              <a:alpha val="35000"/>
            </a:srgbClr>
          </a:solidFill>
          <a:ln>
            <a:noFill/>
          </a:ln>
          <a:scene3d>
            <a:camera prst="orthographicFront"/>
            <a:lightRig rig="threePt" dir="t"/>
          </a:scene3d>
          <a:sp3d prstMaterial="matte"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710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00351 -0.2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474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0.00886 -0.3678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-1840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-0.00209 -0.2935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467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00156 0.195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7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00208 -0.293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467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0.00118 -0.300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2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7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Csoportba foglalás 302"/>
          <p:cNvGrpSpPr/>
          <p:nvPr/>
        </p:nvGrpSpPr>
        <p:grpSpPr>
          <a:xfrm>
            <a:off x="132021" y="3548285"/>
            <a:ext cx="2844548" cy="2844548"/>
            <a:chOff x="132021" y="3548285"/>
            <a:chExt cx="2844548" cy="2844548"/>
          </a:xfrm>
        </p:grpSpPr>
        <p:sp>
          <p:nvSpPr>
            <p:cNvPr id="147" name="Ellipszis 146"/>
            <p:cNvSpPr>
              <a:spLocks noChangeAspect="1"/>
            </p:cNvSpPr>
            <p:nvPr/>
          </p:nvSpPr>
          <p:spPr>
            <a:xfrm>
              <a:off x="132021" y="3548285"/>
              <a:ext cx="2844548" cy="2844548"/>
            </a:xfrm>
            <a:prstGeom prst="ellipse">
              <a:avLst/>
            </a:prstGeom>
            <a:solidFill>
              <a:srgbClr val="FCE6CF"/>
            </a:solidFill>
            <a:ln w="254000">
              <a:solidFill>
                <a:srgbClr val="FCE6CF">
                  <a:alpha val="5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grpSp>
          <p:nvGrpSpPr>
            <p:cNvPr id="82" name="Csoportba foglalás 81"/>
            <p:cNvGrpSpPr/>
            <p:nvPr/>
          </p:nvGrpSpPr>
          <p:grpSpPr>
            <a:xfrm>
              <a:off x="445861" y="3834294"/>
              <a:ext cx="2273693" cy="2386764"/>
              <a:chOff x="1675150" y="1908690"/>
              <a:chExt cx="3185381" cy="3069865"/>
            </a:xfrm>
          </p:grpSpPr>
          <p:sp>
            <p:nvSpPr>
              <p:cNvPr id="83" name="Szabadkézi sokszög 82"/>
              <p:cNvSpPr/>
              <p:nvPr/>
            </p:nvSpPr>
            <p:spPr>
              <a:xfrm>
                <a:off x="1675150" y="2441689"/>
                <a:ext cx="3185381" cy="2325085"/>
              </a:xfrm>
              <a:custGeom>
                <a:avLst/>
                <a:gdLst>
                  <a:gd name="connsiteX0" fmla="*/ 843085 w 1697000"/>
                  <a:gd name="connsiteY0" fmla="*/ 0 h 1410685"/>
                  <a:gd name="connsiteX1" fmla="*/ 1687394 w 1697000"/>
                  <a:gd name="connsiteY1" fmla="*/ 686545 h 1410685"/>
                  <a:gd name="connsiteX2" fmla="*/ 1697000 w 1697000"/>
                  <a:gd name="connsiteY2" fmla="*/ 727835 h 1410685"/>
                  <a:gd name="connsiteX3" fmla="*/ 1668495 w 1697000"/>
                  <a:gd name="connsiteY3" fmla="*/ 813912 h 1410685"/>
                  <a:gd name="connsiteX4" fmla="*/ 853914 w 1697000"/>
                  <a:gd name="connsiteY4" fmla="*/ 1410685 h 1410685"/>
                  <a:gd name="connsiteX5" fmla="*/ 9605 w 1697000"/>
                  <a:gd name="connsiteY5" fmla="*/ 724140 h 1410685"/>
                  <a:gd name="connsiteX6" fmla="*/ 0 w 1697000"/>
                  <a:gd name="connsiteY6" fmla="*/ 682850 h 1410685"/>
                  <a:gd name="connsiteX7" fmla="*/ 28504 w 1697000"/>
                  <a:gd name="connsiteY7" fmla="*/ 596773 h 1410685"/>
                  <a:gd name="connsiteX8" fmla="*/ 843085 w 1697000"/>
                  <a:gd name="connsiteY8" fmla="*/ 0 h 1410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7000" h="1410685">
                    <a:moveTo>
                      <a:pt x="843085" y="0"/>
                    </a:moveTo>
                    <a:cubicBezTo>
                      <a:pt x="1239788" y="0"/>
                      <a:pt x="1575463" y="288796"/>
                      <a:pt x="1687394" y="686545"/>
                    </a:cubicBezTo>
                    <a:lnTo>
                      <a:pt x="1697000" y="727835"/>
                    </a:lnTo>
                    <a:lnTo>
                      <a:pt x="1668495" y="813912"/>
                    </a:lnTo>
                    <a:cubicBezTo>
                      <a:pt x="1534288" y="1164611"/>
                      <a:pt x="1220102" y="1410685"/>
                      <a:pt x="853914" y="1410685"/>
                    </a:cubicBezTo>
                    <a:cubicBezTo>
                      <a:pt x="457211" y="1410685"/>
                      <a:pt x="121537" y="1121889"/>
                      <a:pt x="9605" y="724140"/>
                    </a:cubicBezTo>
                    <a:lnTo>
                      <a:pt x="0" y="682850"/>
                    </a:lnTo>
                    <a:lnTo>
                      <a:pt x="28504" y="596773"/>
                    </a:lnTo>
                    <a:cubicBezTo>
                      <a:pt x="162711" y="246075"/>
                      <a:pt x="476898" y="0"/>
                      <a:pt x="843085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Ellipszis 83"/>
              <p:cNvSpPr/>
              <p:nvPr/>
            </p:nvSpPr>
            <p:spPr>
              <a:xfrm rot="2373318">
                <a:off x="2022506" y="2134728"/>
                <a:ext cx="899238" cy="158574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Ellipszis 84"/>
              <p:cNvSpPr/>
              <p:nvPr/>
            </p:nvSpPr>
            <p:spPr>
              <a:xfrm rot="2373318" flipH="1">
                <a:off x="2482922" y="2287247"/>
                <a:ext cx="2245282" cy="158574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Ellipszis 85"/>
              <p:cNvSpPr/>
              <p:nvPr/>
            </p:nvSpPr>
            <p:spPr>
              <a:xfrm rot="5400000">
                <a:off x="2561833" y="1848563"/>
                <a:ext cx="1455098" cy="1954213"/>
              </a:xfrm>
              <a:prstGeom prst="ellipse">
                <a:avLst/>
              </a:prstGeom>
              <a:solidFill>
                <a:srgbClr val="CD46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7" name="Csoportba foglalás 86"/>
              <p:cNvGrpSpPr/>
              <p:nvPr/>
            </p:nvGrpSpPr>
            <p:grpSpPr>
              <a:xfrm>
                <a:off x="2177980" y="3501706"/>
                <a:ext cx="472389" cy="455778"/>
                <a:chOff x="1941179" y="3375878"/>
                <a:chExt cx="647641" cy="660047"/>
              </a:xfrm>
            </p:grpSpPr>
            <p:sp>
              <p:nvSpPr>
                <p:cNvPr id="112" name="Ellipszis 111"/>
                <p:cNvSpPr/>
                <p:nvPr/>
              </p:nvSpPr>
              <p:spPr>
                <a:xfrm>
                  <a:off x="1941179" y="3375878"/>
                  <a:ext cx="647641" cy="660047"/>
                </a:xfrm>
                <a:prstGeom prst="ellipse">
                  <a:avLst/>
                </a:prstGeom>
                <a:solidFill>
                  <a:srgbClr val="FAD7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u="sng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3" name="Ellipszis 112"/>
                <p:cNvSpPr/>
                <p:nvPr/>
              </p:nvSpPr>
              <p:spPr>
                <a:xfrm>
                  <a:off x="2130193" y="3575925"/>
                  <a:ext cx="269611" cy="259951"/>
                </a:xfrm>
                <a:prstGeom prst="ellipse">
                  <a:avLst/>
                </a:prstGeom>
                <a:solidFill>
                  <a:srgbClr val="F6BB7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u="sng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88" name="Lekerekített téglalap 87"/>
              <p:cNvSpPr/>
              <p:nvPr/>
            </p:nvSpPr>
            <p:spPr>
              <a:xfrm>
                <a:off x="3043084" y="4406360"/>
                <a:ext cx="538433" cy="572195"/>
              </a:xfrm>
              <a:prstGeom prst="roundRect">
                <a:avLst>
                  <a:gd name="adj" fmla="val 30309"/>
                </a:avLst>
              </a:prstGeom>
              <a:gradFill>
                <a:gsLst>
                  <a:gs pos="20895">
                    <a:srgbClr val="F6D1A8"/>
                  </a:gs>
                  <a:gs pos="79741">
                    <a:srgbClr val="F6D1A8"/>
                  </a:gs>
                  <a:gs pos="100000">
                    <a:srgbClr val="F5B36B"/>
                  </a:gs>
                  <a:gs pos="53000">
                    <a:srgbClr val="FCE7D0"/>
                  </a:gs>
                  <a:gs pos="0">
                    <a:srgbClr val="F5B36B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9" name="Csoportba foglalás 88"/>
              <p:cNvGrpSpPr/>
              <p:nvPr/>
            </p:nvGrpSpPr>
            <p:grpSpPr>
              <a:xfrm>
                <a:off x="3892998" y="3486150"/>
                <a:ext cx="472389" cy="455778"/>
                <a:chOff x="2399806" y="4442678"/>
                <a:chExt cx="647641" cy="660047"/>
              </a:xfrm>
            </p:grpSpPr>
            <p:sp>
              <p:nvSpPr>
                <p:cNvPr id="110" name="Ellipszis 109"/>
                <p:cNvSpPr/>
                <p:nvPr/>
              </p:nvSpPr>
              <p:spPr>
                <a:xfrm>
                  <a:off x="2399806" y="4442678"/>
                  <a:ext cx="647641" cy="660047"/>
                </a:xfrm>
                <a:prstGeom prst="ellipse">
                  <a:avLst/>
                </a:prstGeom>
                <a:solidFill>
                  <a:srgbClr val="FAD7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u="sng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Ellipszis 110"/>
                <p:cNvSpPr/>
                <p:nvPr/>
              </p:nvSpPr>
              <p:spPr>
                <a:xfrm>
                  <a:off x="2588820" y="4642725"/>
                  <a:ext cx="269611" cy="259951"/>
                </a:xfrm>
                <a:prstGeom prst="ellipse">
                  <a:avLst/>
                </a:prstGeom>
                <a:solidFill>
                  <a:srgbClr val="F6BB7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u="sng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90" name="Lekerekített téglalap 89"/>
              <p:cNvSpPr/>
              <p:nvPr/>
            </p:nvSpPr>
            <p:spPr>
              <a:xfrm>
                <a:off x="2341322" y="2277540"/>
                <a:ext cx="1848045" cy="231518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20895">
                    <a:srgbClr val="F6D1A8"/>
                  </a:gs>
                  <a:gs pos="79741">
                    <a:srgbClr val="F6D1A8"/>
                  </a:gs>
                  <a:gs pos="100000">
                    <a:srgbClr val="F5B36B"/>
                  </a:gs>
                  <a:gs pos="53000">
                    <a:srgbClr val="FCE7D0"/>
                  </a:gs>
                  <a:gs pos="0">
                    <a:srgbClr val="F5B36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Ellipszis 90"/>
              <p:cNvSpPr/>
              <p:nvPr/>
            </p:nvSpPr>
            <p:spPr>
              <a:xfrm>
                <a:off x="2625793" y="2978747"/>
                <a:ext cx="308840" cy="264944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Ellipszis 91"/>
              <p:cNvSpPr/>
              <p:nvPr/>
            </p:nvSpPr>
            <p:spPr>
              <a:xfrm>
                <a:off x="3666630" y="2992200"/>
                <a:ext cx="308840" cy="264944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Ellipszis 92"/>
              <p:cNvSpPr/>
              <p:nvPr/>
            </p:nvSpPr>
            <p:spPr>
              <a:xfrm>
                <a:off x="2657340" y="3005868"/>
                <a:ext cx="250111" cy="22362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Ellipszis 93"/>
              <p:cNvSpPr/>
              <p:nvPr/>
            </p:nvSpPr>
            <p:spPr>
              <a:xfrm>
                <a:off x="3695689" y="3005868"/>
                <a:ext cx="250111" cy="22362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Szabadkézi sokszög 108"/>
              <p:cNvSpPr/>
              <p:nvPr/>
            </p:nvSpPr>
            <p:spPr>
              <a:xfrm>
                <a:off x="3101128" y="4162358"/>
                <a:ext cx="406392" cy="163773"/>
              </a:xfrm>
              <a:custGeom>
                <a:avLst/>
                <a:gdLst>
                  <a:gd name="connsiteX0" fmla="*/ 647862 w 1295725"/>
                  <a:gd name="connsiteY0" fmla="*/ 0 h 619415"/>
                  <a:gd name="connsiteX1" fmla="*/ 1292734 w 1295725"/>
                  <a:gd name="connsiteY1" fmla="*/ 251969 h 619415"/>
                  <a:gd name="connsiteX2" fmla="*/ 1295725 w 1295725"/>
                  <a:gd name="connsiteY2" fmla="*/ 256018 h 619415"/>
                  <a:gd name="connsiteX3" fmla="*/ 1292734 w 1295725"/>
                  <a:gd name="connsiteY3" fmla="*/ 261765 h 619415"/>
                  <a:gd name="connsiteX4" fmla="*/ 647862 w 1295725"/>
                  <a:gd name="connsiteY4" fmla="*/ 619415 h 619415"/>
                  <a:gd name="connsiteX5" fmla="*/ 2990 w 1295725"/>
                  <a:gd name="connsiteY5" fmla="*/ 261765 h 619415"/>
                  <a:gd name="connsiteX6" fmla="*/ 0 w 1295725"/>
                  <a:gd name="connsiteY6" fmla="*/ 256018 h 619415"/>
                  <a:gd name="connsiteX7" fmla="*/ 2990 w 1295725"/>
                  <a:gd name="connsiteY7" fmla="*/ 251969 h 619415"/>
                  <a:gd name="connsiteX8" fmla="*/ 647862 w 1295725"/>
                  <a:gd name="connsiteY8" fmla="*/ 0 h 619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5725" h="619415">
                    <a:moveTo>
                      <a:pt x="647862" y="0"/>
                    </a:moveTo>
                    <a:cubicBezTo>
                      <a:pt x="916303" y="0"/>
                      <a:pt x="1152978" y="99949"/>
                      <a:pt x="1292734" y="251969"/>
                    </a:cubicBezTo>
                    <a:lnTo>
                      <a:pt x="1295725" y="256018"/>
                    </a:lnTo>
                    <a:lnTo>
                      <a:pt x="1292734" y="261765"/>
                    </a:lnTo>
                    <a:cubicBezTo>
                      <a:pt x="1152978" y="477545"/>
                      <a:pt x="916303" y="619415"/>
                      <a:pt x="647862" y="619415"/>
                    </a:cubicBezTo>
                    <a:cubicBezTo>
                      <a:pt x="379421" y="619415"/>
                      <a:pt x="142746" y="477545"/>
                      <a:pt x="2990" y="261765"/>
                    </a:cubicBezTo>
                    <a:lnTo>
                      <a:pt x="0" y="256018"/>
                    </a:lnTo>
                    <a:lnTo>
                      <a:pt x="2990" y="251969"/>
                    </a:lnTo>
                    <a:cubicBezTo>
                      <a:pt x="142746" y="99949"/>
                      <a:pt x="379421" y="0"/>
                      <a:pt x="647862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Ellipszis 95"/>
              <p:cNvSpPr/>
              <p:nvPr/>
            </p:nvSpPr>
            <p:spPr>
              <a:xfrm>
                <a:off x="2810234" y="3021404"/>
                <a:ext cx="105193" cy="928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Ellipszis 96"/>
              <p:cNvSpPr/>
              <p:nvPr/>
            </p:nvSpPr>
            <p:spPr>
              <a:xfrm>
                <a:off x="3844513" y="3027504"/>
                <a:ext cx="105193" cy="928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Ellipszis 97"/>
              <p:cNvSpPr/>
              <p:nvPr/>
            </p:nvSpPr>
            <p:spPr>
              <a:xfrm rot="4589977">
                <a:off x="2559324" y="1528051"/>
                <a:ext cx="824471" cy="158574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Ellipszis 98"/>
              <p:cNvSpPr/>
              <p:nvPr/>
            </p:nvSpPr>
            <p:spPr>
              <a:xfrm rot="6759763">
                <a:off x="3088529" y="1537357"/>
                <a:ext cx="824471" cy="158574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Szabadkézi sokszög 99"/>
              <p:cNvSpPr/>
              <p:nvPr/>
            </p:nvSpPr>
            <p:spPr>
              <a:xfrm>
                <a:off x="1862914" y="2117096"/>
                <a:ext cx="2723025" cy="939980"/>
              </a:xfrm>
              <a:custGeom>
                <a:avLst/>
                <a:gdLst>
                  <a:gd name="connsiteX0" fmla="*/ 884054 w 1768108"/>
                  <a:gd name="connsiteY0" fmla="*/ 0 h 1271364"/>
                  <a:gd name="connsiteX1" fmla="*/ 1768108 w 1768108"/>
                  <a:gd name="connsiteY1" fmla="*/ 977107 h 1271364"/>
                  <a:gd name="connsiteX2" fmla="*/ 1728363 w 1768108"/>
                  <a:gd name="connsiteY2" fmla="*/ 1267669 h 1271364"/>
                  <a:gd name="connsiteX3" fmla="*/ 1727140 w 1768108"/>
                  <a:gd name="connsiteY3" fmla="*/ 1271364 h 1271364"/>
                  <a:gd name="connsiteX4" fmla="*/ 1717534 w 1768108"/>
                  <a:gd name="connsiteY4" fmla="*/ 1230074 h 1271364"/>
                  <a:gd name="connsiteX5" fmla="*/ 873225 w 1768108"/>
                  <a:gd name="connsiteY5" fmla="*/ 543529 h 1271364"/>
                  <a:gd name="connsiteX6" fmla="*/ 58644 w 1768108"/>
                  <a:gd name="connsiteY6" fmla="*/ 1140302 h 1271364"/>
                  <a:gd name="connsiteX7" fmla="*/ 30140 w 1768108"/>
                  <a:gd name="connsiteY7" fmla="*/ 1226379 h 1271364"/>
                  <a:gd name="connsiteX8" fmla="*/ 17961 w 1768108"/>
                  <a:gd name="connsiteY8" fmla="*/ 1174028 h 1271364"/>
                  <a:gd name="connsiteX9" fmla="*/ 0 w 1768108"/>
                  <a:gd name="connsiteY9" fmla="*/ 977107 h 1271364"/>
                  <a:gd name="connsiteX10" fmla="*/ 884054 w 1768108"/>
                  <a:gd name="connsiteY10" fmla="*/ 0 h 1271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68108" h="1271364">
                    <a:moveTo>
                      <a:pt x="884054" y="0"/>
                    </a:moveTo>
                    <a:cubicBezTo>
                      <a:pt x="1372304" y="0"/>
                      <a:pt x="1768108" y="437466"/>
                      <a:pt x="1768108" y="977107"/>
                    </a:cubicBezTo>
                    <a:cubicBezTo>
                      <a:pt x="1768108" y="1078290"/>
                      <a:pt x="1754193" y="1175881"/>
                      <a:pt x="1728363" y="1267669"/>
                    </a:cubicBezTo>
                    <a:lnTo>
                      <a:pt x="1727140" y="1271364"/>
                    </a:lnTo>
                    <a:lnTo>
                      <a:pt x="1717534" y="1230074"/>
                    </a:lnTo>
                    <a:cubicBezTo>
                      <a:pt x="1605603" y="832325"/>
                      <a:pt x="1269928" y="543529"/>
                      <a:pt x="873225" y="543529"/>
                    </a:cubicBezTo>
                    <a:cubicBezTo>
                      <a:pt x="507038" y="543529"/>
                      <a:pt x="192851" y="789604"/>
                      <a:pt x="58644" y="1140302"/>
                    </a:cubicBezTo>
                    <a:lnTo>
                      <a:pt x="30140" y="1226379"/>
                    </a:lnTo>
                    <a:lnTo>
                      <a:pt x="17961" y="1174028"/>
                    </a:lnTo>
                    <a:cubicBezTo>
                      <a:pt x="6185" y="1110421"/>
                      <a:pt x="0" y="1044562"/>
                      <a:pt x="0" y="977107"/>
                    </a:cubicBezTo>
                    <a:cubicBezTo>
                      <a:pt x="0" y="437466"/>
                      <a:pt x="395804" y="0"/>
                      <a:pt x="884054" y="0"/>
                    </a:cubicBezTo>
                    <a:close/>
                  </a:path>
                </a:pathLst>
              </a:custGeom>
              <a:solidFill>
                <a:srgbClr val="F6D1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Szabadkézi sokszög 100"/>
              <p:cNvSpPr/>
              <p:nvPr/>
            </p:nvSpPr>
            <p:spPr>
              <a:xfrm rot="3742510">
                <a:off x="2646596" y="2768246"/>
                <a:ext cx="112763" cy="316691"/>
              </a:xfrm>
              <a:custGeom>
                <a:avLst/>
                <a:gdLst>
                  <a:gd name="connsiteX0" fmla="*/ 6800 w 303071"/>
                  <a:gd name="connsiteY0" fmla="*/ 203722 h 608210"/>
                  <a:gd name="connsiteX1" fmla="*/ 25346 w 303071"/>
                  <a:gd name="connsiteY1" fmla="*/ 176215 h 608210"/>
                  <a:gd name="connsiteX2" fmla="*/ 40247 w 303071"/>
                  <a:gd name="connsiteY2" fmla="*/ 166169 h 608210"/>
                  <a:gd name="connsiteX3" fmla="*/ 45203 w 303071"/>
                  <a:gd name="connsiteY3" fmla="*/ 157545 h 608210"/>
                  <a:gd name="connsiteX4" fmla="*/ 159046 w 303071"/>
                  <a:gd name="connsiteY4" fmla="*/ 27962 h 608210"/>
                  <a:gd name="connsiteX5" fmla="*/ 275110 w 303071"/>
                  <a:gd name="connsiteY5" fmla="*/ 20457 h 608210"/>
                  <a:gd name="connsiteX6" fmla="*/ 282614 w 303071"/>
                  <a:gd name="connsiteY6" fmla="*/ 136521 h 608210"/>
                  <a:gd name="connsiteX7" fmla="*/ 173074 w 303071"/>
                  <a:gd name="connsiteY7" fmla="*/ 261205 h 608210"/>
                  <a:gd name="connsiteX8" fmla="*/ 173073 w 303071"/>
                  <a:gd name="connsiteY8" fmla="*/ 521673 h 608210"/>
                  <a:gd name="connsiteX9" fmla="*/ 86536 w 303071"/>
                  <a:gd name="connsiteY9" fmla="*/ 608210 h 608210"/>
                  <a:gd name="connsiteX10" fmla="*/ 86537 w 303071"/>
                  <a:gd name="connsiteY10" fmla="*/ 608209 h 608210"/>
                  <a:gd name="connsiteX11" fmla="*/ 0 w 303071"/>
                  <a:gd name="connsiteY11" fmla="*/ 521672 h 608210"/>
                  <a:gd name="connsiteX12" fmla="*/ 0 w 303071"/>
                  <a:gd name="connsiteY12" fmla="*/ 237406 h 608210"/>
                  <a:gd name="connsiteX13" fmla="*/ 6800 w 303071"/>
                  <a:gd name="connsiteY13" fmla="*/ 203722 h 60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3071" h="608210">
                    <a:moveTo>
                      <a:pt x="6800" y="203722"/>
                    </a:moveTo>
                    <a:cubicBezTo>
                      <a:pt x="11179" y="193369"/>
                      <a:pt x="17516" y="184045"/>
                      <a:pt x="25346" y="176215"/>
                    </a:cubicBezTo>
                    <a:lnTo>
                      <a:pt x="40247" y="166169"/>
                    </a:lnTo>
                    <a:lnTo>
                      <a:pt x="45203" y="157545"/>
                    </a:lnTo>
                    <a:lnTo>
                      <a:pt x="159046" y="27962"/>
                    </a:lnTo>
                    <a:cubicBezTo>
                      <a:pt x="189024" y="-6160"/>
                      <a:pt x="240988" y="-9520"/>
                      <a:pt x="275110" y="20457"/>
                    </a:cubicBezTo>
                    <a:cubicBezTo>
                      <a:pt x="309232" y="50435"/>
                      <a:pt x="312592" y="102399"/>
                      <a:pt x="282614" y="136521"/>
                    </a:cubicBezTo>
                    <a:lnTo>
                      <a:pt x="173074" y="261205"/>
                    </a:lnTo>
                    <a:lnTo>
                      <a:pt x="173073" y="521673"/>
                    </a:lnTo>
                    <a:cubicBezTo>
                      <a:pt x="173073" y="569466"/>
                      <a:pt x="134329" y="608210"/>
                      <a:pt x="86536" y="608210"/>
                    </a:cubicBezTo>
                    <a:lnTo>
                      <a:pt x="86537" y="608209"/>
                    </a:lnTo>
                    <a:cubicBezTo>
                      <a:pt x="38744" y="608209"/>
                      <a:pt x="0" y="569465"/>
                      <a:pt x="0" y="521672"/>
                    </a:cubicBezTo>
                    <a:lnTo>
                      <a:pt x="0" y="237406"/>
                    </a:lnTo>
                    <a:cubicBezTo>
                      <a:pt x="0" y="225458"/>
                      <a:pt x="2421" y="214075"/>
                      <a:pt x="6800" y="203722"/>
                    </a:cubicBezTo>
                    <a:close/>
                  </a:path>
                </a:pathLst>
              </a:custGeom>
              <a:solidFill>
                <a:srgbClr val="CD46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Szabadkézi sokszög 101"/>
              <p:cNvSpPr/>
              <p:nvPr/>
            </p:nvSpPr>
            <p:spPr>
              <a:xfrm rot="6611813" flipV="1">
                <a:off x="3802365" y="2787168"/>
                <a:ext cx="112763" cy="316691"/>
              </a:xfrm>
              <a:custGeom>
                <a:avLst/>
                <a:gdLst>
                  <a:gd name="connsiteX0" fmla="*/ 6800 w 303071"/>
                  <a:gd name="connsiteY0" fmla="*/ 203722 h 608210"/>
                  <a:gd name="connsiteX1" fmla="*/ 25346 w 303071"/>
                  <a:gd name="connsiteY1" fmla="*/ 176215 h 608210"/>
                  <a:gd name="connsiteX2" fmla="*/ 40247 w 303071"/>
                  <a:gd name="connsiteY2" fmla="*/ 166169 h 608210"/>
                  <a:gd name="connsiteX3" fmla="*/ 45203 w 303071"/>
                  <a:gd name="connsiteY3" fmla="*/ 157545 h 608210"/>
                  <a:gd name="connsiteX4" fmla="*/ 159046 w 303071"/>
                  <a:gd name="connsiteY4" fmla="*/ 27962 h 608210"/>
                  <a:gd name="connsiteX5" fmla="*/ 275110 w 303071"/>
                  <a:gd name="connsiteY5" fmla="*/ 20457 h 608210"/>
                  <a:gd name="connsiteX6" fmla="*/ 282614 w 303071"/>
                  <a:gd name="connsiteY6" fmla="*/ 136521 h 608210"/>
                  <a:gd name="connsiteX7" fmla="*/ 173074 w 303071"/>
                  <a:gd name="connsiteY7" fmla="*/ 261205 h 608210"/>
                  <a:gd name="connsiteX8" fmla="*/ 173073 w 303071"/>
                  <a:gd name="connsiteY8" fmla="*/ 521673 h 608210"/>
                  <a:gd name="connsiteX9" fmla="*/ 86536 w 303071"/>
                  <a:gd name="connsiteY9" fmla="*/ 608210 h 608210"/>
                  <a:gd name="connsiteX10" fmla="*/ 86537 w 303071"/>
                  <a:gd name="connsiteY10" fmla="*/ 608209 h 608210"/>
                  <a:gd name="connsiteX11" fmla="*/ 0 w 303071"/>
                  <a:gd name="connsiteY11" fmla="*/ 521672 h 608210"/>
                  <a:gd name="connsiteX12" fmla="*/ 0 w 303071"/>
                  <a:gd name="connsiteY12" fmla="*/ 237406 h 608210"/>
                  <a:gd name="connsiteX13" fmla="*/ 6800 w 303071"/>
                  <a:gd name="connsiteY13" fmla="*/ 203722 h 60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3071" h="608210">
                    <a:moveTo>
                      <a:pt x="6800" y="203722"/>
                    </a:moveTo>
                    <a:cubicBezTo>
                      <a:pt x="11179" y="193369"/>
                      <a:pt x="17516" y="184045"/>
                      <a:pt x="25346" y="176215"/>
                    </a:cubicBezTo>
                    <a:lnTo>
                      <a:pt x="40247" y="166169"/>
                    </a:lnTo>
                    <a:lnTo>
                      <a:pt x="45203" y="157545"/>
                    </a:lnTo>
                    <a:lnTo>
                      <a:pt x="159046" y="27962"/>
                    </a:lnTo>
                    <a:cubicBezTo>
                      <a:pt x="189024" y="-6160"/>
                      <a:pt x="240988" y="-9520"/>
                      <a:pt x="275110" y="20457"/>
                    </a:cubicBezTo>
                    <a:cubicBezTo>
                      <a:pt x="309232" y="50435"/>
                      <a:pt x="312592" y="102399"/>
                      <a:pt x="282614" y="136521"/>
                    </a:cubicBezTo>
                    <a:lnTo>
                      <a:pt x="173074" y="261205"/>
                    </a:lnTo>
                    <a:lnTo>
                      <a:pt x="173073" y="521673"/>
                    </a:lnTo>
                    <a:cubicBezTo>
                      <a:pt x="173073" y="569466"/>
                      <a:pt x="134329" y="608210"/>
                      <a:pt x="86536" y="608210"/>
                    </a:cubicBezTo>
                    <a:lnTo>
                      <a:pt x="86537" y="608209"/>
                    </a:lnTo>
                    <a:cubicBezTo>
                      <a:pt x="38744" y="608209"/>
                      <a:pt x="0" y="569465"/>
                      <a:pt x="0" y="521672"/>
                    </a:cubicBezTo>
                    <a:lnTo>
                      <a:pt x="0" y="237406"/>
                    </a:lnTo>
                    <a:cubicBezTo>
                      <a:pt x="0" y="225458"/>
                      <a:pt x="2421" y="214075"/>
                      <a:pt x="6800" y="203722"/>
                    </a:cubicBezTo>
                    <a:close/>
                  </a:path>
                </a:pathLst>
              </a:custGeom>
              <a:solidFill>
                <a:srgbClr val="CD46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Ellipszis 102"/>
              <p:cNvSpPr/>
              <p:nvPr/>
            </p:nvSpPr>
            <p:spPr>
              <a:xfrm>
                <a:off x="4145798" y="3863278"/>
                <a:ext cx="105193" cy="928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Ellipszis 103"/>
              <p:cNvSpPr/>
              <p:nvPr/>
            </p:nvSpPr>
            <p:spPr>
              <a:xfrm>
                <a:off x="2272051" y="3873623"/>
                <a:ext cx="105193" cy="928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Ellipszis 104"/>
              <p:cNvSpPr/>
              <p:nvPr/>
            </p:nvSpPr>
            <p:spPr>
              <a:xfrm>
                <a:off x="3357816" y="3618798"/>
                <a:ext cx="72139" cy="52604"/>
              </a:xfrm>
              <a:prstGeom prst="ellipse">
                <a:avLst/>
              </a:prstGeom>
              <a:solidFill>
                <a:srgbClr val="F7C5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Ellipszis 105"/>
              <p:cNvSpPr/>
              <p:nvPr/>
            </p:nvSpPr>
            <p:spPr>
              <a:xfrm>
                <a:off x="3208292" y="3624550"/>
                <a:ext cx="72139" cy="52604"/>
              </a:xfrm>
              <a:prstGeom prst="ellipse">
                <a:avLst/>
              </a:prstGeom>
              <a:solidFill>
                <a:srgbClr val="F7C5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49" name="Lekerekített téglalap 148"/>
          <p:cNvSpPr/>
          <p:nvPr/>
        </p:nvSpPr>
        <p:spPr>
          <a:xfrm>
            <a:off x="5816" y="6355931"/>
            <a:ext cx="4680000" cy="468000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u-HU" sz="2000" dirty="0" smtClean="0">
                <a:solidFill>
                  <a:prstClr val="black"/>
                </a:solidFill>
              </a:rPr>
              <a:t>Néhányuknak </a:t>
            </a:r>
            <a:r>
              <a:rPr lang="hu-HU" sz="2000" dirty="0">
                <a:solidFill>
                  <a:prstClr val="black"/>
                </a:solidFill>
              </a:rPr>
              <a:t>valami nyomja </a:t>
            </a:r>
            <a:r>
              <a:rPr lang="hu-HU" sz="2000" dirty="0" smtClean="0">
                <a:solidFill>
                  <a:prstClr val="black"/>
                </a:solidFill>
              </a:rPr>
              <a:t>a szívét. </a:t>
            </a:r>
            <a:endParaRPr lang="hu-HU" sz="2000" dirty="0">
              <a:solidFill>
                <a:prstClr val="black"/>
              </a:solidFill>
            </a:endParaRPr>
          </a:p>
        </p:txBody>
      </p:sp>
      <p:pic>
        <p:nvPicPr>
          <p:cNvPr id="140" name="Kép 1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8533" y="1301955"/>
            <a:ext cx="1208457" cy="1194753"/>
          </a:xfrm>
          <a:prstGeom prst="rect">
            <a:avLst/>
          </a:prstGeom>
        </p:spPr>
      </p:pic>
      <p:grpSp>
        <p:nvGrpSpPr>
          <p:cNvPr id="302" name="Csoportba foglalás 301"/>
          <p:cNvGrpSpPr/>
          <p:nvPr/>
        </p:nvGrpSpPr>
        <p:grpSpPr>
          <a:xfrm>
            <a:off x="9169980" y="374435"/>
            <a:ext cx="2844000" cy="2844000"/>
            <a:chOff x="9169980" y="374435"/>
            <a:chExt cx="2844000" cy="2844000"/>
          </a:xfrm>
        </p:grpSpPr>
        <p:sp>
          <p:nvSpPr>
            <p:cNvPr id="148" name="Ellipszis 147"/>
            <p:cNvSpPr>
              <a:spLocks noChangeAspect="1"/>
            </p:cNvSpPr>
            <p:nvPr/>
          </p:nvSpPr>
          <p:spPr>
            <a:xfrm>
              <a:off x="9169980" y="374435"/>
              <a:ext cx="2844000" cy="2844000"/>
            </a:xfrm>
            <a:prstGeom prst="ellipse">
              <a:avLst/>
            </a:prstGeom>
            <a:solidFill>
              <a:srgbClr val="DAB968"/>
            </a:solidFill>
            <a:ln w="254000">
              <a:solidFill>
                <a:srgbClr val="DAB968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grpSp>
          <p:nvGrpSpPr>
            <p:cNvPr id="114" name="Csoportba foglalás 113"/>
            <p:cNvGrpSpPr/>
            <p:nvPr/>
          </p:nvGrpSpPr>
          <p:grpSpPr>
            <a:xfrm>
              <a:off x="9588333" y="826891"/>
              <a:ext cx="2083493" cy="2289650"/>
              <a:chOff x="6766793" y="1749812"/>
              <a:chExt cx="3185381" cy="3516075"/>
            </a:xfrm>
          </p:grpSpPr>
          <p:sp>
            <p:nvSpPr>
              <p:cNvPr id="115" name="Lekerekített téglalap 114"/>
              <p:cNvSpPr/>
              <p:nvPr/>
            </p:nvSpPr>
            <p:spPr>
              <a:xfrm>
                <a:off x="7913695" y="4497248"/>
                <a:ext cx="917151" cy="768639"/>
              </a:xfrm>
              <a:prstGeom prst="roundRect">
                <a:avLst>
                  <a:gd name="adj" fmla="val 30309"/>
                </a:avLst>
              </a:prstGeom>
              <a:gradFill>
                <a:gsLst>
                  <a:gs pos="20895">
                    <a:srgbClr val="F6D1A8"/>
                  </a:gs>
                  <a:gs pos="79741">
                    <a:srgbClr val="F6D1A8"/>
                  </a:gs>
                  <a:gs pos="100000">
                    <a:srgbClr val="F5B36B"/>
                  </a:gs>
                  <a:gs pos="53000">
                    <a:srgbClr val="FCE7D0"/>
                  </a:gs>
                  <a:gs pos="0">
                    <a:srgbClr val="F5B36B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6" name="Csoportba foglalás 115"/>
              <p:cNvGrpSpPr/>
              <p:nvPr/>
            </p:nvGrpSpPr>
            <p:grpSpPr>
              <a:xfrm>
                <a:off x="6766793" y="1749812"/>
                <a:ext cx="3185381" cy="3176421"/>
                <a:chOff x="2783512" y="262812"/>
                <a:chExt cx="3185381" cy="3176421"/>
              </a:xfrm>
            </p:grpSpPr>
            <p:sp>
              <p:nvSpPr>
                <p:cNvPr id="117" name="Szabadkézi sokszög 116"/>
                <p:cNvSpPr/>
                <p:nvPr/>
              </p:nvSpPr>
              <p:spPr>
                <a:xfrm>
                  <a:off x="2783512" y="795811"/>
                  <a:ext cx="3185381" cy="2325085"/>
                </a:xfrm>
                <a:custGeom>
                  <a:avLst/>
                  <a:gdLst>
                    <a:gd name="connsiteX0" fmla="*/ 843085 w 1697000"/>
                    <a:gd name="connsiteY0" fmla="*/ 0 h 1410685"/>
                    <a:gd name="connsiteX1" fmla="*/ 1687394 w 1697000"/>
                    <a:gd name="connsiteY1" fmla="*/ 686545 h 1410685"/>
                    <a:gd name="connsiteX2" fmla="*/ 1697000 w 1697000"/>
                    <a:gd name="connsiteY2" fmla="*/ 727835 h 1410685"/>
                    <a:gd name="connsiteX3" fmla="*/ 1668495 w 1697000"/>
                    <a:gd name="connsiteY3" fmla="*/ 813912 h 1410685"/>
                    <a:gd name="connsiteX4" fmla="*/ 853914 w 1697000"/>
                    <a:gd name="connsiteY4" fmla="*/ 1410685 h 1410685"/>
                    <a:gd name="connsiteX5" fmla="*/ 9605 w 1697000"/>
                    <a:gd name="connsiteY5" fmla="*/ 724140 h 1410685"/>
                    <a:gd name="connsiteX6" fmla="*/ 0 w 1697000"/>
                    <a:gd name="connsiteY6" fmla="*/ 682850 h 1410685"/>
                    <a:gd name="connsiteX7" fmla="*/ 28504 w 1697000"/>
                    <a:gd name="connsiteY7" fmla="*/ 596773 h 1410685"/>
                    <a:gd name="connsiteX8" fmla="*/ 843085 w 1697000"/>
                    <a:gd name="connsiteY8" fmla="*/ 0 h 1410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97000" h="1410685">
                      <a:moveTo>
                        <a:pt x="843085" y="0"/>
                      </a:moveTo>
                      <a:cubicBezTo>
                        <a:pt x="1239788" y="0"/>
                        <a:pt x="1575463" y="288796"/>
                        <a:pt x="1687394" y="686545"/>
                      </a:cubicBezTo>
                      <a:lnTo>
                        <a:pt x="1697000" y="727835"/>
                      </a:lnTo>
                      <a:lnTo>
                        <a:pt x="1668495" y="813912"/>
                      </a:lnTo>
                      <a:cubicBezTo>
                        <a:pt x="1534288" y="1164611"/>
                        <a:pt x="1220102" y="1410685"/>
                        <a:pt x="853914" y="1410685"/>
                      </a:cubicBezTo>
                      <a:cubicBezTo>
                        <a:pt x="457211" y="1410685"/>
                        <a:pt x="121537" y="1121889"/>
                        <a:pt x="9605" y="724140"/>
                      </a:cubicBezTo>
                      <a:lnTo>
                        <a:pt x="0" y="682850"/>
                      </a:lnTo>
                      <a:lnTo>
                        <a:pt x="28504" y="596773"/>
                      </a:lnTo>
                      <a:cubicBezTo>
                        <a:pt x="162711" y="246075"/>
                        <a:pt x="476898" y="0"/>
                        <a:pt x="843085" y="0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Ellipszis 117"/>
                <p:cNvSpPr/>
                <p:nvPr/>
              </p:nvSpPr>
              <p:spPr>
                <a:xfrm rot="2373318">
                  <a:off x="3130868" y="488850"/>
                  <a:ext cx="899238" cy="1585749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19" name="Csoportba foglalás 118"/>
                <p:cNvGrpSpPr/>
                <p:nvPr/>
              </p:nvGrpSpPr>
              <p:grpSpPr>
                <a:xfrm>
                  <a:off x="2988669" y="262812"/>
                  <a:ext cx="2847897" cy="3176421"/>
                  <a:chOff x="4592175" y="3204613"/>
                  <a:chExt cx="2847897" cy="3176421"/>
                </a:xfrm>
              </p:grpSpPr>
              <p:sp>
                <p:nvSpPr>
                  <p:cNvPr id="120" name="Ellipszis 119"/>
                  <p:cNvSpPr/>
                  <p:nvPr/>
                </p:nvSpPr>
                <p:spPr>
                  <a:xfrm rot="2373318" flipH="1">
                    <a:off x="5194790" y="3583170"/>
                    <a:ext cx="2245282" cy="1585749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1" name="Ellipszis 120"/>
                  <p:cNvSpPr/>
                  <p:nvPr/>
                </p:nvSpPr>
                <p:spPr>
                  <a:xfrm rot="5400000">
                    <a:off x="5273701" y="3144486"/>
                    <a:ext cx="1455098" cy="1954213"/>
                  </a:xfrm>
                  <a:prstGeom prst="ellipse">
                    <a:avLst/>
                  </a:prstGeom>
                  <a:solidFill>
                    <a:srgbClr val="CD460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white"/>
                      </a:solidFill>
                    </a:endParaRPr>
                  </a:p>
                </p:txBody>
              </p:sp>
              <p:grpSp>
                <p:nvGrpSpPr>
                  <p:cNvPr id="122" name="Csoportba foglalás 121"/>
                  <p:cNvGrpSpPr/>
                  <p:nvPr/>
                </p:nvGrpSpPr>
                <p:grpSpPr>
                  <a:xfrm>
                    <a:off x="4826050" y="4476997"/>
                    <a:ext cx="472389" cy="455778"/>
                    <a:chOff x="1941179" y="3375878"/>
                    <a:chExt cx="647641" cy="660047"/>
                  </a:xfrm>
                </p:grpSpPr>
                <p:sp>
                  <p:nvSpPr>
                    <p:cNvPr id="144" name="Ellipszis 143"/>
                    <p:cNvSpPr/>
                    <p:nvPr/>
                  </p:nvSpPr>
                  <p:spPr>
                    <a:xfrm>
                      <a:off x="1941179" y="3375878"/>
                      <a:ext cx="647641" cy="660047"/>
                    </a:xfrm>
                    <a:prstGeom prst="ellipse">
                      <a:avLst/>
                    </a:prstGeom>
                    <a:solidFill>
                      <a:srgbClr val="FAD7B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45" name="Ellipszis 144"/>
                    <p:cNvSpPr/>
                    <p:nvPr/>
                  </p:nvSpPr>
                  <p:spPr>
                    <a:xfrm>
                      <a:off x="2130193" y="3575925"/>
                      <a:ext cx="269611" cy="259951"/>
                    </a:xfrm>
                    <a:prstGeom prst="ellipse">
                      <a:avLst/>
                    </a:prstGeom>
                    <a:solidFill>
                      <a:srgbClr val="F6BB7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grpSp>
                <p:nvGrpSpPr>
                  <p:cNvPr id="123" name="Csoportba foglalás 122"/>
                  <p:cNvGrpSpPr/>
                  <p:nvPr/>
                </p:nvGrpSpPr>
                <p:grpSpPr>
                  <a:xfrm>
                    <a:off x="6646156" y="4485193"/>
                    <a:ext cx="472389" cy="455778"/>
                    <a:chOff x="2399806" y="4442678"/>
                    <a:chExt cx="647641" cy="660047"/>
                  </a:xfrm>
                </p:grpSpPr>
                <p:sp>
                  <p:nvSpPr>
                    <p:cNvPr id="142" name="Ellipszis 141"/>
                    <p:cNvSpPr/>
                    <p:nvPr/>
                  </p:nvSpPr>
                  <p:spPr>
                    <a:xfrm>
                      <a:off x="2399806" y="4442678"/>
                      <a:ext cx="647641" cy="660047"/>
                    </a:xfrm>
                    <a:prstGeom prst="ellipse">
                      <a:avLst/>
                    </a:prstGeom>
                    <a:solidFill>
                      <a:srgbClr val="FAD7B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43" name="Ellipszis 142"/>
                    <p:cNvSpPr/>
                    <p:nvPr/>
                  </p:nvSpPr>
                  <p:spPr>
                    <a:xfrm>
                      <a:off x="2588820" y="4642725"/>
                      <a:ext cx="269611" cy="259951"/>
                    </a:xfrm>
                    <a:prstGeom prst="ellipse">
                      <a:avLst/>
                    </a:prstGeom>
                    <a:solidFill>
                      <a:srgbClr val="F6BB7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124" name="Lekerekített téglalap 123"/>
                  <p:cNvSpPr/>
                  <p:nvPr/>
                </p:nvSpPr>
                <p:spPr>
                  <a:xfrm>
                    <a:off x="5053191" y="3573463"/>
                    <a:ext cx="1848045" cy="231518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AD7B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5" name="Lekerekített téglalap 124"/>
                  <p:cNvSpPr/>
                  <p:nvPr/>
                </p:nvSpPr>
                <p:spPr>
                  <a:xfrm>
                    <a:off x="5846406" y="4301791"/>
                    <a:ext cx="288323" cy="72407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5B36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6" name="Ellipszis 125"/>
                  <p:cNvSpPr/>
                  <p:nvPr/>
                </p:nvSpPr>
                <p:spPr>
                  <a:xfrm>
                    <a:off x="5369208" y="4301791"/>
                    <a:ext cx="250111" cy="22362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7" name="Ellipszis 126"/>
                  <p:cNvSpPr/>
                  <p:nvPr/>
                </p:nvSpPr>
                <p:spPr>
                  <a:xfrm>
                    <a:off x="6407557" y="4301791"/>
                    <a:ext cx="250111" cy="22362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8" name="Lekerekített téglalap 127"/>
                  <p:cNvSpPr/>
                  <p:nvPr/>
                </p:nvSpPr>
                <p:spPr>
                  <a:xfrm rot="4893651">
                    <a:off x="5379774" y="4022750"/>
                    <a:ext cx="118684" cy="32932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CD460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9" name="Lekerekített téglalap 128"/>
                  <p:cNvSpPr/>
                  <p:nvPr/>
                </p:nvSpPr>
                <p:spPr>
                  <a:xfrm rot="16706349" flipV="1">
                    <a:off x="6495541" y="4022751"/>
                    <a:ext cx="118684" cy="32932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CD460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1" name="Szabadkézi sokszög 140"/>
                  <p:cNvSpPr/>
                  <p:nvPr/>
                </p:nvSpPr>
                <p:spPr>
                  <a:xfrm>
                    <a:off x="5710029" y="5520868"/>
                    <a:ext cx="564931" cy="221863"/>
                  </a:xfrm>
                  <a:custGeom>
                    <a:avLst/>
                    <a:gdLst>
                      <a:gd name="connsiteX0" fmla="*/ 647862 w 1295725"/>
                      <a:gd name="connsiteY0" fmla="*/ 0 h 619415"/>
                      <a:gd name="connsiteX1" fmla="*/ 1292734 w 1295725"/>
                      <a:gd name="connsiteY1" fmla="*/ 251969 h 619415"/>
                      <a:gd name="connsiteX2" fmla="*/ 1295725 w 1295725"/>
                      <a:gd name="connsiteY2" fmla="*/ 256018 h 619415"/>
                      <a:gd name="connsiteX3" fmla="*/ 1292734 w 1295725"/>
                      <a:gd name="connsiteY3" fmla="*/ 261765 h 619415"/>
                      <a:gd name="connsiteX4" fmla="*/ 647862 w 1295725"/>
                      <a:gd name="connsiteY4" fmla="*/ 619415 h 619415"/>
                      <a:gd name="connsiteX5" fmla="*/ 2990 w 1295725"/>
                      <a:gd name="connsiteY5" fmla="*/ 261765 h 619415"/>
                      <a:gd name="connsiteX6" fmla="*/ 0 w 1295725"/>
                      <a:gd name="connsiteY6" fmla="*/ 256018 h 619415"/>
                      <a:gd name="connsiteX7" fmla="*/ 2990 w 1295725"/>
                      <a:gd name="connsiteY7" fmla="*/ 251969 h 619415"/>
                      <a:gd name="connsiteX8" fmla="*/ 647862 w 1295725"/>
                      <a:gd name="connsiteY8" fmla="*/ 0 h 619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95725" h="619415">
                        <a:moveTo>
                          <a:pt x="647862" y="0"/>
                        </a:moveTo>
                        <a:cubicBezTo>
                          <a:pt x="916303" y="0"/>
                          <a:pt x="1152978" y="99949"/>
                          <a:pt x="1292734" y="251969"/>
                        </a:cubicBezTo>
                        <a:lnTo>
                          <a:pt x="1295725" y="256018"/>
                        </a:lnTo>
                        <a:lnTo>
                          <a:pt x="1292734" y="261765"/>
                        </a:lnTo>
                        <a:cubicBezTo>
                          <a:pt x="1152978" y="477545"/>
                          <a:pt x="916303" y="619415"/>
                          <a:pt x="647862" y="619415"/>
                        </a:cubicBezTo>
                        <a:cubicBezTo>
                          <a:pt x="379421" y="619415"/>
                          <a:pt x="142746" y="477545"/>
                          <a:pt x="2990" y="261765"/>
                        </a:cubicBezTo>
                        <a:lnTo>
                          <a:pt x="0" y="256018"/>
                        </a:lnTo>
                        <a:lnTo>
                          <a:pt x="2990" y="251969"/>
                        </a:lnTo>
                        <a:cubicBezTo>
                          <a:pt x="142746" y="99949"/>
                          <a:pt x="379421" y="0"/>
                          <a:pt x="647862" y="0"/>
                        </a:cubicBezTo>
                        <a:close/>
                      </a:path>
                    </a:pathLst>
                  </a:cu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1" name="Lekerekített téglalap 130"/>
                  <p:cNvSpPr/>
                  <p:nvPr/>
                </p:nvSpPr>
                <p:spPr>
                  <a:xfrm rot="2797090">
                    <a:off x="5476886" y="4931734"/>
                    <a:ext cx="316799" cy="859392"/>
                  </a:xfrm>
                  <a:prstGeom prst="roundRect">
                    <a:avLst>
                      <a:gd name="adj" fmla="val 47197"/>
                    </a:avLst>
                  </a:prstGeom>
                  <a:solidFill>
                    <a:srgbClr val="CD460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2" name="Ellipszis 131"/>
                  <p:cNvSpPr/>
                  <p:nvPr/>
                </p:nvSpPr>
                <p:spPr>
                  <a:xfrm>
                    <a:off x="5490386" y="4317327"/>
                    <a:ext cx="105193" cy="9280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3" name="Ellipszis 132"/>
                  <p:cNvSpPr/>
                  <p:nvPr/>
                </p:nvSpPr>
                <p:spPr>
                  <a:xfrm>
                    <a:off x="6535237" y="4323427"/>
                    <a:ext cx="105193" cy="9280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4" name="Lekerekített téglalap 133"/>
                  <p:cNvSpPr/>
                  <p:nvPr/>
                </p:nvSpPr>
                <p:spPr>
                  <a:xfrm rot="18936546">
                    <a:off x="6182971" y="4931734"/>
                    <a:ext cx="316799" cy="859392"/>
                  </a:xfrm>
                  <a:prstGeom prst="roundRect">
                    <a:avLst>
                      <a:gd name="adj" fmla="val 47197"/>
                    </a:avLst>
                  </a:prstGeom>
                  <a:solidFill>
                    <a:srgbClr val="CD460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5" name="Ellipszis 134"/>
                  <p:cNvSpPr/>
                  <p:nvPr/>
                </p:nvSpPr>
                <p:spPr>
                  <a:xfrm rot="4589977">
                    <a:off x="5271192" y="2823974"/>
                    <a:ext cx="824471" cy="1585749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6" name="Ellipszis 135"/>
                  <p:cNvSpPr/>
                  <p:nvPr/>
                </p:nvSpPr>
                <p:spPr>
                  <a:xfrm rot="6759763">
                    <a:off x="5800397" y="2833280"/>
                    <a:ext cx="824471" cy="1585749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7" name="Szabadkézi sokszög 136"/>
                  <p:cNvSpPr/>
                  <p:nvPr/>
                </p:nvSpPr>
                <p:spPr>
                  <a:xfrm>
                    <a:off x="4592175" y="3416017"/>
                    <a:ext cx="2723025" cy="939980"/>
                  </a:xfrm>
                  <a:custGeom>
                    <a:avLst/>
                    <a:gdLst>
                      <a:gd name="connsiteX0" fmla="*/ 884054 w 1768108"/>
                      <a:gd name="connsiteY0" fmla="*/ 0 h 1271364"/>
                      <a:gd name="connsiteX1" fmla="*/ 1768108 w 1768108"/>
                      <a:gd name="connsiteY1" fmla="*/ 977107 h 1271364"/>
                      <a:gd name="connsiteX2" fmla="*/ 1728363 w 1768108"/>
                      <a:gd name="connsiteY2" fmla="*/ 1267669 h 1271364"/>
                      <a:gd name="connsiteX3" fmla="*/ 1727140 w 1768108"/>
                      <a:gd name="connsiteY3" fmla="*/ 1271364 h 1271364"/>
                      <a:gd name="connsiteX4" fmla="*/ 1717534 w 1768108"/>
                      <a:gd name="connsiteY4" fmla="*/ 1230074 h 1271364"/>
                      <a:gd name="connsiteX5" fmla="*/ 873225 w 1768108"/>
                      <a:gd name="connsiteY5" fmla="*/ 543529 h 1271364"/>
                      <a:gd name="connsiteX6" fmla="*/ 58644 w 1768108"/>
                      <a:gd name="connsiteY6" fmla="*/ 1140302 h 1271364"/>
                      <a:gd name="connsiteX7" fmla="*/ 30140 w 1768108"/>
                      <a:gd name="connsiteY7" fmla="*/ 1226379 h 1271364"/>
                      <a:gd name="connsiteX8" fmla="*/ 17961 w 1768108"/>
                      <a:gd name="connsiteY8" fmla="*/ 1174028 h 1271364"/>
                      <a:gd name="connsiteX9" fmla="*/ 0 w 1768108"/>
                      <a:gd name="connsiteY9" fmla="*/ 977107 h 1271364"/>
                      <a:gd name="connsiteX10" fmla="*/ 884054 w 1768108"/>
                      <a:gd name="connsiteY10" fmla="*/ 0 h 1271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768108" h="1271364">
                        <a:moveTo>
                          <a:pt x="884054" y="0"/>
                        </a:moveTo>
                        <a:cubicBezTo>
                          <a:pt x="1372304" y="0"/>
                          <a:pt x="1768108" y="437466"/>
                          <a:pt x="1768108" y="977107"/>
                        </a:cubicBezTo>
                        <a:cubicBezTo>
                          <a:pt x="1768108" y="1078290"/>
                          <a:pt x="1754193" y="1175881"/>
                          <a:pt x="1728363" y="1267669"/>
                        </a:cubicBezTo>
                        <a:lnTo>
                          <a:pt x="1727140" y="1271364"/>
                        </a:lnTo>
                        <a:lnTo>
                          <a:pt x="1717534" y="1230074"/>
                        </a:lnTo>
                        <a:cubicBezTo>
                          <a:pt x="1605603" y="832325"/>
                          <a:pt x="1269928" y="543529"/>
                          <a:pt x="873225" y="543529"/>
                        </a:cubicBezTo>
                        <a:cubicBezTo>
                          <a:pt x="507038" y="543529"/>
                          <a:pt x="192851" y="789604"/>
                          <a:pt x="58644" y="1140302"/>
                        </a:cubicBezTo>
                        <a:lnTo>
                          <a:pt x="30140" y="1226379"/>
                        </a:lnTo>
                        <a:lnTo>
                          <a:pt x="17961" y="1174028"/>
                        </a:lnTo>
                        <a:cubicBezTo>
                          <a:pt x="6185" y="1110421"/>
                          <a:pt x="0" y="1044562"/>
                          <a:pt x="0" y="977107"/>
                        </a:cubicBezTo>
                        <a:cubicBezTo>
                          <a:pt x="0" y="437466"/>
                          <a:pt x="395804" y="0"/>
                          <a:pt x="884054" y="0"/>
                        </a:cubicBezTo>
                        <a:close/>
                      </a:path>
                    </a:pathLst>
                  </a:custGeom>
                  <a:solidFill>
                    <a:srgbClr val="F9DCB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8" name="Szabadkézi sokszög 137"/>
                  <p:cNvSpPr/>
                  <p:nvPr/>
                </p:nvSpPr>
                <p:spPr>
                  <a:xfrm>
                    <a:off x="5053190" y="5109670"/>
                    <a:ext cx="1848517" cy="1271364"/>
                  </a:xfrm>
                  <a:custGeom>
                    <a:avLst/>
                    <a:gdLst>
                      <a:gd name="connsiteX0" fmla="*/ 40969 w 1768108"/>
                      <a:gd name="connsiteY0" fmla="*/ 0 h 1271364"/>
                      <a:gd name="connsiteX1" fmla="*/ 50574 w 1768108"/>
                      <a:gd name="connsiteY1" fmla="*/ 41290 h 1271364"/>
                      <a:gd name="connsiteX2" fmla="*/ 894883 w 1768108"/>
                      <a:gd name="connsiteY2" fmla="*/ 727835 h 1271364"/>
                      <a:gd name="connsiteX3" fmla="*/ 1709464 w 1768108"/>
                      <a:gd name="connsiteY3" fmla="*/ 131062 h 1271364"/>
                      <a:gd name="connsiteX4" fmla="*/ 1737969 w 1768108"/>
                      <a:gd name="connsiteY4" fmla="*/ 44985 h 1271364"/>
                      <a:gd name="connsiteX5" fmla="*/ 1750147 w 1768108"/>
                      <a:gd name="connsiteY5" fmla="*/ 97336 h 1271364"/>
                      <a:gd name="connsiteX6" fmla="*/ 1768108 w 1768108"/>
                      <a:gd name="connsiteY6" fmla="*/ 294257 h 1271364"/>
                      <a:gd name="connsiteX7" fmla="*/ 884054 w 1768108"/>
                      <a:gd name="connsiteY7" fmla="*/ 1271364 h 1271364"/>
                      <a:gd name="connsiteX8" fmla="*/ 0 w 1768108"/>
                      <a:gd name="connsiteY8" fmla="*/ 294257 h 1271364"/>
                      <a:gd name="connsiteX9" fmla="*/ 39745 w 1768108"/>
                      <a:gd name="connsiteY9" fmla="*/ 3695 h 1271364"/>
                      <a:gd name="connsiteX10" fmla="*/ 40969 w 1768108"/>
                      <a:gd name="connsiteY10" fmla="*/ 0 h 1271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768108" h="1271364">
                        <a:moveTo>
                          <a:pt x="40969" y="0"/>
                        </a:moveTo>
                        <a:lnTo>
                          <a:pt x="50574" y="41290"/>
                        </a:lnTo>
                        <a:cubicBezTo>
                          <a:pt x="162506" y="439039"/>
                          <a:pt x="498180" y="727835"/>
                          <a:pt x="894883" y="727835"/>
                        </a:cubicBezTo>
                        <a:cubicBezTo>
                          <a:pt x="1261071" y="727835"/>
                          <a:pt x="1575257" y="481761"/>
                          <a:pt x="1709464" y="131062"/>
                        </a:cubicBezTo>
                        <a:lnTo>
                          <a:pt x="1737969" y="44985"/>
                        </a:lnTo>
                        <a:lnTo>
                          <a:pt x="1750147" y="97336"/>
                        </a:lnTo>
                        <a:cubicBezTo>
                          <a:pt x="1761924" y="160943"/>
                          <a:pt x="1768108" y="226802"/>
                          <a:pt x="1768108" y="294257"/>
                        </a:cubicBezTo>
                        <a:cubicBezTo>
                          <a:pt x="1768108" y="833898"/>
                          <a:pt x="1372304" y="1271364"/>
                          <a:pt x="884054" y="1271364"/>
                        </a:cubicBezTo>
                        <a:cubicBezTo>
                          <a:pt x="395804" y="1271364"/>
                          <a:pt x="0" y="833898"/>
                          <a:pt x="0" y="294257"/>
                        </a:cubicBezTo>
                        <a:cubicBezTo>
                          <a:pt x="0" y="193075"/>
                          <a:pt x="13915" y="95484"/>
                          <a:pt x="39745" y="3695"/>
                        </a:cubicBezTo>
                        <a:lnTo>
                          <a:pt x="40969" y="0"/>
                        </a:lnTo>
                        <a:close/>
                      </a:path>
                    </a:pathLst>
                  </a:custGeom>
                  <a:solidFill>
                    <a:srgbClr val="CD460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304" name="Csoportba foglalás 303"/>
          <p:cNvGrpSpPr/>
          <p:nvPr/>
        </p:nvGrpSpPr>
        <p:grpSpPr>
          <a:xfrm>
            <a:off x="6316618" y="3511383"/>
            <a:ext cx="2844548" cy="2844548"/>
            <a:chOff x="6316618" y="3511383"/>
            <a:chExt cx="2844548" cy="2844548"/>
          </a:xfrm>
        </p:grpSpPr>
        <p:sp>
          <p:nvSpPr>
            <p:cNvPr id="183" name="Ellipszis 182"/>
            <p:cNvSpPr>
              <a:spLocks noChangeAspect="1"/>
            </p:cNvSpPr>
            <p:nvPr/>
          </p:nvSpPr>
          <p:spPr>
            <a:xfrm>
              <a:off x="6316618" y="3511383"/>
              <a:ext cx="2844548" cy="2844548"/>
            </a:xfrm>
            <a:prstGeom prst="ellipse">
              <a:avLst/>
            </a:prstGeom>
            <a:solidFill>
              <a:srgbClr val="F5BC7D"/>
            </a:solidFill>
            <a:ln w="254000">
              <a:solidFill>
                <a:srgbClr val="F5BC7D">
                  <a:alpha val="5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grpSp>
          <p:nvGrpSpPr>
            <p:cNvPr id="181" name="Csoportba foglalás 180"/>
            <p:cNvGrpSpPr/>
            <p:nvPr/>
          </p:nvGrpSpPr>
          <p:grpSpPr>
            <a:xfrm>
              <a:off x="6711123" y="3891268"/>
              <a:ext cx="2055538" cy="2338943"/>
              <a:chOff x="4939881" y="3951670"/>
              <a:chExt cx="2055538" cy="2338943"/>
            </a:xfrm>
          </p:grpSpPr>
          <p:sp>
            <p:nvSpPr>
              <p:cNvPr id="152" name="Lekerekített téglalap 151"/>
              <p:cNvSpPr/>
              <p:nvPr/>
            </p:nvSpPr>
            <p:spPr>
              <a:xfrm>
                <a:off x="5641143" y="5779303"/>
                <a:ext cx="651614" cy="511310"/>
              </a:xfrm>
              <a:prstGeom prst="roundRect">
                <a:avLst>
                  <a:gd name="adj" fmla="val 30309"/>
                </a:avLst>
              </a:prstGeom>
              <a:gradFill>
                <a:gsLst>
                  <a:gs pos="20895">
                    <a:srgbClr val="F6D1A8"/>
                  </a:gs>
                  <a:gs pos="79741">
                    <a:srgbClr val="F6D1A8"/>
                  </a:gs>
                  <a:gs pos="100000">
                    <a:srgbClr val="F5B36B"/>
                  </a:gs>
                  <a:gs pos="53000">
                    <a:srgbClr val="FCE7D0"/>
                  </a:gs>
                  <a:gs pos="0">
                    <a:srgbClr val="F5B36B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154" name="Szabadkézi sokszög 153"/>
              <p:cNvSpPr/>
              <p:nvPr/>
            </p:nvSpPr>
            <p:spPr>
              <a:xfrm>
                <a:off x="4939881" y="4306227"/>
                <a:ext cx="1995727" cy="1893216"/>
              </a:xfrm>
              <a:custGeom>
                <a:avLst/>
                <a:gdLst>
                  <a:gd name="connsiteX0" fmla="*/ 843085 w 1697000"/>
                  <a:gd name="connsiteY0" fmla="*/ 0 h 1410685"/>
                  <a:gd name="connsiteX1" fmla="*/ 1687394 w 1697000"/>
                  <a:gd name="connsiteY1" fmla="*/ 686545 h 1410685"/>
                  <a:gd name="connsiteX2" fmla="*/ 1697000 w 1697000"/>
                  <a:gd name="connsiteY2" fmla="*/ 727835 h 1410685"/>
                  <a:gd name="connsiteX3" fmla="*/ 1668495 w 1697000"/>
                  <a:gd name="connsiteY3" fmla="*/ 813912 h 1410685"/>
                  <a:gd name="connsiteX4" fmla="*/ 853914 w 1697000"/>
                  <a:gd name="connsiteY4" fmla="*/ 1410685 h 1410685"/>
                  <a:gd name="connsiteX5" fmla="*/ 9605 w 1697000"/>
                  <a:gd name="connsiteY5" fmla="*/ 724140 h 1410685"/>
                  <a:gd name="connsiteX6" fmla="*/ 0 w 1697000"/>
                  <a:gd name="connsiteY6" fmla="*/ 682850 h 1410685"/>
                  <a:gd name="connsiteX7" fmla="*/ 28504 w 1697000"/>
                  <a:gd name="connsiteY7" fmla="*/ 596773 h 1410685"/>
                  <a:gd name="connsiteX8" fmla="*/ 843085 w 1697000"/>
                  <a:gd name="connsiteY8" fmla="*/ 0 h 1410685"/>
                  <a:gd name="connsiteX0" fmla="*/ 833480 w 1687395"/>
                  <a:gd name="connsiteY0" fmla="*/ 0 h 1410685"/>
                  <a:gd name="connsiteX1" fmla="*/ 1677789 w 1687395"/>
                  <a:gd name="connsiteY1" fmla="*/ 686545 h 1410685"/>
                  <a:gd name="connsiteX2" fmla="*/ 1687395 w 1687395"/>
                  <a:gd name="connsiteY2" fmla="*/ 727835 h 1410685"/>
                  <a:gd name="connsiteX3" fmla="*/ 1658890 w 1687395"/>
                  <a:gd name="connsiteY3" fmla="*/ 813912 h 1410685"/>
                  <a:gd name="connsiteX4" fmla="*/ 844309 w 1687395"/>
                  <a:gd name="connsiteY4" fmla="*/ 1410685 h 1410685"/>
                  <a:gd name="connsiteX5" fmla="*/ 0 w 1687395"/>
                  <a:gd name="connsiteY5" fmla="*/ 724140 h 1410685"/>
                  <a:gd name="connsiteX6" fmla="*/ 61325 w 1687395"/>
                  <a:gd name="connsiteY6" fmla="*/ 788581 h 1410685"/>
                  <a:gd name="connsiteX7" fmla="*/ 18899 w 1687395"/>
                  <a:gd name="connsiteY7" fmla="*/ 596773 h 1410685"/>
                  <a:gd name="connsiteX8" fmla="*/ 833480 w 1687395"/>
                  <a:gd name="connsiteY8" fmla="*/ 0 h 1410685"/>
                  <a:gd name="connsiteX0" fmla="*/ 833480 w 1687395"/>
                  <a:gd name="connsiteY0" fmla="*/ 0 h 1410685"/>
                  <a:gd name="connsiteX1" fmla="*/ 1677789 w 1687395"/>
                  <a:gd name="connsiteY1" fmla="*/ 686545 h 1410685"/>
                  <a:gd name="connsiteX2" fmla="*/ 1687395 w 1687395"/>
                  <a:gd name="connsiteY2" fmla="*/ 727835 h 1410685"/>
                  <a:gd name="connsiteX3" fmla="*/ 1658890 w 1687395"/>
                  <a:gd name="connsiteY3" fmla="*/ 813912 h 1410685"/>
                  <a:gd name="connsiteX4" fmla="*/ 844309 w 1687395"/>
                  <a:gd name="connsiteY4" fmla="*/ 1410685 h 1410685"/>
                  <a:gd name="connsiteX5" fmla="*/ 0 w 1687395"/>
                  <a:gd name="connsiteY5" fmla="*/ 724140 h 1410685"/>
                  <a:gd name="connsiteX6" fmla="*/ 18899 w 1687395"/>
                  <a:gd name="connsiteY6" fmla="*/ 596773 h 1410685"/>
                  <a:gd name="connsiteX7" fmla="*/ 833480 w 1687395"/>
                  <a:gd name="connsiteY7" fmla="*/ 0 h 1410685"/>
                  <a:gd name="connsiteX0" fmla="*/ 814581 w 1668496"/>
                  <a:gd name="connsiteY0" fmla="*/ 0 h 1413817"/>
                  <a:gd name="connsiteX1" fmla="*/ 1658890 w 1668496"/>
                  <a:gd name="connsiteY1" fmla="*/ 686545 h 1413817"/>
                  <a:gd name="connsiteX2" fmla="*/ 1668496 w 1668496"/>
                  <a:gd name="connsiteY2" fmla="*/ 727835 h 1413817"/>
                  <a:gd name="connsiteX3" fmla="*/ 1639991 w 1668496"/>
                  <a:gd name="connsiteY3" fmla="*/ 813912 h 1413817"/>
                  <a:gd name="connsiteX4" fmla="*/ 825410 w 1668496"/>
                  <a:gd name="connsiteY4" fmla="*/ 1410685 h 1413817"/>
                  <a:gd name="connsiteX5" fmla="*/ 0 w 1668496"/>
                  <a:gd name="connsiteY5" fmla="*/ 596773 h 1413817"/>
                  <a:gd name="connsiteX6" fmla="*/ 814581 w 1668496"/>
                  <a:gd name="connsiteY6" fmla="*/ 0 h 1413817"/>
                  <a:gd name="connsiteX0" fmla="*/ 708186 w 1562101"/>
                  <a:gd name="connsiteY0" fmla="*/ 0 h 1410703"/>
                  <a:gd name="connsiteX1" fmla="*/ 1552495 w 1562101"/>
                  <a:gd name="connsiteY1" fmla="*/ 686545 h 1410703"/>
                  <a:gd name="connsiteX2" fmla="*/ 1562101 w 1562101"/>
                  <a:gd name="connsiteY2" fmla="*/ 727835 h 1410703"/>
                  <a:gd name="connsiteX3" fmla="*/ 1533596 w 1562101"/>
                  <a:gd name="connsiteY3" fmla="*/ 813912 h 1410703"/>
                  <a:gd name="connsiteX4" fmla="*/ 719015 w 1562101"/>
                  <a:gd name="connsiteY4" fmla="*/ 1410685 h 1410703"/>
                  <a:gd name="connsiteX5" fmla="*/ 0 w 1562101"/>
                  <a:gd name="connsiteY5" fmla="*/ 831732 h 1410703"/>
                  <a:gd name="connsiteX6" fmla="*/ 708186 w 1562101"/>
                  <a:gd name="connsiteY6" fmla="*/ 0 h 1410703"/>
                  <a:gd name="connsiteX0" fmla="*/ 757914 w 1611829"/>
                  <a:gd name="connsiteY0" fmla="*/ 0 h 1410703"/>
                  <a:gd name="connsiteX1" fmla="*/ 1602223 w 1611829"/>
                  <a:gd name="connsiteY1" fmla="*/ 686545 h 1410703"/>
                  <a:gd name="connsiteX2" fmla="*/ 1611829 w 1611829"/>
                  <a:gd name="connsiteY2" fmla="*/ 727835 h 1410703"/>
                  <a:gd name="connsiteX3" fmla="*/ 1583324 w 1611829"/>
                  <a:gd name="connsiteY3" fmla="*/ 813912 h 1410703"/>
                  <a:gd name="connsiteX4" fmla="*/ 768743 w 1611829"/>
                  <a:gd name="connsiteY4" fmla="*/ 1410685 h 1410703"/>
                  <a:gd name="connsiteX5" fmla="*/ 49728 w 1611829"/>
                  <a:gd name="connsiteY5" fmla="*/ 831732 h 1410703"/>
                  <a:gd name="connsiteX6" fmla="*/ 757914 w 1611829"/>
                  <a:gd name="connsiteY6" fmla="*/ 0 h 1410703"/>
                  <a:gd name="connsiteX0" fmla="*/ 757914 w 1611829"/>
                  <a:gd name="connsiteY0" fmla="*/ 0 h 1410703"/>
                  <a:gd name="connsiteX1" fmla="*/ 1602223 w 1611829"/>
                  <a:gd name="connsiteY1" fmla="*/ 686545 h 1410703"/>
                  <a:gd name="connsiteX2" fmla="*/ 1611829 w 1611829"/>
                  <a:gd name="connsiteY2" fmla="*/ 727835 h 1410703"/>
                  <a:gd name="connsiteX3" fmla="*/ 768743 w 1611829"/>
                  <a:gd name="connsiteY3" fmla="*/ 1410685 h 1410703"/>
                  <a:gd name="connsiteX4" fmla="*/ 49728 w 1611829"/>
                  <a:gd name="connsiteY4" fmla="*/ 831732 h 1410703"/>
                  <a:gd name="connsiteX5" fmla="*/ 757914 w 1611829"/>
                  <a:gd name="connsiteY5" fmla="*/ 0 h 1410703"/>
                  <a:gd name="connsiteX0" fmla="*/ 757914 w 1602223"/>
                  <a:gd name="connsiteY0" fmla="*/ 0 h 1410703"/>
                  <a:gd name="connsiteX1" fmla="*/ 1602223 w 1602223"/>
                  <a:gd name="connsiteY1" fmla="*/ 686545 h 1410703"/>
                  <a:gd name="connsiteX2" fmla="*/ 768743 w 1602223"/>
                  <a:gd name="connsiteY2" fmla="*/ 1410685 h 1410703"/>
                  <a:gd name="connsiteX3" fmla="*/ 49728 w 1602223"/>
                  <a:gd name="connsiteY3" fmla="*/ 831732 h 1410703"/>
                  <a:gd name="connsiteX4" fmla="*/ 757914 w 1602223"/>
                  <a:gd name="connsiteY4" fmla="*/ 0 h 1410703"/>
                  <a:gd name="connsiteX0" fmla="*/ 757914 w 1602223"/>
                  <a:gd name="connsiteY0" fmla="*/ 0 h 1410703"/>
                  <a:gd name="connsiteX1" fmla="*/ 1602223 w 1602223"/>
                  <a:gd name="connsiteY1" fmla="*/ 686545 h 1410703"/>
                  <a:gd name="connsiteX2" fmla="*/ 768743 w 1602223"/>
                  <a:gd name="connsiteY2" fmla="*/ 1410685 h 1410703"/>
                  <a:gd name="connsiteX3" fmla="*/ 49728 w 1602223"/>
                  <a:gd name="connsiteY3" fmla="*/ 831732 h 1410703"/>
                  <a:gd name="connsiteX4" fmla="*/ 757914 w 1602223"/>
                  <a:gd name="connsiteY4" fmla="*/ 0 h 1410703"/>
                  <a:gd name="connsiteX0" fmla="*/ 757914 w 1602223"/>
                  <a:gd name="connsiteY0" fmla="*/ 0 h 1411098"/>
                  <a:gd name="connsiteX1" fmla="*/ 1602223 w 1602223"/>
                  <a:gd name="connsiteY1" fmla="*/ 686545 h 1411098"/>
                  <a:gd name="connsiteX2" fmla="*/ 768743 w 1602223"/>
                  <a:gd name="connsiteY2" fmla="*/ 1410685 h 1411098"/>
                  <a:gd name="connsiteX3" fmla="*/ 49728 w 1602223"/>
                  <a:gd name="connsiteY3" fmla="*/ 831732 h 1411098"/>
                  <a:gd name="connsiteX4" fmla="*/ 757914 w 1602223"/>
                  <a:gd name="connsiteY4" fmla="*/ 0 h 1411098"/>
                  <a:gd name="connsiteX0" fmla="*/ 757914 w 1495828"/>
                  <a:gd name="connsiteY0" fmla="*/ 0 h 1412605"/>
                  <a:gd name="connsiteX1" fmla="*/ 1495828 w 1495828"/>
                  <a:gd name="connsiteY1" fmla="*/ 639553 h 1412605"/>
                  <a:gd name="connsiteX2" fmla="*/ 768743 w 1495828"/>
                  <a:gd name="connsiteY2" fmla="*/ 1410685 h 1412605"/>
                  <a:gd name="connsiteX3" fmla="*/ 49728 w 1495828"/>
                  <a:gd name="connsiteY3" fmla="*/ 831732 h 1412605"/>
                  <a:gd name="connsiteX4" fmla="*/ 757914 w 1495828"/>
                  <a:gd name="connsiteY4" fmla="*/ 0 h 1412605"/>
                  <a:gd name="connsiteX0" fmla="*/ 757914 w 1496484"/>
                  <a:gd name="connsiteY0" fmla="*/ 0 h 1412605"/>
                  <a:gd name="connsiteX1" fmla="*/ 1495828 w 1496484"/>
                  <a:gd name="connsiteY1" fmla="*/ 639553 h 1412605"/>
                  <a:gd name="connsiteX2" fmla="*/ 768743 w 1496484"/>
                  <a:gd name="connsiteY2" fmla="*/ 1410685 h 1412605"/>
                  <a:gd name="connsiteX3" fmla="*/ 49728 w 1496484"/>
                  <a:gd name="connsiteY3" fmla="*/ 831732 h 1412605"/>
                  <a:gd name="connsiteX4" fmla="*/ 757914 w 1496484"/>
                  <a:gd name="connsiteY4" fmla="*/ 0 h 1412605"/>
                  <a:gd name="connsiteX0" fmla="*/ 757914 w 1496484"/>
                  <a:gd name="connsiteY0" fmla="*/ 0 h 1412605"/>
                  <a:gd name="connsiteX1" fmla="*/ 1495828 w 1496484"/>
                  <a:gd name="connsiteY1" fmla="*/ 639553 h 1412605"/>
                  <a:gd name="connsiteX2" fmla="*/ 768743 w 1496484"/>
                  <a:gd name="connsiteY2" fmla="*/ 1410685 h 1412605"/>
                  <a:gd name="connsiteX3" fmla="*/ 49728 w 1496484"/>
                  <a:gd name="connsiteY3" fmla="*/ 831732 h 1412605"/>
                  <a:gd name="connsiteX4" fmla="*/ 757914 w 1496484"/>
                  <a:gd name="connsiteY4" fmla="*/ 0 h 1412605"/>
                  <a:gd name="connsiteX0" fmla="*/ 757914 w 1496484"/>
                  <a:gd name="connsiteY0" fmla="*/ 0 h 1413307"/>
                  <a:gd name="connsiteX1" fmla="*/ 1495828 w 1496484"/>
                  <a:gd name="connsiteY1" fmla="*/ 604309 h 1413307"/>
                  <a:gd name="connsiteX2" fmla="*/ 768743 w 1496484"/>
                  <a:gd name="connsiteY2" fmla="*/ 1410685 h 1413307"/>
                  <a:gd name="connsiteX3" fmla="*/ 49728 w 1496484"/>
                  <a:gd name="connsiteY3" fmla="*/ 831732 h 1413307"/>
                  <a:gd name="connsiteX4" fmla="*/ 757914 w 1496484"/>
                  <a:gd name="connsiteY4" fmla="*/ 0 h 1413307"/>
                  <a:gd name="connsiteX0" fmla="*/ 757914 w 1496484"/>
                  <a:gd name="connsiteY0" fmla="*/ 0 h 1413307"/>
                  <a:gd name="connsiteX1" fmla="*/ 1495828 w 1496484"/>
                  <a:gd name="connsiteY1" fmla="*/ 604309 h 1413307"/>
                  <a:gd name="connsiteX2" fmla="*/ 768743 w 1496484"/>
                  <a:gd name="connsiteY2" fmla="*/ 1410685 h 1413307"/>
                  <a:gd name="connsiteX3" fmla="*/ 49728 w 1496484"/>
                  <a:gd name="connsiteY3" fmla="*/ 831732 h 1413307"/>
                  <a:gd name="connsiteX4" fmla="*/ 757914 w 1496484"/>
                  <a:gd name="connsiteY4" fmla="*/ 0 h 1413307"/>
                  <a:gd name="connsiteX0" fmla="*/ 757914 w 1496484"/>
                  <a:gd name="connsiteY0" fmla="*/ 0 h 1410895"/>
                  <a:gd name="connsiteX1" fmla="*/ 1495828 w 1496484"/>
                  <a:gd name="connsiteY1" fmla="*/ 604309 h 1410895"/>
                  <a:gd name="connsiteX2" fmla="*/ 768743 w 1496484"/>
                  <a:gd name="connsiteY2" fmla="*/ 1410685 h 1410895"/>
                  <a:gd name="connsiteX3" fmla="*/ 49728 w 1496484"/>
                  <a:gd name="connsiteY3" fmla="*/ 831732 h 1410895"/>
                  <a:gd name="connsiteX4" fmla="*/ 757914 w 1496484"/>
                  <a:gd name="connsiteY4" fmla="*/ 0 h 1410895"/>
                  <a:gd name="connsiteX0" fmla="*/ 757914 w 1496484"/>
                  <a:gd name="connsiteY0" fmla="*/ 0 h 1414415"/>
                  <a:gd name="connsiteX1" fmla="*/ 1495828 w 1496484"/>
                  <a:gd name="connsiteY1" fmla="*/ 604309 h 1414415"/>
                  <a:gd name="connsiteX2" fmla="*/ 768743 w 1496484"/>
                  <a:gd name="connsiteY2" fmla="*/ 1410685 h 1414415"/>
                  <a:gd name="connsiteX3" fmla="*/ 49728 w 1496484"/>
                  <a:gd name="connsiteY3" fmla="*/ 831732 h 1414415"/>
                  <a:gd name="connsiteX4" fmla="*/ 757914 w 1496484"/>
                  <a:gd name="connsiteY4" fmla="*/ 0 h 1414415"/>
                  <a:gd name="connsiteX0" fmla="*/ 757914 w 1496484"/>
                  <a:gd name="connsiteY0" fmla="*/ 0 h 1417393"/>
                  <a:gd name="connsiteX1" fmla="*/ 1495828 w 1496484"/>
                  <a:gd name="connsiteY1" fmla="*/ 604309 h 1417393"/>
                  <a:gd name="connsiteX2" fmla="*/ 768743 w 1496484"/>
                  <a:gd name="connsiteY2" fmla="*/ 1410685 h 1417393"/>
                  <a:gd name="connsiteX3" fmla="*/ 49728 w 1496484"/>
                  <a:gd name="connsiteY3" fmla="*/ 831732 h 1417393"/>
                  <a:gd name="connsiteX4" fmla="*/ 757914 w 1496484"/>
                  <a:gd name="connsiteY4" fmla="*/ 0 h 1417393"/>
                  <a:gd name="connsiteX0" fmla="*/ 757914 w 1496484"/>
                  <a:gd name="connsiteY0" fmla="*/ 0 h 1411394"/>
                  <a:gd name="connsiteX1" fmla="*/ 1495828 w 1496484"/>
                  <a:gd name="connsiteY1" fmla="*/ 604309 h 1411394"/>
                  <a:gd name="connsiteX2" fmla="*/ 768743 w 1496484"/>
                  <a:gd name="connsiteY2" fmla="*/ 1410685 h 1411394"/>
                  <a:gd name="connsiteX3" fmla="*/ 49728 w 1496484"/>
                  <a:gd name="connsiteY3" fmla="*/ 831732 h 1411394"/>
                  <a:gd name="connsiteX4" fmla="*/ 757914 w 1496484"/>
                  <a:gd name="connsiteY4" fmla="*/ 0 h 1411394"/>
                  <a:gd name="connsiteX0" fmla="*/ 757914 w 1496484"/>
                  <a:gd name="connsiteY0" fmla="*/ 0 h 1410762"/>
                  <a:gd name="connsiteX1" fmla="*/ 1495828 w 1496484"/>
                  <a:gd name="connsiteY1" fmla="*/ 604309 h 1410762"/>
                  <a:gd name="connsiteX2" fmla="*/ 768743 w 1496484"/>
                  <a:gd name="connsiteY2" fmla="*/ 1410685 h 1410762"/>
                  <a:gd name="connsiteX3" fmla="*/ 49728 w 1496484"/>
                  <a:gd name="connsiteY3" fmla="*/ 831732 h 1410762"/>
                  <a:gd name="connsiteX4" fmla="*/ 757914 w 1496484"/>
                  <a:gd name="connsiteY4" fmla="*/ 0 h 141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6484" h="1410762">
                    <a:moveTo>
                      <a:pt x="757914" y="0"/>
                    </a:moveTo>
                    <a:cubicBezTo>
                      <a:pt x="1154617" y="0"/>
                      <a:pt x="1513936" y="147820"/>
                      <a:pt x="1495828" y="604309"/>
                    </a:cubicBezTo>
                    <a:cubicBezTo>
                      <a:pt x="1514659" y="1247335"/>
                      <a:pt x="1022743" y="1405492"/>
                      <a:pt x="768743" y="1410685"/>
                    </a:cubicBezTo>
                    <a:cubicBezTo>
                      <a:pt x="473113" y="1416729"/>
                      <a:pt x="51533" y="1066846"/>
                      <a:pt x="49728" y="831732"/>
                    </a:cubicBezTo>
                    <a:cubicBezTo>
                      <a:pt x="-170716" y="128596"/>
                      <a:pt x="391727" y="0"/>
                      <a:pt x="757914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55" name="Ellipszis 154"/>
              <p:cNvSpPr/>
              <p:nvPr/>
            </p:nvSpPr>
            <p:spPr>
              <a:xfrm rot="2373318">
                <a:off x="5073084" y="4102034"/>
                <a:ext cx="638887" cy="105486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Ellipszis 156"/>
              <p:cNvSpPr/>
              <p:nvPr/>
            </p:nvSpPr>
            <p:spPr>
              <a:xfrm rot="2373318" flipH="1">
                <a:off x="5400199" y="4203491"/>
                <a:ext cx="1595220" cy="105486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Ellipszis 157"/>
              <p:cNvSpPr/>
              <p:nvPr/>
            </p:nvSpPr>
            <p:spPr>
              <a:xfrm rot="5400000">
                <a:off x="5489194" y="3867446"/>
                <a:ext cx="967952" cy="138842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59" name="Csoportba foglalás 158"/>
              <p:cNvGrpSpPr/>
              <p:nvPr/>
            </p:nvGrpSpPr>
            <p:grpSpPr>
              <a:xfrm>
                <a:off x="5077836" y="4798078"/>
                <a:ext cx="335621" cy="303190"/>
                <a:chOff x="1941179" y="3375878"/>
                <a:chExt cx="647641" cy="660047"/>
              </a:xfrm>
            </p:grpSpPr>
            <p:sp>
              <p:nvSpPr>
                <p:cNvPr id="178" name="Ellipszis 177"/>
                <p:cNvSpPr/>
                <p:nvPr/>
              </p:nvSpPr>
              <p:spPr>
                <a:xfrm>
                  <a:off x="1941179" y="3375878"/>
                  <a:ext cx="647641" cy="660047"/>
                </a:xfrm>
                <a:prstGeom prst="ellipse">
                  <a:avLst/>
                </a:prstGeom>
                <a:solidFill>
                  <a:srgbClr val="FAD7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9" name="Ellipszis 178"/>
                <p:cNvSpPr/>
                <p:nvPr/>
              </p:nvSpPr>
              <p:spPr>
                <a:xfrm>
                  <a:off x="2063611" y="3575925"/>
                  <a:ext cx="269611" cy="259950"/>
                </a:xfrm>
                <a:prstGeom prst="ellipse">
                  <a:avLst/>
                </a:prstGeom>
                <a:solidFill>
                  <a:srgbClr val="F6BB7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80" name="Csoportba foglalás 179"/>
              <p:cNvGrpSpPr/>
              <p:nvPr/>
            </p:nvGrpSpPr>
            <p:grpSpPr>
              <a:xfrm rot="10111047">
                <a:off x="6542272" y="4795676"/>
                <a:ext cx="335621" cy="303190"/>
                <a:chOff x="7105436" y="4894038"/>
                <a:chExt cx="335621" cy="303190"/>
              </a:xfrm>
            </p:grpSpPr>
            <p:sp>
              <p:nvSpPr>
                <p:cNvPr id="176" name="Ellipszis 175"/>
                <p:cNvSpPr/>
                <p:nvPr/>
              </p:nvSpPr>
              <p:spPr>
                <a:xfrm>
                  <a:off x="7105436" y="4894038"/>
                  <a:ext cx="335621" cy="303190"/>
                </a:xfrm>
                <a:prstGeom prst="ellipse">
                  <a:avLst/>
                </a:prstGeom>
                <a:solidFill>
                  <a:srgbClr val="FAD7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7" name="Ellipszis 176"/>
                <p:cNvSpPr/>
                <p:nvPr/>
              </p:nvSpPr>
              <p:spPr>
                <a:xfrm>
                  <a:off x="7168885" y="4985929"/>
                  <a:ext cx="139718" cy="119407"/>
                </a:xfrm>
                <a:prstGeom prst="ellipse">
                  <a:avLst/>
                </a:prstGeom>
                <a:solidFill>
                  <a:srgbClr val="F6BB7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61" name="Lekerekített téglalap 160"/>
              <p:cNvSpPr/>
              <p:nvPr/>
            </p:nvSpPr>
            <p:spPr>
              <a:xfrm>
                <a:off x="5217138" y="4197034"/>
                <a:ext cx="1505813" cy="1540095"/>
              </a:xfrm>
              <a:prstGeom prst="roundRect">
                <a:avLst>
                  <a:gd name="adj" fmla="val 50000"/>
                </a:avLst>
              </a:prstGeom>
              <a:solidFill>
                <a:srgbClr val="FAD7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62" name="Lekerekített téglalap 161"/>
              <p:cNvSpPr/>
              <p:nvPr/>
            </p:nvSpPr>
            <p:spPr>
              <a:xfrm>
                <a:off x="5863157" y="4934581"/>
                <a:ext cx="209497" cy="298744"/>
              </a:xfrm>
              <a:prstGeom prst="roundRect">
                <a:avLst>
                  <a:gd name="adj" fmla="val 50000"/>
                </a:avLst>
              </a:prstGeom>
              <a:solidFill>
                <a:srgbClr val="F5B3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63" name="Ellipszis 162"/>
              <p:cNvSpPr/>
              <p:nvPr/>
            </p:nvSpPr>
            <p:spPr>
              <a:xfrm>
                <a:off x="5524119" y="4681528"/>
                <a:ext cx="177698" cy="14875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Ellipszis 163"/>
              <p:cNvSpPr/>
              <p:nvPr/>
            </p:nvSpPr>
            <p:spPr>
              <a:xfrm>
                <a:off x="6261841" y="4681528"/>
                <a:ext cx="177698" cy="14875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65" name="Lekerekített téglalap 164"/>
              <p:cNvSpPr/>
              <p:nvPr/>
            </p:nvSpPr>
            <p:spPr>
              <a:xfrm rot="4893651">
                <a:off x="5553666" y="4474330"/>
                <a:ext cx="85170" cy="38457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66" name="Lekerekített téglalap 165"/>
              <p:cNvSpPr/>
              <p:nvPr/>
            </p:nvSpPr>
            <p:spPr>
              <a:xfrm rot="16706349" flipV="1">
                <a:off x="6361226" y="4478391"/>
                <a:ext cx="71686" cy="36893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67" name="Szabadkézi sokszög 166"/>
              <p:cNvSpPr/>
              <p:nvPr/>
            </p:nvSpPr>
            <p:spPr>
              <a:xfrm>
                <a:off x="5766265" y="5645513"/>
                <a:ext cx="401370" cy="80543"/>
              </a:xfrm>
              <a:custGeom>
                <a:avLst/>
                <a:gdLst>
                  <a:gd name="connsiteX0" fmla="*/ 647862 w 1295725"/>
                  <a:gd name="connsiteY0" fmla="*/ 0 h 619415"/>
                  <a:gd name="connsiteX1" fmla="*/ 1292734 w 1295725"/>
                  <a:gd name="connsiteY1" fmla="*/ 251969 h 619415"/>
                  <a:gd name="connsiteX2" fmla="*/ 1295725 w 1295725"/>
                  <a:gd name="connsiteY2" fmla="*/ 256018 h 619415"/>
                  <a:gd name="connsiteX3" fmla="*/ 1292734 w 1295725"/>
                  <a:gd name="connsiteY3" fmla="*/ 261765 h 619415"/>
                  <a:gd name="connsiteX4" fmla="*/ 647862 w 1295725"/>
                  <a:gd name="connsiteY4" fmla="*/ 619415 h 619415"/>
                  <a:gd name="connsiteX5" fmla="*/ 2990 w 1295725"/>
                  <a:gd name="connsiteY5" fmla="*/ 261765 h 619415"/>
                  <a:gd name="connsiteX6" fmla="*/ 0 w 1295725"/>
                  <a:gd name="connsiteY6" fmla="*/ 256018 h 619415"/>
                  <a:gd name="connsiteX7" fmla="*/ 2990 w 1295725"/>
                  <a:gd name="connsiteY7" fmla="*/ 251969 h 619415"/>
                  <a:gd name="connsiteX8" fmla="*/ 647862 w 1295725"/>
                  <a:gd name="connsiteY8" fmla="*/ 0 h 619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5725" h="619415">
                    <a:moveTo>
                      <a:pt x="647862" y="0"/>
                    </a:moveTo>
                    <a:cubicBezTo>
                      <a:pt x="916303" y="0"/>
                      <a:pt x="1152978" y="99949"/>
                      <a:pt x="1292734" y="251969"/>
                    </a:cubicBezTo>
                    <a:lnTo>
                      <a:pt x="1295725" y="256018"/>
                    </a:lnTo>
                    <a:lnTo>
                      <a:pt x="1292734" y="261765"/>
                    </a:lnTo>
                    <a:cubicBezTo>
                      <a:pt x="1152978" y="477545"/>
                      <a:pt x="916303" y="619415"/>
                      <a:pt x="647862" y="619415"/>
                    </a:cubicBezTo>
                    <a:cubicBezTo>
                      <a:pt x="379421" y="619415"/>
                      <a:pt x="142746" y="477545"/>
                      <a:pt x="2990" y="261765"/>
                    </a:cubicBezTo>
                    <a:lnTo>
                      <a:pt x="0" y="256018"/>
                    </a:lnTo>
                    <a:lnTo>
                      <a:pt x="2990" y="251969"/>
                    </a:lnTo>
                    <a:cubicBezTo>
                      <a:pt x="142746" y="99949"/>
                      <a:pt x="379421" y="0"/>
                      <a:pt x="647862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68" name="Lekerekített téglalap 167"/>
              <p:cNvSpPr/>
              <p:nvPr/>
            </p:nvSpPr>
            <p:spPr>
              <a:xfrm rot="2797090">
                <a:off x="5649212" y="5307406"/>
                <a:ext cx="162886" cy="557911"/>
              </a:xfrm>
              <a:prstGeom prst="roundRect">
                <a:avLst>
                  <a:gd name="adj" fmla="val 47197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69" name="Ellipszis 168"/>
              <p:cNvSpPr/>
              <p:nvPr/>
            </p:nvSpPr>
            <p:spPr>
              <a:xfrm>
                <a:off x="5610213" y="4691863"/>
                <a:ext cx="74737" cy="61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70" name="Ellipszis 169"/>
              <p:cNvSpPr/>
              <p:nvPr/>
            </p:nvSpPr>
            <p:spPr>
              <a:xfrm>
                <a:off x="6352555" y="4695921"/>
                <a:ext cx="74737" cy="617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71" name="Lekerekített téglalap 170"/>
              <p:cNvSpPr/>
              <p:nvPr/>
            </p:nvSpPr>
            <p:spPr>
              <a:xfrm rot="18936546">
                <a:off x="6141342" y="5325297"/>
                <a:ext cx="166074" cy="580456"/>
              </a:xfrm>
              <a:prstGeom prst="roundRect">
                <a:avLst>
                  <a:gd name="adj" fmla="val 47197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72" name="Ellipszis 171"/>
              <p:cNvSpPr/>
              <p:nvPr/>
            </p:nvSpPr>
            <p:spPr>
              <a:xfrm rot="4589977">
                <a:off x="5473139" y="3662576"/>
                <a:ext cx="548450" cy="11266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73" name="Ellipszis 172"/>
              <p:cNvSpPr/>
              <p:nvPr/>
            </p:nvSpPr>
            <p:spPr>
              <a:xfrm rot="6759763">
                <a:off x="5849127" y="3668767"/>
                <a:ext cx="548450" cy="11266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74" name="Szabadkézi sokszög 173"/>
              <p:cNvSpPr/>
              <p:nvPr/>
            </p:nvSpPr>
            <p:spPr>
              <a:xfrm>
                <a:off x="4972055" y="4092299"/>
                <a:ext cx="1934645" cy="625288"/>
              </a:xfrm>
              <a:custGeom>
                <a:avLst/>
                <a:gdLst>
                  <a:gd name="connsiteX0" fmla="*/ 884054 w 1768108"/>
                  <a:gd name="connsiteY0" fmla="*/ 0 h 1271364"/>
                  <a:gd name="connsiteX1" fmla="*/ 1768108 w 1768108"/>
                  <a:gd name="connsiteY1" fmla="*/ 977107 h 1271364"/>
                  <a:gd name="connsiteX2" fmla="*/ 1728363 w 1768108"/>
                  <a:gd name="connsiteY2" fmla="*/ 1267669 h 1271364"/>
                  <a:gd name="connsiteX3" fmla="*/ 1727140 w 1768108"/>
                  <a:gd name="connsiteY3" fmla="*/ 1271364 h 1271364"/>
                  <a:gd name="connsiteX4" fmla="*/ 1717534 w 1768108"/>
                  <a:gd name="connsiteY4" fmla="*/ 1230074 h 1271364"/>
                  <a:gd name="connsiteX5" fmla="*/ 873225 w 1768108"/>
                  <a:gd name="connsiteY5" fmla="*/ 543529 h 1271364"/>
                  <a:gd name="connsiteX6" fmla="*/ 58644 w 1768108"/>
                  <a:gd name="connsiteY6" fmla="*/ 1140302 h 1271364"/>
                  <a:gd name="connsiteX7" fmla="*/ 30140 w 1768108"/>
                  <a:gd name="connsiteY7" fmla="*/ 1226379 h 1271364"/>
                  <a:gd name="connsiteX8" fmla="*/ 17961 w 1768108"/>
                  <a:gd name="connsiteY8" fmla="*/ 1174028 h 1271364"/>
                  <a:gd name="connsiteX9" fmla="*/ 0 w 1768108"/>
                  <a:gd name="connsiteY9" fmla="*/ 977107 h 1271364"/>
                  <a:gd name="connsiteX10" fmla="*/ 884054 w 1768108"/>
                  <a:gd name="connsiteY10" fmla="*/ 0 h 1271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68108" h="1271364">
                    <a:moveTo>
                      <a:pt x="884054" y="0"/>
                    </a:moveTo>
                    <a:cubicBezTo>
                      <a:pt x="1372304" y="0"/>
                      <a:pt x="1768108" y="437466"/>
                      <a:pt x="1768108" y="977107"/>
                    </a:cubicBezTo>
                    <a:cubicBezTo>
                      <a:pt x="1768108" y="1078290"/>
                      <a:pt x="1754193" y="1175881"/>
                      <a:pt x="1728363" y="1267669"/>
                    </a:cubicBezTo>
                    <a:lnTo>
                      <a:pt x="1727140" y="1271364"/>
                    </a:lnTo>
                    <a:lnTo>
                      <a:pt x="1717534" y="1230074"/>
                    </a:lnTo>
                    <a:cubicBezTo>
                      <a:pt x="1605603" y="832325"/>
                      <a:pt x="1269928" y="543529"/>
                      <a:pt x="873225" y="543529"/>
                    </a:cubicBezTo>
                    <a:cubicBezTo>
                      <a:pt x="507038" y="543529"/>
                      <a:pt x="192851" y="789604"/>
                      <a:pt x="58644" y="1140302"/>
                    </a:cubicBezTo>
                    <a:lnTo>
                      <a:pt x="30140" y="1226379"/>
                    </a:lnTo>
                    <a:lnTo>
                      <a:pt x="17961" y="1174028"/>
                    </a:lnTo>
                    <a:cubicBezTo>
                      <a:pt x="6185" y="1110421"/>
                      <a:pt x="0" y="1044562"/>
                      <a:pt x="0" y="977107"/>
                    </a:cubicBezTo>
                    <a:cubicBezTo>
                      <a:pt x="0" y="437466"/>
                      <a:pt x="395804" y="0"/>
                      <a:pt x="884054" y="0"/>
                    </a:cubicBezTo>
                    <a:close/>
                  </a:path>
                </a:pathLst>
              </a:custGeom>
              <a:solidFill>
                <a:srgbClr val="F9DC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46" name="Lekerekített téglalap 145"/>
          <p:cNvSpPr/>
          <p:nvPr/>
        </p:nvSpPr>
        <p:spPr>
          <a:xfrm>
            <a:off x="6581594" y="6343173"/>
            <a:ext cx="5575920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hu-HU" sz="2000" dirty="0" smtClean="0">
                <a:solidFill>
                  <a:prstClr val="black"/>
                </a:solidFill>
              </a:rPr>
              <a:t>Van, aki Isten törvényének akar eleget tenni.</a:t>
            </a:r>
            <a:endParaRPr lang="hu-HU" sz="2000" dirty="0">
              <a:solidFill>
                <a:prstClr val="black"/>
              </a:solidFill>
            </a:endParaRPr>
          </a:p>
        </p:txBody>
      </p:sp>
      <p:grpSp>
        <p:nvGrpSpPr>
          <p:cNvPr id="301" name="Csoportba foglalás 300"/>
          <p:cNvGrpSpPr/>
          <p:nvPr/>
        </p:nvGrpSpPr>
        <p:grpSpPr>
          <a:xfrm>
            <a:off x="3126318" y="424886"/>
            <a:ext cx="2844548" cy="2844548"/>
            <a:chOff x="3126318" y="424886"/>
            <a:chExt cx="2844548" cy="2844548"/>
          </a:xfrm>
        </p:grpSpPr>
        <p:sp>
          <p:nvSpPr>
            <p:cNvPr id="296" name="Ellipszis 295"/>
            <p:cNvSpPr>
              <a:spLocks noChangeAspect="1"/>
            </p:cNvSpPr>
            <p:nvPr/>
          </p:nvSpPr>
          <p:spPr>
            <a:xfrm>
              <a:off x="3126318" y="424886"/>
              <a:ext cx="2844548" cy="2844548"/>
            </a:xfrm>
            <a:prstGeom prst="ellipse">
              <a:avLst/>
            </a:prstGeom>
            <a:solidFill>
              <a:srgbClr val="F5BC7D"/>
            </a:solidFill>
            <a:ln w="254000">
              <a:solidFill>
                <a:srgbClr val="F5BC7D">
                  <a:alpha val="4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grpSp>
          <p:nvGrpSpPr>
            <p:cNvPr id="295" name="Csoportba foglalás 294"/>
            <p:cNvGrpSpPr/>
            <p:nvPr/>
          </p:nvGrpSpPr>
          <p:grpSpPr>
            <a:xfrm>
              <a:off x="3343329" y="690044"/>
              <a:ext cx="2265139" cy="2321606"/>
              <a:chOff x="8221148" y="4240763"/>
              <a:chExt cx="2782804" cy="2651316"/>
            </a:xfrm>
          </p:grpSpPr>
          <p:sp>
            <p:nvSpPr>
              <p:cNvPr id="214" name="Ellipszis 205"/>
              <p:cNvSpPr/>
              <p:nvPr/>
            </p:nvSpPr>
            <p:spPr>
              <a:xfrm flipH="1">
                <a:off x="8221148" y="4240763"/>
                <a:ext cx="2782804" cy="2594925"/>
              </a:xfrm>
              <a:custGeom>
                <a:avLst/>
                <a:gdLst>
                  <a:gd name="connsiteX0" fmla="*/ 0 w 5462179"/>
                  <a:gd name="connsiteY0" fmla="*/ 2591153 h 5182305"/>
                  <a:gd name="connsiteX1" fmla="*/ 2731090 w 5462179"/>
                  <a:gd name="connsiteY1" fmla="*/ 0 h 5182305"/>
                  <a:gd name="connsiteX2" fmla="*/ 5462180 w 5462179"/>
                  <a:gd name="connsiteY2" fmla="*/ 2591153 h 5182305"/>
                  <a:gd name="connsiteX3" fmla="*/ 2731090 w 5462179"/>
                  <a:gd name="connsiteY3" fmla="*/ 5182306 h 5182305"/>
                  <a:gd name="connsiteX4" fmla="*/ 0 w 5462179"/>
                  <a:gd name="connsiteY4" fmla="*/ 2591153 h 5182305"/>
                  <a:gd name="connsiteX0" fmla="*/ 3658 w 5465838"/>
                  <a:gd name="connsiteY0" fmla="*/ 2621696 h 5243392"/>
                  <a:gd name="connsiteX1" fmla="*/ 2734748 w 5465838"/>
                  <a:gd name="connsiteY1" fmla="*/ 30543 h 5243392"/>
                  <a:gd name="connsiteX2" fmla="*/ 5465838 w 5465838"/>
                  <a:gd name="connsiteY2" fmla="*/ 2621696 h 5243392"/>
                  <a:gd name="connsiteX3" fmla="*/ 2734748 w 5465838"/>
                  <a:gd name="connsiteY3" fmla="*/ 5212849 h 5243392"/>
                  <a:gd name="connsiteX4" fmla="*/ 3658 w 5465838"/>
                  <a:gd name="connsiteY4" fmla="*/ 2621696 h 5243392"/>
                  <a:gd name="connsiteX0" fmla="*/ 3658 w 5526352"/>
                  <a:gd name="connsiteY0" fmla="*/ 2621696 h 5271920"/>
                  <a:gd name="connsiteX1" fmla="*/ 2734748 w 5526352"/>
                  <a:gd name="connsiteY1" fmla="*/ 30543 h 5271920"/>
                  <a:gd name="connsiteX2" fmla="*/ 5465838 w 5526352"/>
                  <a:gd name="connsiteY2" fmla="*/ 2621696 h 5271920"/>
                  <a:gd name="connsiteX3" fmla="*/ 2734748 w 5526352"/>
                  <a:gd name="connsiteY3" fmla="*/ 5212849 h 5271920"/>
                  <a:gd name="connsiteX4" fmla="*/ 3658 w 5526352"/>
                  <a:gd name="connsiteY4" fmla="*/ 2621696 h 5271920"/>
                  <a:gd name="connsiteX0" fmla="*/ 3658 w 5526352"/>
                  <a:gd name="connsiteY0" fmla="*/ 2633837 h 5284061"/>
                  <a:gd name="connsiteX1" fmla="*/ 2734748 w 5526352"/>
                  <a:gd name="connsiteY1" fmla="*/ 42684 h 5284061"/>
                  <a:gd name="connsiteX2" fmla="*/ 5465838 w 5526352"/>
                  <a:gd name="connsiteY2" fmla="*/ 2633837 h 5284061"/>
                  <a:gd name="connsiteX3" fmla="*/ 2734748 w 5526352"/>
                  <a:gd name="connsiteY3" fmla="*/ 5224990 h 5284061"/>
                  <a:gd name="connsiteX4" fmla="*/ 3658 w 5526352"/>
                  <a:gd name="connsiteY4" fmla="*/ 2633837 h 5284061"/>
                  <a:gd name="connsiteX0" fmla="*/ 2631 w 5821149"/>
                  <a:gd name="connsiteY0" fmla="*/ 2633837 h 5284061"/>
                  <a:gd name="connsiteX1" fmla="*/ 2733721 w 5821149"/>
                  <a:gd name="connsiteY1" fmla="*/ 42684 h 5284061"/>
                  <a:gd name="connsiteX2" fmla="*/ 5778710 w 5821149"/>
                  <a:gd name="connsiteY2" fmla="*/ 2633837 h 5284061"/>
                  <a:gd name="connsiteX3" fmla="*/ 2733721 w 5821149"/>
                  <a:gd name="connsiteY3" fmla="*/ 5224990 h 5284061"/>
                  <a:gd name="connsiteX4" fmla="*/ 2631 w 5821149"/>
                  <a:gd name="connsiteY4" fmla="*/ 2633837 h 5284061"/>
                  <a:gd name="connsiteX0" fmla="*/ 2631 w 5780970"/>
                  <a:gd name="connsiteY0" fmla="*/ 2633837 h 5276759"/>
                  <a:gd name="connsiteX1" fmla="*/ 2733721 w 5780970"/>
                  <a:gd name="connsiteY1" fmla="*/ 42684 h 5276759"/>
                  <a:gd name="connsiteX2" fmla="*/ 5778710 w 5780970"/>
                  <a:gd name="connsiteY2" fmla="*/ 2633837 h 5276759"/>
                  <a:gd name="connsiteX3" fmla="*/ 2733721 w 5780970"/>
                  <a:gd name="connsiteY3" fmla="*/ 5224990 h 5276759"/>
                  <a:gd name="connsiteX4" fmla="*/ 2631 w 5780970"/>
                  <a:gd name="connsiteY4" fmla="*/ 2633837 h 5276759"/>
                  <a:gd name="connsiteX0" fmla="*/ 2631 w 5778776"/>
                  <a:gd name="connsiteY0" fmla="*/ 2629587 h 5272509"/>
                  <a:gd name="connsiteX1" fmla="*/ 2733721 w 5778776"/>
                  <a:gd name="connsiteY1" fmla="*/ 38434 h 5272509"/>
                  <a:gd name="connsiteX2" fmla="*/ 5778710 w 5778776"/>
                  <a:gd name="connsiteY2" fmla="*/ 2629587 h 5272509"/>
                  <a:gd name="connsiteX3" fmla="*/ 2733721 w 5778776"/>
                  <a:gd name="connsiteY3" fmla="*/ 5220740 h 5272509"/>
                  <a:gd name="connsiteX4" fmla="*/ 2631 w 5778776"/>
                  <a:gd name="connsiteY4" fmla="*/ 2629587 h 5272509"/>
                  <a:gd name="connsiteX0" fmla="*/ 2631 w 5832841"/>
                  <a:gd name="connsiteY0" fmla="*/ 323895 h 2945591"/>
                  <a:gd name="connsiteX1" fmla="*/ 5778710 w 5832841"/>
                  <a:gd name="connsiteY1" fmla="*/ 323895 h 2945591"/>
                  <a:gd name="connsiteX2" fmla="*/ 2733721 w 5832841"/>
                  <a:gd name="connsiteY2" fmla="*/ 2915048 h 2945591"/>
                  <a:gd name="connsiteX3" fmla="*/ 2631 w 5832841"/>
                  <a:gd name="connsiteY3" fmla="*/ 323895 h 2945591"/>
                  <a:gd name="connsiteX0" fmla="*/ 72865 w 5903075"/>
                  <a:gd name="connsiteY0" fmla="*/ 323895 h 2915048"/>
                  <a:gd name="connsiteX1" fmla="*/ 5848944 w 5903075"/>
                  <a:gd name="connsiteY1" fmla="*/ 323895 h 2915048"/>
                  <a:gd name="connsiteX2" fmla="*/ 2803955 w 5903075"/>
                  <a:gd name="connsiteY2" fmla="*/ 2915048 h 2915048"/>
                  <a:gd name="connsiteX3" fmla="*/ 72865 w 5903075"/>
                  <a:gd name="connsiteY3" fmla="*/ 323895 h 2915048"/>
                  <a:gd name="connsiteX0" fmla="*/ 83388 w 5920845"/>
                  <a:gd name="connsiteY0" fmla="*/ 323895 h 2915048"/>
                  <a:gd name="connsiteX1" fmla="*/ 5859467 w 5920845"/>
                  <a:gd name="connsiteY1" fmla="*/ 323895 h 2915048"/>
                  <a:gd name="connsiteX2" fmla="*/ 2814478 w 5920845"/>
                  <a:gd name="connsiteY2" fmla="*/ 2915048 h 2915048"/>
                  <a:gd name="connsiteX3" fmla="*/ 83388 w 5920845"/>
                  <a:gd name="connsiteY3" fmla="*/ 323895 h 2915048"/>
                  <a:gd name="connsiteX0" fmla="*/ 58418 w 5553346"/>
                  <a:gd name="connsiteY0" fmla="*/ 355675 h 2946856"/>
                  <a:gd name="connsiteX1" fmla="*/ 5493303 w 5553346"/>
                  <a:gd name="connsiteY1" fmla="*/ 301084 h 2946856"/>
                  <a:gd name="connsiteX2" fmla="*/ 2789508 w 5553346"/>
                  <a:gd name="connsiteY2" fmla="*/ 2946828 h 2946856"/>
                  <a:gd name="connsiteX3" fmla="*/ 58418 w 5553346"/>
                  <a:gd name="connsiteY3" fmla="*/ 355675 h 2946856"/>
                  <a:gd name="connsiteX0" fmla="*/ 211 w 5435283"/>
                  <a:gd name="connsiteY0" fmla="*/ 2872471 h 5463660"/>
                  <a:gd name="connsiteX1" fmla="*/ 2868427 w 5435283"/>
                  <a:gd name="connsiteY1" fmla="*/ 26 h 5463660"/>
                  <a:gd name="connsiteX2" fmla="*/ 5435096 w 5435283"/>
                  <a:gd name="connsiteY2" fmla="*/ 2817880 h 5463660"/>
                  <a:gd name="connsiteX3" fmla="*/ 2731301 w 5435283"/>
                  <a:gd name="connsiteY3" fmla="*/ 5463624 h 5463660"/>
                  <a:gd name="connsiteX4" fmla="*/ 211 w 5435283"/>
                  <a:gd name="connsiteY4" fmla="*/ 2872471 h 5463660"/>
                  <a:gd name="connsiteX0" fmla="*/ 211 w 5513492"/>
                  <a:gd name="connsiteY0" fmla="*/ 2933993 h 5525182"/>
                  <a:gd name="connsiteX1" fmla="*/ 2868427 w 5513492"/>
                  <a:gd name="connsiteY1" fmla="*/ 61548 h 5525182"/>
                  <a:gd name="connsiteX2" fmla="*/ 4724522 w 5513492"/>
                  <a:gd name="connsiteY2" fmla="*/ 1044187 h 5525182"/>
                  <a:gd name="connsiteX3" fmla="*/ 5435096 w 5513492"/>
                  <a:gd name="connsiteY3" fmla="*/ 2879402 h 5525182"/>
                  <a:gd name="connsiteX4" fmla="*/ 2731301 w 5513492"/>
                  <a:gd name="connsiteY4" fmla="*/ 5525146 h 5525182"/>
                  <a:gd name="connsiteX5" fmla="*/ 211 w 5513492"/>
                  <a:gd name="connsiteY5" fmla="*/ 2933993 h 5525182"/>
                  <a:gd name="connsiteX0" fmla="*/ 9 w 5513290"/>
                  <a:gd name="connsiteY0" fmla="*/ 2731475 h 5322663"/>
                  <a:gd name="connsiteX1" fmla="*/ 2759043 w 5513290"/>
                  <a:gd name="connsiteY1" fmla="*/ 77394 h 5322663"/>
                  <a:gd name="connsiteX2" fmla="*/ 4724320 w 5513290"/>
                  <a:gd name="connsiteY2" fmla="*/ 841669 h 5322663"/>
                  <a:gd name="connsiteX3" fmla="*/ 5434894 w 5513290"/>
                  <a:gd name="connsiteY3" fmla="*/ 2676884 h 5322663"/>
                  <a:gd name="connsiteX4" fmla="*/ 2731099 w 5513290"/>
                  <a:gd name="connsiteY4" fmla="*/ 5322628 h 5322663"/>
                  <a:gd name="connsiteX5" fmla="*/ 9 w 5513290"/>
                  <a:gd name="connsiteY5" fmla="*/ 2731475 h 5322663"/>
                  <a:gd name="connsiteX0" fmla="*/ 9 w 5513290"/>
                  <a:gd name="connsiteY0" fmla="*/ 2654743 h 5245931"/>
                  <a:gd name="connsiteX1" fmla="*/ 2759043 w 5513290"/>
                  <a:gd name="connsiteY1" fmla="*/ 662 h 5245931"/>
                  <a:gd name="connsiteX2" fmla="*/ 4724320 w 5513290"/>
                  <a:gd name="connsiteY2" fmla="*/ 764937 h 5245931"/>
                  <a:gd name="connsiteX3" fmla="*/ 5434894 w 5513290"/>
                  <a:gd name="connsiteY3" fmla="*/ 2600152 h 5245931"/>
                  <a:gd name="connsiteX4" fmla="*/ 2731099 w 5513290"/>
                  <a:gd name="connsiteY4" fmla="*/ 5245896 h 5245931"/>
                  <a:gd name="connsiteX5" fmla="*/ 9 w 5513290"/>
                  <a:gd name="connsiteY5" fmla="*/ 2654743 h 5245931"/>
                  <a:gd name="connsiteX0" fmla="*/ 170 w 5513451"/>
                  <a:gd name="connsiteY0" fmla="*/ 2668364 h 5259552"/>
                  <a:gd name="connsiteX1" fmla="*/ 2854739 w 5513451"/>
                  <a:gd name="connsiteY1" fmla="*/ 635 h 5259552"/>
                  <a:gd name="connsiteX2" fmla="*/ 4724481 w 5513451"/>
                  <a:gd name="connsiteY2" fmla="*/ 778558 h 5259552"/>
                  <a:gd name="connsiteX3" fmla="*/ 5435055 w 5513451"/>
                  <a:gd name="connsiteY3" fmla="*/ 2613773 h 5259552"/>
                  <a:gd name="connsiteX4" fmla="*/ 2731260 w 5513451"/>
                  <a:gd name="connsiteY4" fmla="*/ 5259517 h 5259552"/>
                  <a:gd name="connsiteX5" fmla="*/ 170 w 5513451"/>
                  <a:gd name="connsiteY5" fmla="*/ 2668364 h 5259552"/>
                  <a:gd name="connsiteX0" fmla="*/ 56242 w 5569523"/>
                  <a:gd name="connsiteY0" fmla="*/ 2668364 h 5259550"/>
                  <a:gd name="connsiteX1" fmla="*/ 1095658 w 5569523"/>
                  <a:gd name="connsiteY1" fmla="*/ 737615 h 5259550"/>
                  <a:gd name="connsiteX2" fmla="*/ 2910811 w 5569523"/>
                  <a:gd name="connsiteY2" fmla="*/ 635 h 5259550"/>
                  <a:gd name="connsiteX3" fmla="*/ 4780553 w 5569523"/>
                  <a:gd name="connsiteY3" fmla="*/ 778558 h 5259550"/>
                  <a:gd name="connsiteX4" fmla="*/ 5491127 w 5569523"/>
                  <a:gd name="connsiteY4" fmla="*/ 2613773 h 5259550"/>
                  <a:gd name="connsiteX5" fmla="*/ 2787332 w 5569523"/>
                  <a:gd name="connsiteY5" fmla="*/ 5259517 h 5259550"/>
                  <a:gd name="connsiteX6" fmla="*/ 56242 w 5569523"/>
                  <a:gd name="connsiteY6" fmla="*/ 2668364 h 5259550"/>
                  <a:gd name="connsiteX0" fmla="*/ 16368 w 5529649"/>
                  <a:gd name="connsiteY0" fmla="*/ 2668364 h 5469767"/>
                  <a:gd name="connsiteX1" fmla="*/ 1055784 w 5529649"/>
                  <a:gd name="connsiteY1" fmla="*/ 737615 h 5469767"/>
                  <a:gd name="connsiteX2" fmla="*/ 2870937 w 5529649"/>
                  <a:gd name="connsiteY2" fmla="*/ 635 h 5469767"/>
                  <a:gd name="connsiteX3" fmla="*/ 4740679 w 5529649"/>
                  <a:gd name="connsiteY3" fmla="*/ 778558 h 5469767"/>
                  <a:gd name="connsiteX4" fmla="*/ 5451253 w 5529649"/>
                  <a:gd name="connsiteY4" fmla="*/ 2613773 h 5469767"/>
                  <a:gd name="connsiteX5" fmla="*/ 2747458 w 5529649"/>
                  <a:gd name="connsiteY5" fmla="*/ 5259517 h 5469767"/>
                  <a:gd name="connsiteX6" fmla="*/ 591760 w 5529649"/>
                  <a:gd name="connsiteY6" fmla="*/ 5009364 h 5469767"/>
                  <a:gd name="connsiteX7" fmla="*/ 16368 w 5529649"/>
                  <a:gd name="connsiteY7" fmla="*/ 2668364 h 5469767"/>
                  <a:gd name="connsiteX0" fmla="*/ 16368 w 5825668"/>
                  <a:gd name="connsiteY0" fmla="*/ 2668364 h 5313317"/>
                  <a:gd name="connsiteX1" fmla="*/ 1055784 w 5825668"/>
                  <a:gd name="connsiteY1" fmla="*/ 737615 h 5313317"/>
                  <a:gd name="connsiteX2" fmla="*/ 2870937 w 5825668"/>
                  <a:gd name="connsiteY2" fmla="*/ 635 h 5313317"/>
                  <a:gd name="connsiteX3" fmla="*/ 4740679 w 5825668"/>
                  <a:gd name="connsiteY3" fmla="*/ 778558 h 5313317"/>
                  <a:gd name="connsiteX4" fmla="*/ 5451253 w 5825668"/>
                  <a:gd name="connsiteY4" fmla="*/ 2613773 h 5313317"/>
                  <a:gd name="connsiteX5" fmla="*/ 5682375 w 5825668"/>
                  <a:gd name="connsiteY5" fmla="*/ 4777353 h 5313317"/>
                  <a:gd name="connsiteX6" fmla="*/ 2747458 w 5825668"/>
                  <a:gd name="connsiteY6" fmla="*/ 5259517 h 5313317"/>
                  <a:gd name="connsiteX7" fmla="*/ 591760 w 5825668"/>
                  <a:gd name="connsiteY7" fmla="*/ 5009364 h 5313317"/>
                  <a:gd name="connsiteX8" fmla="*/ 16368 w 5825668"/>
                  <a:gd name="connsiteY8" fmla="*/ 2668364 h 5313317"/>
                  <a:gd name="connsiteX0" fmla="*/ 5588 w 5814888"/>
                  <a:gd name="connsiteY0" fmla="*/ 2668364 h 5313317"/>
                  <a:gd name="connsiteX1" fmla="*/ 812992 w 5814888"/>
                  <a:gd name="connsiteY1" fmla="*/ 770949 h 5313317"/>
                  <a:gd name="connsiteX2" fmla="*/ 2860157 w 5814888"/>
                  <a:gd name="connsiteY2" fmla="*/ 635 h 5313317"/>
                  <a:gd name="connsiteX3" fmla="*/ 4729899 w 5814888"/>
                  <a:gd name="connsiteY3" fmla="*/ 778558 h 5313317"/>
                  <a:gd name="connsiteX4" fmla="*/ 5440473 w 5814888"/>
                  <a:gd name="connsiteY4" fmla="*/ 2613773 h 5313317"/>
                  <a:gd name="connsiteX5" fmla="*/ 5671595 w 5814888"/>
                  <a:gd name="connsiteY5" fmla="*/ 4777353 h 5313317"/>
                  <a:gd name="connsiteX6" fmla="*/ 2736678 w 5814888"/>
                  <a:gd name="connsiteY6" fmla="*/ 5259517 h 5313317"/>
                  <a:gd name="connsiteX7" fmla="*/ 580980 w 5814888"/>
                  <a:gd name="connsiteY7" fmla="*/ 5009364 h 5313317"/>
                  <a:gd name="connsiteX8" fmla="*/ 5588 w 5814888"/>
                  <a:gd name="connsiteY8" fmla="*/ 2668364 h 5313317"/>
                  <a:gd name="connsiteX0" fmla="*/ 5588 w 5814888"/>
                  <a:gd name="connsiteY0" fmla="*/ 2579696 h 5224649"/>
                  <a:gd name="connsiteX1" fmla="*/ 812992 w 5814888"/>
                  <a:gd name="connsiteY1" fmla="*/ 682281 h 5224649"/>
                  <a:gd name="connsiteX2" fmla="*/ 2723680 w 5814888"/>
                  <a:gd name="connsiteY2" fmla="*/ 856 h 5224649"/>
                  <a:gd name="connsiteX3" fmla="*/ 4729899 w 5814888"/>
                  <a:gd name="connsiteY3" fmla="*/ 689890 h 5224649"/>
                  <a:gd name="connsiteX4" fmla="*/ 5440473 w 5814888"/>
                  <a:gd name="connsiteY4" fmla="*/ 2525105 h 5224649"/>
                  <a:gd name="connsiteX5" fmla="*/ 5671595 w 5814888"/>
                  <a:gd name="connsiteY5" fmla="*/ 4688685 h 5224649"/>
                  <a:gd name="connsiteX6" fmla="*/ 2736678 w 5814888"/>
                  <a:gd name="connsiteY6" fmla="*/ 5170849 h 5224649"/>
                  <a:gd name="connsiteX7" fmla="*/ 580980 w 5814888"/>
                  <a:gd name="connsiteY7" fmla="*/ 4920696 h 5224649"/>
                  <a:gd name="connsiteX8" fmla="*/ 5588 w 5814888"/>
                  <a:gd name="connsiteY8" fmla="*/ 2579696 h 5224649"/>
                  <a:gd name="connsiteX0" fmla="*/ 5588 w 5801518"/>
                  <a:gd name="connsiteY0" fmla="*/ 2579696 h 5224649"/>
                  <a:gd name="connsiteX1" fmla="*/ 812992 w 5801518"/>
                  <a:gd name="connsiteY1" fmla="*/ 682281 h 5224649"/>
                  <a:gd name="connsiteX2" fmla="*/ 2723680 w 5801518"/>
                  <a:gd name="connsiteY2" fmla="*/ 856 h 5224649"/>
                  <a:gd name="connsiteX3" fmla="*/ 4729899 w 5801518"/>
                  <a:gd name="connsiteY3" fmla="*/ 689890 h 5224649"/>
                  <a:gd name="connsiteX4" fmla="*/ 5331291 w 5801518"/>
                  <a:gd name="connsiteY4" fmla="*/ 2558438 h 5224649"/>
                  <a:gd name="connsiteX5" fmla="*/ 5671595 w 5801518"/>
                  <a:gd name="connsiteY5" fmla="*/ 4688685 h 5224649"/>
                  <a:gd name="connsiteX6" fmla="*/ 2736678 w 5801518"/>
                  <a:gd name="connsiteY6" fmla="*/ 5170849 h 5224649"/>
                  <a:gd name="connsiteX7" fmla="*/ 580980 w 5801518"/>
                  <a:gd name="connsiteY7" fmla="*/ 4920696 h 5224649"/>
                  <a:gd name="connsiteX8" fmla="*/ 5588 w 5801518"/>
                  <a:gd name="connsiteY8" fmla="*/ 2579696 h 5224649"/>
                  <a:gd name="connsiteX0" fmla="*/ 5588 w 6293186"/>
                  <a:gd name="connsiteY0" fmla="*/ 2579696 h 5227733"/>
                  <a:gd name="connsiteX1" fmla="*/ 812992 w 6293186"/>
                  <a:gd name="connsiteY1" fmla="*/ 682281 h 5227733"/>
                  <a:gd name="connsiteX2" fmla="*/ 2723680 w 6293186"/>
                  <a:gd name="connsiteY2" fmla="*/ 856 h 5227733"/>
                  <a:gd name="connsiteX3" fmla="*/ 4729899 w 6293186"/>
                  <a:gd name="connsiteY3" fmla="*/ 689890 h 5227733"/>
                  <a:gd name="connsiteX4" fmla="*/ 5331291 w 6293186"/>
                  <a:gd name="connsiteY4" fmla="*/ 2558438 h 5227733"/>
                  <a:gd name="connsiteX5" fmla="*/ 6203858 w 6293186"/>
                  <a:gd name="connsiteY5" fmla="*/ 4644241 h 5227733"/>
                  <a:gd name="connsiteX6" fmla="*/ 2736678 w 6293186"/>
                  <a:gd name="connsiteY6" fmla="*/ 5170849 h 5227733"/>
                  <a:gd name="connsiteX7" fmla="*/ 580980 w 6293186"/>
                  <a:gd name="connsiteY7" fmla="*/ 4920696 h 5227733"/>
                  <a:gd name="connsiteX8" fmla="*/ 5588 w 6293186"/>
                  <a:gd name="connsiteY8" fmla="*/ 2579696 h 5227733"/>
                  <a:gd name="connsiteX0" fmla="*/ 6344 w 6293942"/>
                  <a:gd name="connsiteY0" fmla="*/ 2579696 h 5355619"/>
                  <a:gd name="connsiteX1" fmla="*/ 813748 w 6293942"/>
                  <a:gd name="connsiteY1" fmla="*/ 682281 h 5355619"/>
                  <a:gd name="connsiteX2" fmla="*/ 2724436 w 6293942"/>
                  <a:gd name="connsiteY2" fmla="*/ 856 h 5355619"/>
                  <a:gd name="connsiteX3" fmla="*/ 4730655 w 6293942"/>
                  <a:gd name="connsiteY3" fmla="*/ 689890 h 5355619"/>
                  <a:gd name="connsiteX4" fmla="*/ 5332047 w 6293942"/>
                  <a:gd name="connsiteY4" fmla="*/ 2558438 h 5355619"/>
                  <a:gd name="connsiteX5" fmla="*/ 6204614 w 6293942"/>
                  <a:gd name="connsiteY5" fmla="*/ 4644241 h 5355619"/>
                  <a:gd name="connsiteX6" fmla="*/ 2737434 w 6293942"/>
                  <a:gd name="connsiteY6" fmla="*/ 5170849 h 5355619"/>
                  <a:gd name="connsiteX7" fmla="*/ 1182237 w 6293942"/>
                  <a:gd name="connsiteY7" fmla="*/ 5131805 h 5355619"/>
                  <a:gd name="connsiteX8" fmla="*/ 6344 w 6293942"/>
                  <a:gd name="connsiteY8" fmla="*/ 2579696 h 5355619"/>
                  <a:gd name="connsiteX0" fmla="*/ 6344 w 6293942"/>
                  <a:gd name="connsiteY0" fmla="*/ 2579696 h 5351923"/>
                  <a:gd name="connsiteX1" fmla="*/ 813748 w 6293942"/>
                  <a:gd name="connsiteY1" fmla="*/ 682281 h 5351923"/>
                  <a:gd name="connsiteX2" fmla="*/ 2724436 w 6293942"/>
                  <a:gd name="connsiteY2" fmla="*/ 856 h 5351923"/>
                  <a:gd name="connsiteX3" fmla="*/ 4730655 w 6293942"/>
                  <a:gd name="connsiteY3" fmla="*/ 689890 h 5351923"/>
                  <a:gd name="connsiteX4" fmla="*/ 5332047 w 6293942"/>
                  <a:gd name="connsiteY4" fmla="*/ 2558438 h 5351923"/>
                  <a:gd name="connsiteX5" fmla="*/ 6204614 w 6293942"/>
                  <a:gd name="connsiteY5" fmla="*/ 4644241 h 5351923"/>
                  <a:gd name="connsiteX6" fmla="*/ 3569947 w 6293942"/>
                  <a:gd name="connsiteY6" fmla="*/ 5159739 h 5351923"/>
                  <a:gd name="connsiteX7" fmla="*/ 1182237 w 6293942"/>
                  <a:gd name="connsiteY7" fmla="*/ 5131805 h 5351923"/>
                  <a:gd name="connsiteX8" fmla="*/ 6344 w 6293942"/>
                  <a:gd name="connsiteY8" fmla="*/ 2579696 h 5351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93942" h="5351923">
                    <a:moveTo>
                      <a:pt x="6344" y="2579696"/>
                    </a:moveTo>
                    <a:cubicBezTo>
                      <a:pt x="-55071" y="1838109"/>
                      <a:pt x="337987" y="1126902"/>
                      <a:pt x="813748" y="682281"/>
                    </a:cubicBezTo>
                    <a:cubicBezTo>
                      <a:pt x="1289509" y="237660"/>
                      <a:pt x="2130759" y="19053"/>
                      <a:pt x="2724436" y="856"/>
                    </a:cubicBezTo>
                    <a:cubicBezTo>
                      <a:pt x="3523194" y="-16136"/>
                      <a:pt x="4302877" y="220248"/>
                      <a:pt x="4730655" y="689890"/>
                    </a:cubicBezTo>
                    <a:cubicBezTo>
                      <a:pt x="5158433" y="1159532"/>
                      <a:pt x="5413933" y="2001154"/>
                      <a:pt x="5332047" y="2558438"/>
                    </a:cubicBezTo>
                    <a:cubicBezTo>
                      <a:pt x="5250161" y="3115722"/>
                      <a:pt x="6655246" y="4203284"/>
                      <a:pt x="6204614" y="4644241"/>
                    </a:cubicBezTo>
                    <a:cubicBezTo>
                      <a:pt x="5753982" y="5085198"/>
                      <a:pt x="4407010" y="5078478"/>
                      <a:pt x="3569947" y="5159739"/>
                    </a:cubicBezTo>
                    <a:cubicBezTo>
                      <a:pt x="2732884" y="5241000"/>
                      <a:pt x="1637419" y="5563664"/>
                      <a:pt x="1182237" y="5131805"/>
                    </a:cubicBezTo>
                    <a:cubicBezTo>
                      <a:pt x="727055" y="4699946"/>
                      <a:pt x="67759" y="3321283"/>
                      <a:pt x="6344" y="2579696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39" name="Ellipszis 238"/>
              <p:cNvSpPr/>
              <p:nvPr/>
            </p:nvSpPr>
            <p:spPr>
              <a:xfrm>
                <a:off x="10525402" y="5743012"/>
                <a:ext cx="251925" cy="221497"/>
              </a:xfrm>
              <a:prstGeom prst="ellipse">
                <a:avLst/>
              </a:prstGeom>
              <a:solidFill>
                <a:srgbClr val="FFC0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40" name="Szabadkézi sokszög 239"/>
              <p:cNvSpPr/>
              <p:nvPr/>
            </p:nvSpPr>
            <p:spPr>
              <a:xfrm flipH="1">
                <a:off x="9798114" y="5293861"/>
                <a:ext cx="7763" cy="923533"/>
              </a:xfrm>
              <a:custGeom>
                <a:avLst/>
                <a:gdLst>
                  <a:gd name="connsiteX0" fmla="*/ 15567 w 15567"/>
                  <a:gd name="connsiteY0" fmla="*/ 0 h 1989582"/>
                  <a:gd name="connsiteX1" fmla="*/ 0 w 15567"/>
                  <a:gd name="connsiteY1" fmla="*/ 0 h 1989582"/>
                  <a:gd name="connsiteX2" fmla="*/ 0 w 15567"/>
                  <a:gd name="connsiteY2" fmla="*/ 1989582 h 1989582"/>
                  <a:gd name="connsiteX3" fmla="*/ 15567 w 15567"/>
                  <a:gd name="connsiteY3" fmla="*/ 1989582 h 1989582"/>
                  <a:gd name="connsiteX4" fmla="*/ 15567 w 15567"/>
                  <a:gd name="connsiteY4" fmla="*/ 0 h 1989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67" h="1989582">
                    <a:moveTo>
                      <a:pt x="15567" y="0"/>
                    </a:moveTo>
                    <a:lnTo>
                      <a:pt x="0" y="0"/>
                    </a:lnTo>
                    <a:lnTo>
                      <a:pt x="0" y="1989582"/>
                    </a:lnTo>
                    <a:lnTo>
                      <a:pt x="15567" y="1989582"/>
                    </a:lnTo>
                    <a:lnTo>
                      <a:pt x="15567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41" name="Szabadkézi sokszög 240"/>
              <p:cNvSpPr/>
              <p:nvPr/>
            </p:nvSpPr>
            <p:spPr>
              <a:xfrm flipH="1">
                <a:off x="9107890" y="5810284"/>
                <a:ext cx="52299" cy="4553"/>
              </a:xfrm>
              <a:custGeom>
                <a:avLst/>
                <a:gdLst>
                  <a:gd name="connsiteX0" fmla="*/ 104871 w 104871"/>
                  <a:gd name="connsiteY0" fmla="*/ 0 h 9808"/>
                  <a:gd name="connsiteX1" fmla="*/ 12591 w 104871"/>
                  <a:gd name="connsiteY1" fmla="*/ 6906 h 9808"/>
                  <a:gd name="connsiteX2" fmla="*/ 0 w 104871"/>
                  <a:gd name="connsiteY2" fmla="*/ 9808 h 9808"/>
                  <a:gd name="connsiteX3" fmla="*/ 104871 w 104871"/>
                  <a:gd name="connsiteY3" fmla="*/ 0 h 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871" h="9808">
                    <a:moveTo>
                      <a:pt x="104871" y="0"/>
                    </a:moveTo>
                    <a:lnTo>
                      <a:pt x="12591" y="6906"/>
                    </a:lnTo>
                    <a:lnTo>
                      <a:pt x="0" y="9808"/>
                    </a:lnTo>
                    <a:lnTo>
                      <a:pt x="104871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42" name="Ellipszis 241"/>
              <p:cNvSpPr/>
              <p:nvPr/>
            </p:nvSpPr>
            <p:spPr>
              <a:xfrm>
                <a:off x="8847668" y="5732025"/>
                <a:ext cx="251925" cy="221497"/>
              </a:xfrm>
              <a:prstGeom prst="ellipse">
                <a:avLst/>
              </a:prstGeom>
              <a:solidFill>
                <a:srgbClr val="FFC5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43" name="Szabadkézi sokszög 242"/>
              <p:cNvSpPr/>
              <p:nvPr/>
            </p:nvSpPr>
            <p:spPr>
              <a:xfrm flipH="1">
                <a:off x="9160188" y="5814837"/>
                <a:ext cx="15377" cy="3299"/>
              </a:xfrm>
              <a:custGeom>
                <a:avLst/>
                <a:gdLst>
                  <a:gd name="connsiteX0" fmla="*/ 30834 w 30834"/>
                  <a:gd name="connsiteY0" fmla="*/ 0 h 7106"/>
                  <a:gd name="connsiteX1" fmla="*/ 21261 w 30834"/>
                  <a:gd name="connsiteY1" fmla="*/ 895 h 7106"/>
                  <a:gd name="connsiteX2" fmla="*/ 0 w 30834"/>
                  <a:gd name="connsiteY2" fmla="*/ 7106 h 7106"/>
                  <a:gd name="connsiteX3" fmla="*/ 30834 w 30834"/>
                  <a:gd name="connsiteY3" fmla="*/ 0 h 7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34" h="7106">
                    <a:moveTo>
                      <a:pt x="30834" y="0"/>
                    </a:moveTo>
                    <a:lnTo>
                      <a:pt x="21261" y="895"/>
                    </a:lnTo>
                    <a:lnTo>
                      <a:pt x="0" y="7106"/>
                    </a:lnTo>
                    <a:lnTo>
                      <a:pt x="30834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93" name="Szabadkézi sokszög 292"/>
              <p:cNvSpPr/>
              <p:nvPr/>
            </p:nvSpPr>
            <p:spPr>
              <a:xfrm flipH="1">
                <a:off x="8833108" y="5293861"/>
                <a:ext cx="1945537" cy="1179723"/>
              </a:xfrm>
              <a:custGeom>
                <a:avLst/>
                <a:gdLst>
                  <a:gd name="connsiteX0" fmla="*/ 972366 w 1945537"/>
                  <a:gd name="connsiteY0" fmla="*/ 0 h 1179723"/>
                  <a:gd name="connsiteX1" fmla="*/ 0 w 1945537"/>
                  <a:gd name="connsiteY1" fmla="*/ 0 h 1179723"/>
                  <a:gd name="connsiteX2" fmla="*/ 972366 w 1945537"/>
                  <a:gd name="connsiteY2" fmla="*/ 1179723 h 1179723"/>
                  <a:gd name="connsiteX3" fmla="*/ 1945537 w 1945537"/>
                  <a:gd name="connsiteY3" fmla="*/ 0 h 1179723"/>
                  <a:gd name="connsiteX4" fmla="*/ 973171 w 1945537"/>
                  <a:gd name="connsiteY4" fmla="*/ 0 h 1179723"/>
                  <a:gd name="connsiteX5" fmla="*/ 973171 w 1945537"/>
                  <a:gd name="connsiteY5" fmla="*/ 1179723 h 1179723"/>
                  <a:gd name="connsiteX6" fmla="*/ 1945537 w 1945537"/>
                  <a:gd name="connsiteY6" fmla="*/ 0 h 117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5537" h="1179723">
                    <a:moveTo>
                      <a:pt x="972366" y="0"/>
                    </a:moveTo>
                    <a:lnTo>
                      <a:pt x="0" y="0"/>
                    </a:lnTo>
                    <a:cubicBezTo>
                      <a:pt x="0" y="651543"/>
                      <a:pt x="435343" y="1179723"/>
                      <a:pt x="972366" y="1179723"/>
                    </a:cubicBezTo>
                    <a:close/>
                    <a:moveTo>
                      <a:pt x="1945537" y="0"/>
                    </a:moveTo>
                    <a:lnTo>
                      <a:pt x="973171" y="0"/>
                    </a:lnTo>
                    <a:lnTo>
                      <a:pt x="973171" y="1179723"/>
                    </a:lnTo>
                    <a:cubicBezTo>
                      <a:pt x="1510194" y="1179723"/>
                      <a:pt x="1945537" y="651543"/>
                      <a:pt x="1945537" y="0"/>
                    </a:cubicBezTo>
                    <a:close/>
                  </a:path>
                </a:pathLst>
              </a:custGeom>
              <a:solidFill>
                <a:srgbClr val="FFC5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45" name="Szabadkézi sokszög 244"/>
              <p:cNvSpPr/>
              <p:nvPr/>
            </p:nvSpPr>
            <p:spPr>
              <a:xfrm flipH="1">
                <a:off x="9175565" y="5818135"/>
                <a:ext cx="33034" cy="8982"/>
              </a:xfrm>
              <a:custGeom>
                <a:avLst/>
                <a:gdLst>
                  <a:gd name="connsiteX0" fmla="*/ 66242 w 66242"/>
                  <a:gd name="connsiteY0" fmla="*/ 0 h 19349"/>
                  <a:gd name="connsiteX1" fmla="*/ 23671 w 66242"/>
                  <a:gd name="connsiteY1" fmla="*/ 9810 h 19349"/>
                  <a:gd name="connsiteX2" fmla="*/ 0 w 66242"/>
                  <a:gd name="connsiteY2" fmla="*/ 19349 h 19349"/>
                  <a:gd name="connsiteX3" fmla="*/ 66242 w 66242"/>
                  <a:gd name="connsiteY3" fmla="*/ 0 h 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242" h="19349">
                    <a:moveTo>
                      <a:pt x="66242" y="0"/>
                    </a:moveTo>
                    <a:lnTo>
                      <a:pt x="23671" y="9810"/>
                    </a:lnTo>
                    <a:lnTo>
                      <a:pt x="0" y="19349"/>
                    </a:lnTo>
                    <a:lnTo>
                      <a:pt x="66242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46" name="Szabadkézi sokszög 245"/>
              <p:cNvSpPr/>
              <p:nvPr/>
            </p:nvSpPr>
            <p:spPr>
              <a:xfrm flipH="1">
                <a:off x="9208600" y="5827117"/>
                <a:ext cx="15431" cy="5788"/>
              </a:xfrm>
              <a:custGeom>
                <a:avLst/>
                <a:gdLst>
                  <a:gd name="connsiteX0" fmla="*/ 30943 w 30943"/>
                  <a:gd name="connsiteY0" fmla="*/ 0 h 12469"/>
                  <a:gd name="connsiteX1" fmla="*/ 14568 w 30943"/>
                  <a:gd name="connsiteY1" fmla="*/ 4783 h 12469"/>
                  <a:gd name="connsiteX2" fmla="*/ 0 w 30943"/>
                  <a:gd name="connsiteY2" fmla="*/ 12469 h 12469"/>
                  <a:gd name="connsiteX3" fmla="*/ 30943 w 30943"/>
                  <a:gd name="connsiteY3" fmla="*/ 0 h 1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943" h="12469">
                    <a:moveTo>
                      <a:pt x="30943" y="0"/>
                    </a:moveTo>
                    <a:lnTo>
                      <a:pt x="14568" y="4783"/>
                    </a:lnTo>
                    <a:lnTo>
                      <a:pt x="0" y="12469"/>
                    </a:lnTo>
                    <a:lnTo>
                      <a:pt x="309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47" name="Szabadkézi sokszög 246"/>
              <p:cNvSpPr/>
              <p:nvPr/>
            </p:nvSpPr>
            <p:spPr>
              <a:xfrm flipH="1">
                <a:off x="9224031" y="5832905"/>
                <a:ext cx="28546" cy="14019"/>
              </a:xfrm>
              <a:custGeom>
                <a:avLst/>
                <a:gdLst>
                  <a:gd name="connsiteX0" fmla="*/ 57243 w 57243"/>
                  <a:gd name="connsiteY0" fmla="*/ 0 h 30201"/>
                  <a:gd name="connsiteX1" fmla="*/ 34038 w 57243"/>
                  <a:gd name="connsiteY1" fmla="*/ 9351 h 30201"/>
                  <a:gd name="connsiteX2" fmla="*/ 0 w 57243"/>
                  <a:gd name="connsiteY2" fmla="*/ 30201 h 30201"/>
                  <a:gd name="connsiteX3" fmla="*/ 57243 w 57243"/>
                  <a:gd name="connsiteY3" fmla="*/ 0 h 30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243" h="30201">
                    <a:moveTo>
                      <a:pt x="57243" y="0"/>
                    </a:moveTo>
                    <a:lnTo>
                      <a:pt x="34038" y="9351"/>
                    </a:lnTo>
                    <a:lnTo>
                      <a:pt x="0" y="30201"/>
                    </a:lnTo>
                    <a:lnTo>
                      <a:pt x="572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48" name="Szabadkézi sokszög 247"/>
              <p:cNvSpPr/>
              <p:nvPr/>
            </p:nvSpPr>
            <p:spPr>
              <a:xfrm flipH="1">
                <a:off x="9252577" y="5846924"/>
                <a:ext cx="11994" cy="6839"/>
              </a:xfrm>
              <a:custGeom>
                <a:avLst/>
                <a:gdLst>
                  <a:gd name="connsiteX0" fmla="*/ 24050 w 24050"/>
                  <a:gd name="connsiteY0" fmla="*/ 0 h 14732"/>
                  <a:gd name="connsiteX1" fmla="*/ 6197 w 24050"/>
                  <a:gd name="connsiteY1" fmla="*/ 9419 h 14732"/>
                  <a:gd name="connsiteX2" fmla="*/ 0 w 24050"/>
                  <a:gd name="connsiteY2" fmla="*/ 14732 h 14732"/>
                  <a:gd name="connsiteX3" fmla="*/ 24050 w 24050"/>
                  <a:gd name="connsiteY3" fmla="*/ 0 h 14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50" h="14732">
                    <a:moveTo>
                      <a:pt x="24050" y="0"/>
                    </a:moveTo>
                    <a:lnTo>
                      <a:pt x="6197" y="9419"/>
                    </a:lnTo>
                    <a:lnTo>
                      <a:pt x="0" y="14732"/>
                    </a:lnTo>
                    <a:lnTo>
                      <a:pt x="24050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02" name="Szabadkézi sokszög 201"/>
              <p:cNvSpPr/>
              <p:nvPr/>
            </p:nvSpPr>
            <p:spPr>
              <a:xfrm>
                <a:off x="8621356" y="4927712"/>
                <a:ext cx="2375291" cy="710760"/>
              </a:xfrm>
              <a:custGeom>
                <a:avLst/>
                <a:gdLst>
                  <a:gd name="connsiteX0" fmla="*/ 884054 w 1768108"/>
                  <a:gd name="connsiteY0" fmla="*/ 0 h 1271364"/>
                  <a:gd name="connsiteX1" fmla="*/ 1768108 w 1768108"/>
                  <a:gd name="connsiteY1" fmla="*/ 977107 h 1271364"/>
                  <a:gd name="connsiteX2" fmla="*/ 1728363 w 1768108"/>
                  <a:gd name="connsiteY2" fmla="*/ 1267669 h 1271364"/>
                  <a:gd name="connsiteX3" fmla="*/ 1727140 w 1768108"/>
                  <a:gd name="connsiteY3" fmla="*/ 1271364 h 1271364"/>
                  <a:gd name="connsiteX4" fmla="*/ 1717534 w 1768108"/>
                  <a:gd name="connsiteY4" fmla="*/ 1230074 h 1271364"/>
                  <a:gd name="connsiteX5" fmla="*/ 873225 w 1768108"/>
                  <a:gd name="connsiteY5" fmla="*/ 543529 h 1271364"/>
                  <a:gd name="connsiteX6" fmla="*/ 58644 w 1768108"/>
                  <a:gd name="connsiteY6" fmla="*/ 1140302 h 1271364"/>
                  <a:gd name="connsiteX7" fmla="*/ 30140 w 1768108"/>
                  <a:gd name="connsiteY7" fmla="*/ 1226379 h 1271364"/>
                  <a:gd name="connsiteX8" fmla="*/ 17961 w 1768108"/>
                  <a:gd name="connsiteY8" fmla="*/ 1174028 h 1271364"/>
                  <a:gd name="connsiteX9" fmla="*/ 0 w 1768108"/>
                  <a:gd name="connsiteY9" fmla="*/ 977107 h 1271364"/>
                  <a:gd name="connsiteX10" fmla="*/ 884054 w 1768108"/>
                  <a:gd name="connsiteY10" fmla="*/ 0 h 1271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68108" h="1271364">
                    <a:moveTo>
                      <a:pt x="884054" y="0"/>
                    </a:moveTo>
                    <a:cubicBezTo>
                      <a:pt x="1372304" y="0"/>
                      <a:pt x="1768108" y="437466"/>
                      <a:pt x="1768108" y="977107"/>
                    </a:cubicBezTo>
                    <a:cubicBezTo>
                      <a:pt x="1768108" y="1078290"/>
                      <a:pt x="1754193" y="1175881"/>
                      <a:pt x="1728363" y="1267669"/>
                    </a:cubicBezTo>
                    <a:lnTo>
                      <a:pt x="1727140" y="1271364"/>
                    </a:lnTo>
                    <a:lnTo>
                      <a:pt x="1717534" y="1230074"/>
                    </a:lnTo>
                    <a:cubicBezTo>
                      <a:pt x="1605603" y="832325"/>
                      <a:pt x="1269928" y="543529"/>
                      <a:pt x="873225" y="543529"/>
                    </a:cubicBezTo>
                    <a:cubicBezTo>
                      <a:pt x="507038" y="543529"/>
                      <a:pt x="192851" y="789604"/>
                      <a:pt x="58644" y="1140302"/>
                    </a:cubicBezTo>
                    <a:lnTo>
                      <a:pt x="30140" y="1226379"/>
                    </a:lnTo>
                    <a:lnTo>
                      <a:pt x="17961" y="1174028"/>
                    </a:lnTo>
                    <a:cubicBezTo>
                      <a:pt x="6185" y="1110421"/>
                      <a:pt x="0" y="1044562"/>
                      <a:pt x="0" y="977107"/>
                    </a:cubicBezTo>
                    <a:cubicBezTo>
                      <a:pt x="0" y="437466"/>
                      <a:pt x="395804" y="0"/>
                      <a:pt x="884054" y="0"/>
                    </a:cubicBezTo>
                    <a:close/>
                  </a:path>
                </a:pathLst>
              </a:custGeom>
              <a:solidFill>
                <a:srgbClr val="F6D1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249" name="Szabadkézi sokszög 248"/>
              <p:cNvSpPr/>
              <p:nvPr/>
            </p:nvSpPr>
            <p:spPr>
              <a:xfrm flipH="1">
                <a:off x="9264571" y="5853762"/>
                <a:ext cx="32742" cy="26127"/>
              </a:xfrm>
              <a:custGeom>
                <a:avLst/>
                <a:gdLst>
                  <a:gd name="connsiteX0" fmla="*/ 65655 w 65655"/>
                  <a:gd name="connsiteY0" fmla="*/ 0 h 56286"/>
                  <a:gd name="connsiteX1" fmla="*/ 55941 w 65655"/>
                  <a:gd name="connsiteY1" fmla="*/ 5950 h 56286"/>
                  <a:gd name="connsiteX2" fmla="*/ 0 w 65655"/>
                  <a:gd name="connsiteY2" fmla="*/ 56286 h 56286"/>
                  <a:gd name="connsiteX3" fmla="*/ 65655 w 65655"/>
                  <a:gd name="connsiteY3" fmla="*/ 0 h 56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655" h="56286">
                    <a:moveTo>
                      <a:pt x="65655" y="0"/>
                    </a:moveTo>
                    <a:lnTo>
                      <a:pt x="55941" y="5950"/>
                    </a:lnTo>
                    <a:lnTo>
                      <a:pt x="0" y="56286"/>
                    </a:lnTo>
                    <a:lnTo>
                      <a:pt x="65655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50" name="Csoportba foglalás 249"/>
              <p:cNvGrpSpPr/>
              <p:nvPr/>
            </p:nvGrpSpPr>
            <p:grpSpPr>
              <a:xfrm>
                <a:off x="9692758" y="5457306"/>
                <a:ext cx="211437" cy="553368"/>
                <a:chOff x="4635389" y="4442242"/>
                <a:chExt cx="464659" cy="692270"/>
              </a:xfrm>
            </p:grpSpPr>
            <p:sp>
              <p:nvSpPr>
                <p:cNvPr id="285" name="Szabadkézi sokszög 284"/>
                <p:cNvSpPr/>
                <p:nvPr/>
              </p:nvSpPr>
              <p:spPr>
                <a:xfrm>
                  <a:off x="4864514" y="4442242"/>
                  <a:ext cx="235534" cy="692269"/>
                </a:xfrm>
                <a:custGeom>
                  <a:avLst/>
                  <a:gdLst>
                    <a:gd name="connsiteX0" fmla="*/ 0 w 560090"/>
                    <a:gd name="connsiteY0" fmla="*/ 0 h 1216152"/>
                    <a:gd name="connsiteX1" fmla="*/ 228600 w 560090"/>
                    <a:gd name="connsiteY1" fmla="*/ 0 h 1216152"/>
                    <a:gd name="connsiteX2" fmla="*/ 406902 w 560090"/>
                    <a:gd name="connsiteY2" fmla="*/ 948564 h 1216152"/>
                    <a:gd name="connsiteX3" fmla="*/ 406902 w 560090"/>
                    <a:gd name="connsiteY3" fmla="*/ 948565 h 1216152"/>
                    <a:gd name="connsiteX4" fmla="*/ 426179 w 560090"/>
                    <a:gd name="connsiteY4" fmla="*/ 953909 h 1216152"/>
                    <a:gd name="connsiteX5" fmla="*/ 560090 w 560090"/>
                    <a:gd name="connsiteY5" fmla="*/ 1062534 h 1216152"/>
                    <a:gd name="connsiteX6" fmla="*/ 482008 w 560090"/>
                    <a:gd name="connsiteY6" fmla="*/ 1148424 h 1216152"/>
                    <a:gd name="connsiteX7" fmla="*/ 447138 w 560090"/>
                    <a:gd name="connsiteY7" fmla="*/ 1162624 h 1216152"/>
                    <a:gd name="connsiteX8" fmla="*/ 447138 w 560090"/>
                    <a:gd name="connsiteY8" fmla="*/ 1162623 h 1216152"/>
                    <a:gd name="connsiteX9" fmla="*/ 426179 w 560090"/>
                    <a:gd name="connsiteY9" fmla="*/ 1171158 h 1216152"/>
                    <a:gd name="connsiteX10" fmla="*/ 102890 w 560090"/>
                    <a:gd name="connsiteY10" fmla="*/ 1216152 h 1216152"/>
                    <a:gd name="connsiteX11" fmla="*/ 0 w 560090"/>
                    <a:gd name="connsiteY11" fmla="*/ 1216152 h 1216152"/>
                    <a:gd name="connsiteX12" fmla="*/ 0 w 560090"/>
                    <a:gd name="connsiteY12" fmla="*/ 1211910 h 1216152"/>
                    <a:gd name="connsiteX13" fmla="*/ 0 w 560090"/>
                    <a:gd name="connsiteY13" fmla="*/ 913156 h 1216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0090" h="1216152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406902" y="948564"/>
                      </a:lnTo>
                      <a:lnTo>
                        <a:pt x="406902" y="948565"/>
                      </a:lnTo>
                      <a:lnTo>
                        <a:pt x="426179" y="953909"/>
                      </a:lnTo>
                      <a:cubicBezTo>
                        <a:pt x="508916" y="981709"/>
                        <a:pt x="560090" y="1020114"/>
                        <a:pt x="560090" y="1062534"/>
                      </a:cubicBezTo>
                      <a:cubicBezTo>
                        <a:pt x="560090" y="1094350"/>
                        <a:pt x="531305" y="1123906"/>
                        <a:pt x="482008" y="1148424"/>
                      </a:cubicBezTo>
                      <a:lnTo>
                        <a:pt x="447138" y="1162624"/>
                      </a:lnTo>
                      <a:lnTo>
                        <a:pt x="447138" y="1162623"/>
                      </a:lnTo>
                      <a:lnTo>
                        <a:pt x="426179" y="1171158"/>
                      </a:lnTo>
                      <a:cubicBezTo>
                        <a:pt x="343443" y="1198958"/>
                        <a:pt x="229143" y="1216152"/>
                        <a:pt x="102890" y="1216152"/>
                      </a:cubicBezTo>
                      <a:lnTo>
                        <a:pt x="0" y="1216152"/>
                      </a:lnTo>
                      <a:lnTo>
                        <a:pt x="0" y="1211910"/>
                      </a:lnTo>
                      <a:lnTo>
                        <a:pt x="0" y="913156"/>
                      </a:ln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6" name="Szabadkézi sokszög 285"/>
                <p:cNvSpPr/>
                <p:nvPr/>
              </p:nvSpPr>
              <p:spPr>
                <a:xfrm flipH="1">
                  <a:off x="4635389" y="4442243"/>
                  <a:ext cx="235534" cy="692269"/>
                </a:xfrm>
                <a:custGeom>
                  <a:avLst/>
                  <a:gdLst>
                    <a:gd name="connsiteX0" fmla="*/ 0 w 560090"/>
                    <a:gd name="connsiteY0" fmla="*/ 0 h 1216152"/>
                    <a:gd name="connsiteX1" fmla="*/ 228600 w 560090"/>
                    <a:gd name="connsiteY1" fmla="*/ 0 h 1216152"/>
                    <a:gd name="connsiteX2" fmla="*/ 406902 w 560090"/>
                    <a:gd name="connsiteY2" fmla="*/ 948564 h 1216152"/>
                    <a:gd name="connsiteX3" fmla="*/ 406902 w 560090"/>
                    <a:gd name="connsiteY3" fmla="*/ 948565 h 1216152"/>
                    <a:gd name="connsiteX4" fmla="*/ 426179 w 560090"/>
                    <a:gd name="connsiteY4" fmla="*/ 953909 h 1216152"/>
                    <a:gd name="connsiteX5" fmla="*/ 560090 w 560090"/>
                    <a:gd name="connsiteY5" fmla="*/ 1062534 h 1216152"/>
                    <a:gd name="connsiteX6" fmla="*/ 482008 w 560090"/>
                    <a:gd name="connsiteY6" fmla="*/ 1148424 h 1216152"/>
                    <a:gd name="connsiteX7" fmla="*/ 447138 w 560090"/>
                    <a:gd name="connsiteY7" fmla="*/ 1162624 h 1216152"/>
                    <a:gd name="connsiteX8" fmla="*/ 447138 w 560090"/>
                    <a:gd name="connsiteY8" fmla="*/ 1162623 h 1216152"/>
                    <a:gd name="connsiteX9" fmla="*/ 426179 w 560090"/>
                    <a:gd name="connsiteY9" fmla="*/ 1171158 h 1216152"/>
                    <a:gd name="connsiteX10" fmla="*/ 102890 w 560090"/>
                    <a:gd name="connsiteY10" fmla="*/ 1216152 h 1216152"/>
                    <a:gd name="connsiteX11" fmla="*/ 0 w 560090"/>
                    <a:gd name="connsiteY11" fmla="*/ 1216152 h 1216152"/>
                    <a:gd name="connsiteX12" fmla="*/ 0 w 560090"/>
                    <a:gd name="connsiteY12" fmla="*/ 1211910 h 1216152"/>
                    <a:gd name="connsiteX13" fmla="*/ 0 w 560090"/>
                    <a:gd name="connsiteY13" fmla="*/ 913156 h 1216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0090" h="1216152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406902" y="948564"/>
                      </a:lnTo>
                      <a:lnTo>
                        <a:pt x="406902" y="948565"/>
                      </a:lnTo>
                      <a:lnTo>
                        <a:pt x="426179" y="953909"/>
                      </a:lnTo>
                      <a:cubicBezTo>
                        <a:pt x="508916" y="981709"/>
                        <a:pt x="560090" y="1020114"/>
                        <a:pt x="560090" y="1062534"/>
                      </a:cubicBezTo>
                      <a:cubicBezTo>
                        <a:pt x="560090" y="1094350"/>
                        <a:pt x="531305" y="1123906"/>
                        <a:pt x="482008" y="1148424"/>
                      </a:cubicBezTo>
                      <a:lnTo>
                        <a:pt x="447138" y="1162624"/>
                      </a:lnTo>
                      <a:lnTo>
                        <a:pt x="447138" y="1162623"/>
                      </a:lnTo>
                      <a:lnTo>
                        <a:pt x="426179" y="1171158"/>
                      </a:lnTo>
                      <a:cubicBezTo>
                        <a:pt x="343443" y="1198958"/>
                        <a:pt x="229143" y="1216152"/>
                        <a:pt x="102890" y="1216152"/>
                      </a:cubicBezTo>
                      <a:lnTo>
                        <a:pt x="0" y="1216152"/>
                      </a:lnTo>
                      <a:lnTo>
                        <a:pt x="0" y="1211910"/>
                      </a:lnTo>
                      <a:lnTo>
                        <a:pt x="0" y="913156"/>
                      </a:lnTo>
                      <a:close/>
                    </a:path>
                  </a:pathLst>
                </a:custGeom>
                <a:solidFill>
                  <a:srgbClr val="FFB4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79" name="Ellipszis 278"/>
              <p:cNvSpPr/>
              <p:nvPr/>
            </p:nvSpPr>
            <p:spPr>
              <a:xfrm rot="5400000">
                <a:off x="9179562" y="5376405"/>
                <a:ext cx="262235" cy="393866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80" name="Ellipszis 279"/>
              <p:cNvSpPr/>
              <p:nvPr/>
            </p:nvSpPr>
            <p:spPr>
              <a:xfrm rot="16200000">
                <a:off x="9198179" y="5469133"/>
                <a:ext cx="213735" cy="25690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30000">
                    <a:srgbClr val="00B050"/>
                  </a:gs>
                  <a:gs pos="77942">
                    <a:schemeClr val="accent1">
                      <a:lumMod val="50000"/>
                    </a:schemeClr>
                  </a:gs>
                  <a:gs pos="26000">
                    <a:schemeClr val="accent6">
                      <a:lumMod val="50000"/>
                    </a:schemeClr>
                  </a:gs>
                  <a:gs pos="16000">
                    <a:schemeClr val="tx1"/>
                  </a:gs>
                  <a:gs pos="90612">
                    <a:schemeClr val="accent5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81" name="Ellipszis 280"/>
              <p:cNvSpPr/>
              <p:nvPr/>
            </p:nvSpPr>
            <p:spPr>
              <a:xfrm>
                <a:off x="9402167" y="5572248"/>
                <a:ext cx="49267" cy="444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83" name="Szabadkézi sokszög 282"/>
              <p:cNvSpPr/>
              <p:nvPr/>
            </p:nvSpPr>
            <p:spPr>
              <a:xfrm rot="16200000">
                <a:off x="9197344" y="5325816"/>
                <a:ext cx="226672" cy="405635"/>
              </a:xfrm>
              <a:custGeom>
                <a:avLst/>
                <a:gdLst>
                  <a:gd name="connsiteX0" fmla="*/ 78514 w 488321"/>
                  <a:gd name="connsiteY0" fmla="*/ 0 h 813392"/>
                  <a:gd name="connsiteX1" fmla="*/ 488321 w 488321"/>
                  <a:gd name="connsiteY1" fmla="*/ 406696 h 813392"/>
                  <a:gd name="connsiteX2" fmla="*/ 78514 w 488321"/>
                  <a:gd name="connsiteY2" fmla="*/ 813392 h 813392"/>
                  <a:gd name="connsiteX3" fmla="*/ 0 w 488321"/>
                  <a:gd name="connsiteY3" fmla="*/ 805537 h 813392"/>
                  <a:gd name="connsiteX4" fmla="*/ 4085 w 488321"/>
                  <a:gd name="connsiteY4" fmla="*/ 805128 h 813392"/>
                  <a:gd name="connsiteX5" fmla="*/ 331302 w 488321"/>
                  <a:gd name="connsiteY5" fmla="*/ 406695 h 813392"/>
                  <a:gd name="connsiteX6" fmla="*/ 4085 w 488321"/>
                  <a:gd name="connsiteY6" fmla="*/ 8262 h 813392"/>
                  <a:gd name="connsiteX7" fmla="*/ 9 w 488321"/>
                  <a:gd name="connsiteY7" fmla="*/ 7855 h 813392"/>
                  <a:gd name="connsiteX8" fmla="*/ 78514 w 488321"/>
                  <a:gd name="connsiteY8" fmla="*/ 0 h 81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8321" h="813392">
                    <a:moveTo>
                      <a:pt x="78514" y="0"/>
                    </a:moveTo>
                    <a:cubicBezTo>
                      <a:pt x="304844" y="0"/>
                      <a:pt x="488321" y="182084"/>
                      <a:pt x="488321" y="406696"/>
                    </a:cubicBezTo>
                    <a:cubicBezTo>
                      <a:pt x="488321" y="631308"/>
                      <a:pt x="304844" y="813392"/>
                      <a:pt x="78514" y="813392"/>
                    </a:cubicBezTo>
                    <a:lnTo>
                      <a:pt x="0" y="805537"/>
                    </a:lnTo>
                    <a:lnTo>
                      <a:pt x="4085" y="805128"/>
                    </a:lnTo>
                    <a:cubicBezTo>
                      <a:pt x="190827" y="767206"/>
                      <a:pt x="331302" y="603231"/>
                      <a:pt x="331302" y="406695"/>
                    </a:cubicBezTo>
                    <a:cubicBezTo>
                      <a:pt x="331302" y="210160"/>
                      <a:pt x="190827" y="46185"/>
                      <a:pt x="4085" y="8262"/>
                    </a:cubicBezTo>
                    <a:lnTo>
                      <a:pt x="9" y="7855"/>
                    </a:lnTo>
                    <a:lnTo>
                      <a:pt x="78514" y="0"/>
                    </a:lnTo>
                    <a:close/>
                  </a:path>
                </a:pathLst>
              </a:custGeom>
              <a:solidFill>
                <a:srgbClr val="F27D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84" name="Ellipszis 283"/>
              <p:cNvSpPr/>
              <p:nvPr/>
            </p:nvSpPr>
            <p:spPr>
              <a:xfrm>
                <a:off x="9349287" y="5605458"/>
                <a:ext cx="35906" cy="334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71" name="Ellipszis 270"/>
              <p:cNvSpPr/>
              <p:nvPr/>
            </p:nvSpPr>
            <p:spPr>
              <a:xfrm rot="5400000">
                <a:off x="10130456" y="5391491"/>
                <a:ext cx="262235" cy="393866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72" name="Ellipszis 271"/>
              <p:cNvSpPr/>
              <p:nvPr/>
            </p:nvSpPr>
            <p:spPr>
              <a:xfrm rot="16200000">
                <a:off x="10149073" y="5484219"/>
                <a:ext cx="213735" cy="25690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30000">
                    <a:srgbClr val="00B050"/>
                  </a:gs>
                  <a:gs pos="77942">
                    <a:schemeClr val="accent1">
                      <a:lumMod val="50000"/>
                    </a:schemeClr>
                  </a:gs>
                  <a:gs pos="26000">
                    <a:schemeClr val="accent6">
                      <a:lumMod val="50000"/>
                    </a:schemeClr>
                  </a:gs>
                  <a:gs pos="16000">
                    <a:schemeClr val="tx1"/>
                  </a:gs>
                  <a:gs pos="90612">
                    <a:schemeClr val="accent5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73" name="Ellipszis 272"/>
              <p:cNvSpPr/>
              <p:nvPr/>
            </p:nvSpPr>
            <p:spPr>
              <a:xfrm>
                <a:off x="10353061" y="5587334"/>
                <a:ext cx="49267" cy="444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75" name="Szabadkézi sokszög 274"/>
              <p:cNvSpPr/>
              <p:nvPr/>
            </p:nvSpPr>
            <p:spPr>
              <a:xfrm rot="16200000">
                <a:off x="10148238" y="5340902"/>
                <a:ext cx="226672" cy="405635"/>
              </a:xfrm>
              <a:custGeom>
                <a:avLst/>
                <a:gdLst>
                  <a:gd name="connsiteX0" fmla="*/ 78514 w 488321"/>
                  <a:gd name="connsiteY0" fmla="*/ 0 h 813392"/>
                  <a:gd name="connsiteX1" fmla="*/ 488321 w 488321"/>
                  <a:gd name="connsiteY1" fmla="*/ 406696 h 813392"/>
                  <a:gd name="connsiteX2" fmla="*/ 78514 w 488321"/>
                  <a:gd name="connsiteY2" fmla="*/ 813392 h 813392"/>
                  <a:gd name="connsiteX3" fmla="*/ 0 w 488321"/>
                  <a:gd name="connsiteY3" fmla="*/ 805537 h 813392"/>
                  <a:gd name="connsiteX4" fmla="*/ 4085 w 488321"/>
                  <a:gd name="connsiteY4" fmla="*/ 805128 h 813392"/>
                  <a:gd name="connsiteX5" fmla="*/ 331302 w 488321"/>
                  <a:gd name="connsiteY5" fmla="*/ 406695 h 813392"/>
                  <a:gd name="connsiteX6" fmla="*/ 4085 w 488321"/>
                  <a:gd name="connsiteY6" fmla="*/ 8262 h 813392"/>
                  <a:gd name="connsiteX7" fmla="*/ 9 w 488321"/>
                  <a:gd name="connsiteY7" fmla="*/ 7855 h 813392"/>
                  <a:gd name="connsiteX8" fmla="*/ 78514 w 488321"/>
                  <a:gd name="connsiteY8" fmla="*/ 0 h 813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8321" h="813392">
                    <a:moveTo>
                      <a:pt x="78514" y="0"/>
                    </a:moveTo>
                    <a:cubicBezTo>
                      <a:pt x="304844" y="0"/>
                      <a:pt x="488321" y="182084"/>
                      <a:pt x="488321" y="406696"/>
                    </a:cubicBezTo>
                    <a:cubicBezTo>
                      <a:pt x="488321" y="631308"/>
                      <a:pt x="304844" y="813392"/>
                      <a:pt x="78514" y="813392"/>
                    </a:cubicBezTo>
                    <a:lnTo>
                      <a:pt x="0" y="805537"/>
                    </a:lnTo>
                    <a:lnTo>
                      <a:pt x="4085" y="805128"/>
                    </a:lnTo>
                    <a:cubicBezTo>
                      <a:pt x="190827" y="767206"/>
                      <a:pt x="331302" y="603231"/>
                      <a:pt x="331302" y="406695"/>
                    </a:cubicBezTo>
                    <a:cubicBezTo>
                      <a:pt x="331302" y="210160"/>
                      <a:pt x="190827" y="46185"/>
                      <a:pt x="4085" y="8262"/>
                    </a:cubicBezTo>
                    <a:lnTo>
                      <a:pt x="9" y="7855"/>
                    </a:lnTo>
                    <a:lnTo>
                      <a:pt x="78514" y="0"/>
                    </a:lnTo>
                    <a:close/>
                  </a:path>
                </a:pathLst>
              </a:custGeom>
              <a:solidFill>
                <a:srgbClr val="F27D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76" name="Ellipszis 275"/>
              <p:cNvSpPr/>
              <p:nvPr/>
            </p:nvSpPr>
            <p:spPr>
              <a:xfrm>
                <a:off x="10300181" y="5620544"/>
                <a:ext cx="35906" cy="334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54" name="Szabadkézi sokszög 253"/>
              <p:cNvSpPr/>
              <p:nvPr/>
            </p:nvSpPr>
            <p:spPr>
              <a:xfrm rot="1132413" flipH="1">
                <a:off x="10097838" y="5348843"/>
                <a:ext cx="482369" cy="146102"/>
              </a:xfrm>
              <a:custGeom>
                <a:avLst/>
                <a:gdLst>
                  <a:gd name="connsiteX0" fmla="*/ 1399896 w 2279250"/>
                  <a:gd name="connsiteY0" fmla="*/ 69905 h 549294"/>
                  <a:gd name="connsiteX1" fmla="*/ 1755590 w 2279250"/>
                  <a:gd name="connsiteY1" fmla="*/ 209825 h 549294"/>
                  <a:gd name="connsiteX2" fmla="*/ 1756066 w 2279250"/>
                  <a:gd name="connsiteY2" fmla="*/ 210038 h 549294"/>
                  <a:gd name="connsiteX3" fmla="*/ 1756067 w 2279250"/>
                  <a:gd name="connsiteY3" fmla="*/ 210038 h 549294"/>
                  <a:gd name="connsiteX4" fmla="*/ 1908236 w 2279250"/>
                  <a:gd name="connsiteY4" fmla="*/ 277996 h 549294"/>
                  <a:gd name="connsiteX5" fmla="*/ 2278157 w 2279250"/>
                  <a:gd name="connsiteY5" fmla="*/ 527379 h 549294"/>
                  <a:gd name="connsiteX6" fmla="*/ 1310823 w 2279250"/>
                  <a:gd name="connsiteY6" fmla="*/ 315508 h 549294"/>
                  <a:gd name="connsiteX7" fmla="*/ 1160909 w 2279250"/>
                  <a:gd name="connsiteY7" fmla="*/ 258852 h 549294"/>
                  <a:gd name="connsiteX8" fmla="*/ 1160908 w 2279250"/>
                  <a:gd name="connsiteY8" fmla="*/ 258852 h 549294"/>
                  <a:gd name="connsiteX9" fmla="*/ 1160905 w 2279250"/>
                  <a:gd name="connsiteY9" fmla="*/ 258851 h 549294"/>
                  <a:gd name="connsiteX10" fmla="*/ 981610 w 2279250"/>
                  <a:gd name="connsiteY10" fmla="*/ 261257 h 549294"/>
                  <a:gd name="connsiteX11" fmla="*/ 0 w 2279250"/>
                  <a:gd name="connsiteY11" fmla="*/ 130628 h 549294"/>
                  <a:gd name="connsiteX12" fmla="*/ 599522 w 2279250"/>
                  <a:gd name="connsiteY12" fmla="*/ 10264 h 549294"/>
                  <a:gd name="connsiteX13" fmla="*/ 611812 w 2279250"/>
                  <a:gd name="connsiteY13" fmla="*/ 9755 h 549294"/>
                  <a:gd name="connsiteX14" fmla="*/ 611815 w 2279250"/>
                  <a:gd name="connsiteY14" fmla="*/ 9757 h 549294"/>
                  <a:gd name="connsiteX15" fmla="*/ 783780 w 2279250"/>
                  <a:gd name="connsiteY15" fmla="*/ 2654 h 549294"/>
                  <a:gd name="connsiteX16" fmla="*/ 981609 w 2279250"/>
                  <a:gd name="connsiteY16" fmla="*/ 0 h 549294"/>
                  <a:gd name="connsiteX17" fmla="*/ 1179438 w 2279250"/>
                  <a:gd name="connsiteY17" fmla="*/ 2655 h 549294"/>
                  <a:gd name="connsiteX18" fmla="*/ 1209711 w 2279250"/>
                  <a:gd name="connsiteY18" fmla="*/ 3905 h 549294"/>
                  <a:gd name="connsiteX19" fmla="*/ 1213016 w 2279250"/>
                  <a:gd name="connsiteY19" fmla="*/ 4951 h 549294"/>
                  <a:gd name="connsiteX20" fmla="*/ 1399896 w 2279250"/>
                  <a:gd name="connsiteY20" fmla="*/ 69905 h 549294"/>
                  <a:gd name="connsiteX0" fmla="*/ 1863715 w 2743069"/>
                  <a:gd name="connsiteY0" fmla="*/ 69905 h 549294"/>
                  <a:gd name="connsiteX1" fmla="*/ 2219409 w 2743069"/>
                  <a:gd name="connsiteY1" fmla="*/ 209825 h 549294"/>
                  <a:gd name="connsiteX2" fmla="*/ 2219885 w 2743069"/>
                  <a:gd name="connsiteY2" fmla="*/ 210038 h 549294"/>
                  <a:gd name="connsiteX3" fmla="*/ 2219886 w 2743069"/>
                  <a:gd name="connsiteY3" fmla="*/ 210038 h 549294"/>
                  <a:gd name="connsiteX4" fmla="*/ 2372055 w 2743069"/>
                  <a:gd name="connsiteY4" fmla="*/ 277996 h 549294"/>
                  <a:gd name="connsiteX5" fmla="*/ 2741976 w 2743069"/>
                  <a:gd name="connsiteY5" fmla="*/ 527379 h 549294"/>
                  <a:gd name="connsiteX6" fmla="*/ 1774642 w 2743069"/>
                  <a:gd name="connsiteY6" fmla="*/ 315508 h 549294"/>
                  <a:gd name="connsiteX7" fmla="*/ 1624728 w 2743069"/>
                  <a:gd name="connsiteY7" fmla="*/ 258852 h 549294"/>
                  <a:gd name="connsiteX8" fmla="*/ 1624727 w 2743069"/>
                  <a:gd name="connsiteY8" fmla="*/ 258852 h 549294"/>
                  <a:gd name="connsiteX9" fmla="*/ 1624724 w 2743069"/>
                  <a:gd name="connsiteY9" fmla="*/ 258851 h 549294"/>
                  <a:gd name="connsiteX10" fmla="*/ 1445429 w 2743069"/>
                  <a:gd name="connsiteY10" fmla="*/ 261257 h 549294"/>
                  <a:gd name="connsiteX11" fmla="*/ -1 w 2743069"/>
                  <a:gd name="connsiteY11" fmla="*/ 96750 h 549294"/>
                  <a:gd name="connsiteX12" fmla="*/ 1063341 w 2743069"/>
                  <a:gd name="connsiteY12" fmla="*/ 10264 h 549294"/>
                  <a:gd name="connsiteX13" fmla="*/ 1075631 w 2743069"/>
                  <a:gd name="connsiteY13" fmla="*/ 9755 h 549294"/>
                  <a:gd name="connsiteX14" fmla="*/ 1075634 w 2743069"/>
                  <a:gd name="connsiteY14" fmla="*/ 9757 h 549294"/>
                  <a:gd name="connsiteX15" fmla="*/ 1247599 w 2743069"/>
                  <a:gd name="connsiteY15" fmla="*/ 2654 h 549294"/>
                  <a:gd name="connsiteX16" fmla="*/ 1445428 w 2743069"/>
                  <a:gd name="connsiteY16" fmla="*/ 0 h 549294"/>
                  <a:gd name="connsiteX17" fmla="*/ 1643257 w 2743069"/>
                  <a:gd name="connsiteY17" fmla="*/ 2655 h 549294"/>
                  <a:gd name="connsiteX18" fmla="*/ 1673530 w 2743069"/>
                  <a:gd name="connsiteY18" fmla="*/ 3905 h 549294"/>
                  <a:gd name="connsiteX19" fmla="*/ 1676835 w 2743069"/>
                  <a:gd name="connsiteY19" fmla="*/ 4951 h 549294"/>
                  <a:gd name="connsiteX20" fmla="*/ 1863715 w 2743069"/>
                  <a:gd name="connsiteY20" fmla="*/ 69905 h 549294"/>
                  <a:gd name="connsiteX0" fmla="*/ 1863715 w 2516820"/>
                  <a:gd name="connsiteY0" fmla="*/ 69905 h 470630"/>
                  <a:gd name="connsiteX1" fmla="*/ 2219409 w 2516820"/>
                  <a:gd name="connsiteY1" fmla="*/ 209825 h 470630"/>
                  <a:gd name="connsiteX2" fmla="*/ 2219885 w 2516820"/>
                  <a:gd name="connsiteY2" fmla="*/ 210038 h 470630"/>
                  <a:gd name="connsiteX3" fmla="*/ 2219886 w 2516820"/>
                  <a:gd name="connsiteY3" fmla="*/ 210038 h 470630"/>
                  <a:gd name="connsiteX4" fmla="*/ 2372055 w 2516820"/>
                  <a:gd name="connsiteY4" fmla="*/ 277996 h 470630"/>
                  <a:gd name="connsiteX5" fmla="*/ 2471577 w 2516820"/>
                  <a:gd name="connsiteY5" fmla="*/ 427453 h 470630"/>
                  <a:gd name="connsiteX6" fmla="*/ 1774642 w 2516820"/>
                  <a:gd name="connsiteY6" fmla="*/ 315508 h 470630"/>
                  <a:gd name="connsiteX7" fmla="*/ 1624728 w 2516820"/>
                  <a:gd name="connsiteY7" fmla="*/ 258852 h 470630"/>
                  <a:gd name="connsiteX8" fmla="*/ 1624727 w 2516820"/>
                  <a:gd name="connsiteY8" fmla="*/ 258852 h 470630"/>
                  <a:gd name="connsiteX9" fmla="*/ 1624724 w 2516820"/>
                  <a:gd name="connsiteY9" fmla="*/ 258851 h 470630"/>
                  <a:gd name="connsiteX10" fmla="*/ 1445429 w 2516820"/>
                  <a:gd name="connsiteY10" fmla="*/ 261257 h 470630"/>
                  <a:gd name="connsiteX11" fmla="*/ -1 w 2516820"/>
                  <a:gd name="connsiteY11" fmla="*/ 96750 h 470630"/>
                  <a:gd name="connsiteX12" fmla="*/ 1063341 w 2516820"/>
                  <a:gd name="connsiteY12" fmla="*/ 10264 h 470630"/>
                  <a:gd name="connsiteX13" fmla="*/ 1075631 w 2516820"/>
                  <a:gd name="connsiteY13" fmla="*/ 9755 h 470630"/>
                  <a:gd name="connsiteX14" fmla="*/ 1075634 w 2516820"/>
                  <a:gd name="connsiteY14" fmla="*/ 9757 h 470630"/>
                  <a:gd name="connsiteX15" fmla="*/ 1247599 w 2516820"/>
                  <a:gd name="connsiteY15" fmla="*/ 2654 h 470630"/>
                  <a:gd name="connsiteX16" fmla="*/ 1445428 w 2516820"/>
                  <a:gd name="connsiteY16" fmla="*/ 0 h 470630"/>
                  <a:gd name="connsiteX17" fmla="*/ 1643257 w 2516820"/>
                  <a:gd name="connsiteY17" fmla="*/ 2655 h 470630"/>
                  <a:gd name="connsiteX18" fmla="*/ 1673530 w 2516820"/>
                  <a:gd name="connsiteY18" fmla="*/ 3905 h 470630"/>
                  <a:gd name="connsiteX19" fmla="*/ 1676835 w 2516820"/>
                  <a:gd name="connsiteY19" fmla="*/ 4951 h 470630"/>
                  <a:gd name="connsiteX20" fmla="*/ 1863715 w 2516820"/>
                  <a:gd name="connsiteY20" fmla="*/ 69905 h 470630"/>
                  <a:gd name="connsiteX0" fmla="*/ 1863715 w 2546988"/>
                  <a:gd name="connsiteY0" fmla="*/ 69905 h 450160"/>
                  <a:gd name="connsiteX1" fmla="*/ 2219409 w 2546988"/>
                  <a:gd name="connsiteY1" fmla="*/ 209825 h 450160"/>
                  <a:gd name="connsiteX2" fmla="*/ 2219885 w 2546988"/>
                  <a:gd name="connsiteY2" fmla="*/ 210038 h 450160"/>
                  <a:gd name="connsiteX3" fmla="*/ 2219886 w 2546988"/>
                  <a:gd name="connsiteY3" fmla="*/ 210038 h 450160"/>
                  <a:gd name="connsiteX4" fmla="*/ 2372055 w 2546988"/>
                  <a:gd name="connsiteY4" fmla="*/ 277996 h 450160"/>
                  <a:gd name="connsiteX5" fmla="*/ 2471577 w 2546988"/>
                  <a:gd name="connsiteY5" fmla="*/ 427453 h 450160"/>
                  <a:gd name="connsiteX6" fmla="*/ 1774642 w 2546988"/>
                  <a:gd name="connsiteY6" fmla="*/ 315508 h 450160"/>
                  <a:gd name="connsiteX7" fmla="*/ 1624728 w 2546988"/>
                  <a:gd name="connsiteY7" fmla="*/ 258852 h 450160"/>
                  <a:gd name="connsiteX8" fmla="*/ 1624727 w 2546988"/>
                  <a:gd name="connsiteY8" fmla="*/ 258852 h 450160"/>
                  <a:gd name="connsiteX9" fmla="*/ 1624724 w 2546988"/>
                  <a:gd name="connsiteY9" fmla="*/ 258851 h 450160"/>
                  <a:gd name="connsiteX10" fmla="*/ 1445429 w 2546988"/>
                  <a:gd name="connsiteY10" fmla="*/ 261257 h 450160"/>
                  <a:gd name="connsiteX11" fmla="*/ -1 w 2546988"/>
                  <a:gd name="connsiteY11" fmla="*/ 96750 h 450160"/>
                  <a:gd name="connsiteX12" fmla="*/ 1063341 w 2546988"/>
                  <a:gd name="connsiteY12" fmla="*/ 10264 h 450160"/>
                  <a:gd name="connsiteX13" fmla="*/ 1075631 w 2546988"/>
                  <a:gd name="connsiteY13" fmla="*/ 9755 h 450160"/>
                  <a:gd name="connsiteX14" fmla="*/ 1075634 w 2546988"/>
                  <a:gd name="connsiteY14" fmla="*/ 9757 h 450160"/>
                  <a:gd name="connsiteX15" fmla="*/ 1247599 w 2546988"/>
                  <a:gd name="connsiteY15" fmla="*/ 2654 h 450160"/>
                  <a:gd name="connsiteX16" fmla="*/ 1445428 w 2546988"/>
                  <a:gd name="connsiteY16" fmla="*/ 0 h 450160"/>
                  <a:gd name="connsiteX17" fmla="*/ 1643257 w 2546988"/>
                  <a:gd name="connsiteY17" fmla="*/ 2655 h 450160"/>
                  <a:gd name="connsiteX18" fmla="*/ 1673530 w 2546988"/>
                  <a:gd name="connsiteY18" fmla="*/ 3905 h 450160"/>
                  <a:gd name="connsiteX19" fmla="*/ 1676835 w 2546988"/>
                  <a:gd name="connsiteY19" fmla="*/ 4951 h 450160"/>
                  <a:gd name="connsiteX20" fmla="*/ 1863715 w 2546988"/>
                  <a:gd name="connsiteY20" fmla="*/ 69905 h 450160"/>
                  <a:gd name="connsiteX0" fmla="*/ 1863715 w 2567056"/>
                  <a:gd name="connsiteY0" fmla="*/ 69905 h 502806"/>
                  <a:gd name="connsiteX1" fmla="*/ 2219409 w 2567056"/>
                  <a:gd name="connsiteY1" fmla="*/ 209825 h 502806"/>
                  <a:gd name="connsiteX2" fmla="*/ 2219885 w 2567056"/>
                  <a:gd name="connsiteY2" fmla="*/ 210038 h 502806"/>
                  <a:gd name="connsiteX3" fmla="*/ 2219886 w 2567056"/>
                  <a:gd name="connsiteY3" fmla="*/ 210038 h 502806"/>
                  <a:gd name="connsiteX4" fmla="*/ 2372055 w 2567056"/>
                  <a:gd name="connsiteY4" fmla="*/ 277996 h 502806"/>
                  <a:gd name="connsiteX5" fmla="*/ 2504799 w 2567056"/>
                  <a:gd name="connsiteY5" fmla="*/ 496015 h 502806"/>
                  <a:gd name="connsiteX6" fmla="*/ 1774642 w 2567056"/>
                  <a:gd name="connsiteY6" fmla="*/ 315508 h 502806"/>
                  <a:gd name="connsiteX7" fmla="*/ 1624728 w 2567056"/>
                  <a:gd name="connsiteY7" fmla="*/ 258852 h 502806"/>
                  <a:gd name="connsiteX8" fmla="*/ 1624727 w 2567056"/>
                  <a:gd name="connsiteY8" fmla="*/ 258852 h 502806"/>
                  <a:gd name="connsiteX9" fmla="*/ 1624724 w 2567056"/>
                  <a:gd name="connsiteY9" fmla="*/ 258851 h 502806"/>
                  <a:gd name="connsiteX10" fmla="*/ 1445429 w 2567056"/>
                  <a:gd name="connsiteY10" fmla="*/ 261257 h 502806"/>
                  <a:gd name="connsiteX11" fmla="*/ -1 w 2567056"/>
                  <a:gd name="connsiteY11" fmla="*/ 96750 h 502806"/>
                  <a:gd name="connsiteX12" fmla="*/ 1063341 w 2567056"/>
                  <a:gd name="connsiteY12" fmla="*/ 10264 h 502806"/>
                  <a:gd name="connsiteX13" fmla="*/ 1075631 w 2567056"/>
                  <a:gd name="connsiteY13" fmla="*/ 9755 h 502806"/>
                  <a:gd name="connsiteX14" fmla="*/ 1075634 w 2567056"/>
                  <a:gd name="connsiteY14" fmla="*/ 9757 h 502806"/>
                  <a:gd name="connsiteX15" fmla="*/ 1247599 w 2567056"/>
                  <a:gd name="connsiteY15" fmla="*/ 2654 h 502806"/>
                  <a:gd name="connsiteX16" fmla="*/ 1445428 w 2567056"/>
                  <a:gd name="connsiteY16" fmla="*/ 0 h 502806"/>
                  <a:gd name="connsiteX17" fmla="*/ 1643257 w 2567056"/>
                  <a:gd name="connsiteY17" fmla="*/ 2655 h 502806"/>
                  <a:gd name="connsiteX18" fmla="*/ 1673530 w 2567056"/>
                  <a:gd name="connsiteY18" fmla="*/ 3905 h 502806"/>
                  <a:gd name="connsiteX19" fmla="*/ 1676835 w 2567056"/>
                  <a:gd name="connsiteY19" fmla="*/ 4951 h 502806"/>
                  <a:gd name="connsiteX20" fmla="*/ 1863715 w 2567056"/>
                  <a:gd name="connsiteY20" fmla="*/ 69905 h 50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67056" h="502806">
                    <a:moveTo>
                      <a:pt x="1863715" y="69905"/>
                    </a:moveTo>
                    <a:cubicBezTo>
                      <a:pt x="1991127" y="116113"/>
                      <a:pt x="2111261" y="163571"/>
                      <a:pt x="2219409" y="209825"/>
                    </a:cubicBezTo>
                    <a:lnTo>
                      <a:pt x="2219885" y="210038"/>
                    </a:lnTo>
                    <a:lnTo>
                      <a:pt x="2219886" y="210038"/>
                    </a:lnTo>
                    <a:lnTo>
                      <a:pt x="2372055" y="277996"/>
                    </a:lnTo>
                    <a:cubicBezTo>
                      <a:pt x="2609516" y="389088"/>
                      <a:pt x="2598758" y="468378"/>
                      <a:pt x="2504799" y="496015"/>
                    </a:cubicBezTo>
                    <a:cubicBezTo>
                      <a:pt x="2435586" y="516373"/>
                      <a:pt x="2284289" y="500343"/>
                      <a:pt x="1774642" y="315508"/>
                    </a:cubicBezTo>
                    <a:lnTo>
                      <a:pt x="1624728" y="258852"/>
                    </a:lnTo>
                    <a:lnTo>
                      <a:pt x="1624727" y="258852"/>
                    </a:lnTo>
                    <a:cubicBezTo>
                      <a:pt x="1624726" y="258852"/>
                      <a:pt x="1624725" y="258851"/>
                      <a:pt x="1624724" y="258851"/>
                    </a:cubicBezTo>
                    <a:lnTo>
                      <a:pt x="1445429" y="261257"/>
                    </a:lnTo>
                    <a:cubicBezTo>
                      <a:pt x="903299" y="261257"/>
                      <a:pt x="-1" y="168894"/>
                      <a:pt x="-1" y="96750"/>
                    </a:cubicBezTo>
                    <a:cubicBezTo>
                      <a:pt x="-2" y="42641"/>
                      <a:pt x="711027" y="30094"/>
                      <a:pt x="1063341" y="10264"/>
                    </a:cubicBezTo>
                    <a:lnTo>
                      <a:pt x="1075631" y="9755"/>
                    </a:lnTo>
                    <a:cubicBezTo>
                      <a:pt x="1075632" y="9756"/>
                      <a:pt x="1075633" y="9756"/>
                      <a:pt x="1075634" y="9757"/>
                    </a:cubicBezTo>
                    <a:lnTo>
                      <a:pt x="1247599" y="2654"/>
                    </a:lnTo>
                    <a:cubicBezTo>
                      <a:pt x="1311500" y="914"/>
                      <a:pt x="1377661" y="0"/>
                      <a:pt x="1445428" y="0"/>
                    </a:cubicBezTo>
                    <a:cubicBezTo>
                      <a:pt x="1513194" y="0"/>
                      <a:pt x="1579357" y="914"/>
                      <a:pt x="1643257" y="2655"/>
                    </a:cubicBezTo>
                    <a:lnTo>
                      <a:pt x="1673530" y="3905"/>
                    </a:lnTo>
                    <a:lnTo>
                      <a:pt x="1676835" y="4951"/>
                    </a:lnTo>
                    <a:cubicBezTo>
                      <a:pt x="1737500" y="25102"/>
                      <a:pt x="1800010" y="46800"/>
                      <a:pt x="1863715" y="6990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94" name="Szabadkézi sokszög 293"/>
              <p:cNvSpPr/>
              <p:nvPr/>
            </p:nvSpPr>
            <p:spPr>
              <a:xfrm>
                <a:off x="9598356" y="6198947"/>
                <a:ext cx="411159" cy="279558"/>
              </a:xfrm>
              <a:custGeom>
                <a:avLst/>
                <a:gdLst>
                  <a:gd name="connsiteX0" fmla="*/ 411159 w 411159"/>
                  <a:gd name="connsiteY0" fmla="*/ 0 h 279558"/>
                  <a:gd name="connsiteX1" fmla="*/ 411159 w 411159"/>
                  <a:gd name="connsiteY1" fmla="*/ 255384 h 279558"/>
                  <a:gd name="connsiteX2" fmla="*/ 404872 w 411159"/>
                  <a:gd name="connsiteY2" fmla="*/ 257139 h 279558"/>
                  <a:gd name="connsiteX3" fmla="*/ 303965 w 411159"/>
                  <a:gd name="connsiteY3" fmla="*/ 273862 h 279558"/>
                  <a:gd name="connsiteX4" fmla="*/ 233389 w 411159"/>
                  <a:gd name="connsiteY4" fmla="*/ 277731 h 279558"/>
                  <a:gd name="connsiteX5" fmla="*/ 233389 w 411159"/>
                  <a:gd name="connsiteY5" fmla="*/ 279148 h 279558"/>
                  <a:gd name="connsiteX6" fmla="*/ 233200 w 411159"/>
                  <a:gd name="connsiteY6" fmla="*/ 279156 h 279558"/>
                  <a:gd name="connsiteX7" fmla="*/ 233200 w 411159"/>
                  <a:gd name="connsiteY7" fmla="*/ 279138 h 279558"/>
                  <a:gd name="connsiteX8" fmla="*/ 219402 w 411159"/>
                  <a:gd name="connsiteY8" fmla="*/ 278498 h 279558"/>
                  <a:gd name="connsiteX9" fmla="*/ 200399 w 411159"/>
                  <a:gd name="connsiteY9" fmla="*/ 279540 h 279558"/>
                  <a:gd name="connsiteX10" fmla="*/ 200399 w 411159"/>
                  <a:gd name="connsiteY10" fmla="*/ 279558 h 279558"/>
                  <a:gd name="connsiteX11" fmla="*/ 200232 w 411159"/>
                  <a:gd name="connsiteY11" fmla="*/ 279549 h 279558"/>
                  <a:gd name="connsiteX12" fmla="*/ 200228 w 411159"/>
                  <a:gd name="connsiteY12" fmla="*/ 279550 h 279558"/>
                  <a:gd name="connsiteX13" fmla="*/ 200228 w 411159"/>
                  <a:gd name="connsiteY13" fmla="*/ 277609 h 279558"/>
                  <a:gd name="connsiteX14" fmla="*/ 118607 w 411159"/>
                  <a:gd name="connsiteY14" fmla="*/ 273824 h 279558"/>
                  <a:gd name="connsiteX15" fmla="*/ 6957 w 411159"/>
                  <a:gd name="connsiteY15" fmla="*/ 258172 h 279558"/>
                  <a:gd name="connsiteX16" fmla="*/ 0 w 411159"/>
                  <a:gd name="connsiteY16" fmla="*/ 256530 h 279558"/>
                  <a:gd name="connsiteX17" fmla="*/ 0 w 411159"/>
                  <a:gd name="connsiteY17" fmla="*/ 17503 h 279558"/>
                  <a:gd name="connsiteX18" fmla="*/ 17905 w 411159"/>
                  <a:gd name="connsiteY18" fmla="*/ 20803 h 279558"/>
                  <a:gd name="connsiteX19" fmla="*/ 129895 w 411159"/>
                  <a:gd name="connsiteY19" fmla="*/ 33053 h 279558"/>
                  <a:gd name="connsiteX20" fmla="*/ 200228 w 411159"/>
                  <a:gd name="connsiteY20" fmla="*/ 35598 h 279558"/>
                  <a:gd name="connsiteX21" fmla="*/ 200228 w 411159"/>
                  <a:gd name="connsiteY21" fmla="*/ 20616 h 279558"/>
                  <a:gd name="connsiteX22" fmla="*/ 200233 w 411159"/>
                  <a:gd name="connsiteY22" fmla="*/ 20616 h 279558"/>
                  <a:gd name="connsiteX23" fmla="*/ 293763 w 411159"/>
                  <a:gd name="connsiteY23" fmla="*/ 16613 h 279558"/>
                  <a:gd name="connsiteX24" fmla="*/ 394977 w 411159"/>
                  <a:gd name="connsiteY24" fmla="*/ 3525 h 279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1159" h="279558">
                    <a:moveTo>
                      <a:pt x="411159" y="0"/>
                    </a:moveTo>
                    <a:lnTo>
                      <a:pt x="411159" y="255384"/>
                    </a:lnTo>
                    <a:lnTo>
                      <a:pt x="404872" y="257139"/>
                    </a:lnTo>
                    <a:cubicBezTo>
                      <a:pt x="371793" y="264489"/>
                      <a:pt x="338129" y="270094"/>
                      <a:pt x="303965" y="273862"/>
                    </a:cubicBezTo>
                    <a:lnTo>
                      <a:pt x="233389" y="277731"/>
                    </a:lnTo>
                    <a:lnTo>
                      <a:pt x="233389" y="279148"/>
                    </a:lnTo>
                    <a:lnTo>
                      <a:pt x="233200" y="279156"/>
                    </a:lnTo>
                    <a:lnTo>
                      <a:pt x="233200" y="279138"/>
                    </a:lnTo>
                    <a:lnTo>
                      <a:pt x="219402" y="278498"/>
                    </a:lnTo>
                    <a:lnTo>
                      <a:pt x="200399" y="279540"/>
                    </a:lnTo>
                    <a:lnTo>
                      <a:pt x="200399" y="279558"/>
                    </a:lnTo>
                    <a:lnTo>
                      <a:pt x="200232" y="279549"/>
                    </a:lnTo>
                    <a:lnTo>
                      <a:pt x="200228" y="279550"/>
                    </a:lnTo>
                    <a:lnTo>
                      <a:pt x="200228" y="277609"/>
                    </a:lnTo>
                    <a:lnTo>
                      <a:pt x="118607" y="273824"/>
                    </a:lnTo>
                    <a:cubicBezTo>
                      <a:pt x="80805" y="270297"/>
                      <a:pt x="43558" y="265052"/>
                      <a:pt x="6957" y="258172"/>
                    </a:cubicBezTo>
                    <a:lnTo>
                      <a:pt x="0" y="256530"/>
                    </a:lnTo>
                    <a:lnTo>
                      <a:pt x="0" y="17503"/>
                    </a:lnTo>
                    <a:lnTo>
                      <a:pt x="17905" y="20803"/>
                    </a:lnTo>
                    <a:cubicBezTo>
                      <a:pt x="54617" y="26187"/>
                      <a:pt x="91978" y="30293"/>
                      <a:pt x="129895" y="33053"/>
                    </a:cubicBezTo>
                    <a:lnTo>
                      <a:pt x="200228" y="35598"/>
                    </a:lnTo>
                    <a:lnTo>
                      <a:pt x="200228" y="20616"/>
                    </a:lnTo>
                    <a:lnTo>
                      <a:pt x="200233" y="20616"/>
                    </a:lnTo>
                    <a:lnTo>
                      <a:pt x="293763" y="16613"/>
                    </a:lnTo>
                    <a:cubicBezTo>
                      <a:pt x="328032" y="13664"/>
                      <a:pt x="361798" y="9278"/>
                      <a:pt x="394977" y="3525"/>
                    </a:cubicBezTo>
                    <a:close/>
                  </a:path>
                </a:pathLst>
              </a:custGeom>
              <a:solidFill>
                <a:srgbClr val="FFC5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57" name="Csoportba foglalás 256"/>
              <p:cNvGrpSpPr/>
              <p:nvPr/>
            </p:nvGrpSpPr>
            <p:grpSpPr>
              <a:xfrm>
                <a:off x="9466197" y="6085940"/>
                <a:ext cx="668823" cy="205032"/>
                <a:chOff x="3136923" y="3969083"/>
                <a:chExt cx="2095771" cy="445267"/>
              </a:xfrm>
            </p:grpSpPr>
            <p:sp>
              <p:nvSpPr>
                <p:cNvPr id="264" name="Háromszög 18"/>
                <p:cNvSpPr/>
                <p:nvPr/>
              </p:nvSpPr>
              <p:spPr>
                <a:xfrm flipH="1">
                  <a:off x="3461187" y="4051738"/>
                  <a:ext cx="747594" cy="162999"/>
                </a:xfrm>
                <a:custGeom>
                  <a:avLst/>
                  <a:gdLst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2842045 h 2842045"/>
                    <a:gd name="connsiteX1" fmla="*/ 780108 w 2975353"/>
                    <a:gd name="connsiteY1" fmla="*/ 0 h 2842045"/>
                    <a:gd name="connsiteX2" fmla="*/ 2975353 w 2975353"/>
                    <a:gd name="connsiteY2" fmla="*/ 2842045 h 2842045"/>
                    <a:gd name="connsiteX3" fmla="*/ 0 w 2975353"/>
                    <a:gd name="connsiteY3" fmla="*/ 2842045 h 2842045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3040895"/>
                    <a:gd name="connsiteY0" fmla="*/ 2402822 h 2402822"/>
                    <a:gd name="connsiteX1" fmla="*/ 764342 w 3040895"/>
                    <a:gd name="connsiteY1" fmla="*/ 36674 h 2402822"/>
                    <a:gd name="connsiteX2" fmla="*/ 3040895 w 3040895"/>
                    <a:gd name="connsiteY2" fmla="*/ 814407 h 2402822"/>
                    <a:gd name="connsiteX3" fmla="*/ 0 w 3040895"/>
                    <a:gd name="connsiteY3" fmla="*/ 2402822 h 2402822"/>
                    <a:gd name="connsiteX0" fmla="*/ 0 w 3040895"/>
                    <a:gd name="connsiteY0" fmla="*/ 2402822 h 2402822"/>
                    <a:gd name="connsiteX1" fmla="*/ 764342 w 3040895"/>
                    <a:gd name="connsiteY1" fmla="*/ 36674 h 2402822"/>
                    <a:gd name="connsiteX2" fmla="*/ 3040895 w 3040895"/>
                    <a:gd name="connsiteY2" fmla="*/ 814407 h 2402822"/>
                    <a:gd name="connsiteX3" fmla="*/ 0 w 3040895"/>
                    <a:gd name="connsiteY3" fmla="*/ 2402822 h 2402822"/>
                    <a:gd name="connsiteX0" fmla="*/ 0 w 3040895"/>
                    <a:gd name="connsiteY0" fmla="*/ 2366558 h 2366558"/>
                    <a:gd name="connsiteX1" fmla="*/ 764342 w 3040895"/>
                    <a:gd name="connsiteY1" fmla="*/ 410 h 2366558"/>
                    <a:gd name="connsiteX2" fmla="*/ 3040895 w 3040895"/>
                    <a:gd name="connsiteY2" fmla="*/ 778143 h 2366558"/>
                    <a:gd name="connsiteX3" fmla="*/ 0 w 3040895"/>
                    <a:gd name="connsiteY3" fmla="*/ 2366558 h 2366558"/>
                    <a:gd name="connsiteX0" fmla="*/ 0 w 3360079"/>
                    <a:gd name="connsiteY0" fmla="*/ 2366440 h 2369925"/>
                    <a:gd name="connsiteX1" fmla="*/ 764342 w 3360079"/>
                    <a:gd name="connsiteY1" fmla="*/ 292 h 2369925"/>
                    <a:gd name="connsiteX2" fmla="*/ 3360079 w 3360079"/>
                    <a:gd name="connsiteY2" fmla="*/ 1059337 h 2369925"/>
                    <a:gd name="connsiteX3" fmla="*/ 0 w 3360079"/>
                    <a:gd name="connsiteY3" fmla="*/ 2366440 h 23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60079" h="2369925">
                      <a:moveTo>
                        <a:pt x="0" y="2366440"/>
                      </a:moveTo>
                      <a:cubicBezTo>
                        <a:pt x="70850" y="1561836"/>
                        <a:pt x="-189" y="43538"/>
                        <a:pt x="764342" y="292"/>
                      </a:cubicBezTo>
                      <a:cubicBezTo>
                        <a:pt x="1669512" y="-25234"/>
                        <a:pt x="2628344" y="1482398"/>
                        <a:pt x="3360079" y="1059337"/>
                      </a:cubicBezTo>
                      <a:cubicBezTo>
                        <a:pt x="3285852" y="2503404"/>
                        <a:pt x="991784" y="2366440"/>
                        <a:pt x="0" y="2366440"/>
                      </a:cubicBez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65" name="Csoportba foglalás 264"/>
                <p:cNvGrpSpPr/>
                <p:nvPr/>
              </p:nvGrpSpPr>
              <p:grpSpPr>
                <a:xfrm>
                  <a:off x="3136923" y="3969083"/>
                  <a:ext cx="2095771" cy="445267"/>
                  <a:chOff x="3055227" y="3822440"/>
                  <a:chExt cx="3160139" cy="1106532"/>
                </a:xfrm>
              </p:grpSpPr>
              <p:sp>
                <p:nvSpPr>
                  <p:cNvPr id="267" name="Szabadkézi sokszög 266"/>
                  <p:cNvSpPr/>
                  <p:nvPr/>
                </p:nvSpPr>
                <p:spPr>
                  <a:xfrm flipH="1">
                    <a:off x="3055227" y="3822440"/>
                    <a:ext cx="1603259" cy="1106522"/>
                  </a:xfrm>
                  <a:custGeom>
                    <a:avLst/>
                    <a:gdLst>
                      <a:gd name="connsiteX0" fmla="*/ 0 w 936812"/>
                      <a:gd name="connsiteY0" fmla="*/ 0 h 1385047"/>
                      <a:gd name="connsiteX1" fmla="*/ 936812 w 936812"/>
                      <a:gd name="connsiteY1" fmla="*/ 0 h 1385047"/>
                      <a:gd name="connsiteX2" fmla="*/ 0 w 936812"/>
                      <a:gd name="connsiteY2" fmla="*/ 1385047 h 1385047"/>
                      <a:gd name="connsiteX3" fmla="*/ 0 w 936812"/>
                      <a:gd name="connsiteY3" fmla="*/ 0 h 1385047"/>
                      <a:gd name="connsiteX0" fmla="*/ 0 w 1166554"/>
                      <a:gd name="connsiteY0" fmla="*/ 453920 h 1838967"/>
                      <a:gd name="connsiteX1" fmla="*/ 1166554 w 1166554"/>
                      <a:gd name="connsiteY1" fmla="*/ 0 h 1838967"/>
                      <a:gd name="connsiteX2" fmla="*/ 0 w 1166554"/>
                      <a:gd name="connsiteY2" fmla="*/ 1838967 h 1838967"/>
                      <a:gd name="connsiteX3" fmla="*/ 0 w 1166554"/>
                      <a:gd name="connsiteY3" fmla="*/ 453920 h 1838967"/>
                      <a:gd name="connsiteX0" fmla="*/ 0 w 1166554"/>
                      <a:gd name="connsiteY0" fmla="*/ 453920 h 1838967"/>
                      <a:gd name="connsiteX1" fmla="*/ 1166554 w 1166554"/>
                      <a:gd name="connsiteY1" fmla="*/ 0 h 1838967"/>
                      <a:gd name="connsiteX2" fmla="*/ 0 w 1166554"/>
                      <a:gd name="connsiteY2" fmla="*/ 1838967 h 1838967"/>
                      <a:gd name="connsiteX3" fmla="*/ 0 w 1166554"/>
                      <a:gd name="connsiteY3" fmla="*/ 453920 h 1838967"/>
                      <a:gd name="connsiteX0" fmla="*/ 0 w 1166554"/>
                      <a:gd name="connsiteY0" fmla="*/ 453920 h 1838967"/>
                      <a:gd name="connsiteX1" fmla="*/ 1166554 w 1166554"/>
                      <a:gd name="connsiteY1" fmla="*/ 0 h 1838967"/>
                      <a:gd name="connsiteX2" fmla="*/ 0 w 1166554"/>
                      <a:gd name="connsiteY2" fmla="*/ 1838967 h 1838967"/>
                      <a:gd name="connsiteX3" fmla="*/ 0 w 1166554"/>
                      <a:gd name="connsiteY3" fmla="*/ 453920 h 1838967"/>
                      <a:gd name="connsiteX0" fmla="*/ 0 w 1187440"/>
                      <a:gd name="connsiteY0" fmla="*/ 778149 h 2163196"/>
                      <a:gd name="connsiteX1" fmla="*/ 1187440 w 1187440"/>
                      <a:gd name="connsiteY1" fmla="*/ 0 h 2163196"/>
                      <a:gd name="connsiteX2" fmla="*/ 0 w 1187440"/>
                      <a:gd name="connsiteY2" fmla="*/ 2163196 h 2163196"/>
                      <a:gd name="connsiteX3" fmla="*/ 0 w 1187440"/>
                      <a:gd name="connsiteY3" fmla="*/ 778149 h 2163196"/>
                      <a:gd name="connsiteX0" fmla="*/ 0 w 1187440"/>
                      <a:gd name="connsiteY0" fmla="*/ 778149 h 2163196"/>
                      <a:gd name="connsiteX1" fmla="*/ 1187440 w 1187440"/>
                      <a:gd name="connsiteY1" fmla="*/ 0 h 2163196"/>
                      <a:gd name="connsiteX2" fmla="*/ 0 w 1187440"/>
                      <a:gd name="connsiteY2" fmla="*/ 2163196 h 2163196"/>
                      <a:gd name="connsiteX3" fmla="*/ 0 w 1187440"/>
                      <a:gd name="connsiteY3" fmla="*/ 778149 h 2163196"/>
                      <a:gd name="connsiteX0" fmla="*/ 0 w 1522895"/>
                      <a:gd name="connsiteY0" fmla="*/ 1522094 h 2907141"/>
                      <a:gd name="connsiteX1" fmla="*/ 1522895 w 1522895"/>
                      <a:gd name="connsiteY1" fmla="*/ 0 h 2907141"/>
                      <a:gd name="connsiteX2" fmla="*/ 0 w 1522895"/>
                      <a:gd name="connsiteY2" fmla="*/ 2907141 h 2907141"/>
                      <a:gd name="connsiteX3" fmla="*/ 0 w 1522895"/>
                      <a:gd name="connsiteY3" fmla="*/ 1522094 h 2907141"/>
                      <a:gd name="connsiteX0" fmla="*/ 0 w 1522895"/>
                      <a:gd name="connsiteY0" fmla="*/ 1522094 h 2907141"/>
                      <a:gd name="connsiteX1" fmla="*/ 1522895 w 1522895"/>
                      <a:gd name="connsiteY1" fmla="*/ 0 h 2907141"/>
                      <a:gd name="connsiteX2" fmla="*/ 0 w 1522895"/>
                      <a:gd name="connsiteY2" fmla="*/ 2907141 h 2907141"/>
                      <a:gd name="connsiteX3" fmla="*/ 0 w 1522895"/>
                      <a:gd name="connsiteY3" fmla="*/ 1522094 h 2907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2895" h="2907141">
                        <a:moveTo>
                          <a:pt x="0" y="1522094"/>
                        </a:moveTo>
                        <a:cubicBezTo>
                          <a:pt x="312271" y="1522094"/>
                          <a:pt x="1042901" y="1457244"/>
                          <a:pt x="1522895" y="0"/>
                        </a:cubicBezTo>
                        <a:cubicBezTo>
                          <a:pt x="1522895" y="764941"/>
                          <a:pt x="517387" y="2907141"/>
                          <a:pt x="0" y="2907141"/>
                        </a:cubicBezTo>
                        <a:lnTo>
                          <a:pt x="0" y="1522094"/>
                        </a:lnTo>
                        <a:close/>
                      </a:path>
                    </a:pathLst>
                  </a:custGeom>
                  <a:solidFill>
                    <a:srgbClr val="FF891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68" name="Szabadkézi sokszög 267"/>
                  <p:cNvSpPr/>
                  <p:nvPr/>
                </p:nvSpPr>
                <p:spPr>
                  <a:xfrm>
                    <a:off x="4658504" y="3987359"/>
                    <a:ext cx="1556862" cy="941613"/>
                  </a:xfrm>
                  <a:custGeom>
                    <a:avLst/>
                    <a:gdLst>
                      <a:gd name="connsiteX0" fmla="*/ 0 w 936812"/>
                      <a:gd name="connsiteY0" fmla="*/ 0 h 1385047"/>
                      <a:gd name="connsiteX1" fmla="*/ 936812 w 936812"/>
                      <a:gd name="connsiteY1" fmla="*/ 0 h 1385047"/>
                      <a:gd name="connsiteX2" fmla="*/ 0 w 936812"/>
                      <a:gd name="connsiteY2" fmla="*/ 1385047 h 1385047"/>
                      <a:gd name="connsiteX3" fmla="*/ 0 w 936812"/>
                      <a:gd name="connsiteY3" fmla="*/ 0 h 1385047"/>
                      <a:gd name="connsiteX0" fmla="*/ 0 w 1150518"/>
                      <a:gd name="connsiteY0" fmla="*/ 583585 h 1968632"/>
                      <a:gd name="connsiteX1" fmla="*/ 1150518 w 1150518"/>
                      <a:gd name="connsiteY1" fmla="*/ 0 h 1968632"/>
                      <a:gd name="connsiteX2" fmla="*/ 0 w 1150518"/>
                      <a:gd name="connsiteY2" fmla="*/ 1968632 h 1968632"/>
                      <a:gd name="connsiteX3" fmla="*/ 0 w 1150518"/>
                      <a:gd name="connsiteY3" fmla="*/ 583585 h 1968632"/>
                      <a:gd name="connsiteX0" fmla="*/ 0 w 1150518"/>
                      <a:gd name="connsiteY0" fmla="*/ 583585 h 1968632"/>
                      <a:gd name="connsiteX1" fmla="*/ 1150518 w 1150518"/>
                      <a:gd name="connsiteY1" fmla="*/ 0 h 1968632"/>
                      <a:gd name="connsiteX2" fmla="*/ 0 w 1150518"/>
                      <a:gd name="connsiteY2" fmla="*/ 1968632 h 1968632"/>
                      <a:gd name="connsiteX3" fmla="*/ 0 w 1150518"/>
                      <a:gd name="connsiteY3" fmla="*/ 583585 h 1968632"/>
                      <a:gd name="connsiteX0" fmla="*/ 0 w 1317032"/>
                      <a:gd name="connsiteY0" fmla="*/ 1088832 h 2473879"/>
                      <a:gd name="connsiteX1" fmla="*/ 1317032 w 1317032"/>
                      <a:gd name="connsiteY1" fmla="*/ 0 h 2473879"/>
                      <a:gd name="connsiteX2" fmla="*/ 0 w 1317032"/>
                      <a:gd name="connsiteY2" fmla="*/ 2473879 h 2473879"/>
                      <a:gd name="connsiteX3" fmla="*/ 0 w 1317032"/>
                      <a:gd name="connsiteY3" fmla="*/ 1088832 h 2473879"/>
                      <a:gd name="connsiteX0" fmla="*/ 0 w 1317032"/>
                      <a:gd name="connsiteY0" fmla="*/ 1088832 h 2473879"/>
                      <a:gd name="connsiteX1" fmla="*/ 1317032 w 1317032"/>
                      <a:gd name="connsiteY1" fmla="*/ 0 h 2473879"/>
                      <a:gd name="connsiteX2" fmla="*/ 0 w 1317032"/>
                      <a:gd name="connsiteY2" fmla="*/ 2473879 h 2473879"/>
                      <a:gd name="connsiteX3" fmla="*/ 0 w 1317032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3169" h="2473879">
                        <a:moveTo>
                          <a:pt x="0" y="1088832"/>
                        </a:moveTo>
                        <a:cubicBezTo>
                          <a:pt x="312271" y="1088832"/>
                          <a:pt x="924471" y="1069732"/>
                          <a:pt x="1513169" y="0"/>
                        </a:cubicBezTo>
                        <a:cubicBezTo>
                          <a:pt x="998305" y="1955191"/>
                          <a:pt x="517387" y="2473879"/>
                          <a:pt x="0" y="2473879"/>
                        </a:cubicBezTo>
                        <a:lnTo>
                          <a:pt x="0" y="1088832"/>
                        </a:lnTo>
                        <a:close/>
                      </a:path>
                    </a:pathLst>
                  </a:custGeom>
                  <a:solidFill>
                    <a:srgbClr val="FF891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266" name="Háromszög 18"/>
                <p:cNvSpPr/>
                <p:nvPr/>
              </p:nvSpPr>
              <p:spPr>
                <a:xfrm>
                  <a:off x="4175555" y="4066077"/>
                  <a:ext cx="747594" cy="162998"/>
                </a:xfrm>
                <a:custGeom>
                  <a:avLst/>
                  <a:gdLst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2842045 h 2842045"/>
                    <a:gd name="connsiteX1" fmla="*/ 780108 w 2975353"/>
                    <a:gd name="connsiteY1" fmla="*/ 0 h 2842045"/>
                    <a:gd name="connsiteX2" fmla="*/ 2975353 w 2975353"/>
                    <a:gd name="connsiteY2" fmla="*/ 2842045 h 2842045"/>
                    <a:gd name="connsiteX3" fmla="*/ 0 w 2975353"/>
                    <a:gd name="connsiteY3" fmla="*/ 2842045 h 2842045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3040895"/>
                    <a:gd name="connsiteY0" fmla="*/ 2402822 h 2402822"/>
                    <a:gd name="connsiteX1" fmla="*/ 764342 w 3040895"/>
                    <a:gd name="connsiteY1" fmla="*/ 36674 h 2402822"/>
                    <a:gd name="connsiteX2" fmla="*/ 3040895 w 3040895"/>
                    <a:gd name="connsiteY2" fmla="*/ 814407 h 2402822"/>
                    <a:gd name="connsiteX3" fmla="*/ 0 w 3040895"/>
                    <a:gd name="connsiteY3" fmla="*/ 2402822 h 2402822"/>
                    <a:gd name="connsiteX0" fmla="*/ 0 w 3040895"/>
                    <a:gd name="connsiteY0" fmla="*/ 2402822 h 2402822"/>
                    <a:gd name="connsiteX1" fmla="*/ 764342 w 3040895"/>
                    <a:gd name="connsiteY1" fmla="*/ 36674 h 2402822"/>
                    <a:gd name="connsiteX2" fmla="*/ 3040895 w 3040895"/>
                    <a:gd name="connsiteY2" fmla="*/ 814407 h 2402822"/>
                    <a:gd name="connsiteX3" fmla="*/ 0 w 3040895"/>
                    <a:gd name="connsiteY3" fmla="*/ 2402822 h 2402822"/>
                    <a:gd name="connsiteX0" fmla="*/ 0 w 3040895"/>
                    <a:gd name="connsiteY0" fmla="*/ 2366558 h 2366558"/>
                    <a:gd name="connsiteX1" fmla="*/ 764342 w 3040895"/>
                    <a:gd name="connsiteY1" fmla="*/ 410 h 2366558"/>
                    <a:gd name="connsiteX2" fmla="*/ 3040895 w 3040895"/>
                    <a:gd name="connsiteY2" fmla="*/ 778143 h 2366558"/>
                    <a:gd name="connsiteX3" fmla="*/ 0 w 3040895"/>
                    <a:gd name="connsiteY3" fmla="*/ 2366558 h 2366558"/>
                    <a:gd name="connsiteX0" fmla="*/ 0 w 3360079"/>
                    <a:gd name="connsiteY0" fmla="*/ 2366440 h 2369925"/>
                    <a:gd name="connsiteX1" fmla="*/ 764342 w 3360079"/>
                    <a:gd name="connsiteY1" fmla="*/ 292 h 2369925"/>
                    <a:gd name="connsiteX2" fmla="*/ 3360079 w 3360079"/>
                    <a:gd name="connsiteY2" fmla="*/ 1059337 h 2369925"/>
                    <a:gd name="connsiteX3" fmla="*/ 0 w 3360079"/>
                    <a:gd name="connsiteY3" fmla="*/ 2366440 h 23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60079" h="2369925">
                      <a:moveTo>
                        <a:pt x="0" y="2366440"/>
                      </a:moveTo>
                      <a:cubicBezTo>
                        <a:pt x="70850" y="1561836"/>
                        <a:pt x="-189" y="43538"/>
                        <a:pt x="764342" y="292"/>
                      </a:cubicBezTo>
                      <a:cubicBezTo>
                        <a:pt x="1669512" y="-25234"/>
                        <a:pt x="2628344" y="1482398"/>
                        <a:pt x="3360079" y="1059337"/>
                      </a:cubicBezTo>
                      <a:cubicBezTo>
                        <a:pt x="3285852" y="2503404"/>
                        <a:pt x="991784" y="2366440"/>
                        <a:pt x="0" y="2366440"/>
                      </a:cubicBez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58" name="Ellipszis 257"/>
              <p:cNvSpPr/>
              <p:nvPr/>
            </p:nvSpPr>
            <p:spPr>
              <a:xfrm>
                <a:off x="10041259" y="5820432"/>
                <a:ext cx="17953" cy="16710"/>
              </a:xfrm>
              <a:prstGeom prst="ellipse">
                <a:avLst/>
              </a:prstGeom>
              <a:solidFill>
                <a:srgbClr val="F27D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59" name="Szabadkézi sokszög 258"/>
              <p:cNvSpPr/>
              <p:nvPr/>
            </p:nvSpPr>
            <p:spPr>
              <a:xfrm rot="20467587">
                <a:off x="8995868" y="5331500"/>
                <a:ext cx="482369" cy="142169"/>
              </a:xfrm>
              <a:custGeom>
                <a:avLst/>
                <a:gdLst>
                  <a:gd name="connsiteX0" fmla="*/ 1399896 w 2279250"/>
                  <a:gd name="connsiteY0" fmla="*/ 69905 h 549294"/>
                  <a:gd name="connsiteX1" fmla="*/ 1755590 w 2279250"/>
                  <a:gd name="connsiteY1" fmla="*/ 209825 h 549294"/>
                  <a:gd name="connsiteX2" fmla="*/ 1756066 w 2279250"/>
                  <a:gd name="connsiteY2" fmla="*/ 210038 h 549294"/>
                  <a:gd name="connsiteX3" fmla="*/ 1756067 w 2279250"/>
                  <a:gd name="connsiteY3" fmla="*/ 210038 h 549294"/>
                  <a:gd name="connsiteX4" fmla="*/ 1908236 w 2279250"/>
                  <a:gd name="connsiteY4" fmla="*/ 277996 h 549294"/>
                  <a:gd name="connsiteX5" fmla="*/ 2278157 w 2279250"/>
                  <a:gd name="connsiteY5" fmla="*/ 527379 h 549294"/>
                  <a:gd name="connsiteX6" fmla="*/ 1310823 w 2279250"/>
                  <a:gd name="connsiteY6" fmla="*/ 315508 h 549294"/>
                  <a:gd name="connsiteX7" fmla="*/ 1160909 w 2279250"/>
                  <a:gd name="connsiteY7" fmla="*/ 258852 h 549294"/>
                  <a:gd name="connsiteX8" fmla="*/ 1160908 w 2279250"/>
                  <a:gd name="connsiteY8" fmla="*/ 258852 h 549294"/>
                  <a:gd name="connsiteX9" fmla="*/ 1160905 w 2279250"/>
                  <a:gd name="connsiteY9" fmla="*/ 258851 h 549294"/>
                  <a:gd name="connsiteX10" fmla="*/ 981610 w 2279250"/>
                  <a:gd name="connsiteY10" fmla="*/ 261257 h 549294"/>
                  <a:gd name="connsiteX11" fmla="*/ 0 w 2279250"/>
                  <a:gd name="connsiteY11" fmla="*/ 130628 h 549294"/>
                  <a:gd name="connsiteX12" fmla="*/ 599522 w 2279250"/>
                  <a:gd name="connsiteY12" fmla="*/ 10264 h 549294"/>
                  <a:gd name="connsiteX13" fmla="*/ 611812 w 2279250"/>
                  <a:gd name="connsiteY13" fmla="*/ 9755 h 549294"/>
                  <a:gd name="connsiteX14" fmla="*/ 611815 w 2279250"/>
                  <a:gd name="connsiteY14" fmla="*/ 9757 h 549294"/>
                  <a:gd name="connsiteX15" fmla="*/ 783780 w 2279250"/>
                  <a:gd name="connsiteY15" fmla="*/ 2654 h 549294"/>
                  <a:gd name="connsiteX16" fmla="*/ 981609 w 2279250"/>
                  <a:gd name="connsiteY16" fmla="*/ 0 h 549294"/>
                  <a:gd name="connsiteX17" fmla="*/ 1179438 w 2279250"/>
                  <a:gd name="connsiteY17" fmla="*/ 2655 h 549294"/>
                  <a:gd name="connsiteX18" fmla="*/ 1209711 w 2279250"/>
                  <a:gd name="connsiteY18" fmla="*/ 3905 h 549294"/>
                  <a:gd name="connsiteX19" fmla="*/ 1213016 w 2279250"/>
                  <a:gd name="connsiteY19" fmla="*/ 4951 h 549294"/>
                  <a:gd name="connsiteX20" fmla="*/ 1399896 w 2279250"/>
                  <a:gd name="connsiteY20" fmla="*/ 69905 h 549294"/>
                  <a:gd name="connsiteX0" fmla="*/ 1863715 w 2743069"/>
                  <a:gd name="connsiteY0" fmla="*/ 69905 h 549294"/>
                  <a:gd name="connsiteX1" fmla="*/ 2219409 w 2743069"/>
                  <a:gd name="connsiteY1" fmla="*/ 209825 h 549294"/>
                  <a:gd name="connsiteX2" fmla="*/ 2219885 w 2743069"/>
                  <a:gd name="connsiteY2" fmla="*/ 210038 h 549294"/>
                  <a:gd name="connsiteX3" fmla="*/ 2219886 w 2743069"/>
                  <a:gd name="connsiteY3" fmla="*/ 210038 h 549294"/>
                  <a:gd name="connsiteX4" fmla="*/ 2372055 w 2743069"/>
                  <a:gd name="connsiteY4" fmla="*/ 277996 h 549294"/>
                  <a:gd name="connsiteX5" fmla="*/ 2741976 w 2743069"/>
                  <a:gd name="connsiteY5" fmla="*/ 527379 h 549294"/>
                  <a:gd name="connsiteX6" fmla="*/ 1774642 w 2743069"/>
                  <a:gd name="connsiteY6" fmla="*/ 315508 h 549294"/>
                  <a:gd name="connsiteX7" fmla="*/ 1624728 w 2743069"/>
                  <a:gd name="connsiteY7" fmla="*/ 258852 h 549294"/>
                  <a:gd name="connsiteX8" fmla="*/ 1624727 w 2743069"/>
                  <a:gd name="connsiteY8" fmla="*/ 258852 h 549294"/>
                  <a:gd name="connsiteX9" fmla="*/ 1624724 w 2743069"/>
                  <a:gd name="connsiteY9" fmla="*/ 258851 h 549294"/>
                  <a:gd name="connsiteX10" fmla="*/ 1445429 w 2743069"/>
                  <a:gd name="connsiteY10" fmla="*/ 261257 h 549294"/>
                  <a:gd name="connsiteX11" fmla="*/ -1 w 2743069"/>
                  <a:gd name="connsiteY11" fmla="*/ 96750 h 549294"/>
                  <a:gd name="connsiteX12" fmla="*/ 1063341 w 2743069"/>
                  <a:gd name="connsiteY12" fmla="*/ 10264 h 549294"/>
                  <a:gd name="connsiteX13" fmla="*/ 1075631 w 2743069"/>
                  <a:gd name="connsiteY13" fmla="*/ 9755 h 549294"/>
                  <a:gd name="connsiteX14" fmla="*/ 1075634 w 2743069"/>
                  <a:gd name="connsiteY14" fmla="*/ 9757 h 549294"/>
                  <a:gd name="connsiteX15" fmla="*/ 1247599 w 2743069"/>
                  <a:gd name="connsiteY15" fmla="*/ 2654 h 549294"/>
                  <a:gd name="connsiteX16" fmla="*/ 1445428 w 2743069"/>
                  <a:gd name="connsiteY16" fmla="*/ 0 h 549294"/>
                  <a:gd name="connsiteX17" fmla="*/ 1643257 w 2743069"/>
                  <a:gd name="connsiteY17" fmla="*/ 2655 h 549294"/>
                  <a:gd name="connsiteX18" fmla="*/ 1673530 w 2743069"/>
                  <a:gd name="connsiteY18" fmla="*/ 3905 h 549294"/>
                  <a:gd name="connsiteX19" fmla="*/ 1676835 w 2743069"/>
                  <a:gd name="connsiteY19" fmla="*/ 4951 h 549294"/>
                  <a:gd name="connsiteX20" fmla="*/ 1863715 w 2743069"/>
                  <a:gd name="connsiteY20" fmla="*/ 69905 h 549294"/>
                  <a:gd name="connsiteX0" fmla="*/ 1863715 w 2516820"/>
                  <a:gd name="connsiteY0" fmla="*/ 69905 h 470630"/>
                  <a:gd name="connsiteX1" fmla="*/ 2219409 w 2516820"/>
                  <a:gd name="connsiteY1" fmla="*/ 209825 h 470630"/>
                  <a:gd name="connsiteX2" fmla="*/ 2219885 w 2516820"/>
                  <a:gd name="connsiteY2" fmla="*/ 210038 h 470630"/>
                  <a:gd name="connsiteX3" fmla="*/ 2219886 w 2516820"/>
                  <a:gd name="connsiteY3" fmla="*/ 210038 h 470630"/>
                  <a:gd name="connsiteX4" fmla="*/ 2372055 w 2516820"/>
                  <a:gd name="connsiteY4" fmla="*/ 277996 h 470630"/>
                  <a:gd name="connsiteX5" fmla="*/ 2471577 w 2516820"/>
                  <a:gd name="connsiteY5" fmla="*/ 427453 h 470630"/>
                  <a:gd name="connsiteX6" fmla="*/ 1774642 w 2516820"/>
                  <a:gd name="connsiteY6" fmla="*/ 315508 h 470630"/>
                  <a:gd name="connsiteX7" fmla="*/ 1624728 w 2516820"/>
                  <a:gd name="connsiteY7" fmla="*/ 258852 h 470630"/>
                  <a:gd name="connsiteX8" fmla="*/ 1624727 w 2516820"/>
                  <a:gd name="connsiteY8" fmla="*/ 258852 h 470630"/>
                  <a:gd name="connsiteX9" fmla="*/ 1624724 w 2516820"/>
                  <a:gd name="connsiteY9" fmla="*/ 258851 h 470630"/>
                  <a:gd name="connsiteX10" fmla="*/ 1445429 w 2516820"/>
                  <a:gd name="connsiteY10" fmla="*/ 261257 h 470630"/>
                  <a:gd name="connsiteX11" fmla="*/ -1 w 2516820"/>
                  <a:gd name="connsiteY11" fmla="*/ 96750 h 470630"/>
                  <a:gd name="connsiteX12" fmla="*/ 1063341 w 2516820"/>
                  <a:gd name="connsiteY12" fmla="*/ 10264 h 470630"/>
                  <a:gd name="connsiteX13" fmla="*/ 1075631 w 2516820"/>
                  <a:gd name="connsiteY13" fmla="*/ 9755 h 470630"/>
                  <a:gd name="connsiteX14" fmla="*/ 1075634 w 2516820"/>
                  <a:gd name="connsiteY14" fmla="*/ 9757 h 470630"/>
                  <a:gd name="connsiteX15" fmla="*/ 1247599 w 2516820"/>
                  <a:gd name="connsiteY15" fmla="*/ 2654 h 470630"/>
                  <a:gd name="connsiteX16" fmla="*/ 1445428 w 2516820"/>
                  <a:gd name="connsiteY16" fmla="*/ 0 h 470630"/>
                  <a:gd name="connsiteX17" fmla="*/ 1643257 w 2516820"/>
                  <a:gd name="connsiteY17" fmla="*/ 2655 h 470630"/>
                  <a:gd name="connsiteX18" fmla="*/ 1673530 w 2516820"/>
                  <a:gd name="connsiteY18" fmla="*/ 3905 h 470630"/>
                  <a:gd name="connsiteX19" fmla="*/ 1676835 w 2516820"/>
                  <a:gd name="connsiteY19" fmla="*/ 4951 h 470630"/>
                  <a:gd name="connsiteX20" fmla="*/ 1863715 w 2516820"/>
                  <a:gd name="connsiteY20" fmla="*/ 69905 h 470630"/>
                  <a:gd name="connsiteX0" fmla="*/ 1863715 w 2546988"/>
                  <a:gd name="connsiteY0" fmla="*/ 69905 h 450160"/>
                  <a:gd name="connsiteX1" fmla="*/ 2219409 w 2546988"/>
                  <a:gd name="connsiteY1" fmla="*/ 209825 h 450160"/>
                  <a:gd name="connsiteX2" fmla="*/ 2219885 w 2546988"/>
                  <a:gd name="connsiteY2" fmla="*/ 210038 h 450160"/>
                  <a:gd name="connsiteX3" fmla="*/ 2219886 w 2546988"/>
                  <a:gd name="connsiteY3" fmla="*/ 210038 h 450160"/>
                  <a:gd name="connsiteX4" fmla="*/ 2372055 w 2546988"/>
                  <a:gd name="connsiteY4" fmla="*/ 277996 h 450160"/>
                  <a:gd name="connsiteX5" fmla="*/ 2471577 w 2546988"/>
                  <a:gd name="connsiteY5" fmla="*/ 427453 h 450160"/>
                  <a:gd name="connsiteX6" fmla="*/ 1774642 w 2546988"/>
                  <a:gd name="connsiteY6" fmla="*/ 315508 h 450160"/>
                  <a:gd name="connsiteX7" fmla="*/ 1624728 w 2546988"/>
                  <a:gd name="connsiteY7" fmla="*/ 258852 h 450160"/>
                  <a:gd name="connsiteX8" fmla="*/ 1624727 w 2546988"/>
                  <a:gd name="connsiteY8" fmla="*/ 258852 h 450160"/>
                  <a:gd name="connsiteX9" fmla="*/ 1624724 w 2546988"/>
                  <a:gd name="connsiteY9" fmla="*/ 258851 h 450160"/>
                  <a:gd name="connsiteX10" fmla="*/ 1445429 w 2546988"/>
                  <a:gd name="connsiteY10" fmla="*/ 261257 h 450160"/>
                  <a:gd name="connsiteX11" fmla="*/ -1 w 2546988"/>
                  <a:gd name="connsiteY11" fmla="*/ 96750 h 450160"/>
                  <a:gd name="connsiteX12" fmla="*/ 1063341 w 2546988"/>
                  <a:gd name="connsiteY12" fmla="*/ 10264 h 450160"/>
                  <a:gd name="connsiteX13" fmla="*/ 1075631 w 2546988"/>
                  <a:gd name="connsiteY13" fmla="*/ 9755 h 450160"/>
                  <a:gd name="connsiteX14" fmla="*/ 1075634 w 2546988"/>
                  <a:gd name="connsiteY14" fmla="*/ 9757 h 450160"/>
                  <a:gd name="connsiteX15" fmla="*/ 1247599 w 2546988"/>
                  <a:gd name="connsiteY15" fmla="*/ 2654 h 450160"/>
                  <a:gd name="connsiteX16" fmla="*/ 1445428 w 2546988"/>
                  <a:gd name="connsiteY16" fmla="*/ 0 h 450160"/>
                  <a:gd name="connsiteX17" fmla="*/ 1643257 w 2546988"/>
                  <a:gd name="connsiteY17" fmla="*/ 2655 h 450160"/>
                  <a:gd name="connsiteX18" fmla="*/ 1673530 w 2546988"/>
                  <a:gd name="connsiteY18" fmla="*/ 3905 h 450160"/>
                  <a:gd name="connsiteX19" fmla="*/ 1676835 w 2546988"/>
                  <a:gd name="connsiteY19" fmla="*/ 4951 h 450160"/>
                  <a:gd name="connsiteX20" fmla="*/ 1863715 w 2546988"/>
                  <a:gd name="connsiteY20" fmla="*/ 69905 h 450160"/>
                  <a:gd name="connsiteX0" fmla="*/ 1863715 w 2567056"/>
                  <a:gd name="connsiteY0" fmla="*/ 69905 h 502806"/>
                  <a:gd name="connsiteX1" fmla="*/ 2219409 w 2567056"/>
                  <a:gd name="connsiteY1" fmla="*/ 209825 h 502806"/>
                  <a:gd name="connsiteX2" fmla="*/ 2219885 w 2567056"/>
                  <a:gd name="connsiteY2" fmla="*/ 210038 h 502806"/>
                  <a:gd name="connsiteX3" fmla="*/ 2219886 w 2567056"/>
                  <a:gd name="connsiteY3" fmla="*/ 210038 h 502806"/>
                  <a:gd name="connsiteX4" fmla="*/ 2372055 w 2567056"/>
                  <a:gd name="connsiteY4" fmla="*/ 277996 h 502806"/>
                  <a:gd name="connsiteX5" fmla="*/ 2504799 w 2567056"/>
                  <a:gd name="connsiteY5" fmla="*/ 496015 h 502806"/>
                  <a:gd name="connsiteX6" fmla="*/ 1774642 w 2567056"/>
                  <a:gd name="connsiteY6" fmla="*/ 315508 h 502806"/>
                  <a:gd name="connsiteX7" fmla="*/ 1624728 w 2567056"/>
                  <a:gd name="connsiteY7" fmla="*/ 258852 h 502806"/>
                  <a:gd name="connsiteX8" fmla="*/ 1624727 w 2567056"/>
                  <a:gd name="connsiteY8" fmla="*/ 258852 h 502806"/>
                  <a:gd name="connsiteX9" fmla="*/ 1624724 w 2567056"/>
                  <a:gd name="connsiteY9" fmla="*/ 258851 h 502806"/>
                  <a:gd name="connsiteX10" fmla="*/ 1445429 w 2567056"/>
                  <a:gd name="connsiteY10" fmla="*/ 261257 h 502806"/>
                  <a:gd name="connsiteX11" fmla="*/ -1 w 2567056"/>
                  <a:gd name="connsiteY11" fmla="*/ 96750 h 502806"/>
                  <a:gd name="connsiteX12" fmla="*/ 1063341 w 2567056"/>
                  <a:gd name="connsiteY12" fmla="*/ 10264 h 502806"/>
                  <a:gd name="connsiteX13" fmla="*/ 1075631 w 2567056"/>
                  <a:gd name="connsiteY13" fmla="*/ 9755 h 502806"/>
                  <a:gd name="connsiteX14" fmla="*/ 1075634 w 2567056"/>
                  <a:gd name="connsiteY14" fmla="*/ 9757 h 502806"/>
                  <a:gd name="connsiteX15" fmla="*/ 1247599 w 2567056"/>
                  <a:gd name="connsiteY15" fmla="*/ 2654 h 502806"/>
                  <a:gd name="connsiteX16" fmla="*/ 1445428 w 2567056"/>
                  <a:gd name="connsiteY16" fmla="*/ 0 h 502806"/>
                  <a:gd name="connsiteX17" fmla="*/ 1643257 w 2567056"/>
                  <a:gd name="connsiteY17" fmla="*/ 2655 h 502806"/>
                  <a:gd name="connsiteX18" fmla="*/ 1673530 w 2567056"/>
                  <a:gd name="connsiteY18" fmla="*/ 3905 h 502806"/>
                  <a:gd name="connsiteX19" fmla="*/ 1676835 w 2567056"/>
                  <a:gd name="connsiteY19" fmla="*/ 4951 h 502806"/>
                  <a:gd name="connsiteX20" fmla="*/ 1863715 w 2567056"/>
                  <a:gd name="connsiteY20" fmla="*/ 69905 h 50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67056" h="502806">
                    <a:moveTo>
                      <a:pt x="1863715" y="69905"/>
                    </a:moveTo>
                    <a:cubicBezTo>
                      <a:pt x="1991127" y="116113"/>
                      <a:pt x="2111261" y="163571"/>
                      <a:pt x="2219409" y="209825"/>
                    </a:cubicBezTo>
                    <a:lnTo>
                      <a:pt x="2219885" y="210038"/>
                    </a:lnTo>
                    <a:lnTo>
                      <a:pt x="2219886" y="210038"/>
                    </a:lnTo>
                    <a:lnTo>
                      <a:pt x="2372055" y="277996"/>
                    </a:lnTo>
                    <a:cubicBezTo>
                      <a:pt x="2609516" y="389088"/>
                      <a:pt x="2598758" y="468378"/>
                      <a:pt x="2504799" y="496015"/>
                    </a:cubicBezTo>
                    <a:cubicBezTo>
                      <a:pt x="2435586" y="516373"/>
                      <a:pt x="2284289" y="500343"/>
                      <a:pt x="1774642" y="315508"/>
                    </a:cubicBezTo>
                    <a:lnTo>
                      <a:pt x="1624728" y="258852"/>
                    </a:lnTo>
                    <a:lnTo>
                      <a:pt x="1624727" y="258852"/>
                    </a:lnTo>
                    <a:cubicBezTo>
                      <a:pt x="1624726" y="258852"/>
                      <a:pt x="1624725" y="258851"/>
                      <a:pt x="1624724" y="258851"/>
                    </a:cubicBezTo>
                    <a:lnTo>
                      <a:pt x="1445429" y="261257"/>
                    </a:lnTo>
                    <a:cubicBezTo>
                      <a:pt x="903299" y="261257"/>
                      <a:pt x="-1" y="168894"/>
                      <a:pt x="-1" y="96750"/>
                    </a:cubicBezTo>
                    <a:cubicBezTo>
                      <a:pt x="-2" y="42641"/>
                      <a:pt x="711027" y="30094"/>
                      <a:pt x="1063341" y="10264"/>
                    </a:cubicBezTo>
                    <a:lnTo>
                      <a:pt x="1075631" y="9755"/>
                    </a:lnTo>
                    <a:cubicBezTo>
                      <a:pt x="1075632" y="9756"/>
                      <a:pt x="1075633" y="9756"/>
                      <a:pt x="1075634" y="9757"/>
                    </a:cubicBezTo>
                    <a:lnTo>
                      <a:pt x="1247599" y="2654"/>
                    </a:lnTo>
                    <a:cubicBezTo>
                      <a:pt x="1311500" y="914"/>
                      <a:pt x="1377661" y="0"/>
                      <a:pt x="1445428" y="0"/>
                    </a:cubicBezTo>
                    <a:cubicBezTo>
                      <a:pt x="1513194" y="0"/>
                      <a:pt x="1579357" y="914"/>
                      <a:pt x="1643257" y="2655"/>
                    </a:cubicBezTo>
                    <a:lnTo>
                      <a:pt x="1673530" y="3905"/>
                    </a:lnTo>
                    <a:lnTo>
                      <a:pt x="1676835" y="4951"/>
                    </a:lnTo>
                    <a:cubicBezTo>
                      <a:pt x="1737500" y="25102"/>
                      <a:pt x="1800010" y="46800"/>
                      <a:pt x="1863715" y="6990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60" name="Csoportba foglalás 259"/>
              <p:cNvGrpSpPr/>
              <p:nvPr/>
            </p:nvGrpSpPr>
            <p:grpSpPr>
              <a:xfrm>
                <a:off x="9597416" y="6437638"/>
                <a:ext cx="413340" cy="454441"/>
                <a:chOff x="5797879" y="4478845"/>
                <a:chExt cx="558229" cy="624512"/>
              </a:xfrm>
            </p:grpSpPr>
            <p:sp>
              <p:nvSpPr>
                <p:cNvPr id="262" name="Szabadkézi sokszög 261"/>
                <p:cNvSpPr/>
                <p:nvPr/>
              </p:nvSpPr>
              <p:spPr>
                <a:xfrm>
                  <a:off x="6059344" y="4478845"/>
                  <a:ext cx="296764" cy="619579"/>
                </a:xfrm>
                <a:custGeom>
                  <a:avLst/>
                  <a:gdLst>
                    <a:gd name="connsiteX0" fmla="*/ 296764 w 296764"/>
                    <a:gd name="connsiteY0" fmla="*/ 0 h 619579"/>
                    <a:gd name="connsiteX1" fmla="*/ 296764 w 296764"/>
                    <a:gd name="connsiteY1" fmla="*/ 566001 h 619579"/>
                    <a:gd name="connsiteX2" fmla="*/ 287918 w 296764"/>
                    <a:gd name="connsiteY2" fmla="*/ 569892 h 619579"/>
                    <a:gd name="connsiteX3" fmla="*/ 145951 w 296764"/>
                    <a:gd name="connsiteY3" fmla="*/ 606954 h 619579"/>
                    <a:gd name="connsiteX4" fmla="*/ 241 w 296764"/>
                    <a:gd name="connsiteY4" fmla="*/ 619539 h 619579"/>
                    <a:gd name="connsiteX5" fmla="*/ 241 w 296764"/>
                    <a:gd name="connsiteY5" fmla="*/ 619579 h 619579"/>
                    <a:gd name="connsiteX6" fmla="*/ 7 w 296764"/>
                    <a:gd name="connsiteY6" fmla="*/ 619559 h 619579"/>
                    <a:gd name="connsiteX7" fmla="*/ 0 w 296764"/>
                    <a:gd name="connsiteY7" fmla="*/ 619560 h 619579"/>
                    <a:gd name="connsiteX8" fmla="*/ 0 w 296764"/>
                    <a:gd name="connsiteY8" fmla="*/ 45689 h 619579"/>
                    <a:gd name="connsiteX9" fmla="*/ 8 w 296764"/>
                    <a:gd name="connsiteY9" fmla="*/ 45690 h 619579"/>
                    <a:gd name="connsiteX10" fmla="*/ 131598 w 296764"/>
                    <a:gd name="connsiteY10" fmla="*/ 36820 h 619579"/>
                    <a:gd name="connsiteX11" fmla="*/ 273997 w 296764"/>
                    <a:gd name="connsiteY11" fmla="*/ 7813 h 619579"/>
                    <a:gd name="connsiteX12" fmla="*/ 296764 w 296764"/>
                    <a:gd name="connsiteY12" fmla="*/ 0 h 619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6764" h="619579">
                      <a:moveTo>
                        <a:pt x="296764" y="0"/>
                      </a:moveTo>
                      <a:lnTo>
                        <a:pt x="296764" y="566001"/>
                      </a:lnTo>
                      <a:lnTo>
                        <a:pt x="287918" y="569892"/>
                      </a:lnTo>
                      <a:cubicBezTo>
                        <a:pt x="241380" y="586182"/>
                        <a:pt x="194017" y="598604"/>
                        <a:pt x="145951" y="606954"/>
                      </a:cubicBezTo>
                      <a:lnTo>
                        <a:pt x="241" y="619539"/>
                      </a:lnTo>
                      <a:lnTo>
                        <a:pt x="241" y="619579"/>
                      </a:lnTo>
                      <a:lnTo>
                        <a:pt x="7" y="619559"/>
                      </a:lnTo>
                      <a:lnTo>
                        <a:pt x="0" y="619560"/>
                      </a:lnTo>
                      <a:lnTo>
                        <a:pt x="0" y="45689"/>
                      </a:lnTo>
                      <a:lnTo>
                        <a:pt x="8" y="45690"/>
                      </a:lnTo>
                      <a:lnTo>
                        <a:pt x="131598" y="36820"/>
                      </a:lnTo>
                      <a:cubicBezTo>
                        <a:pt x="179811" y="30285"/>
                        <a:pt x="227317" y="20563"/>
                        <a:pt x="273997" y="7813"/>
                      </a:cubicBezTo>
                      <a:lnTo>
                        <a:pt x="296764" y="0"/>
                      </a:lnTo>
                      <a:close/>
                    </a:path>
                  </a:pathLst>
                </a:custGeom>
                <a:solidFill>
                  <a:srgbClr val="FFC5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3" name="Szabadkézi sokszög 262"/>
                <p:cNvSpPr/>
                <p:nvPr/>
              </p:nvSpPr>
              <p:spPr>
                <a:xfrm>
                  <a:off x="5797879" y="4483776"/>
                  <a:ext cx="296763" cy="619581"/>
                </a:xfrm>
                <a:custGeom>
                  <a:avLst/>
                  <a:gdLst>
                    <a:gd name="connsiteX0" fmla="*/ 0 w 296763"/>
                    <a:gd name="connsiteY0" fmla="*/ 0 h 619581"/>
                    <a:gd name="connsiteX1" fmla="*/ 22767 w 296763"/>
                    <a:gd name="connsiteY1" fmla="*/ 7813 h 619581"/>
                    <a:gd name="connsiteX2" fmla="*/ 165167 w 296763"/>
                    <a:gd name="connsiteY2" fmla="*/ 36820 h 619581"/>
                    <a:gd name="connsiteX3" fmla="*/ 296763 w 296763"/>
                    <a:gd name="connsiteY3" fmla="*/ 45690 h 619581"/>
                    <a:gd name="connsiteX4" fmla="*/ 296763 w 296763"/>
                    <a:gd name="connsiteY4" fmla="*/ 619561 h 619581"/>
                    <a:gd name="connsiteX5" fmla="*/ 296523 w 296763"/>
                    <a:gd name="connsiteY5" fmla="*/ 619581 h 619581"/>
                    <a:gd name="connsiteX6" fmla="*/ 296523 w 296763"/>
                    <a:gd name="connsiteY6" fmla="*/ 619539 h 619581"/>
                    <a:gd name="connsiteX7" fmla="*/ 150814 w 296763"/>
                    <a:gd name="connsiteY7" fmla="*/ 606954 h 619581"/>
                    <a:gd name="connsiteX8" fmla="*/ 8846 w 296763"/>
                    <a:gd name="connsiteY8" fmla="*/ 569892 h 619581"/>
                    <a:gd name="connsiteX9" fmla="*/ 0 w 296763"/>
                    <a:gd name="connsiteY9" fmla="*/ 566001 h 619581"/>
                    <a:gd name="connsiteX10" fmla="*/ 0 w 296763"/>
                    <a:gd name="connsiteY10" fmla="*/ 0 h 619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6763" h="619581">
                      <a:moveTo>
                        <a:pt x="0" y="0"/>
                      </a:moveTo>
                      <a:lnTo>
                        <a:pt x="22767" y="7813"/>
                      </a:lnTo>
                      <a:cubicBezTo>
                        <a:pt x="69447" y="20563"/>
                        <a:pt x="116954" y="30285"/>
                        <a:pt x="165167" y="36820"/>
                      </a:cubicBezTo>
                      <a:lnTo>
                        <a:pt x="296763" y="45690"/>
                      </a:lnTo>
                      <a:lnTo>
                        <a:pt x="296763" y="619561"/>
                      </a:lnTo>
                      <a:lnTo>
                        <a:pt x="296523" y="619581"/>
                      </a:lnTo>
                      <a:lnTo>
                        <a:pt x="296523" y="619539"/>
                      </a:lnTo>
                      <a:lnTo>
                        <a:pt x="150814" y="606954"/>
                      </a:lnTo>
                      <a:cubicBezTo>
                        <a:pt x="102748" y="598604"/>
                        <a:pt x="55385" y="586182"/>
                        <a:pt x="8846" y="569892"/>
                      </a:cubicBezTo>
                      <a:lnTo>
                        <a:pt x="0" y="566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D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297" name="Lekerekített téglalap 296"/>
          <p:cNvSpPr/>
          <p:nvPr/>
        </p:nvSpPr>
        <p:spPr>
          <a:xfrm>
            <a:off x="7050201" y="87584"/>
            <a:ext cx="5131726" cy="442674"/>
          </a:xfrm>
          <a:prstGeom prst="round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hu-HU" sz="2000" dirty="0" smtClean="0">
                <a:solidFill>
                  <a:prstClr val="black"/>
                </a:solidFill>
              </a:rPr>
              <a:t>Van, aki útmutatást vár Istentől az életéhez.</a:t>
            </a:r>
            <a:endParaRPr lang="hu-HU" sz="2000" dirty="0">
              <a:solidFill>
                <a:prstClr val="black"/>
              </a:solidFill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3237010" y="3852346"/>
            <a:ext cx="2779392" cy="1655018"/>
          </a:xfrm>
          <a:prstGeom prst="roundRect">
            <a:avLst/>
          </a:prstGeom>
          <a:solidFill>
            <a:srgbClr val="AA7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prstClr val="white"/>
                </a:solidFill>
              </a:rPr>
              <a:t>Sokan vannak itt.</a:t>
            </a:r>
          </a:p>
          <a:p>
            <a:pPr algn="ctr"/>
            <a:r>
              <a:rPr lang="hu-HU" sz="2400" dirty="0" smtClean="0">
                <a:solidFill>
                  <a:prstClr val="white"/>
                </a:solidFill>
              </a:rPr>
              <a:t> Mindenki más okból jött.</a:t>
            </a:r>
            <a:endParaRPr lang="hu-HU" sz="2400" dirty="0">
              <a:solidFill>
                <a:prstClr val="white"/>
              </a:solidFill>
            </a:endParaRPr>
          </a:p>
        </p:txBody>
      </p:sp>
      <p:sp>
        <p:nvSpPr>
          <p:cNvPr id="150" name="Lekerekített téglalap 149"/>
          <p:cNvSpPr/>
          <p:nvPr/>
        </p:nvSpPr>
        <p:spPr>
          <a:xfrm>
            <a:off x="49385" y="50938"/>
            <a:ext cx="4320000" cy="468000"/>
          </a:xfrm>
          <a:prstGeom prst="round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hu-HU" sz="2000" dirty="0">
                <a:solidFill>
                  <a:prstClr val="black"/>
                </a:solidFill>
              </a:rPr>
              <a:t>Mások csak itt </a:t>
            </a:r>
            <a:r>
              <a:rPr lang="hu-HU" sz="2000" dirty="0" smtClean="0">
                <a:solidFill>
                  <a:prstClr val="black"/>
                </a:solidFill>
              </a:rPr>
              <a:t>tudnak </a:t>
            </a:r>
            <a:r>
              <a:rPr lang="hu-HU" sz="2000" dirty="0">
                <a:solidFill>
                  <a:prstClr val="black"/>
                </a:solidFill>
              </a:rPr>
              <a:t>békét találni.</a:t>
            </a:r>
          </a:p>
        </p:txBody>
      </p:sp>
      <p:sp>
        <p:nvSpPr>
          <p:cNvPr id="139" name="Lekerekített téglalap 138"/>
          <p:cNvSpPr/>
          <p:nvPr/>
        </p:nvSpPr>
        <p:spPr>
          <a:xfrm>
            <a:off x="6223331" y="1490402"/>
            <a:ext cx="2779392" cy="1655018"/>
          </a:xfrm>
          <a:prstGeom prst="roundRect">
            <a:avLst/>
          </a:prstGeom>
          <a:solidFill>
            <a:srgbClr val="AA7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prstClr val="white"/>
                </a:solidFill>
              </a:rPr>
              <a:t>De miért jött az özvegy a templomba?</a:t>
            </a:r>
          </a:p>
        </p:txBody>
      </p:sp>
    </p:spTree>
    <p:extLst>
      <p:ext uri="{BB962C8B-B14F-4D97-AF65-F5344CB8AC3E}">
        <p14:creationId xmlns:p14="http://schemas.microsoft.com/office/powerpoint/2010/main" val="406874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46" grpId="0" animBg="1"/>
      <p:bldP spid="297" grpId="0" animBg="1"/>
      <p:bldP spid="2" grpId="0" animBg="1"/>
      <p:bldP spid="150" grpId="0" animBg="1"/>
      <p:bldP spid="139" grpId="0" animBg="1"/>
      <p:bldP spid="13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zabadkézi sokszög 180"/>
          <p:cNvSpPr/>
          <p:nvPr/>
        </p:nvSpPr>
        <p:spPr>
          <a:xfrm>
            <a:off x="129321" y="196802"/>
            <a:ext cx="11989377" cy="6586611"/>
          </a:xfrm>
          <a:custGeom>
            <a:avLst/>
            <a:gdLst>
              <a:gd name="connsiteX0" fmla="*/ 5994688 w 11989377"/>
              <a:gd name="connsiteY0" fmla="*/ 0 h 6586611"/>
              <a:gd name="connsiteX1" fmla="*/ 11989377 w 11989377"/>
              <a:gd name="connsiteY1" fmla="*/ 5552135 h 6586611"/>
              <a:gd name="connsiteX2" fmla="*/ 11920305 w 11989377"/>
              <a:gd name="connsiteY2" fmla="*/ 6397670 h 6586611"/>
              <a:gd name="connsiteX3" fmla="*/ 11883873 w 11989377"/>
              <a:gd name="connsiteY3" fmla="*/ 6586611 h 6586611"/>
              <a:gd name="connsiteX4" fmla="*/ 105503 w 11989377"/>
              <a:gd name="connsiteY4" fmla="*/ 6586611 h 6586611"/>
              <a:gd name="connsiteX5" fmla="*/ 69072 w 11989377"/>
              <a:gd name="connsiteY5" fmla="*/ 6397670 h 6586611"/>
              <a:gd name="connsiteX6" fmla="*/ 0 w 11989377"/>
              <a:gd name="connsiteY6" fmla="*/ 5552135 h 6586611"/>
              <a:gd name="connsiteX7" fmla="*/ 5994688 w 11989377"/>
              <a:gd name="connsiteY7" fmla="*/ 0 h 658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89377" h="6586611">
                <a:moveTo>
                  <a:pt x="5994688" y="0"/>
                </a:moveTo>
                <a:cubicBezTo>
                  <a:pt x="9305463" y="0"/>
                  <a:pt x="11989377" y="2485776"/>
                  <a:pt x="11989377" y="5552135"/>
                </a:cubicBezTo>
                <a:cubicBezTo>
                  <a:pt x="11989377" y="5839606"/>
                  <a:pt x="11965787" y="6121974"/>
                  <a:pt x="11920305" y="6397670"/>
                </a:cubicBezTo>
                <a:lnTo>
                  <a:pt x="11883873" y="6586611"/>
                </a:lnTo>
                <a:lnTo>
                  <a:pt x="105503" y="6586611"/>
                </a:lnTo>
                <a:lnTo>
                  <a:pt x="69072" y="6397670"/>
                </a:lnTo>
                <a:cubicBezTo>
                  <a:pt x="23589" y="6121974"/>
                  <a:pt x="0" y="5839606"/>
                  <a:pt x="0" y="5552135"/>
                </a:cubicBezTo>
                <a:cubicBezTo>
                  <a:pt x="0" y="2485776"/>
                  <a:pt x="2683913" y="0"/>
                  <a:pt x="5994688" y="0"/>
                </a:cubicBezTo>
                <a:close/>
              </a:path>
            </a:pathLst>
          </a:custGeom>
          <a:solidFill>
            <a:srgbClr val="FFC000">
              <a:alpha val="16000"/>
            </a:srgbClr>
          </a:solidFill>
          <a:ln w="50800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3" name="Szabadkézi sokszög 182"/>
          <p:cNvSpPr/>
          <p:nvPr/>
        </p:nvSpPr>
        <p:spPr>
          <a:xfrm>
            <a:off x="531889" y="795515"/>
            <a:ext cx="11311578" cy="6050414"/>
          </a:xfrm>
          <a:custGeom>
            <a:avLst/>
            <a:gdLst>
              <a:gd name="connsiteX0" fmla="*/ 5994688 w 11989377"/>
              <a:gd name="connsiteY0" fmla="*/ 0 h 6586611"/>
              <a:gd name="connsiteX1" fmla="*/ 11989377 w 11989377"/>
              <a:gd name="connsiteY1" fmla="*/ 5552135 h 6586611"/>
              <a:gd name="connsiteX2" fmla="*/ 11920305 w 11989377"/>
              <a:gd name="connsiteY2" fmla="*/ 6397670 h 6586611"/>
              <a:gd name="connsiteX3" fmla="*/ 11883873 w 11989377"/>
              <a:gd name="connsiteY3" fmla="*/ 6586611 h 6586611"/>
              <a:gd name="connsiteX4" fmla="*/ 105503 w 11989377"/>
              <a:gd name="connsiteY4" fmla="*/ 6586611 h 6586611"/>
              <a:gd name="connsiteX5" fmla="*/ 69072 w 11989377"/>
              <a:gd name="connsiteY5" fmla="*/ 6397670 h 6586611"/>
              <a:gd name="connsiteX6" fmla="*/ 0 w 11989377"/>
              <a:gd name="connsiteY6" fmla="*/ 5552135 h 6586611"/>
              <a:gd name="connsiteX7" fmla="*/ 5994688 w 11989377"/>
              <a:gd name="connsiteY7" fmla="*/ 0 h 658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89377" h="6586611">
                <a:moveTo>
                  <a:pt x="5994688" y="0"/>
                </a:moveTo>
                <a:cubicBezTo>
                  <a:pt x="9305463" y="0"/>
                  <a:pt x="11989377" y="2485776"/>
                  <a:pt x="11989377" y="5552135"/>
                </a:cubicBezTo>
                <a:cubicBezTo>
                  <a:pt x="11989377" y="5839606"/>
                  <a:pt x="11965787" y="6121974"/>
                  <a:pt x="11920305" y="6397670"/>
                </a:cubicBezTo>
                <a:lnTo>
                  <a:pt x="11883873" y="6586611"/>
                </a:lnTo>
                <a:lnTo>
                  <a:pt x="105503" y="6586611"/>
                </a:lnTo>
                <a:lnTo>
                  <a:pt x="69072" y="6397670"/>
                </a:lnTo>
                <a:cubicBezTo>
                  <a:pt x="23589" y="6121974"/>
                  <a:pt x="0" y="5839606"/>
                  <a:pt x="0" y="5552135"/>
                </a:cubicBezTo>
                <a:cubicBezTo>
                  <a:pt x="0" y="2485776"/>
                  <a:pt x="2683913" y="0"/>
                  <a:pt x="5994688" y="0"/>
                </a:cubicBezTo>
                <a:close/>
              </a:path>
            </a:pathLst>
          </a:custGeom>
          <a:solidFill>
            <a:srgbClr val="FFC000">
              <a:alpha val="15000"/>
            </a:srgbClr>
          </a:solidFill>
          <a:ln w="50800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6" name="Szabadkézi sokszög 165"/>
          <p:cNvSpPr/>
          <p:nvPr/>
        </p:nvSpPr>
        <p:spPr>
          <a:xfrm>
            <a:off x="717411" y="2865902"/>
            <a:ext cx="1893077" cy="793394"/>
          </a:xfrm>
          <a:custGeom>
            <a:avLst/>
            <a:gdLst>
              <a:gd name="connsiteX0" fmla="*/ 988341 w 1976682"/>
              <a:gd name="connsiteY0" fmla="*/ 0 h 793394"/>
              <a:gd name="connsiteX1" fmla="*/ 1976682 w 1976682"/>
              <a:gd name="connsiteY1" fmla="*/ 457200 h 793394"/>
              <a:gd name="connsiteX2" fmla="*/ 1687204 w 1976682"/>
              <a:gd name="connsiteY2" fmla="*/ 780489 h 793394"/>
              <a:gd name="connsiteX3" fmla="*/ 1653394 w 1976682"/>
              <a:gd name="connsiteY3" fmla="*/ 793394 h 793394"/>
              <a:gd name="connsiteX4" fmla="*/ 1653394 w 1976682"/>
              <a:gd name="connsiteY4" fmla="*/ 438908 h 793394"/>
              <a:gd name="connsiteX5" fmla="*/ 293009 w 1976682"/>
              <a:gd name="connsiteY5" fmla="*/ 438908 h 793394"/>
              <a:gd name="connsiteX6" fmla="*/ 293009 w 1976682"/>
              <a:gd name="connsiteY6" fmla="*/ 781837 h 793394"/>
              <a:gd name="connsiteX7" fmla="*/ 289478 w 1976682"/>
              <a:gd name="connsiteY7" fmla="*/ 780489 h 793394"/>
              <a:gd name="connsiteX8" fmla="*/ 0 w 1976682"/>
              <a:gd name="connsiteY8" fmla="*/ 457200 h 793394"/>
              <a:gd name="connsiteX9" fmla="*/ 988341 w 1976682"/>
              <a:gd name="connsiteY9" fmla="*/ 0 h 79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76682" h="793394">
                <a:moveTo>
                  <a:pt x="988341" y="0"/>
                </a:moveTo>
                <a:cubicBezTo>
                  <a:pt x="1534187" y="0"/>
                  <a:pt x="1976682" y="204695"/>
                  <a:pt x="1976682" y="457200"/>
                </a:cubicBezTo>
                <a:cubicBezTo>
                  <a:pt x="1976682" y="583453"/>
                  <a:pt x="1866058" y="697753"/>
                  <a:pt x="1687204" y="780489"/>
                </a:cubicBezTo>
                <a:lnTo>
                  <a:pt x="1653394" y="793394"/>
                </a:lnTo>
                <a:lnTo>
                  <a:pt x="1653394" y="438908"/>
                </a:lnTo>
                <a:lnTo>
                  <a:pt x="293009" y="438908"/>
                </a:lnTo>
                <a:lnTo>
                  <a:pt x="293009" y="781837"/>
                </a:lnTo>
                <a:lnTo>
                  <a:pt x="289478" y="780489"/>
                </a:lnTo>
                <a:cubicBezTo>
                  <a:pt x="110624" y="697753"/>
                  <a:pt x="0" y="583453"/>
                  <a:pt x="0" y="457200"/>
                </a:cubicBezTo>
                <a:cubicBezTo>
                  <a:pt x="0" y="204695"/>
                  <a:pt x="442495" y="0"/>
                  <a:pt x="988341" y="0"/>
                </a:cubicBezTo>
                <a:close/>
              </a:path>
            </a:pathLst>
          </a:custGeom>
          <a:solidFill>
            <a:srgbClr val="DBA467"/>
          </a:solidFill>
          <a:ln>
            <a:noFill/>
          </a:ln>
          <a:scene3d>
            <a:camera prst="orthographicFront"/>
            <a:lightRig rig="threePt" dir="t"/>
          </a:scene3d>
          <a:sp3d>
            <a:bevelT w="241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5" name="Szabadkézi sokszög 154"/>
          <p:cNvSpPr/>
          <p:nvPr/>
        </p:nvSpPr>
        <p:spPr>
          <a:xfrm>
            <a:off x="977132" y="3581053"/>
            <a:ext cx="1360385" cy="475492"/>
          </a:xfrm>
          <a:custGeom>
            <a:avLst/>
            <a:gdLst>
              <a:gd name="connsiteX0" fmla="*/ 0 w 1360385"/>
              <a:gd name="connsiteY0" fmla="*/ 0 h 475492"/>
              <a:gd name="connsiteX1" fmla="*/ 1360385 w 1360385"/>
              <a:gd name="connsiteY1" fmla="*/ 0 h 475492"/>
              <a:gd name="connsiteX2" fmla="*/ 1360385 w 1360385"/>
              <a:gd name="connsiteY2" fmla="*/ 354486 h 475492"/>
              <a:gd name="connsiteX3" fmla="*/ 1247923 w 1360385"/>
              <a:gd name="connsiteY3" fmla="*/ 397410 h 475492"/>
              <a:gd name="connsiteX4" fmla="*/ 695332 w 1360385"/>
              <a:gd name="connsiteY4" fmla="*/ 475492 h 475492"/>
              <a:gd name="connsiteX5" fmla="*/ 142741 w 1360385"/>
              <a:gd name="connsiteY5" fmla="*/ 397410 h 475492"/>
              <a:gd name="connsiteX6" fmla="*/ 0 w 1360385"/>
              <a:gd name="connsiteY6" fmla="*/ 342929 h 475492"/>
              <a:gd name="connsiteX7" fmla="*/ 0 w 1360385"/>
              <a:gd name="connsiteY7" fmla="*/ 0 h 47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0385" h="475492">
                <a:moveTo>
                  <a:pt x="0" y="0"/>
                </a:moveTo>
                <a:lnTo>
                  <a:pt x="1360385" y="0"/>
                </a:lnTo>
                <a:lnTo>
                  <a:pt x="1360385" y="354486"/>
                </a:lnTo>
                <a:lnTo>
                  <a:pt x="1247923" y="397410"/>
                </a:lnTo>
                <a:cubicBezTo>
                  <a:pt x="1090183" y="446707"/>
                  <a:pt x="900024" y="475492"/>
                  <a:pt x="695332" y="475492"/>
                </a:cubicBezTo>
                <a:cubicBezTo>
                  <a:pt x="490640" y="475492"/>
                  <a:pt x="300481" y="446707"/>
                  <a:pt x="142741" y="397410"/>
                </a:cubicBezTo>
                <a:lnTo>
                  <a:pt x="0" y="342929"/>
                </a:lnTo>
                <a:lnTo>
                  <a:pt x="0" y="0"/>
                </a:lnTo>
                <a:close/>
              </a:path>
            </a:pathLst>
          </a:custGeom>
          <a:solidFill>
            <a:srgbClr val="DBA467"/>
          </a:solidFill>
          <a:ln>
            <a:noFill/>
          </a:ln>
          <a:scene3d>
            <a:camera prst="orthographicFront"/>
            <a:lightRig rig="threePt" dir="t"/>
          </a:scene3d>
          <a:sp3d>
            <a:bevelT w="241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Lekerekített téglalap 3"/>
          <p:cNvSpPr/>
          <p:nvPr/>
        </p:nvSpPr>
        <p:spPr>
          <a:xfrm>
            <a:off x="6779987" y="3294438"/>
            <a:ext cx="4886496" cy="9193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sz="2400" dirty="0" smtClean="0">
                <a:solidFill>
                  <a:srgbClr val="AA7757"/>
                </a:solidFill>
              </a:rPr>
              <a:t>Előveszi az erszényéből a legutolsó két fillérjét. </a:t>
            </a:r>
          </a:p>
          <a:p>
            <a:endParaRPr lang="hu-HU" sz="2400" dirty="0" smtClean="0">
              <a:solidFill>
                <a:schemeClr val="tx1"/>
              </a:solidFill>
            </a:endParaRPr>
          </a:p>
          <a:p>
            <a:endParaRPr lang="hu-HU" sz="2400" dirty="0" smtClean="0">
              <a:solidFill>
                <a:schemeClr val="tx1"/>
              </a:solidFill>
            </a:endParaRPr>
          </a:p>
        </p:txBody>
      </p:sp>
      <p:grpSp>
        <p:nvGrpSpPr>
          <p:cNvPr id="2" name="Csoportba foglalás 1"/>
          <p:cNvGrpSpPr/>
          <p:nvPr/>
        </p:nvGrpSpPr>
        <p:grpSpPr>
          <a:xfrm>
            <a:off x="3019742" y="3071961"/>
            <a:ext cx="548111" cy="378425"/>
            <a:chOff x="2766876" y="2520246"/>
            <a:chExt cx="1149350" cy="833236"/>
          </a:xfrm>
        </p:grpSpPr>
        <p:pic>
          <p:nvPicPr>
            <p:cNvPr id="139" name="Kép 13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64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876" y="2787250"/>
              <a:ext cx="614693" cy="566232"/>
            </a:xfrm>
            <a:prstGeom prst="rect">
              <a:avLst/>
            </a:prstGeom>
          </p:spPr>
        </p:pic>
        <p:pic>
          <p:nvPicPr>
            <p:cNvPr id="104" name="Kép 10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64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1533" y="2520246"/>
              <a:ext cx="614693" cy="566232"/>
            </a:xfrm>
            <a:prstGeom prst="rect">
              <a:avLst/>
            </a:prstGeom>
          </p:spPr>
        </p:pic>
      </p:grpSp>
      <p:sp>
        <p:nvSpPr>
          <p:cNvPr id="165" name="Szabadkézi sokszög 164"/>
          <p:cNvSpPr/>
          <p:nvPr/>
        </p:nvSpPr>
        <p:spPr>
          <a:xfrm>
            <a:off x="790820" y="3409203"/>
            <a:ext cx="1815296" cy="2467632"/>
          </a:xfrm>
          <a:custGeom>
            <a:avLst/>
            <a:gdLst>
              <a:gd name="connsiteX0" fmla="*/ 0 w 1815296"/>
              <a:gd name="connsiteY0" fmla="*/ 0 h 3131318"/>
              <a:gd name="connsiteX1" fmla="*/ 1815296 w 1815296"/>
              <a:gd name="connsiteY1" fmla="*/ 0 h 3131318"/>
              <a:gd name="connsiteX2" fmla="*/ 1600298 w 1815296"/>
              <a:gd name="connsiteY2" fmla="*/ 535763 h 3131318"/>
              <a:gd name="connsiteX3" fmla="*/ 1582142 w 1815296"/>
              <a:gd name="connsiteY3" fmla="*/ 535763 h 3131318"/>
              <a:gd name="connsiteX4" fmla="*/ 1582142 w 1815296"/>
              <a:gd name="connsiteY4" fmla="*/ 959525 h 3131318"/>
              <a:gd name="connsiteX5" fmla="*/ 1583173 w 1815296"/>
              <a:gd name="connsiteY5" fmla="*/ 960401 h 3131318"/>
              <a:gd name="connsiteX6" fmla="*/ 1597275 w 1815296"/>
              <a:gd name="connsiteY6" fmla="*/ 990975 h 3131318"/>
              <a:gd name="connsiteX7" fmla="*/ 1583173 w 1815296"/>
              <a:gd name="connsiteY7" fmla="*/ 1021549 h 3131318"/>
              <a:gd name="connsiteX8" fmla="*/ 1575497 w 1815296"/>
              <a:gd name="connsiteY8" fmla="*/ 1026953 h 3131318"/>
              <a:gd name="connsiteX9" fmla="*/ 1575497 w 1815296"/>
              <a:gd name="connsiteY9" fmla="*/ 3131318 h 3131318"/>
              <a:gd name="connsiteX10" fmla="*/ 234859 w 1815296"/>
              <a:gd name="connsiteY10" fmla="*/ 3131318 h 3131318"/>
              <a:gd name="connsiteX11" fmla="*/ 234859 w 1815296"/>
              <a:gd name="connsiteY11" fmla="*/ 1029765 h 3131318"/>
              <a:gd name="connsiteX12" fmla="*/ 223189 w 1815296"/>
              <a:gd name="connsiteY12" fmla="*/ 1021549 h 3131318"/>
              <a:gd name="connsiteX13" fmla="*/ 209088 w 1815296"/>
              <a:gd name="connsiteY13" fmla="*/ 990975 h 3131318"/>
              <a:gd name="connsiteX14" fmla="*/ 223189 w 1815296"/>
              <a:gd name="connsiteY14" fmla="*/ 960401 h 3131318"/>
              <a:gd name="connsiteX15" fmla="*/ 231881 w 1815296"/>
              <a:gd name="connsiteY15" fmla="*/ 953013 h 3131318"/>
              <a:gd name="connsiteX16" fmla="*/ 231881 w 1815296"/>
              <a:gd name="connsiteY16" fmla="*/ 535763 h 3131318"/>
              <a:gd name="connsiteX17" fmla="*/ 214997 w 1815296"/>
              <a:gd name="connsiteY17" fmla="*/ 535763 h 313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15296" h="3131318">
                <a:moveTo>
                  <a:pt x="0" y="0"/>
                </a:moveTo>
                <a:lnTo>
                  <a:pt x="1815296" y="0"/>
                </a:lnTo>
                <a:lnTo>
                  <a:pt x="1600298" y="535763"/>
                </a:lnTo>
                <a:lnTo>
                  <a:pt x="1582142" y="535763"/>
                </a:lnTo>
                <a:lnTo>
                  <a:pt x="1582142" y="959525"/>
                </a:lnTo>
                <a:lnTo>
                  <a:pt x="1583173" y="960401"/>
                </a:lnTo>
                <a:cubicBezTo>
                  <a:pt x="1592419" y="970277"/>
                  <a:pt x="1597275" y="980502"/>
                  <a:pt x="1597275" y="990975"/>
                </a:cubicBezTo>
                <a:cubicBezTo>
                  <a:pt x="1597275" y="1001448"/>
                  <a:pt x="1592419" y="1011673"/>
                  <a:pt x="1583173" y="1021549"/>
                </a:cubicBezTo>
                <a:lnTo>
                  <a:pt x="1575497" y="1026953"/>
                </a:lnTo>
                <a:lnTo>
                  <a:pt x="1575497" y="3131318"/>
                </a:lnTo>
                <a:lnTo>
                  <a:pt x="234859" y="3131318"/>
                </a:lnTo>
                <a:lnTo>
                  <a:pt x="234859" y="1029765"/>
                </a:lnTo>
                <a:lnTo>
                  <a:pt x="223189" y="1021549"/>
                </a:lnTo>
                <a:cubicBezTo>
                  <a:pt x="213943" y="1011673"/>
                  <a:pt x="209088" y="1001448"/>
                  <a:pt x="209088" y="990975"/>
                </a:cubicBezTo>
                <a:cubicBezTo>
                  <a:pt x="209088" y="980502"/>
                  <a:pt x="213944" y="970277"/>
                  <a:pt x="223189" y="960401"/>
                </a:cubicBezTo>
                <a:lnTo>
                  <a:pt x="231881" y="953013"/>
                </a:lnTo>
                <a:lnTo>
                  <a:pt x="231881" y="535763"/>
                </a:lnTo>
                <a:lnTo>
                  <a:pt x="214997" y="535763"/>
                </a:lnTo>
                <a:close/>
              </a:path>
            </a:pathLst>
          </a:custGeom>
          <a:solidFill>
            <a:srgbClr val="DBA467"/>
          </a:solidFill>
          <a:ln>
            <a:noFill/>
          </a:ln>
          <a:scene3d>
            <a:camera prst="orthographicFront"/>
            <a:lightRig rig="threePt" dir="t"/>
          </a:scene3d>
          <a:sp3d>
            <a:bevelT w="4381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7" name="Szabadkézi sokszög 166"/>
          <p:cNvSpPr/>
          <p:nvPr/>
        </p:nvSpPr>
        <p:spPr>
          <a:xfrm>
            <a:off x="531889" y="5640734"/>
            <a:ext cx="2327234" cy="1142679"/>
          </a:xfrm>
          <a:custGeom>
            <a:avLst/>
            <a:gdLst>
              <a:gd name="connsiteX0" fmla="*/ 1511195 w 3007589"/>
              <a:gd name="connsiteY0" fmla="*/ 0 h 3038896"/>
              <a:gd name="connsiteX1" fmla="*/ 2661171 w 3007589"/>
              <a:gd name="connsiteY1" fmla="*/ 403450 h 3038896"/>
              <a:gd name="connsiteX2" fmla="*/ 2637808 w 3007589"/>
              <a:gd name="connsiteY2" fmla="*/ 484759 h 3038896"/>
              <a:gd name="connsiteX3" fmla="*/ 2623407 w 3007589"/>
              <a:gd name="connsiteY3" fmla="*/ 504408 h 3038896"/>
              <a:gd name="connsiteX4" fmla="*/ 2623407 w 3007589"/>
              <a:gd name="connsiteY4" fmla="*/ 1614062 h 3038896"/>
              <a:gd name="connsiteX5" fmla="*/ 2651381 w 3007589"/>
              <a:gd name="connsiteY5" fmla="*/ 1614062 h 3038896"/>
              <a:gd name="connsiteX6" fmla="*/ 3007589 w 3007589"/>
              <a:gd name="connsiteY6" fmla="*/ 3038896 h 3038896"/>
              <a:gd name="connsiteX7" fmla="*/ 0 w 3007589"/>
              <a:gd name="connsiteY7" fmla="*/ 3038896 h 3038896"/>
              <a:gd name="connsiteX8" fmla="*/ 356209 w 3007589"/>
              <a:gd name="connsiteY8" fmla="*/ 1614062 h 3038896"/>
              <a:gd name="connsiteX9" fmla="*/ 386290 w 3007589"/>
              <a:gd name="connsiteY9" fmla="*/ 1614062 h 3038896"/>
              <a:gd name="connsiteX10" fmla="*/ 386290 w 3007589"/>
              <a:gd name="connsiteY10" fmla="*/ 487089 h 3038896"/>
              <a:gd name="connsiteX11" fmla="*/ 384583 w 3007589"/>
              <a:gd name="connsiteY11" fmla="*/ 484759 h 3038896"/>
              <a:gd name="connsiteX12" fmla="*/ 361219 w 3007589"/>
              <a:gd name="connsiteY12" fmla="*/ 403450 h 3038896"/>
              <a:gd name="connsiteX13" fmla="*/ 1511195 w 3007589"/>
              <a:gd name="connsiteY13" fmla="*/ 0 h 3038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07589" h="3038896">
                <a:moveTo>
                  <a:pt x="1511195" y="0"/>
                </a:moveTo>
                <a:cubicBezTo>
                  <a:pt x="2146309" y="0"/>
                  <a:pt x="2661171" y="180631"/>
                  <a:pt x="2661171" y="403450"/>
                </a:cubicBezTo>
                <a:cubicBezTo>
                  <a:pt x="2661171" y="431302"/>
                  <a:pt x="2653126" y="458496"/>
                  <a:pt x="2637808" y="484759"/>
                </a:cubicBezTo>
                <a:lnTo>
                  <a:pt x="2623407" y="504408"/>
                </a:lnTo>
                <a:lnTo>
                  <a:pt x="2623407" y="1614062"/>
                </a:lnTo>
                <a:lnTo>
                  <a:pt x="2651381" y="1614062"/>
                </a:lnTo>
                <a:lnTo>
                  <a:pt x="3007589" y="3038896"/>
                </a:lnTo>
                <a:lnTo>
                  <a:pt x="0" y="3038896"/>
                </a:lnTo>
                <a:lnTo>
                  <a:pt x="356209" y="1614062"/>
                </a:lnTo>
                <a:lnTo>
                  <a:pt x="386290" y="1614062"/>
                </a:lnTo>
                <a:lnTo>
                  <a:pt x="386290" y="487089"/>
                </a:lnTo>
                <a:lnTo>
                  <a:pt x="384583" y="484759"/>
                </a:lnTo>
                <a:cubicBezTo>
                  <a:pt x="369264" y="458496"/>
                  <a:pt x="361219" y="431302"/>
                  <a:pt x="361219" y="403450"/>
                </a:cubicBezTo>
                <a:cubicBezTo>
                  <a:pt x="361219" y="180631"/>
                  <a:pt x="876081" y="0"/>
                  <a:pt x="1511195" y="0"/>
                </a:cubicBezTo>
                <a:close/>
              </a:path>
            </a:pathLst>
          </a:custGeom>
          <a:solidFill>
            <a:srgbClr val="DBA467"/>
          </a:solidFill>
          <a:ln>
            <a:noFill/>
          </a:ln>
          <a:scene3d>
            <a:camera prst="orthographicFront"/>
            <a:lightRig rig="threePt" dir="t"/>
          </a:scene3d>
          <a:sp3d>
            <a:bevelT w="7810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9" name="Lekerekített téglalap 108"/>
          <p:cNvSpPr/>
          <p:nvPr/>
        </p:nvSpPr>
        <p:spPr>
          <a:xfrm>
            <a:off x="8714423" y="67212"/>
            <a:ext cx="1163399" cy="430920"/>
          </a:xfrm>
          <a:prstGeom prst="roundRect">
            <a:avLst/>
          </a:prstGeom>
          <a:solidFill>
            <a:srgbClr val="FFD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200" dirty="0" smtClean="0">
                <a:solidFill>
                  <a:schemeClr val="tx1"/>
                </a:solidFill>
              </a:rPr>
              <a:t>Kérni?</a:t>
            </a:r>
            <a:endParaRPr lang="hu-HU" sz="2200" dirty="0">
              <a:solidFill>
                <a:schemeClr val="tx1"/>
              </a:solidFill>
            </a:endParaRPr>
          </a:p>
        </p:txBody>
      </p:sp>
      <p:sp>
        <p:nvSpPr>
          <p:cNvPr id="110" name="Lekerekített téglalap 109"/>
          <p:cNvSpPr/>
          <p:nvPr/>
        </p:nvSpPr>
        <p:spPr>
          <a:xfrm>
            <a:off x="8157444" y="1116199"/>
            <a:ext cx="1805158" cy="863153"/>
          </a:xfrm>
          <a:prstGeom prst="roundRect">
            <a:avLst/>
          </a:prstGeom>
          <a:solidFill>
            <a:srgbClr val="FFD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200" dirty="0" smtClean="0">
                <a:solidFill>
                  <a:schemeClr val="tx1"/>
                </a:solidFill>
              </a:rPr>
              <a:t>Haragját kiereszteni?</a:t>
            </a:r>
            <a:endParaRPr lang="hu-HU" sz="2200" dirty="0">
              <a:solidFill>
                <a:schemeClr val="tx1"/>
              </a:solidFill>
            </a:endParaRPr>
          </a:p>
        </p:txBody>
      </p:sp>
      <p:sp>
        <p:nvSpPr>
          <p:cNvPr id="111" name="Lekerekített téglalap 110"/>
          <p:cNvSpPr/>
          <p:nvPr/>
        </p:nvSpPr>
        <p:spPr>
          <a:xfrm>
            <a:off x="9916993" y="528259"/>
            <a:ext cx="1959747" cy="534511"/>
          </a:xfrm>
          <a:prstGeom prst="roundRect">
            <a:avLst/>
          </a:prstGeom>
          <a:solidFill>
            <a:srgbClr val="FFD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200" dirty="0" smtClean="0">
                <a:solidFill>
                  <a:schemeClr val="tx1"/>
                </a:solidFill>
              </a:rPr>
              <a:t>Keseregni?</a:t>
            </a:r>
            <a:endParaRPr lang="hu-HU" sz="2200" dirty="0">
              <a:solidFill>
                <a:schemeClr val="tx1"/>
              </a:solidFill>
            </a:endParaRPr>
          </a:p>
        </p:txBody>
      </p:sp>
      <p:sp>
        <p:nvSpPr>
          <p:cNvPr id="103" name="Lekerekített téglalap 102"/>
          <p:cNvSpPr/>
          <p:nvPr/>
        </p:nvSpPr>
        <p:spPr>
          <a:xfrm>
            <a:off x="9511491" y="2071378"/>
            <a:ext cx="2428024" cy="9367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sz="2200" dirty="0" smtClean="0">
                <a:solidFill>
                  <a:schemeClr val="tx1"/>
                </a:solidFill>
              </a:rPr>
              <a:t>Miért jött ide ez az asszony?</a:t>
            </a:r>
            <a:endParaRPr lang="hu-HU" sz="2200" dirty="0">
              <a:solidFill>
                <a:schemeClr val="tx1"/>
              </a:solidFill>
            </a:endParaRPr>
          </a:p>
        </p:txBody>
      </p:sp>
      <p:grpSp>
        <p:nvGrpSpPr>
          <p:cNvPr id="7" name="Csoportba foglalás 6"/>
          <p:cNvGrpSpPr/>
          <p:nvPr/>
        </p:nvGrpSpPr>
        <p:grpSpPr>
          <a:xfrm>
            <a:off x="3111002" y="219055"/>
            <a:ext cx="2971451" cy="6435324"/>
            <a:chOff x="3111002" y="219055"/>
            <a:chExt cx="2971451" cy="6435324"/>
          </a:xfrm>
        </p:grpSpPr>
        <p:sp>
          <p:nvSpPr>
            <p:cNvPr id="106" name="Szabadkézi sokszög 105"/>
            <p:cNvSpPr/>
            <p:nvPr/>
          </p:nvSpPr>
          <p:spPr>
            <a:xfrm rot="20269836">
              <a:off x="4178923" y="5306466"/>
              <a:ext cx="928415" cy="1248032"/>
            </a:xfrm>
            <a:custGeom>
              <a:avLst/>
              <a:gdLst>
                <a:gd name="connsiteX0" fmla="*/ 438036 w 619785"/>
                <a:gd name="connsiteY0" fmla="*/ 8 h 901037"/>
                <a:gd name="connsiteX1" fmla="*/ 619785 w 619785"/>
                <a:gd name="connsiteY1" fmla="*/ 95396 h 901037"/>
                <a:gd name="connsiteX2" fmla="*/ 410063 w 619785"/>
                <a:gd name="connsiteY2" fmla="*/ 626290 h 901037"/>
                <a:gd name="connsiteX3" fmla="*/ 415239 w 619785"/>
                <a:gd name="connsiteY3" fmla="*/ 678815 h 901037"/>
                <a:gd name="connsiteX4" fmla="*/ 415929 w 619785"/>
                <a:gd name="connsiteY4" fmla="*/ 704673 h 901037"/>
                <a:gd name="connsiteX5" fmla="*/ 432253 w 619785"/>
                <a:gd name="connsiteY5" fmla="*/ 719740 h 901037"/>
                <a:gd name="connsiteX6" fmla="*/ 462581 w 619785"/>
                <a:gd name="connsiteY6" fmla="*/ 836724 h 901037"/>
                <a:gd name="connsiteX7" fmla="*/ 275457 w 619785"/>
                <a:gd name="connsiteY7" fmla="*/ 896813 h 901037"/>
                <a:gd name="connsiteX8" fmla="*/ 237238 w 619785"/>
                <a:gd name="connsiteY8" fmla="*/ 886020 h 901037"/>
                <a:gd name="connsiteX9" fmla="*/ 211523 w 619785"/>
                <a:gd name="connsiteY9" fmla="*/ 882000 h 901037"/>
                <a:gd name="connsiteX10" fmla="*/ 85511 w 619785"/>
                <a:gd name="connsiteY10" fmla="*/ 817454 h 901037"/>
                <a:gd name="connsiteX11" fmla="*/ 77649 w 619785"/>
                <a:gd name="connsiteY11" fmla="*/ 805891 h 901037"/>
                <a:gd name="connsiteX12" fmla="*/ 36158 w 619785"/>
                <a:gd name="connsiteY12" fmla="*/ 767596 h 901037"/>
                <a:gd name="connsiteX13" fmla="*/ 5831 w 619785"/>
                <a:gd name="connsiteY13" fmla="*/ 650612 h 901037"/>
                <a:gd name="connsiteX14" fmla="*/ 109282 w 619785"/>
                <a:gd name="connsiteY14" fmla="*/ 588139 h 901037"/>
                <a:gd name="connsiteX15" fmla="*/ 156345 w 619785"/>
                <a:gd name="connsiteY15" fmla="*/ 589481 h 901037"/>
                <a:gd name="connsiteX16" fmla="*/ 159069 w 619785"/>
                <a:gd name="connsiteY16" fmla="*/ 587005 h 901037"/>
                <a:gd name="connsiteX17" fmla="*/ 244190 w 619785"/>
                <a:gd name="connsiteY17" fmla="*/ 553480 h 901037"/>
                <a:gd name="connsiteX18" fmla="*/ 438036 w 619785"/>
                <a:gd name="connsiteY18" fmla="*/ 8 h 901037"/>
                <a:gd name="connsiteX0" fmla="*/ 438036 w 619785"/>
                <a:gd name="connsiteY0" fmla="*/ 8 h 896813"/>
                <a:gd name="connsiteX1" fmla="*/ 619785 w 619785"/>
                <a:gd name="connsiteY1" fmla="*/ 95396 h 896813"/>
                <a:gd name="connsiteX2" fmla="*/ 410063 w 619785"/>
                <a:gd name="connsiteY2" fmla="*/ 626290 h 896813"/>
                <a:gd name="connsiteX3" fmla="*/ 415239 w 619785"/>
                <a:gd name="connsiteY3" fmla="*/ 678815 h 896813"/>
                <a:gd name="connsiteX4" fmla="*/ 415929 w 619785"/>
                <a:gd name="connsiteY4" fmla="*/ 704673 h 896813"/>
                <a:gd name="connsiteX5" fmla="*/ 432253 w 619785"/>
                <a:gd name="connsiteY5" fmla="*/ 719740 h 896813"/>
                <a:gd name="connsiteX6" fmla="*/ 275457 w 619785"/>
                <a:gd name="connsiteY6" fmla="*/ 896813 h 896813"/>
                <a:gd name="connsiteX7" fmla="*/ 237238 w 619785"/>
                <a:gd name="connsiteY7" fmla="*/ 886020 h 896813"/>
                <a:gd name="connsiteX8" fmla="*/ 211523 w 619785"/>
                <a:gd name="connsiteY8" fmla="*/ 882000 h 896813"/>
                <a:gd name="connsiteX9" fmla="*/ 85511 w 619785"/>
                <a:gd name="connsiteY9" fmla="*/ 817454 h 896813"/>
                <a:gd name="connsiteX10" fmla="*/ 77649 w 619785"/>
                <a:gd name="connsiteY10" fmla="*/ 805891 h 896813"/>
                <a:gd name="connsiteX11" fmla="*/ 36158 w 619785"/>
                <a:gd name="connsiteY11" fmla="*/ 767596 h 896813"/>
                <a:gd name="connsiteX12" fmla="*/ 5831 w 619785"/>
                <a:gd name="connsiteY12" fmla="*/ 650612 h 896813"/>
                <a:gd name="connsiteX13" fmla="*/ 109282 w 619785"/>
                <a:gd name="connsiteY13" fmla="*/ 588139 h 896813"/>
                <a:gd name="connsiteX14" fmla="*/ 156345 w 619785"/>
                <a:gd name="connsiteY14" fmla="*/ 589481 h 896813"/>
                <a:gd name="connsiteX15" fmla="*/ 159069 w 619785"/>
                <a:gd name="connsiteY15" fmla="*/ 587005 h 896813"/>
                <a:gd name="connsiteX16" fmla="*/ 244190 w 619785"/>
                <a:gd name="connsiteY16" fmla="*/ 553480 h 896813"/>
                <a:gd name="connsiteX17" fmla="*/ 438036 w 619785"/>
                <a:gd name="connsiteY17" fmla="*/ 8 h 896813"/>
                <a:gd name="connsiteX0" fmla="*/ 438036 w 619785"/>
                <a:gd name="connsiteY0" fmla="*/ 8 h 896813"/>
                <a:gd name="connsiteX1" fmla="*/ 619785 w 619785"/>
                <a:gd name="connsiteY1" fmla="*/ 95396 h 896813"/>
                <a:gd name="connsiteX2" fmla="*/ 410063 w 619785"/>
                <a:gd name="connsiteY2" fmla="*/ 626290 h 896813"/>
                <a:gd name="connsiteX3" fmla="*/ 415239 w 619785"/>
                <a:gd name="connsiteY3" fmla="*/ 678815 h 896813"/>
                <a:gd name="connsiteX4" fmla="*/ 415929 w 619785"/>
                <a:gd name="connsiteY4" fmla="*/ 704673 h 896813"/>
                <a:gd name="connsiteX5" fmla="*/ 275457 w 619785"/>
                <a:gd name="connsiteY5" fmla="*/ 896813 h 896813"/>
                <a:gd name="connsiteX6" fmla="*/ 237238 w 619785"/>
                <a:gd name="connsiteY6" fmla="*/ 886020 h 896813"/>
                <a:gd name="connsiteX7" fmla="*/ 211523 w 619785"/>
                <a:gd name="connsiteY7" fmla="*/ 882000 h 896813"/>
                <a:gd name="connsiteX8" fmla="*/ 85511 w 619785"/>
                <a:gd name="connsiteY8" fmla="*/ 817454 h 896813"/>
                <a:gd name="connsiteX9" fmla="*/ 77649 w 619785"/>
                <a:gd name="connsiteY9" fmla="*/ 805891 h 896813"/>
                <a:gd name="connsiteX10" fmla="*/ 36158 w 619785"/>
                <a:gd name="connsiteY10" fmla="*/ 767596 h 896813"/>
                <a:gd name="connsiteX11" fmla="*/ 5831 w 619785"/>
                <a:gd name="connsiteY11" fmla="*/ 650612 h 896813"/>
                <a:gd name="connsiteX12" fmla="*/ 109282 w 619785"/>
                <a:gd name="connsiteY12" fmla="*/ 588139 h 896813"/>
                <a:gd name="connsiteX13" fmla="*/ 156345 w 619785"/>
                <a:gd name="connsiteY13" fmla="*/ 589481 h 896813"/>
                <a:gd name="connsiteX14" fmla="*/ 159069 w 619785"/>
                <a:gd name="connsiteY14" fmla="*/ 587005 h 896813"/>
                <a:gd name="connsiteX15" fmla="*/ 244190 w 619785"/>
                <a:gd name="connsiteY15" fmla="*/ 553480 h 896813"/>
                <a:gd name="connsiteX16" fmla="*/ 438036 w 619785"/>
                <a:gd name="connsiteY16" fmla="*/ 8 h 896813"/>
                <a:gd name="connsiteX0" fmla="*/ 438036 w 619785"/>
                <a:gd name="connsiteY0" fmla="*/ 8 h 886020"/>
                <a:gd name="connsiteX1" fmla="*/ 619785 w 619785"/>
                <a:gd name="connsiteY1" fmla="*/ 95396 h 886020"/>
                <a:gd name="connsiteX2" fmla="*/ 410063 w 619785"/>
                <a:gd name="connsiteY2" fmla="*/ 626290 h 886020"/>
                <a:gd name="connsiteX3" fmla="*/ 415239 w 619785"/>
                <a:gd name="connsiteY3" fmla="*/ 678815 h 886020"/>
                <a:gd name="connsiteX4" fmla="*/ 415929 w 619785"/>
                <a:gd name="connsiteY4" fmla="*/ 704673 h 886020"/>
                <a:gd name="connsiteX5" fmla="*/ 237238 w 619785"/>
                <a:gd name="connsiteY5" fmla="*/ 886020 h 886020"/>
                <a:gd name="connsiteX6" fmla="*/ 211523 w 619785"/>
                <a:gd name="connsiteY6" fmla="*/ 882000 h 886020"/>
                <a:gd name="connsiteX7" fmla="*/ 85511 w 619785"/>
                <a:gd name="connsiteY7" fmla="*/ 817454 h 886020"/>
                <a:gd name="connsiteX8" fmla="*/ 77649 w 619785"/>
                <a:gd name="connsiteY8" fmla="*/ 805891 h 886020"/>
                <a:gd name="connsiteX9" fmla="*/ 36158 w 619785"/>
                <a:gd name="connsiteY9" fmla="*/ 767596 h 886020"/>
                <a:gd name="connsiteX10" fmla="*/ 5831 w 619785"/>
                <a:gd name="connsiteY10" fmla="*/ 650612 h 886020"/>
                <a:gd name="connsiteX11" fmla="*/ 109282 w 619785"/>
                <a:gd name="connsiteY11" fmla="*/ 588139 h 886020"/>
                <a:gd name="connsiteX12" fmla="*/ 156345 w 619785"/>
                <a:gd name="connsiteY12" fmla="*/ 589481 h 886020"/>
                <a:gd name="connsiteX13" fmla="*/ 159069 w 619785"/>
                <a:gd name="connsiteY13" fmla="*/ 587005 h 886020"/>
                <a:gd name="connsiteX14" fmla="*/ 244190 w 619785"/>
                <a:gd name="connsiteY14" fmla="*/ 553480 h 886020"/>
                <a:gd name="connsiteX15" fmla="*/ 438036 w 619785"/>
                <a:gd name="connsiteY15" fmla="*/ 8 h 886020"/>
                <a:gd name="connsiteX0" fmla="*/ 438036 w 619785"/>
                <a:gd name="connsiteY0" fmla="*/ 8 h 886020"/>
                <a:gd name="connsiteX1" fmla="*/ 619785 w 619785"/>
                <a:gd name="connsiteY1" fmla="*/ 95396 h 886020"/>
                <a:gd name="connsiteX2" fmla="*/ 410063 w 619785"/>
                <a:gd name="connsiteY2" fmla="*/ 626290 h 886020"/>
                <a:gd name="connsiteX3" fmla="*/ 415239 w 619785"/>
                <a:gd name="connsiteY3" fmla="*/ 678815 h 886020"/>
                <a:gd name="connsiteX4" fmla="*/ 237238 w 619785"/>
                <a:gd name="connsiteY4" fmla="*/ 886020 h 886020"/>
                <a:gd name="connsiteX5" fmla="*/ 211523 w 619785"/>
                <a:gd name="connsiteY5" fmla="*/ 882000 h 886020"/>
                <a:gd name="connsiteX6" fmla="*/ 85511 w 619785"/>
                <a:gd name="connsiteY6" fmla="*/ 817454 h 886020"/>
                <a:gd name="connsiteX7" fmla="*/ 77649 w 619785"/>
                <a:gd name="connsiteY7" fmla="*/ 805891 h 886020"/>
                <a:gd name="connsiteX8" fmla="*/ 36158 w 619785"/>
                <a:gd name="connsiteY8" fmla="*/ 767596 h 886020"/>
                <a:gd name="connsiteX9" fmla="*/ 5831 w 619785"/>
                <a:gd name="connsiteY9" fmla="*/ 650612 h 886020"/>
                <a:gd name="connsiteX10" fmla="*/ 109282 w 619785"/>
                <a:gd name="connsiteY10" fmla="*/ 588139 h 886020"/>
                <a:gd name="connsiteX11" fmla="*/ 156345 w 619785"/>
                <a:gd name="connsiteY11" fmla="*/ 589481 h 886020"/>
                <a:gd name="connsiteX12" fmla="*/ 159069 w 619785"/>
                <a:gd name="connsiteY12" fmla="*/ 587005 h 886020"/>
                <a:gd name="connsiteX13" fmla="*/ 244190 w 619785"/>
                <a:gd name="connsiteY13" fmla="*/ 553480 h 886020"/>
                <a:gd name="connsiteX14" fmla="*/ 438036 w 619785"/>
                <a:gd name="connsiteY14" fmla="*/ 8 h 886020"/>
                <a:gd name="connsiteX0" fmla="*/ 438036 w 619785"/>
                <a:gd name="connsiteY0" fmla="*/ 8 h 886020"/>
                <a:gd name="connsiteX1" fmla="*/ 619785 w 619785"/>
                <a:gd name="connsiteY1" fmla="*/ 95396 h 886020"/>
                <a:gd name="connsiteX2" fmla="*/ 410063 w 619785"/>
                <a:gd name="connsiteY2" fmla="*/ 626290 h 886020"/>
                <a:gd name="connsiteX3" fmla="*/ 237238 w 619785"/>
                <a:gd name="connsiteY3" fmla="*/ 886020 h 886020"/>
                <a:gd name="connsiteX4" fmla="*/ 211523 w 619785"/>
                <a:gd name="connsiteY4" fmla="*/ 882000 h 886020"/>
                <a:gd name="connsiteX5" fmla="*/ 85511 w 619785"/>
                <a:gd name="connsiteY5" fmla="*/ 817454 h 886020"/>
                <a:gd name="connsiteX6" fmla="*/ 77649 w 619785"/>
                <a:gd name="connsiteY6" fmla="*/ 805891 h 886020"/>
                <a:gd name="connsiteX7" fmla="*/ 36158 w 619785"/>
                <a:gd name="connsiteY7" fmla="*/ 767596 h 886020"/>
                <a:gd name="connsiteX8" fmla="*/ 5831 w 619785"/>
                <a:gd name="connsiteY8" fmla="*/ 650612 h 886020"/>
                <a:gd name="connsiteX9" fmla="*/ 109282 w 619785"/>
                <a:gd name="connsiteY9" fmla="*/ 588139 h 886020"/>
                <a:gd name="connsiteX10" fmla="*/ 156345 w 619785"/>
                <a:gd name="connsiteY10" fmla="*/ 589481 h 886020"/>
                <a:gd name="connsiteX11" fmla="*/ 159069 w 619785"/>
                <a:gd name="connsiteY11" fmla="*/ 587005 h 886020"/>
                <a:gd name="connsiteX12" fmla="*/ 244190 w 619785"/>
                <a:gd name="connsiteY12" fmla="*/ 553480 h 886020"/>
                <a:gd name="connsiteX13" fmla="*/ 438036 w 619785"/>
                <a:gd name="connsiteY13" fmla="*/ 8 h 886020"/>
                <a:gd name="connsiteX0" fmla="*/ 438036 w 619785"/>
                <a:gd name="connsiteY0" fmla="*/ 8 h 886020"/>
                <a:gd name="connsiteX1" fmla="*/ 619785 w 619785"/>
                <a:gd name="connsiteY1" fmla="*/ 95396 h 886020"/>
                <a:gd name="connsiteX2" fmla="*/ 410063 w 619785"/>
                <a:gd name="connsiteY2" fmla="*/ 626290 h 886020"/>
                <a:gd name="connsiteX3" fmla="*/ 237238 w 619785"/>
                <a:gd name="connsiteY3" fmla="*/ 886020 h 886020"/>
                <a:gd name="connsiteX4" fmla="*/ 211523 w 619785"/>
                <a:gd name="connsiteY4" fmla="*/ 882000 h 886020"/>
                <a:gd name="connsiteX5" fmla="*/ 85511 w 619785"/>
                <a:gd name="connsiteY5" fmla="*/ 817454 h 886020"/>
                <a:gd name="connsiteX6" fmla="*/ 77649 w 619785"/>
                <a:gd name="connsiteY6" fmla="*/ 805891 h 886020"/>
                <a:gd name="connsiteX7" fmla="*/ 36158 w 619785"/>
                <a:gd name="connsiteY7" fmla="*/ 767596 h 886020"/>
                <a:gd name="connsiteX8" fmla="*/ 5831 w 619785"/>
                <a:gd name="connsiteY8" fmla="*/ 650612 h 886020"/>
                <a:gd name="connsiteX9" fmla="*/ 109282 w 619785"/>
                <a:gd name="connsiteY9" fmla="*/ 588139 h 886020"/>
                <a:gd name="connsiteX10" fmla="*/ 156345 w 619785"/>
                <a:gd name="connsiteY10" fmla="*/ 589481 h 886020"/>
                <a:gd name="connsiteX11" fmla="*/ 159069 w 619785"/>
                <a:gd name="connsiteY11" fmla="*/ 587005 h 886020"/>
                <a:gd name="connsiteX12" fmla="*/ 244190 w 619785"/>
                <a:gd name="connsiteY12" fmla="*/ 553480 h 886020"/>
                <a:gd name="connsiteX13" fmla="*/ 438036 w 619785"/>
                <a:gd name="connsiteY13" fmla="*/ 8 h 886020"/>
                <a:gd name="connsiteX0" fmla="*/ 438036 w 619785"/>
                <a:gd name="connsiteY0" fmla="*/ 8 h 882000"/>
                <a:gd name="connsiteX1" fmla="*/ 619785 w 619785"/>
                <a:gd name="connsiteY1" fmla="*/ 95396 h 882000"/>
                <a:gd name="connsiteX2" fmla="*/ 410063 w 619785"/>
                <a:gd name="connsiteY2" fmla="*/ 626290 h 882000"/>
                <a:gd name="connsiteX3" fmla="*/ 211523 w 619785"/>
                <a:gd name="connsiteY3" fmla="*/ 882000 h 882000"/>
                <a:gd name="connsiteX4" fmla="*/ 85511 w 619785"/>
                <a:gd name="connsiteY4" fmla="*/ 817454 h 882000"/>
                <a:gd name="connsiteX5" fmla="*/ 77649 w 619785"/>
                <a:gd name="connsiteY5" fmla="*/ 805891 h 882000"/>
                <a:gd name="connsiteX6" fmla="*/ 36158 w 619785"/>
                <a:gd name="connsiteY6" fmla="*/ 767596 h 882000"/>
                <a:gd name="connsiteX7" fmla="*/ 5831 w 619785"/>
                <a:gd name="connsiteY7" fmla="*/ 650612 h 882000"/>
                <a:gd name="connsiteX8" fmla="*/ 109282 w 619785"/>
                <a:gd name="connsiteY8" fmla="*/ 588139 h 882000"/>
                <a:gd name="connsiteX9" fmla="*/ 156345 w 619785"/>
                <a:gd name="connsiteY9" fmla="*/ 589481 h 882000"/>
                <a:gd name="connsiteX10" fmla="*/ 159069 w 619785"/>
                <a:gd name="connsiteY10" fmla="*/ 587005 h 882000"/>
                <a:gd name="connsiteX11" fmla="*/ 244190 w 619785"/>
                <a:gd name="connsiteY11" fmla="*/ 553480 h 882000"/>
                <a:gd name="connsiteX12" fmla="*/ 438036 w 619785"/>
                <a:gd name="connsiteY12" fmla="*/ 8 h 882000"/>
                <a:gd name="connsiteX0" fmla="*/ 438036 w 619785"/>
                <a:gd name="connsiteY0" fmla="*/ 8 h 884939"/>
                <a:gd name="connsiteX1" fmla="*/ 619785 w 619785"/>
                <a:gd name="connsiteY1" fmla="*/ 95396 h 884939"/>
                <a:gd name="connsiteX2" fmla="*/ 410063 w 619785"/>
                <a:gd name="connsiteY2" fmla="*/ 626290 h 884939"/>
                <a:gd name="connsiteX3" fmla="*/ 211523 w 619785"/>
                <a:gd name="connsiteY3" fmla="*/ 882000 h 884939"/>
                <a:gd name="connsiteX4" fmla="*/ 85511 w 619785"/>
                <a:gd name="connsiteY4" fmla="*/ 817454 h 884939"/>
                <a:gd name="connsiteX5" fmla="*/ 77649 w 619785"/>
                <a:gd name="connsiteY5" fmla="*/ 805891 h 884939"/>
                <a:gd name="connsiteX6" fmla="*/ 36158 w 619785"/>
                <a:gd name="connsiteY6" fmla="*/ 767596 h 884939"/>
                <a:gd name="connsiteX7" fmla="*/ 5831 w 619785"/>
                <a:gd name="connsiteY7" fmla="*/ 650612 h 884939"/>
                <a:gd name="connsiteX8" fmla="*/ 109282 w 619785"/>
                <a:gd name="connsiteY8" fmla="*/ 588139 h 884939"/>
                <a:gd name="connsiteX9" fmla="*/ 156345 w 619785"/>
                <a:gd name="connsiteY9" fmla="*/ 589481 h 884939"/>
                <a:gd name="connsiteX10" fmla="*/ 159069 w 619785"/>
                <a:gd name="connsiteY10" fmla="*/ 587005 h 884939"/>
                <a:gd name="connsiteX11" fmla="*/ 244190 w 619785"/>
                <a:gd name="connsiteY11" fmla="*/ 553480 h 884939"/>
                <a:gd name="connsiteX12" fmla="*/ 438036 w 619785"/>
                <a:gd name="connsiteY12" fmla="*/ 8 h 884939"/>
                <a:gd name="connsiteX0" fmla="*/ 438036 w 619785"/>
                <a:gd name="connsiteY0" fmla="*/ 8 h 884939"/>
                <a:gd name="connsiteX1" fmla="*/ 619785 w 619785"/>
                <a:gd name="connsiteY1" fmla="*/ 95396 h 884939"/>
                <a:gd name="connsiteX2" fmla="*/ 410063 w 619785"/>
                <a:gd name="connsiteY2" fmla="*/ 626290 h 884939"/>
                <a:gd name="connsiteX3" fmla="*/ 211523 w 619785"/>
                <a:gd name="connsiteY3" fmla="*/ 882000 h 884939"/>
                <a:gd name="connsiteX4" fmla="*/ 85511 w 619785"/>
                <a:gd name="connsiteY4" fmla="*/ 817454 h 884939"/>
                <a:gd name="connsiteX5" fmla="*/ 36158 w 619785"/>
                <a:gd name="connsiteY5" fmla="*/ 767596 h 884939"/>
                <a:gd name="connsiteX6" fmla="*/ 5831 w 619785"/>
                <a:gd name="connsiteY6" fmla="*/ 650612 h 884939"/>
                <a:gd name="connsiteX7" fmla="*/ 109282 w 619785"/>
                <a:gd name="connsiteY7" fmla="*/ 588139 h 884939"/>
                <a:gd name="connsiteX8" fmla="*/ 156345 w 619785"/>
                <a:gd name="connsiteY8" fmla="*/ 589481 h 884939"/>
                <a:gd name="connsiteX9" fmla="*/ 159069 w 619785"/>
                <a:gd name="connsiteY9" fmla="*/ 587005 h 884939"/>
                <a:gd name="connsiteX10" fmla="*/ 244190 w 619785"/>
                <a:gd name="connsiteY10" fmla="*/ 553480 h 884939"/>
                <a:gd name="connsiteX11" fmla="*/ 438036 w 619785"/>
                <a:gd name="connsiteY11" fmla="*/ 8 h 884939"/>
                <a:gd name="connsiteX0" fmla="*/ 438435 w 620184"/>
                <a:gd name="connsiteY0" fmla="*/ 8 h 885565"/>
                <a:gd name="connsiteX1" fmla="*/ 620184 w 620184"/>
                <a:gd name="connsiteY1" fmla="*/ 95396 h 885565"/>
                <a:gd name="connsiteX2" fmla="*/ 410462 w 620184"/>
                <a:gd name="connsiteY2" fmla="*/ 626290 h 885565"/>
                <a:gd name="connsiteX3" fmla="*/ 211922 w 620184"/>
                <a:gd name="connsiteY3" fmla="*/ 882000 h 885565"/>
                <a:gd name="connsiteX4" fmla="*/ 36557 w 620184"/>
                <a:gd name="connsiteY4" fmla="*/ 767596 h 885565"/>
                <a:gd name="connsiteX5" fmla="*/ 6230 w 620184"/>
                <a:gd name="connsiteY5" fmla="*/ 650612 h 885565"/>
                <a:gd name="connsiteX6" fmla="*/ 109681 w 620184"/>
                <a:gd name="connsiteY6" fmla="*/ 588139 h 885565"/>
                <a:gd name="connsiteX7" fmla="*/ 156744 w 620184"/>
                <a:gd name="connsiteY7" fmla="*/ 589481 h 885565"/>
                <a:gd name="connsiteX8" fmla="*/ 159468 w 620184"/>
                <a:gd name="connsiteY8" fmla="*/ 587005 h 885565"/>
                <a:gd name="connsiteX9" fmla="*/ 244589 w 620184"/>
                <a:gd name="connsiteY9" fmla="*/ 553480 h 885565"/>
                <a:gd name="connsiteX10" fmla="*/ 438435 w 620184"/>
                <a:gd name="connsiteY10" fmla="*/ 8 h 885565"/>
                <a:gd name="connsiteX0" fmla="*/ 438435 w 620184"/>
                <a:gd name="connsiteY0" fmla="*/ 0 h 885557"/>
                <a:gd name="connsiteX1" fmla="*/ 620184 w 620184"/>
                <a:gd name="connsiteY1" fmla="*/ 95388 h 885557"/>
                <a:gd name="connsiteX2" fmla="*/ 410462 w 620184"/>
                <a:gd name="connsiteY2" fmla="*/ 626282 h 885557"/>
                <a:gd name="connsiteX3" fmla="*/ 211922 w 620184"/>
                <a:gd name="connsiteY3" fmla="*/ 881992 h 885557"/>
                <a:gd name="connsiteX4" fmla="*/ 36557 w 620184"/>
                <a:gd name="connsiteY4" fmla="*/ 767588 h 885557"/>
                <a:gd name="connsiteX5" fmla="*/ 6230 w 620184"/>
                <a:gd name="connsiteY5" fmla="*/ 650604 h 885557"/>
                <a:gd name="connsiteX6" fmla="*/ 109681 w 620184"/>
                <a:gd name="connsiteY6" fmla="*/ 588131 h 885557"/>
                <a:gd name="connsiteX7" fmla="*/ 156744 w 620184"/>
                <a:gd name="connsiteY7" fmla="*/ 589473 h 885557"/>
                <a:gd name="connsiteX8" fmla="*/ 159468 w 620184"/>
                <a:gd name="connsiteY8" fmla="*/ 586997 h 885557"/>
                <a:gd name="connsiteX9" fmla="*/ 438435 w 620184"/>
                <a:gd name="connsiteY9" fmla="*/ 0 h 885557"/>
                <a:gd name="connsiteX0" fmla="*/ 438435 w 620184"/>
                <a:gd name="connsiteY0" fmla="*/ 0 h 885557"/>
                <a:gd name="connsiteX1" fmla="*/ 620184 w 620184"/>
                <a:gd name="connsiteY1" fmla="*/ 95388 h 885557"/>
                <a:gd name="connsiteX2" fmla="*/ 410462 w 620184"/>
                <a:gd name="connsiteY2" fmla="*/ 626282 h 885557"/>
                <a:gd name="connsiteX3" fmla="*/ 211922 w 620184"/>
                <a:gd name="connsiteY3" fmla="*/ 881992 h 885557"/>
                <a:gd name="connsiteX4" fmla="*/ 36557 w 620184"/>
                <a:gd name="connsiteY4" fmla="*/ 767588 h 885557"/>
                <a:gd name="connsiteX5" fmla="*/ 6230 w 620184"/>
                <a:gd name="connsiteY5" fmla="*/ 650604 h 885557"/>
                <a:gd name="connsiteX6" fmla="*/ 109681 w 620184"/>
                <a:gd name="connsiteY6" fmla="*/ 588131 h 885557"/>
                <a:gd name="connsiteX7" fmla="*/ 156744 w 620184"/>
                <a:gd name="connsiteY7" fmla="*/ 589473 h 885557"/>
                <a:gd name="connsiteX8" fmla="*/ 205202 w 620184"/>
                <a:gd name="connsiteY8" fmla="*/ 644034 h 885557"/>
                <a:gd name="connsiteX9" fmla="*/ 438435 w 620184"/>
                <a:gd name="connsiteY9" fmla="*/ 0 h 885557"/>
                <a:gd name="connsiteX0" fmla="*/ 438435 w 620184"/>
                <a:gd name="connsiteY0" fmla="*/ 0 h 885557"/>
                <a:gd name="connsiteX1" fmla="*/ 620184 w 620184"/>
                <a:gd name="connsiteY1" fmla="*/ 95388 h 885557"/>
                <a:gd name="connsiteX2" fmla="*/ 410462 w 620184"/>
                <a:gd name="connsiteY2" fmla="*/ 626282 h 885557"/>
                <a:gd name="connsiteX3" fmla="*/ 211922 w 620184"/>
                <a:gd name="connsiteY3" fmla="*/ 881992 h 885557"/>
                <a:gd name="connsiteX4" fmla="*/ 36557 w 620184"/>
                <a:gd name="connsiteY4" fmla="*/ 767588 h 885557"/>
                <a:gd name="connsiteX5" fmla="*/ 6230 w 620184"/>
                <a:gd name="connsiteY5" fmla="*/ 650604 h 885557"/>
                <a:gd name="connsiteX6" fmla="*/ 109681 w 620184"/>
                <a:gd name="connsiteY6" fmla="*/ 588131 h 885557"/>
                <a:gd name="connsiteX7" fmla="*/ 205202 w 620184"/>
                <a:gd name="connsiteY7" fmla="*/ 644034 h 885557"/>
                <a:gd name="connsiteX8" fmla="*/ 438435 w 620184"/>
                <a:gd name="connsiteY8" fmla="*/ 0 h 885557"/>
                <a:gd name="connsiteX0" fmla="*/ 436312 w 618061"/>
                <a:gd name="connsiteY0" fmla="*/ 0 h 885557"/>
                <a:gd name="connsiteX1" fmla="*/ 618061 w 618061"/>
                <a:gd name="connsiteY1" fmla="*/ 95388 h 885557"/>
                <a:gd name="connsiteX2" fmla="*/ 408339 w 618061"/>
                <a:gd name="connsiteY2" fmla="*/ 626282 h 885557"/>
                <a:gd name="connsiteX3" fmla="*/ 209799 w 618061"/>
                <a:gd name="connsiteY3" fmla="*/ 881992 h 885557"/>
                <a:gd name="connsiteX4" fmla="*/ 34434 w 618061"/>
                <a:gd name="connsiteY4" fmla="*/ 767588 h 885557"/>
                <a:gd name="connsiteX5" fmla="*/ 4107 w 618061"/>
                <a:gd name="connsiteY5" fmla="*/ 650604 h 885557"/>
                <a:gd name="connsiteX6" fmla="*/ 90964 w 618061"/>
                <a:gd name="connsiteY6" fmla="*/ 618818 h 885557"/>
                <a:gd name="connsiteX7" fmla="*/ 203079 w 618061"/>
                <a:gd name="connsiteY7" fmla="*/ 644034 h 885557"/>
                <a:gd name="connsiteX8" fmla="*/ 436312 w 618061"/>
                <a:gd name="connsiteY8" fmla="*/ 0 h 885557"/>
                <a:gd name="connsiteX0" fmla="*/ 436312 w 618061"/>
                <a:gd name="connsiteY0" fmla="*/ 0 h 885557"/>
                <a:gd name="connsiteX1" fmla="*/ 618061 w 618061"/>
                <a:gd name="connsiteY1" fmla="*/ 95388 h 885557"/>
                <a:gd name="connsiteX2" fmla="*/ 408339 w 618061"/>
                <a:gd name="connsiteY2" fmla="*/ 626282 h 885557"/>
                <a:gd name="connsiteX3" fmla="*/ 209799 w 618061"/>
                <a:gd name="connsiteY3" fmla="*/ 881992 h 885557"/>
                <a:gd name="connsiteX4" fmla="*/ 34434 w 618061"/>
                <a:gd name="connsiteY4" fmla="*/ 767588 h 885557"/>
                <a:gd name="connsiteX5" fmla="*/ 4107 w 618061"/>
                <a:gd name="connsiteY5" fmla="*/ 650604 h 885557"/>
                <a:gd name="connsiteX6" fmla="*/ 90964 w 618061"/>
                <a:gd name="connsiteY6" fmla="*/ 618818 h 885557"/>
                <a:gd name="connsiteX7" fmla="*/ 195718 w 618061"/>
                <a:gd name="connsiteY7" fmla="*/ 697476 h 885557"/>
                <a:gd name="connsiteX8" fmla="*/ 436312 w 618061"/>
                <a:gd name="connsiteY8" fmla="*/ 0 h 88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8061" h="885557">
                  <a:moveTo>
                    <a:pt x="436312" y="0"/>
                  </a:moveTo>
                  <a:lnTo>
                    <a:pt x="618061" y="95388"/>
                  </a:lnTo>
                  <a:cubicBezTo>
                    <a:pt x="613529" y="216523"/>
                    <a:pt x="459347" y="497396"/>
                    <a:pt x="408339" y="626282"/>
                  </a:cubicBezTo>
                  <a:cubicBezTo>
                    <a:pt x="340295" y="757383"/>
                    <a:pt x="300247" y="907917"/>
                    <a:pt x="209799" y="881992"/>
                  </a:cubicBezTo>
                  <a:cubicBezTo>
                    <a:pt x="147482" y="905543"/>
                    <a:pt x="68716" y="806153"/>
                    <a:pt x="34434" y="767588"/>
                  </a:cubicBezTo>
                  <a:cubicBezTo>
                    <a:pt x="152" y="729023"/>
                    <a:pt x="-5315" y="675399"/>
                    <a:pt x="4107" y="650604"/>
                  </a:cubicBezTo>
                  <a:cubicBezTo>
                    <a:pt x="13529" y="625809"/>
                    <a:pt x="40279" y="624942"/>
                    <a:pt x="90964" y="618818"/>
                  </a:cubicBezTo>
                  <a:lnTo>
                    <a:pt x="195718" y="697476"/>
                  </a:lnTo>
                  <a:cubicBezTo>
                    <a:pt x="242666" y="599231"/>
                    <a:pt x="359526" y="81935"/>
                    <a:pt x="436312" y="0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24" name="Szabadkézi sokszög 123"/>
            <p:cNvSpPr>
              <a:spLocks noChangeAspect="1"/>
            </p:cNvSpPr>
            <p:nvPr/>
          </p:nvSpPr>
          <p:spPr>
            <a:xfrm rot="5400000">
              <a:off x="3574011" y="3445476"/>
              <a:ext cx="2654430" cy="1568174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gradFill flip="none" rotWithShape="1">
              <a:gsLst>
                <a:gs pos="41000">
                  <a:srgbClr val="FFBF3F"/>
                </a:gs>
                <a:gs pos="87000">
                  <a:srgbClr val="F79735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25" name="Ellipszis 205"/>
            <p:cNvSpPr/>
            <p:nvPr/>
          </p:nvSpPr>
          <p:spPr>
            <a:xfrm flipH="1">
              <a:off x="4142764" y="294417"/>
              <a:ext cx="1545611" cy="1772008"/>
            </a:xfrm>
            <a:prstGeom prst="ellipse">
              <a:avLst/>
            </a:prstGeom>
            <a:solidFill>
              <a:srgbClr val="9595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grpSp>
          <p:nvGrpSpPr>
            <p:cNvPr id="126" name="Csoportba foglalás 125"/>
            <p:cNvGrpSpPr>
              <a:grpSpLocks noChangeAspect="1"/>
            </p:cNvGrpSpPr>
            <p:nvPr/>
          </p:nvGrpSpPr>
          <p:grpSpPr>
            <a:xfrm>
              <a:off x="4187823" y="294419"/>
              <a:ext cx="1418011" cy="1645134"/>
              <a:chOff x="4586506" y="1682103"/>
              <a:chExt cx="2948972" cy="3421254"/>
            </a:xfrm>
          </p:grpSpPr>
          <p:grpSp>
            <p:nvGrpSpPr>
              <p:cNvPr id="146" name="Csoportba foglalás 145"/>
              <p:cNvGrpSpPr/>
              <p:nvPr/>
            </p:nvGrpSpPr>
            <p:grpSpPr>
              <a:xfrm>
                <a:off x="4586506" y="1682103"/>
                <a:ext cx="2948972" cy="2772001"/>
                <a:chOff x="1439700" y="1528447"/>
                <a:chExt cx="2948972" cy="2772001"/>
              </a:xfrm>
            </p:grpSpPr>
            <p:sp>
              <p:nvSpPr>
                <p:cNvPr id="197" name="Szabadkézi sokszög 196"/>
                <p:cNvSpPr/>
                <p:nvPr/>
              </p:nvSpPr>
              <p:spPr>
                <a:xfrm>
                  <a:off x="2912673" y="1528447"/>
                  <a:ext cx="1475999" cy="2772000"/>
                </a:xfrm>
                <a:custGeom>
                  <a:avLst/>
                  <a:gdLst>
                    <a:gd name="connsiteX0" fmla="*/ 0 w 1507929"/>
                    <a:gd name="connsiteY0" fmla="*/ 0 h 2731004"/>
                    <a:gd name="connsiteX1" fmla="*/ 136601 w 1507929"/>
                    <a:gd name="connsiteY1" fmla="*/ 6170 h 2731004"/>
                    <a:gd name="connsiteX2" fmla="*/ 1507929 w 1507929"/>
                    <a:gd name="connsiteY2" fmla="*/ 1365502 h 2731004"/>
                    <a:gd name="connsiteX3" fmla="*/ 136601 w 1507929"/>
                    <a:gd name="connsiteY3" fmla="*/ 2724834 h 2731004"/>
                    <a:gd name="connsiteX4" fmla="*/ 0 w 1507929"/>
                    <a:gd name="connsiteY4" fmla="*/ 2731004 h 2731004"/>
                    <a:gd name="connsiteX5" fmla="*/ 0 w 1507929"/>
                    <a:gd name="connsiteY5" fmla="*/ 0 h 2731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07929" h="2731004">
                      <a:moveTo>
                        <a:pt x="0" y="0"/>
                      </a:moveTo>
                      <a:lnTo>
                        <a:pt x="136601" y="6170"/>
                      </a:lnTo>
                      <a:cubicBezTo>
                        <a:pt x="906856" y="76143"/>
                        <a:pt x="1507929" y="658033"/>
                        <a:pt x="1507929" y="1365502"/>
                      </a:cubicBezTo>
                      <a:cubicBezTo>
                        <a:pt x="1507929" y="2072972"/>
                        <a:pt x="906856" y="2654861"/>
                        <a:pt x="136601" y="2724834"/>
                      </a:cubicBezTo>
                      <a:lnTo>
                        <a:pt x="0" y="27310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98" name="Szabadkézi sokszög 197"/>
                <p:cNvSpPr/>
                <p:nvPr/>
              </p:nvSpPr>
              <p:spPr>
                <a:xfrm>
                  <a:off x="1439700" y="1528450"/>
                  <a:ext cx="1475999" cy="2771998"/>
                </a:xfrm>
                <a:custGeom>
                  <a:avLst/>
                  <a:gdLst>
                    <a:gd name="connsiteX0" fmla="*/ 1527507 w 1547085"/>
                    <a:gd name="connsiteY0" fmla="*/ 0 h 2732772"/>
                    <a:gd name="connsiteX1" fmla="*/ 1547085 w 1547085"/>
                    <a:gd name="connsiteY1" fmla="*/ 884 h 2732772"/>
                    <a:gd name="connsiteX2" fmla="*/ 1547085 w 1547085"/>
                    <a:gd name="connsiteY2" fmla="*/ 2731888 h 2732772"/>
                    <a:gd name="connsiteX3" fmla="*/ 1527507 w 1547085"/>
                    <a:gd name="connsiteY3" fmla="*/ 2732772 h 2732772"/>
                    <a:gd name="connsiteX4" fmla="*/ 0 w 1547085"/>
                    <a:gd name="connsiteY4" fmla="*/ 1366386 h 2732772"/>
                    <a:gd name="connsiteX5" fmla="*/ 1527507 w 1547085"/>
                    <a:gd name="connsiteY5" fmla="*/ 0 h 2732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47085" h="2732772">
                      <a:moveTo>
                        <a:pt x="1527507" y="0"/>
                      </a:moveTo>
                      <a:lnTo>
                        <a:pt x="1547085" y="884"/>
                      </a:lnTo>
                      <a:lnTo>
                        <a:pt x="1547085" y="2731888"/>
                      </a:lnTo>
                      <a:lnTo>
                        <a:pt x="1527507" y="2732772"/>
                      </a:lnTo>
                      <a:cubicBezTo>
                        <a:pt x="683888" y="2732772"/>
                        <a:pt x="0" y="2121020"/>
                        <a:pt x="0" y="1366386"/>
                      </a:cubicBezTo>
                      <a:cubicBezTo>
                        <a:pt x="0" y="611752"/>
                        <a:pt x="683888" y="0"/>
                        <a:pt x="1527507" y="0"/>
                      </a:cubicBezTo>
                      <a:close/>
                    </a:path>
                  </a:pathLst>
                </a:custGeom>
                <a:solidFill>
                  <a:srgbClr val="95959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147" name="Ellipszis 146"/>
              <p:cNvSpPr/>
              <p:nvPr/>
            </p:nvSpPr>
            <p:spPr>
              <a:xfrm>
                <a:off x="6938334" y="3674689"/>
                <a:ext cx="340232" cy="304391"/>
              </a:xfrm>
              <a:prstGeom prst="ellipse">
                <a:avLst/>
              </a:prstGeom>
              <a:solidFill>
                <a:srgbClr val="FFC0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8" name="Szabadkézi sokszög 147"/>
              <p:cNvSpPr/>
              <p:nvPr/>
            </p:nvSpPr>
            <p:spPr>
              <a:xfrm flipH="1">
                <a:off x="6068928" y="2907020"/>
                <a:ext cx="10484" cy="1269158"/>
              </a:xfrm>
              <a:custGeom>
                <a:avLst/>
                <a:gdLst>
                  <a:gd name="connsiteX0" fmla="*/ 15567 w 15567"/>
                  <a:gd name="connsiteY0" fmla="*/ 0 h 1989582"/>
                  <a:gd name="connsiteX1" fmla="*/ 0 w 15567"/>
                  <a:gd name="connsiteY1" fmla="*/ 0 h 1989582"/>
                  <a:gd name="connsiteX2" fmla="*/ 0 w 15567"/>
                  <a:gd name="connsiteY2" fmla="*/ 1989582 h 1989582"/>
                  <a:gd name="connsiteX3" fmla="*/ 15567 w 15567"/>
                  <a:gd name="connsiteY3" fmla="*/ 1989582 h 1989582"/>
                  <a:gd name="connsiteX4" fmla="*/ 15567 w 15567"/>
                  <a:gd name="connsiteY4" fmla="*/ 0 h 1989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67" h="1989582">
                    <a:moveTo>
                      <a:pt x="15567" y="0"/>
                    </a:moveTo>
                    <a:lnTo>
                      <a:pt x="0" y="0"/>
                    </a:lnTo>
                    <a:lnTo>
                      <a:pt x="0" y="1989582"/>
                    </a:lnTo>
                    <a:lnTo>
                      <a:pt x="15567" y="1989582"/>
                    </a:lnTo>
                    <a:lnTo>
                      <a:pt x="15567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9" name="Szabadkézi sokszög 148"/>
              <p:cNvSpPr/>
              <p:nvPr/>
            </p:nvSpPr>
            <p:spPr>
              <a:xfrm flipH="1">
                <a:off x="5136758" y="3616709"/>
                <a:ext cx="70631" cy="6257"/>
              </a:xfrm>
              <a:custGeom>
                <a:avLst/>
                <a:gdLst>
                  <a:gd name="connsiteX0" fmla="*/ 104871 w 104871"/>
                  <a:gd name="connsiteY0" fmla="*/ 0 h 9808"/>
                  <a:gd name="connsiteX1" fmla="*/ 12591 w 104871"/>
                  <a:gd name="connsiteY1" fmla="*/ 6906 h 9808"/>
                  <a:gd name="connsiteX2" fmla="*/ 0 w 104871"/>
                  <a:gd name="connsiteY2" fmla="*/ 9808 h 9808"/>
                  <a:gd name="connsiteX3" fmla="*/ 104871 w 104871"/>
                  <a:gd name="connsiteY3" fmla="*/ 0 h 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871" h="9808">
                    <a:moveTo>
                      <a:pt x="104871" y="0"/>
                    </a:moveTo>
                    <a:lnTo>
                      <a:pt x="12591" y="6906"/>
                    </a:lnTo>
                    <a:lnTo>
                      <a:pt x="0" y="9808"/>
                    </a:lnTo>
                    <a:lnTo>
                      <a:pt x="104871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0" name="Ellipszis 149"/>
              <p:cNvSpPr/>
              <p:nvPr/>
            </p:nvSpPr>
            <p:spPr>
              <a:xfrm>
                <a:off x="4879337" y="3678393"/>
                <a:ext cx="340232" cy="304391"/>
              </a:xfrm>
              <a:prstGeom prst="ellipse">
                <a:avLst/>
              </a:prstGeom>
              <a:solidFill>
                <a:srgbClr val="FFC5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1" name="Szabadkézi sokszög 150"/>
              <p:cNvSpPr/>
              <p:nvPr/>
            </p:nvSpPr>
            <p:spPr>
              <a:xfrm flipH="1">
                <a:off x="5207388" y="3622966"/>
                <a:ext cx="20767" cy="4533"/>
              </a:xfrm>
              <a:custGeom>
                <a:avLst/>
                <a:gdLst>
                  <a:gd name="connsiteX0" fmla="*/ 30834 w 30834"/>
                  <a:gd name="connsiteY0" fmla="*/ 0 h 7106"/>
                  <a:gd name="connsiteX1" fmla="*/ 21261 w 30834"/>
                  <a:gd name="connsiteY1" fmla="*/ 895 h 7106"/>
                  <a:gd name="connsiteX2" fmla="*/ 0 w 30834"/>
                  <a:gd name="connsiteY2" fmla="*/ 7106 h 7106"/>
                  <a:gd name="connsiteX3" fmla="*/ 30834 w 30834"/>
                  <a:gd name="connsiteY3" fmla="*/ 0 h 7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34" h="7106">
                    <a:moveTo>
                      <a:pt x="30834" y="0"/>
                    </a:moveTo>
                    <a:lnTo>
                      <a:pt x="21261" y="895"/>
                    </a:lnTo>
                    <a:lnTo>
                      <a:pt x="0" y="7106"/>
                    </a:lnTo>
                    <a:lnTo>
                      <a:pt x="30834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52" name="Csoportba foglalás 151"/>
              <p:cNvGrpSpPr/>
              <p:nvPr/>
            </p:nvGrpSpPr>
            <p:grpSpPr>
              <a:xfrm flipH="1">
                <a:off x="4765656" y="2907020"/>
                <a:ext cx="2627512" cy="1621224"/>
                <a:chOff x="3169654" y="2158253"/>
                <a:chExt cx="3901257" cy="2541494"/>
              </a:xfrm>
            </p:grpSpPr>
            <p:sp>
              <p:nvSpPr>
                <p:cNvPr id="195" name="Szabadkézi sokszög 194"/>
                <p:cNvSpPr/>
                <p:nvPr/>
              </p:nvSpPr>
              <p:spPr>
                <a:xfrm>
                  <a:off x="5121089" y="2158253"/>
                  <a:ext cx="1949822" cy="2541494"/>
                </a:xfrm>
                <a:custGeom>
                  <a:avLst/>
                  <a:gdLst>
                    <a:gd name="connsiteX0" fmla="*/ 0 w 936812"/>
                    <a:gd name="connsiteY0" fmla="*/ 0 h 1385047"/>
                    <a:gd name="connsiteX1" fmla="*/ 936812 w 936812"/>
                    <a:gd name="connsiteY1" fmla="*/ 0 h 1385047"/>
                    <a:gd name="connsiteX2" fmla="*/ 0 w 936812"/>
                    <a:gd name="connsiteY2" fmla="*/ 1385047 h 1385047"/>
                    <a:gd name="connsiteX3" fmla="*/ 0 w 936812"/>
                    <a:gd name="connsiteY3" fmla="*/ 0 h 138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812" h="1385047">
                      <a:moveTo>
                        <a:pt x="0" y="0"/>
                      </a:moveTo>
                      <a:lnTo>
                        <a:pt x="936812" y="0"/>
                      </a:lnTo>
                      <a:cubicBezTo>
                        <a:pt x="936812" y="764940"/>
                        <a:pt x="517387" y="1385047"/>
                        <a:pt x="0" y="138504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96" name="Szabadkézi sokszög 195"/>
                <p:cNvSpPr/>
                <p:nvPr/>
              </p:nvSpPr>
              <p:spPr>
                <a:xfrm flipH="1">
                  <a:off x="3169654" y="2158253"/>
                  <a:ext cx="1949822" cy="2541494"/>
                </a:xfrm>
                <a:custGeom>
                  <a:avLst/>
                  <a:gdLst>
                    <a:gd name="connsiteX0" fmla="*/ 0 w 936812"/>
                    <a:gd name="connsiteY0" fmla="*/ 0 h 1385047"/>
                    <a:gd name="connsiteX1" fmla="*/ 936812 w 936812"/>
                    <a:gd name="connsiteY1" fmla="*/ 0 h 1385047"/>
                    <a:gd name="connsiteX2" fmla="*/ 0 w 936812"/>
                    <a:gd name="connsiteY2" fmla="*/ 1385047 h 1385047"/>
                    <a:gd name="connsiteX3" fmla="*/ 0 w 936812"/>
                    <a:gd name="connsiteY3" fmla="*/ 0 h 138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812" h="1385047">
                      <a:moveTo>
                        <a:pt x="0" y="0"/>
                      </a:moveTo>
                      <a:lnTo>
                        <a:pt x="936812" y="0"/>
                      </a:lnTo>
                      <a:cubicBezTo>
                        <a:pt x="936812" y="764940"/>
                        <a:pt x="517387" y="1385047"/>
                        <a:pt x="0" y="138504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4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153" name="Szabadkézi sokszög 152"/>
              <p:cNvSpPr/>
              <p:nvPr/>
            </p:nvSpPr>
            <p:spPr>
              <a:xfrm flipH="1">
                <a:off x="5228155" y="3627499"/>
                <a:ext cx="44614" cy="12343"/>
              </a:xfrm>
              <a:custGeom>
                <a:avLst/>
                <a:gdLst>
                  <a:gd name="connsiteX0" fmla="*/ 66242 w 66242"/>
                  <a:gd name="connsiteY0" fmla="*/ 0 h 19349"/>
                  <a:gd name="connsiteX1" fmla="*/ 23671 w 66242"/>
                  <a:gd name="connsiteY1" fmla="*/ 9810 h 19349"/>
                  <a:gd name="connsiteX2" fmla="*/ 0 w 66242"/>
                  <a:gd name="connsiteY2" fmla="*/ 19349 h 19349"/>
                  <a:gd name="connsiteX3" fmla="*/ 66242 w 66242"/>
                  <a:gd name="connsiteY3" fmla="*/ 0 h 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242" h="19349">
                    <a:moveTo>
                      <a:pt x="66242" y="0"/>
                    </a:moveTo>
                    <a:lnTo>
                      <a:pt x="23671" y="9810"/>
                    </a:lnTo>
                    <a:lnTo>
                      <a:pt x="0" y="19349"/>
                    </a:lnTo>
                    <a:lnTo>
                      <a:pt x="66242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4" name="Szabadkézi sokszög 153"/>
              <p:cNvSpPr/>
              <p:nvPr/>
            </p:nvSpPr>
            <p:spPr>
              <a:xfrm flipH="1">
                <a:off x="5272770" y="3639842"/>
                <a:ext cx="20840" cy="7954"/>
              </a:xfrm>
              <a:custGeom>
                <a:avLst/>
                <a:gdLst>
                  <a:gd name="connsiteX0" fmla="*/ 30943 w 30943"/>
                  <a:gd name="connsiteY0" fmla="*/ 0 h 12469"/>
                  <a:gd name="connsiteX1" fmla="*/ 14568 w 30943"/>
                  <a:gd name="connsiteY1" fmla="*/ 4783 h 12469"/>
                  <a:gd name="connsiteX2" fmla="*/ 0 w 30943"/>
                  <a:gd name="connsiteY2" fmla="*/ 12469 h 12469"/>
                  <a:gd name="connsiteX3" fmla="*/ 30943 w 30943"/>
                  <a:gd name="connsiteY3" fmla="*/ 0 h 1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943" h="12469">
                    <a:moveTo>
                      <a:pt x="30943" y="0"/>
                    </a:moveTo>
                    <a:lnTo>
                      <a:pt x="14568" y="4783"/>
                    </a:lnTo>
                    <a:lnTo>
                      <a:pt x="0" y="12469"/>
                    </a:lnTo>
                    <a:lnTo>
                      <a:pt x="309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6" name="Szabadkézi sokszög 155"/>
              <p:cNvSpPr/>
              <p:nvPr/>
            </p:nvSpPr>
            <p:spPr>
              <a:xfrm flipH="1">
                <a:off x="5293610" y="3647796"/>
                <a:ext cx="38553" cy="19265"/>
              </a:xfrm>
              <a:custGeom>
                <a:avLst/>
                <a:gdLst>
                  <a:gd name="connsiteX0" fmla="*/ 57243 w 57243"/>
                  <a:gd name="connsiteY0" fmla="*/ 0 h 30201"/>
                  <a:gd name="connsiteX1" fmla="*/ 34038 w 57243"/>
                  <a:gd name="connsiteY1" fmla="*/ 9351 h 30201"/>
                  <a:gd name="connsiteX2" fmla="*/ 0 w 57243"/>
                  <a:gd name="connsiteY2" fmla="*/ 30201 h 30201"/>
                  <a:gd name="connsiteX3" fmla="*/ 57243 w 57243"/>
                  <a:gd name="connsiteY3" fmla="*/ 0 h 30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243" h="30201">
                    <a:moveTo>
                      <a:pt x="57243" y="0"/>
                    </a:moveTo>
                    <a:lnTo>
                      <a:pt x="34038" y="9351"/>
                    </a:lnTo>
                    <a:lnTo>
                      <a:pt x="0" y="30201"/>
                    </a:lnTo>
                    <a:lnTo>
                      <a:pt x="572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7" name="Szabadkézi sokszög 156"/>
              <p:cNvSpPr/>
              <p:nvPr/>
            </p:nvSpPr>
            <p:spPr>
              <a:xfrm flipH="1">
                <a:off x="5332163" y="3667061"/>
                <a:ext cx="16198" cy="9398"/>
              </a:xfrm>
              <a:custGeom>
                <a:avLst/>
                <a:gdLst>
                  <a:gd name="connsiteX0" fmla="*/ 24050 w 24050"/>
                  <a:gd name="connsiteY0" fmla="*/ 0 h 14732"/>
                  <a:gd name="connsiteX1" fmla="*/ 6197 w 24050"/>
                  <a:gd name="connsiteY1" fmla="*/ 9419 h 14732"/>
                  <a:gd name="connsiteX2" fmla="*/ 0 w 24050"/>
                  <a:gd name="connsiteY2" fmla="*/ 14732 h 14732"/>
                  <a:gd name="connsiteX3" fmla="*/ 24050 w 24050"/>
                  <a:gd name="connsiteY3" fmla="*/ 0 h 14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50" h="14732">
                    <a:moveTo>
                      <a:pt x="24050" y="0"/>
                    </a:moveTo>
                    <a:lnTo>
                      <a:pt x="6197" y="9419"/>
                    </a:lnTo>
                    <a:lnTo>
                      <a:pt x="0" y="14732"/>
                    </a:lnTo>
                    <a:lnTo>
                      <a:pt x="24050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8" name="Szabadkézi sokszög 157"/>
              <p:cNvSpPr/>
              <p:nvPr/>
            </p:nvSpPr>
            <p:spPr>
              <a:xfrm flipH="1">
                <a:off x="5348361" y="3676458"/>
                <a:ext cx="44219" cy="35905"/>
              </a:xfrm>
              <a:custGeom>
                <a:avLst/>
                <a:gdLst>
                  <a:gd name="connsiteX0" fmla="*/ 65655 w 65655"/>
                  <a:gd name="connsiteY0" fmla="*/ 0 h 56286"/>
                  <a:gd name="connsiteX1" fmla="*/ 55941 w 65655"/>
                  <a:gd name="connsiteY1" fmla="*/ 5950 h 56286"/>
                  <a:gd name="connsiteX2" fmla="*/ 0 w 65655"/>
                  <a:gd name="connsiteY2" fmla="*/ 56286 h 56286"/>
                  <a:gd name="connsiteX3" fmla="*/ 65655 w 65655"/>
                  <a:gd name="connsiteY3" fmla="*/ 0 h 56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655" h="56286">
                    <a:moveTo>
                      <a:pt x="65655" y="0"/>
                    </a:moveTo>
                    <a:lnTo>
                      <a:pt x="55941" y="5950"/>
                    </a:lnTo>
                    <a:lnTo>
                      <a:pt x="0" y="56286"/>
                    </a:lnTo>
                    <a:lnTo>
                      <a:pt x="65655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59" name="Csoportba foglalás 158"/>
              <p:cNvGrpSpPr/>
              <p:nvPr/>
            </p:nvGrpSpPr>
            <p:grpSpPr>
              <a:xfrm>
                <a:off x="5926641" y="3131633"/>
                <a:ext cx="285553" cy="760461"/>
                <a:chOff x="4635389" y="4442242"/>
                <a:chExt cx="464659" cy="692270"/>
              </a:xfrm>
            </p:grpSpPr>
            <p:sp>
              <p:nvSpPr>
                <p:cNvPr id="193" name="Szabadkézi sokszög 192"/>
                <p:cNvSpPr/>
                <p:nvPr/>
              </p:nvSpPr>
              <p:spPr>
                <a:xfrm>
                  <a:off x="4864514" y="4442242"/>
                  <a:ext cx="235534" cy="692269"/>
                </a:xfrm>
                <a:custGeom>
                  <a:avLst/>
                  <a:gdLst>
                    <a:gd name="connsiteX0" fmla="*/ 0 w 560090"/>
                    <a:gd name="connsiteY0" fmla="*/ 0 h 1216152"/>
                    <a:gd name="connsiteX1" fmla="*/ 228600 w 560090"/>
                    <a:gd name="connsiteY1" fmla="*/ 0 h 1216152"/>
                    <a:gd name="connsiteX2" fmla="*/ 406902 w 560090"/>
                    <a:gd name="connsiteY2" fmla="*/ 948564 h 1216152"/>
                    <a:gd name="connsiteX3" fmla="*/ 406902 w 560090"/>
                    <a:gd name="connsiteY3" fmla="*/ 948565 h 1216152"/>
                    <a:gd name="connsiteX4" fmla="*/ 426179 w 560090"/>
                    <a:gd name="connsiteY4" fmla="*/ 953909 h 1216152"/>
                    <a:gd name="connsiteX5" fmla="*/ 560090 w 560090"/>
                    <a:gd name="connsiteY5" fmla="*/ 1062534 h 1216152"/>
                    <a:gd name="connsiteX6" fmla="*/ 482008 w 560090"/>
                    <a:gd name="connsiteY6" fmla="*/ 1148424 h 1216152"/>
                    <a:gd name="connsiteX7" fmla="*/ 447138 w 560090"/>
                    <a:gd name="connsiteY7" fmla="*/ 1162624 h 1216152"/>
                    <a:gd name="connsiteX8" fmla="*/ 447138 w 560090"/>
                    <a:gd name="connsiteY8" fmla="*/ 1162623 h 1216152"/>
                    <a:gd name="connsiteX9" fmla="*/ 426179 w 560090"/>
                    <a:gd name="connsiteY9" fmla="*/ 1171158 h 1216152"/>
                    <a:gd name="connsiteX10" fmla="*/ 102890 w 560090"/>
                    <a:gd name="connsiteY10" fmla="*/ 1216152 h 1216152"/>
                    <a:gd name="connsiteX11" fmla="*/ 0 w 560090"/>
                    <a:gd name="connsiteY11" fmla="*/ 1216152 h 1216152"/>
                    <a:gd name="connsiteX12" fmla="*/ 0 w 560090"/>
                    <a:gd name="connsiteY12" fmla="*/ 1211910 h 1216152"/>
                    <a:gd name="connsiteX13" fmla="*/ 0 w 560090"/>
                    <a:gd name="connsiteY13" fmla="*/ 913156 h 1216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0090" h="1216152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406902" y="948564"/>
                      </a:lnTo>
                      <a:lnTo>
                        <a:pt x="406902" y="948565"/>
                      </a:lnTo>
                      <a:lnTo>
                        <a:pt x="426179" y="953909"/>
                      </a:lnTo>
                      <a:cubicBezTo>
                        <a:pt x="508916" y="981709"/>
                        <a:pt x="560090" y="1020114"/>
                        <a:pt x="560090" y="1062534"/>
                      </a:cubicBezTo>
                      <a:cubicBezTo>
                        <a:pt x="560090" y="1094350"/>
                        <a:pt x="531305" y="1123906"/>
                        <a:pt x="482008" y="1148424"/>
                      </a:cubicBezTo>
                      <a:lnTo>
                        <a:pt x="447138" y="1162624"/>
                      </a:lnTo>
                      <a:lnTo>
                        <a:pt x="447138" y="1162623"/>
                      </a:lnTo>
                      <a:lnTo>
                        <a:pt x="426179" y="1171158"/>
                      </a:lnTo>
                      <a:cubicBezTo>
                        <a:pt x="343443" y="1198958"/>
                        <a:pt x="229143" y="1216152"/>
                        <a:pt x="102890" y="1216152"/>
                      </a:cubicBezTo>
                      <a:lnTo>
                        <a:pt x="0" y="1216152"/>
                      </a:lnTo>
                      <a:lnTo>
                        <a:pt x="0" y="1211910"/>
                      </a:lnTo>
                      <a:lnTo>
                        <a:pt x="0" y="913156"/>
                      </a:ln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94" name="Szabadkézi sokszög 193"/>
                <p:cNvSpPr/>
                <p:nvPr/>
              </p:nvSpPr>
              <p:spPr>
                <a:xfrm flipH="1">
                  <a:off x="4635389" y="4442243"/>
                  <a:ext cx="235534" cy="692269"/>
                </a:xfrm>
                <a:custGeom>
                  <a:avLst/>
                  <a:gdLst>
                    <a:gd name="connsiteX0" fmla="*/ 0 w 560090"/>
                    <a:gd name="connsiteY0" fmla="*/ 0 h 1216152"/>
                    <a:gd name="connsiteX1" fmla="*/ 228600 w 560090"/>
                    <a:gd name="connsiteY1" fmla="*/ 0 h 1216152"/>
                    <a:gd name="connsiteX2" fmla="*/ 406902 w 560090"/>
                    <a:gd name="connsiteY2" fmla="*/ 948564 h 1216152"/>
                    <a:gd name="connsiteX3" fmla="*/ 406902 w 560090"/>
                    <a:gd name="connsiteY3" fmla="*/ 948565 h 1216152"/>
                    <a:gd name="connsiteX4" fmla="*/ 426179 w 560090"/>
                    <a:gd name="connsiteY4" fmla="*/ 953909 h 1216152"/>
                    <a:gd name="connsiteX5" fmla="*/ 560090 w 560090"/>
                    <a:gd name="connsiteY5" fmla="*/ 1062534 h 1216152"/>
                    <a:gd name="connsiteX6" fmla="*/ 482008 w 560090"/>
                    <a:gd name="connsiteY6" fmla="*/ 1148424 h 1216152"/>
                    <a:gd name="connsiteX7" fmla="*/ 447138 w 560090"/>
                    <a:gd name="connsiteY7" fmla="*/ 1162624 h 1216152"/>
                    <a:gd name="connsiteX8" fmla="*/ 447138 w 560090"/>
                    <a:gd name="connsiteY8" fmla="*/ 1162623 h 1216152"/>
                    <a:gd name="connsiteX9" fmla="*/ 426179 w 560090"/>
                    <a:gd name="connsiteY9" fmla="*/ 1171158 h 1216152"/>
                    <a:gd name="connsiteX10" fmla="*/ 102890 w 560090"/>
                    <a:gd name="connsiteY10" fmla="*/ 1216152 h 1216152"/>
                    <a:gd name="connsiteX11" fmla="*/ 0 w 560090"/>
                    <a:gd name="connsiteY11" fmla="*/ 1216152 h 1216152"/>
                    <a:gd name="connsiteX12" fmla="*/ 0 w 560090"/>
                    <a:gd name="connsiteY12" fmla="*/ 1211910 h 1216152"/>
                    <a:gd name="connsiteX13" fmla="*/ 0 w 560090"/>
                    <a:gd name="connsiteY13" fmla="*/ 913156 h 1216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0090" h="1216152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406902" y="948564"/>
                      </a:lnTo>
                      <a:lnTo>
                        <a:pt x="406902" y="948565"/>
                      </a:lnTo>
                      <a:lnTo>
                        <a:pt x="426179" y="953909"/>
                      </a:lnTo>
                      <a:cubicBezTo>
                        <a:pt x="508916" y="981709"/>
                        <a:pt x="560090" y="1020114"/>
                        <a:pt x="560090" y="1062534"/>
                      </a:cubicBezTo>
                      <a:cubicBezTo>
                        <a:pt x="560090" y="1094350"/>
                        <a:pt x="531305" y="1123906"/>
                        <a:pt x="482008" y="1148424"/>
                      </a:cubicBezTo>
                      <a:lnTo>
                        <a:pt x="447138" y="1162624"/>
                      </a:lnTo>
                      <a:lnTo>
                        <a:pt x="447138" y="1162623"/>
                      </a:lnTo>
                      <a:lnTo>
                        <a:pt x="426179" y="1171158"/>
                      </a:lnTo>
                      <a:cubicBezTo>
                        <a:pt x="343443" y="1198958"/>
                        <a:pt x="229143" y="1216152"/>
                        <a:pt x="102890" y="1216152"/>
                      </a:cubicBezTo>
                      <a:lnTo>
                        <a:pt x="0" y="1216152"/>
                      </a:lnTo>
                      <a:lnTo>
                        <a:pt x="0" y="1211910"/>
                      </a:lnTo>
                      <a:lnTo>
                        <a:pt x="0" y="913156"/>
                      </a:lnTo>
                      <a:close/>
                    </a:path>
                  </a:pathLst>
                </a:custGeom>
                <a:solidFill>
                  <a:srgbClr val="FFB4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160" name="Csoportba foglalás 159"/>
              <p:cNvGrpSpPr/>
              <p:nvPr/>
            </p:nvGrpSpPr>
            <p:grpSpPr>
              <a:xfrm>
                <a:off x="5136722" y="3073902"/>
                <a:ext cx="547823" cy="470403"/>
                <a:chOff x="4493581" y="2506367"/>
                <a:chExt cx="813392" cy="737420"/>
              </a:xfrm>
            </p:grpSpPr>
            <p:sp>
              <p:nvSpPr>
                <p:cNvPr id="185" name="Ellipszis 184"/>
                <p:cNvSpPr/>
                <p:nvPr/>
              </p:nvSpPr>
              <p:spPr>
                <a:xfrm>
                  <a:off x="4502539" y="2595201"/>
                  <a:ext cx="789793" cy="648586"/>
                </a:xfrm>
                <a:prstGeom prst="ellipse">
                  <a:avLst/>
                </a:prstGeom>
                <a:solidFill>
                  <a:srgbClr val="F491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186" name="Csoportba foglalás 185"/>
                <p:cNvGrpSpPr/>
                <p:nvPr/>
              </p:nvGrpSpPr>
              <p:grpSpPr>
                <a:xfrm>
                  <a:off x="4493581" y="2506367"/>
                  <a:ext cx="813392" cy="622936"/>
                  <a:chOff x="4493581" y="2506367"/>
                  <a:chExt cx="813392" cy="622936"/>
                </a:xfrm>
              </p:grpSpPr>
              <p:sp>
                <p:nvSpPr>
                  <p:cNvPr id="187" name="Ellipszis 186"/>
                  <p:cNvSpPr/>
                  <p:nvPr/>
                </p:nvSpPr>
                <p:spPr>
                  <a:xfrm rot="5400000">
                    <a:off x="4617808" y="2451940"/>
                    <a:ext cx="564935" cy="789792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88" name="Ellipszis 187"/>
                  <p:cNvSpPr/>
                  <p:nvPr/>
                </p:nvSpPr>
                <p:spPr>
                  <a:xfrm rot="16200000">
                    <a:off x="4658753" y="2641497"/>
                    <a:ext cx="460452" cy="51516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6">
                          <a:lumMod val="50000"/>
                        </a:schemeClr>
                      </a:gs>
                      <a:gs pos="30000">
                        <a:srgbClr val="00B050"/>
                      </a:gs>
                      <a:gs pos="77942">
                        <a:schemeClr val="accent1">
                          <a:lumMod val="50000"/>
                        </a:schemeClr>
                      </a:gs>
                      <a:gs pos="26000">
                        <a:schemeClr val="accent6">
                          <a:lumMod val="50000"/>
                        </a:schemeClr>
                      </a:gs>
                      <a:gs pos="16000">
                        <a:schemeClr val="tx1"/>
                      </a:gs>
                      <a:gs pos="90612">
                        <a:schemeClr val="accent5">
                          <a:lumMod val="50000"/>
                        </a:schemeClr>
                      </a:gs>
                      <a:gs pos="100000">
                        <a:schemeClr val="accent6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89" name="Ellipszis 188"/>
                  <p:cNvSpPr/>
                  <p:nvPr/>
                </p:nvSpPr>
                <p:spPr>
                  <a:xfrm>
                    <a:off x="5083728" y="2844489"/>
                    <a:ext cx="98791" cy="956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90" name="Szabadkézi sokszög 189"/>
                  <p:cNvSpPr/>
                  <p:nvPr/>
                </p:nvSpPr>
                <p:spPr>
                  <a:xfrm rot="5400000">
                    <a:off x="4731982" y="2418187"/>
                    <a:ext cx="336585" cy="789793"/>
                  </a:xfrm>
                  <a:custGeom>
                    <a:avLst/>
                    <a:gdLst>
                      <a:gd name="connsiteX0" fmla="*/ 409807 w 488321"/>
                      <a:gd name="connsiteY0" fmla="*/ 0 h 813392"/>
                      <a:gd name="connsiteX1" fmla="*/ 488321 w 488321"/>
                      <a:gd name="connsiteY1" fmla="*/ 7856 h 813392"/>
                      <a:gd name="connsiteX2" fmla="*/ 484236 w 488321"/>
                      <a:gd name="connsiteY2" fmla="*/ 8264 h 813392"/>
                      <a:gd name="connsiteX3" fmla="*/ 157019 w 488321"/>
                      <a:gd name="connsiteY3" fmla="*/ 406697 h 813392"/>
                      <a:gd name="connsiteX4" fmla="*/ 484236 w 488321"/>
                      <a:gd name="connsiteY4" fmla="*/ 805130 h 813392"/>
                      <a:gd name="connsiteX5" fmla="*/ 488312 w 488321"/>
                      <a:gd name="connsiteY5" fmla="*/ 805538 h 813392"/>
                      <a:gd name="connsiteX6" fmla="*/ 409807 w 488321"/>
                      <a:gd name="connsiteY6" fmla="*/ 813392 h 813392"/>
                      <a:gd name="connsiteX7" fmla="*/ 0 w 488321"/>
                      <a:gd name="connsiteY7" fmla="*/ 406696 h 813392"/>
                      <a:gd name="connsiteX8" fmla="*/ 409807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409807" y="0"/>
                        </a:moveTo>
                        <a:lnTo>
                          <a:pt x="488321" y="7856"/>
                        </a:lnTo>
                        <a:lnTo>
                          <a:pt x="484236" y="8264"/>
                        </a:lnTo>
                        <a:cubicBezTo>
                          <a:pt x="297494" y="46187"/>
                          <a:pt x="157019" y="210162"/>
                          <a:pt x="157019" y="406697"/>
                        </a:cubicBezTo>
                        <a:cubicBezTo>
                          <a:pt x="157019" y="603233"/>
                          <a:pt x="297494" y="767208"/>
                          <a:pt x="484236" y="805130"/>
                        </a:cubicBezTo>
                        <a:lnTo>
                          <a:pt x="488312" y="805538"/>
                        </a:lnTo>
                        <a:lnTo>
                          <a:pt x="409807" y="813392"/>
                        </a:lnTo>
                        <a:cubicBezTo>
                          <a:pt x="183477" y="813392"/>
                          <a:pt x="0" y="631308"/>
                          <a:pt x="0" y="406696"/>
                        </a:cubicBezTo>
                        <a:cubicBezTo>
                          <a:pt x="0" y="182084"/>
                          <a:pt x="183477" y="0"/>
                          <a:pt x="409807" y="0"/>
                        </a:cubicBezTo>
                        <a:close/>
                      </a:path>
                    </a:pathLst>
                  </a:custGeom>
                  <a:solidFill>
                    <a:srgbClr val="F46C1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91" name="Szabadkézi sokszög 190"/>
                  <p:cNvSpPr/>
                  <p:nvPr/>
                </p:nvSpPr>
                <p:spPr>
                  <a:xfrm rot="16200000">
                    <a:off x="4656116" y="2343832"/>
                    <a:ext cx="488321" cy="813392"/>
                  </a:xfrm>
                  <a:custGeom>
                    <a:avLst/>
                    <a:gdLst>
                      <a:gd name="connsiteX0" fmla="*/ 78514 w 488321"/>
                      <a:gd name="connsiteY0" fmla="*/ 0 h 813392"/>
                      <a:gd name="connsiteX1" fmla="*/ 488321 w 488321"/>
                      <a:gd name="connsiteY1" fmla="*/ 406696 h 813392"/>
                      <a:gd name="connsiteX2" fmla="*/ 78514 w 488321"/>
                      <a:gd name="connsiteY2" fmla="*/ 813392 h 813392"/>
                      <a:gd name="connsiteX3" fmla="*/ 0 w 488321"/>
                      <a:gd name="connsiteY3" fmla="*/ 805537 h 813392"/>
                      <a:gd name="connsiteX4" fmla="*/ 4085 w 488321"/>
                      <a:gd name="connsiteY4" fmla="*/ 805128 h 813392"/>
                      <a:gd name="connsiteX5" fmla="*/ 331302 w 488321"/>
                      <a:gd name="connsiteY5" fmla="*/ 406695 h 813392"/>
                      <a:gd name="connsiteX6" fmla="*/ 4085 w 488321"/>
                      <a:gd name="connsiteY6" fmla="*/ 8262 h 813392"/>
                      <a:gd name="connsiteX7" fmla="*/ 9 w 488321"/>
                      <a:gd name="connsiteY7" fmla="*/ 7855 h 813392"/>
                      <a:gd name="connsiteX8" fmla="*/ 78514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78514" y="0"/>
                        </a:moveTo>
                        <a:cubicBezTo>
                          <a:pt x="304844" y="0"/>
                          <a:pt x="488321" y="182084"/>
                          <a:pt x="488321" y="406696"/>
                        </a:cubicBezTo>
                        <a:cubicBezTo>
                          <a:pt x="488321" y="631308"/>
                          <a:pt x="304844" y="813392"/>
                          <a:pt x="78514" y="813392"/>
                        </a:cubicBezTo>
                        <a:lnTo>
                          <a:pt x="0" y="805537"/>
                        </a:lnTo>
                        <a:lnTo>
                          <a:pt x="4085" y="805128"/>
                        </a:lnTo>
                        <a:cubicBezTo>
                          <a:pt x="190827" y="767206"/>
                          <a:pt x="331302" y="603231"/>
                          <a:pt x="331302" y="406695"/>
                        </a:cubicBezTo>
                        <a:cubicBezTo>
                          <a:pt x="331302" y="210160"/>
                          <a:pt x="190827" y="46185"/>
                          <a:pt x="4085" y="8262"/>
                        </a:cubicBezTo>
                        <a:lnTo>
                          <a:pt x="9" y="7855"/>
                        </a:lnTo>
                        <a:lnTo>
                          <a:pt x="78514" y="0"/>
                        </a:lnTo>
                        <a:close/>
                      </a:path>
                    </a:pathLst>
                  </a:custGeom>
                  <a:solidFill>
                    <a:srgbClr val="F27D2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92" name="Ellipszis 191"/>
                  <p:cNvSpPr/>
                  <p:nvPr/>
                </p:nvSpPr>
                <p:spPr>
                  <a:xfrm>
                    <a:off x="4977692" y="2916033"/>
                    <a:ext cx="72000" cy="7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161" name="Csoportba foglalás 160"/>
              <p:cNvGrpSpPr/>
              <p:nvPr/>
            </p:nvGrpSpPr>
            <p:grpSpPr>
              <a:xfrm>
                <a:off x="6420936" y="3094632"/>
                <a:ext cx="547823" cy="465097"/>
                <a:chOff x="4493581" y="2506367"/>
                <a:chExt cx="813392" cy="729103"/>
              </a:xfrm>
            </p:grpSpPr>
            <p:sp>
              <p:nvSpPr>
                <p:cNvPr id="175" name="Ellipszis 174"/>
                <p:cNvSpPr/>
                <p:nvPr/>
              </p:nvSpPr>
              <p:spPr>
                <a:xfrm>
                  <a:off x="4512149" y="2555214"/>
                  <a:ext cx="789793" cy="680256"/>
                </a:xfrm>
                <a:prstGeom prst="ellipse">
                  <a:avLst/>
                </a:prstGeom>
                <a:solidFill>
                  <a:srgbClr val="F491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176" name="Csoportba foglalás 175"/>
                <p:cNvGrpSpPr/>
                <p:nvPr/>
              </p:nvGrpSpPr>
              <p:grpSpPr>
                <a:xfrm>
                  <a:off x="4493581" y="2506367"/>
                  <a:ext cx="813392" cy="622936"/>
                  <a:chOff x="4493581" y="2506367"/>
                  <a:chExt cx="813392" cy="622936"/>
                </a:xfrm>
              </p:grpSpPr>
              <p:sp>
                <p:nvSpPr>
                  <p:cNvPr id="177" name="Ellipszis 176"/>
                  <p:cNvSpPr/>
                  <p:nvPr/>
                </p:nvSpPr>
                <p:spPr>
                  <a:xfrm rot="5400000">
                    <a:off x="4617808" y="2451940"/>
                    <a:ext cx="564935" cy="789792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78" name="Ellipszis 177"/>
                  <p:cNvSpPr>
                    <a:spLocks noChangeAspect="1"/>
                  </p:cNvSpPr>
                  <p:nvPr/>
                </p:nvSpPr>
                <p:spPr>
                  <a:xfrm rot="16200000">
                    <a:off x="4658753" y="2641497"/>
                    <a:ext cx="460452" cy="51516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6">
                          <a:lumMod val="50000"/>
                        </a:schemeClr>
                      </a:gs>
                      <a:gs pos="30000">
                        <a:srgbClr val="00B050"/>
                      </a:gs>
                      <a:gs pos="77942">
                        <a:schemeClr val="accent1">
                          <a:lumMod val="50000"/>
                        </a:schemeClr>
                      </a:gs>
                      <a:gs pos="26000">
                        <a:schemeClr val="accent6">
                          <a:lumMod val="50000"/>
                        </a:schemeClr>
                      </a:gs>
                      <a:gs pos="16000">
                        <a:schemeClr val="tx1"/>
                      </a:gs>
                      <a:gs pos="90612">
                        <a:schemeClr val="accent5">
                          <a:lumMod val="50000"/>
                        </a:schemeClr>
                      </a:gs>
                      <a:gs pos="100000">
                        <a:schemeClr val="accent6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79" name="Ellipszis 178"/>
                  <p:cNvSpPr/>
                  <p:nvPr/>
                </p:nvSpPr>
                <p:spPr>
                  <a:xfrm>
                    <a:off x="5083728" y="2844489"/>
                    <a:ext cx="98791" cy="956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80" name="Szabadkézi sokszög 179"/>
                  <p:cNvSpPr/>
                  <p:nvPr/>
                </p:nvSpPr>
                <p:spPr>
                  <a:xfrm rot="5400000">
                    <a:off x="4731982" y="2418187"/>
                    <a:ext cx="336585" cy="789793"/>
                  </a:xfrm>
                  <a:custGeom>
                    <a:avLst/>
                    <a:gdLst>
                      <a:gd name="connsiteX0" fmla="*/ 409807 w 488321"/>
                      <a:gd name="connsiteY0" fmla="*/ 0 h 813392"/>
                      <a:gd name="connsiteX1" fmla="*/ 488321 w 488321"/>
                      <a:gd name="connsiteY1" fmla="*/ 7856 h 813392"/>
                      <a:gd name="connsiteX2" fmla="*/ 484236 w 488321"/>
                      <a:gd name="connsiteY2" fmla="*/ 8264 h 813392"/>
                      <a:gd name="connsiteX3" fmla="*/ 157019 w 488321"/>
                      <a:gd name="connsiteY3" fmla="*/ 406697 h 813392"/>
                      <a:gd name="connsiteX4" fmla="*/ 484236 w 488321"/>
                      <a:gd name="connsiteY4" fmla="*/ 805130 h 813392"/>
                      <a:gd name="connsiteX5" fmla="*/ 488312 w 488321"/>
                      <a:gd name="connsiteY5" fmla="*/ 805538 h 813392"/>
                      <a:gd name="connsiteX6" fmla="*/ 409807 w 488321"/>
                      <a:gd name="connsiteY6" fmla="*/ 813392 h 813392"/>
                      <a:gd name="connsiteX7" fmla="*/ 0 w 488321"/>
                      <a:gd name="connsiteY7" fmla="*/ 406696 h 813392"/>
                      <a:gd name="connsiteX8" fmla="*/ 409807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409807" y="0"/>
                        </a:moveTo>
                        <a:lnTo>
                          <a:pt x="488321" y="7856"/>
                        </a:lnTo>
                        <a:lnTo>
                          <a:pt x="484236" y="8264"/>
                        </a:lnTo>
                        <a:cubicBezTo>
                          <a:pt x="297494" y="46187"/>
                          <a:pt x="157019" y="210162"/>
                          <a:pt x="157019" y="406697"/>
                        </a:cubicBezTo>
                        <a:cubicBezTo>
                          <a:pt x="157019" y="603233"/>
                          <a:pt x="297494" y="767208"/>
                          <a:pt x="484236" y="805130"/>
                        </a:cubicBezTo>
                        <a:lnTo>
                          <a:pt x="488312" y="805538"/>
                        </a:lnTo>
                        <a:lnTo>
                          <a:pt x="409807" y="813392"/>
                        </a:lnTo>
                        <a:cubicBezTo>
                          <a:pt x="183477" y="813392"/>
                          <a:pt x="0" y="631308"/>
                          <a:pt x="0" y="406696"/>
                        </a:cubicBezTo>
                        <a:cubicBezTo>
                          <a:pt x="0" y="182084"/>
                          <a:pt x="183477" y="0"/>
                          <a:pt x="409807" y="0"/>
                        </a:cubicBezTo>
                        <a:close/>
                      </a:path>
                    </a:pathLst>
                  </a:custGeom>
                  <a:solidFill>
                    <a:srgbClr val="F46C1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82" name="Szabadkézi sokszög 181"/>
                  <p:cNvSpPr/>
                  <p:nvPr/>
                </p:nvSpPr>
                <p:spPr>
                  <a:xfrm rot="16200000">
                    <a:off x="4656116" y="2343832"/>
                    <a:ext cx="488321" cy="813392"/>
                  </a:xfrm>
                  <a:custGeom>
                    <a:avLst/>
                    <a:gdLst>
                      <a:gd name="connsiteX0" fmla="*/ 78514 w 488321"/>
                      <a:gd name="connsiteY0" fmla="*/ 0 h 813392"/>
                      <a:gd name="connsiteX1" fmla="*/ 488321 w 488321"/>
                      <a:gd name="connsiteY1" fmla="*/ 406696 h 813392"/>
                      <a:gd name="connsiteX2" fmla="*/ 78514 w 488321"/>
                      <a:gd name="connsiteY2" fmla="*/ 813392 h 813392"/>
                      <a:gd name="connsiteX3" fmla="*/ 0 w 488321"/>
                      <a:gd name="connsiteY3" fmla="*/ 805537 h 813392"/>
                      <a:gd name="connsiteX4" fmla="*/ 4085 w 488321"/>
                      <a:gd name="connsiteY4" fmla="*/ 805128 h 813392"/>
                      <a:gd name="connsiteX5" fmla="*/ 331302 w 488321"/>
                      <a:gd name="connsiteY5" fmla="*/ 406695 h 813392"/>
                      <a:gd name="connsiteX6" fmla="*/ 4085 w 488321"/>
                      <a:gd name="connsiteY6" fmla="*/ 8262 h 813392"/>
                      <a:gd name="connsiteX7" fmla="*/ 9 w 488321"/>
                      <a:gd name="connsiteY7" fmla="*/ 7855 h 813392"/>
                      <a:gd name="connsiteX8" fmla="*/ 78514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78514" y="0"/>
                        </a:moveTo>
                        <a:cubicBezTo>
                          <a:pt x="304844" y="0"/>
                          <a:pt x="488321" y="182084"/>
                          <a:pt x="488321" y="406696"/>
                        </a:cubicBezTo>
                        <a:cubicBezTo>
                          <a:pt x="488321" y="631308"/>
                          <a:pt x="304844" y="813392"/>
                          <a:pt x="78514" y="813392"/>
                        </a:cubicBezTo>
                        <a:lnTo>
                          <a:pt x="0" y="805537"/>
                        </a:lnTo>
                        <a:lnTo>
                          <a:pt x="4085" y="805128"/>
                        </a:lnTo>
                        <a:cubicBezTo>
                          <a:pt x="190827" y="767206"/>
                          <a:pt x="331302" y="603231"/>
                          <a:pt x="331302" y="406695"/>
                        </a:cubicBezTo>
                        <a:cubicBezTo>
                          <a:pt x="331302" y="210160"/>
                          <a:pt x="190827" y="46185"/>
                          <a:pt x="4085" y="8262"/>
                        </a:cubicBezTo>
                        <a:lnTo>
                          <a:pt x="9" y="7855"/>
                        </a:lnTo>
                        <a:lnTo>
                          <a:pt x="78514" y="0"/>
                        </a:lnTo>
                        <a:close/>
                      </a:path>
                    </a:pathLst>
                  </a:custGeom>
                  <a:solidFill>
                    <a:srgbClr val="F27D2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84" name="Ellipszis 183"/>
                  <p:cNvSpPr/>
                  <p:nvPr/>
                </p:nvSpPr>
                <p:spPr>
                  <a:xfrm>
                    <a:off x="4977692" y="2916033"/>
                    <a:ext cx="72000" cy="7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sp>
            <p:nvSpPr>
              <p:cNvPr id="162" name="Ellipszis 161"/>
              <p:cNvSpPr/>
              <p:nvPr/>
            </p:nvSpPr>
            <p:spPr>
              <a:xfrm>
                <a:off x="6746991" y="3627832"/>
                <a:ext cx="340233" cy="304391"/>
              </a:xfrm>
              <a:prstGeom prst="ellipse">
                <a:avLst/>
              </a:prstGeom>
              <a:solidFill>
                <a:srgbClr val="FFB1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3" name="Szabadkézi sokszög 162"/>
              <p:cNvSpPr/>
              <p:nvPr/>
            </p:nvSpPr>
            <p:spPr>
              <a:xfrm rot="1132413" flipH="1">
                <a:off x="6473716" y="2982578"/>
                <a:ext cx="651456" cy="200780"/>
              </a:xfrm>
              <a:custGeom>
                <a:avLst/>
                <a:gdLst>
                  <a:gd name="connsiteX0" fmla="*/ 1399896 w 2279250"/>
                  <a:gd name="connsiteY0" fmla="*/ 69905 h 549294"/>
                  <a:gd name="connsiteX1" fmla="*/ 1755590 w 2279250"/>
                  <a:gd name="connsiteY1" fmla="*/ 209825 h 549294"/>
                  <a:gd name="connsiteX2" fmla="*/ 1756066 w 2279250"/>
                  <a:gd name="connsiteY2" fmla="*/ 210038 h 549294"/>
                  <a:gd name="connsiteX3" fmla="*/ 1756067 w 2279250"/>
                  <a:gd name="connsiteY3" fmla="*/ 210038 h 549294"/>
                  <a:gd name="connsiteX4" fmla="*/ 1908236 w 2279250"/>
                  <a:gd name="connsiteY4" fmla="*/ 277996 h 549294"/>
                  <a:gd name="connsiteX5" fmla="*/ 2278157 w 2279250"/>
                  <a:gd name="connsiteY5" fmla="*/ 527379 h 549294"/>
                  <a:gd name="connsiteX6" fmla="*/ 1310823 w 2279250"/>
                  <a:gd name="connsiteY6" fmla="*/ 315508 h 549294"/>
                  <a:gd name="connsiteX7" fmla="*/ 1160909 w 2279250"/>
                  <a:gd name="connsiteY7" fmla="*/ 258852 h 549294"/>
                  <a:gd name="connsiteX8" fmla="*/ 1160908 w 2279250"/>
                  <a:gd name="connsiteY8" fmla="*/ 258852 h 549294"/>
                  <a:gd name="connsiteX9" fmla="*/ 1160905 w 2279250"/>
                  <a:gd name="connsiteY9" fmla="*/ 258851 h 549294"/>
                  <a:gd name="connsiteX10" fmla="*/ 981610 w 2279250"/>
                  <a:gd name="connsiteY10" fmla="*/ 261257 h 549294"/>
                  <a:gd name="connsiteX11" fmla="*/ 0 w 2279250"/>
                  <a:gd name="connsiteY11" fmla="*/ 130628 h 549294"/>
                  <a:gd name="connsiteX12" fmla="*/ 599522 w 2279250"/>
                  <a:gd name="connsiteY12" fmla="*/ 10264 h 549294"/>
                  <a:gd name="connsiteX13" fmla="*/ 611812 w 2279250"/>
                  <a:gd name="connsiteY13" fmla="*/ 9755 h 549294"/>
                  <a:gd name="connsiteX14" fmla="*/ 611815 w 2279250"/>
                  <a:gd name="connsiteY14" fmla="*/ 9757 h 549294"/>
                  <a:gd name="connsiteX15" fmla="*/ 783780 w 2279250"/>
                  <a:gd name="connsiteY15" fmla="*/ 2654 h 549294"/>
                  <a:gd name="connsiteX16" fmla="*/ 981609 w 2279250"/>
                  <a:gd name="connsiteY16" fmla="*/ 0 h 549294"/>
                  <a:gd name="connsiteX17" fmla="*/ 1179438 w 2279250"/>
                  <a:gd name="connsiteY17" fmla="*/ 2655 h 549294"/>
                  <a:gd name="connsiteX18" fmla="*/ 1209711 w 2279250"/>
                  <a:gd name="connsiteY18" fmla="*/ 3905 h 549294"/>
                  <a:gd name="connsiteX19" fmla="*/ 1213016 w 2279250"/>
                  <a:gd name="connsiteY19" fmla="*/ 4951 h 549294"/>
                  <a:gd name="connsiteX20" fmla="*/ 1399896 w 2279250"/>
                  <a:gd name="connsiteY20" fmla="*/ 69905 h 549294"/>
                  <a:gd name="connsiteX0" fmla="*/ 1863715 w 2743069"/>
                  <a:gd name="connsiteY0" fmla="*/ 69905 h 549294"/>
                  <a:gd name="connsiteX1" fmla="*/ 2219409 w 2743069"/>
                  <a:gd name="connsiteY1" fmla="*/ 209825 h 549294"/>
                  <a:gd name="connsiteX2" fmla="*/ 2219885 w 2743069"/>
                  <a:gd name="connsiteY2" fmla="*/ 210038 h 549294"/>
                  <a:gd name="connsiteX3" fmla="*/ 2219886 w 2743069"/>
                  <a:gd name="connsiteY3" fmla="*/ 210038 h 549294"/>
                  <a:gd name="connsiteX4" fmla="*/ 2372055 w 2743069"/>
                  <a:gd name="connsiteY4" fmla="*/ 277996 h 549294"/>
                  <a:gd name="connsiteX5" fmla="*/ 2741976 w 2743069"/>
                  <a:gd name="connsiteY5" fmla="*/ 527379 h 549294"/>
                  <a:gd name="connsiteX6" fmla="*/ 1774642 w 2743069"/>
                  <a:gd name="connsiteY6" fmla="*/ 315508 h 549294"/>
                  <a:gd name="connsiteX7" fmla="*/ 1624728 w 2743069"/>
                  <a:gd name="connsiteY7" fmla="*/ 258852 h 549294"/>
                  <a:gd name="connsiteX8" fmla="*/ 1624727 w 2743069"/>
                  <a:gd name="connsiteY8" fmla="*/ 258852 h 549294"/>
                  <a:gd name="connsiteX9" fmla="*/ 1624724 w 2743069"/>
                  <a:gd name="connsiteY9" fmla="*/ 258851 h 549294"/>
                  <a:gd name="connsiteX10" fmla="*/ 1445429 w 2743069"/>
                  <a:gd name="connsiteY10" fmla="*/ 261257 h 549294"/>
                  <a:gd name="connsiteX11" fmla="*/ -1 w 2743069"/>
                  <a:gd name="connsiteY11" fmla="*/ 96750 h 549294"/>
                  <a:gd name="connsiteX12" fmla="*/ 1063341 w 2743069"/>
                  <a:gd name="connsiteY12" fmla="*/ 10264 h 549294"/>
                  <a:gd name="connsiteX13" fmla="*/ 1075631 w 2743069"/>
                  <a:gd name="connsiteY13" fmla="*/ 9755 h 549294"/>
                  <a:gd name="connsiteX14" fmla="*/ 1075634 w 2743069"/>
                  <a:gd name="connsiteY14" fmla="*/ 9757 h 549294"/>
                  <a:gd name="connsiteX15" fmla="*/ 1247599 w 2743069"/>
                  <a:gd name="connsiteY15" fmla="*/ 2654 h 549294"/>
                  <a:gd name="connsiteX16" fmla="*/ 1445428 w 2743069"/>
                  <a:gd name="connsiteY16" fmla="*/ 0 h 549294"/>
                  <a:gd name="connsiteX17" fmla="*/ 1643257 w 2743069"/>
                  <a:gd name="connsiteY17" fmla="*/ 2655 h 549294"/>
                  <a:gd name="connsiteX18" fmla="*/ 1673530 w 2743069"/>
                  <a:gd name="connsiteY18" fmla="*/ 3905 h 549294"/>
                  <a:gd name="connsiteX19" fmla="*/ 1676835 w 2743069"/>
                  <a:gd name="connsiteY19" fmla="*/ 4951 h 549294"/>
                  <a:gd name="connsiteX20" fmla="*/ 1863715 w 2743069"/>
                  <a:gd name="connsiteY20" fmla="*/ 69905 h 549294"/>
                  <a:gd name="connsiteX0" fmla="*/ 1863715 w 2516820"/>
                  <a:gd name="connsiteY0" fmla="*/ 69905 h 470630"/>
                  <a:gd name="connsiteX1" fmla="*/ 2219409 w 2516820"/>
                  <a:gd name="connsiteY1" fmla="*/ 209825 h 470630"/>
                  <a:gd name="connsiteX2" fmla="*/ 2219885 w 2516820"/>
                  <a:gd name="connsiteY2" fmla="*/ 210038 h 470630"/>
                  <a:gd name="connsiteX3" fmla="*/ 2219886 w 2516820"/>
                  <a:gd name="connsiteY3" fmla="*/ 210038 h 470630"/>
                  <a:gd name="connsiteX4" fmla="*/ 2372055 w 2516820"/>
                  <a:gd name="connsiteY4" fmla="*/ 277996 h 470630"/>
                  <a:gd name="connsiteX5" fmla="*/ 2471577 w 2516820"/>
                  <a:gd name="connsiteY5" fmla="*/ 427453 h 470630"/>
                  <a:gd name="connsiteX6" fmla="*/ 1774642 w 2516820"/>
                  <a:gd name="connsiteY6" fmla="*/ 315508 h 470630"/>
                  <a:gd name="connsiteX7" fmla="*/ 1624728 w 2516820"/>
                  <a:gd name="connsiteY7" fmla="*/ 258852 h 470630"/>
                  <a:gd name="connsiteX8" fmla="*/ 1624727 w 2516820"/>
                  <a:gd name="connsiteY8" fmla="*/ 258852 h 470630"/>
                  <a:gd name="connsiteX9" fmla="*/ 1624724 w 2516820"/>
                  <a:gd name="connsiteY9" fmla="*/ 258851 h 470630"/>
                  <a:gd name="connsiteX10" fmla="*/ 1445429 w 2516820"/>
                  <a:gd name="connsiteY10" fmla="*/ 261257 h 470630"/>
                  <a:gd name="connsiteX11" fmla="*/ -1 w 2516820"/>
                  <a:gd name="connsiteY11" fmla="*/ 96750 h 470630"/>
                  <a:gd name="connsiteX12" fmla="*/ 1063341 w 2516820"/>
                  <a:gd name="connsiteY12" fmla="*/ 10264 h 470630"/>
                  <a:gd name="connsiteX13" fmla="*/ 1075631 w 2516820"/>
                  <a:gd name="connsiteY13" fmla="*/ 9755 h 470630"/>
                  <a:gd name="connsiteX14" fmla="*/ 1075634 w 2516820"/>
                  <a:gd name="connsiteY14" fmla="*/ 9757 h 470630"/>
                  <a:gd name="connsiteX15" fmla="*/ 1247599 w 2516820"/>
                  <a:gd name="connsiteY15" fmla="*/ 2654 h 470630"/>
                  <a:gd name="connsiteX16" fmla="*/ 1445428 w 2516820"/>
                  <a:gd name="connsiteY16" fmla="*/ 0 h 470630"/>
                  <a:gd name="connsiteX17" fmla="*/ 1643257 w 2516820"/>
                  <a:gd name="connsiteY17" fmla="*/ 2655 h 470630"/>
                  <a:gd name="connsiteX18" fmla="*/ 1673530 w 2516820"/>
                  <a:gd name="connsiteY18" fmla="*/ 3905 h 470630"/>
                  <a:gd name="connsiteX19" fmla="*/ 1676835 w 2516820"/>
                  <a:gd name="connsiteY19" fmla="*/ 4951 h 470630"/>
                  <a:gd name="connsiteX20" fmla="*/ 1863715 w 2516820"/>
                  <a:gd name="connsiteY20" fmla="*/ 69905 h 470630"/>
                  <a:gd name="connsiteX0" fmla="*/ 1863715 w 2546988"/>
                  <a:gd name="connsiteY0" fmla="*/ 69905 h 450160"/>
                  <a:gd name="connsiteX1" fmla="*/ 2219409 w 2546988"/>
                  <a:gd name="connsiteY1" fmla="*/ 209825 h 450160"/>
                  <a:gd name="connsiteX2" fmla="*/ 2219885 w 2546988"/>
                  <a:gd name="connsiteY2" fmla="*/ 210038 h 450160"/>
                  <a:gd name="connsiteX3" fmla="*/ 2219886 w 2546988"/>
                  <a:gd name="connsiteY3" fmla="*/ 210038 h 450160"/>
                  <a:gd name="connsiteX4" fmla="*/ 2372055 w 2546988"/>
                  <a:gd name="connsiteY4" fmla="*/ 277996 h 450160"/>
                  <a:gd name="connsiteX5" fmla="*/ 2471577 w 2546988"/>
                  <a:gd name="connsiteY5" fmla="*/ 427453 h 450160"/>
                  <a:gd name="connsiteX6" fmla="*/ 1774642 w 2546988"/>
                  <a:gd name="connsiteY6" fmla="*/ 315508 h 450160"/>
                  <a:gd name="connsiteX7" fmla="*/ 1624728 w 2546988"/>
                  <a:gd name="connsiteY7" fmla="*/ 258852 h 450160"/>
                  <a:gd name="connsiteX8" fmla="*/ 1624727 w 2546988"/>
                  <a:gd name="connsiteY8" fmla="*/ 258852 h 450160"/>
                  <a:gd name="connsiteX9" fmla="*/ 1624724 w 2546988"/>
                  <a:gd name="connsiteY9" fmla="*/ 258851 h 450160"/>
                  <a:gd name="connsiteX10" fmla="*/ 1445429 w 2546988"/>
                  <a:gd name="connsiteY10" fmla="*/ 261257 h 450160"/>
                  <a:gd name="connsiteX11" fmla="*/ -1 w 2546988"/>
                  <a:gd name="connsiteY11" fmla="*/ 96750 h 450160"/>
                  <a:gd name="connsiteX12" fmla="*/ 1063341 w 2546988"/>
                  <a:gd name="connsiteY12" fmla="*/ 10264 h 450160"/>
                  <a:gd name="connsiteX13" fmla="*/ 1075631 w 2546988"/>
                  <a:gd name="connsiteY13" fmla="*/ 9755 h 450160"/>
                  <a:gd name="connsiteX14" fmla="*/ 1075634 w 2546988"/>
                  <a:gd name="connsiteY14" fmla="*/ 9757 h 450160"/>
                  <a:gd name="connsiteX15" fmla="*/ 1247599 w 2546988"/>
                  <a:gd name="connsiteY15" fmla="*/ 2654 h 450160"/>
                  <a:gd name="connsiteX16" fmla="*/ 1445428 w 2546988"/>
                  <a:gd name="connsiteY16" fmla="*/ 0 h 450160"/>
                  <a:gd name="connsiteX17" fmla="*/ 1643257 w 2546988"/>
                  <a:gd name="connsiteY17" fmla="*/ 2655 h 450160"/>
                  <a:gd name="connsiteX18" fmla="*/ 1673530 w 2546988"/>
                  <a:gd name="connsiteY18" fmla="*/ 3905 h 450160"/>
                  <a:gd name="connsiteX19" fmla="*/ 1676835 w 2546988"/>
                  <a:gd name="connsiteY19" fmla="*/ 4951 h 450160"/>
                  <a:gd name="connsiteX20" fmla="*/ 1863715 w 2546988"/>
                  <a:gd name="connsiteY20" fmla="*/ 69905 h 450160"/>
                  <a:gd name="connsiteX0" fmla="*/ 1863715 w 2567056"/>
                  <a:gd name="connsiteY0" fmla="*/ 69905 h 502806"/>
                  <a:gd name="connsiteX1" fmla="*/ 2219409 w 2567056"/>
                  <a:gd name="connsiteY1" fmla="*/ 209825 h 502806"/>
                  <a:gd name="connsiteX2" fmla="*/ 2219885 w 2567056"/>
                  <a:gd name="connsiteY2" fmla="*/ 210038 h 502806"/>
                  <a:gd name="connsiteX3" fmla="*/ 2219886 w 2567056"/>
                  <a:gd name="connsiteY3" fmla="*/ 210038 h 502806"/>
                  <a:gd name="connsiteX4" fmla="*/ 2372055 w 2567056"/>
                  <a:gd name="connsiteY4" fmla="*/ 277996 h 502806"/>
                  <a:gd name="connsiteX5" fmla="*/ 2504799 w 2567056"/>
                  <a:gd name="connsiteY5" fmla="*/ 496015 h 502806"/>
                  <a:gd name="connsiteX6" fmla="*/ 1774642 w 2567056"/>
                  <a:gd name="connsiteY6" fmla="*/ 315508 h 502806"/>
                  <a:gd name="connsiteX7" fmla="*/ 1624728 w 2567056"/>
                  <a:gd name="connsiteY7" fmla="*/ 258852 h 502806"/>
                  <a:gd name="connsiteX8" fmla="*/ 1624727 w 2567056"/>
                  <a:gd name="connsiteY8" fmla="*/ 258852 h 502806"/>
                  <a:gd name="connsiteX9" fmla="*/ 1624724 w 2567056"/>
                  <a:gd name="connsiteY9" fmla="*/ 258851 h 502806"/>
                  <a:gd name="connsiteX10" fmla="*/ 1445429 w 2567056"/>
                  <a:gd name="connsiteY10" fmla="*/ 261257 h 502806"/>
                  <a:gd name="connsiteX11" fmla="*/ -1 w 2567056"/>
                  <a:gd name="connsiteY11" fmla="*/ 96750 h 502806"/>
                  <a:gd name="connsiteX12" fmla="*/ 1063341 w 2567056"/>
                  <a:gd name="connsiteY12" fmla="*/ 10264 h 502806"/>
                  <a:gd name="connsiteX13" fmla="*/ 1075631 w 2567056"/>
                  <a:gd name="connsiteY13" fmla="*/ 9755 h 502806"/>
                  <a:gd name="connsiteX14" fmla="*/ 1075634 w 2567056"/>
                  <a:gd name="connsiteY14" fmla="*/ 9757 h 502806"/>
                  <a:gd name="connsiteX15" fmla="*/ 1247599 w 2567056"/>
                  <a:gd name="connsiteY15" fmla="*/ 2654 h 502806"/>
                  <a:gd name="connsiteX16" fmla="*/ 1445428 w 2567056"/>
                  <a:gd name="connsiteY16" fmla="*/ 0 h 502806"/>
                  <a:gd name="connsiteX17" fmla="*/ 1643257 w 2567056"/>
                  <a:gd name="connsiteY17" fmla="*/ 2655 h 502806"/>
                  <a:gd name="connsiteX18" fmla="*/ 1673530 w 2567056"/>
                  <a:gd name="connsiteY18" fmla="*/ 3905 h 502806"/>
                  <a:gd name="connsiteX19" fmla="*/ 1676835 w 2567056"/>
                  <a:gd name="connsiteY19" fmla="*/ 4951 h 502806"/>
                  <a:gd name="connsiteX20" fmla="*/ 1863715 w 2567056"/>
                  <a:gd name="connsiteY20" fmla="*/ 69905 h 50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67056" h="502806">
                    <a:moveTo>
                      <a:pt x="1863715" y="69905"/>
                    </a:moveTo>
                    <a:cubicBezTo>
                      <a:pt x="1991127" y="116113"/>
                      <a:pt x="2111261" y="163571"/>
                      <a:pt x="2219409" y="209825"/>
                    </a:cubicBezTo>
                    <a:lnTo>
                      <a:pt x="2219885" y="210038"/>
                    </a:lnTo>
                    <a:lnTo>
                      <a:pt x="2219886" y="210038"/>
                    </a:lnTo>
                    <a:lnTo>
                      <a:pt x="2372055" y="277996"/>
                    </a:lnTo>
                    <a:cubicBezTo>
                      <a:pt x="2609516" y="389088"/>
                      <a:pt x="2598758" y="468378"/>
                      <a:pt x="2504799" y="496015"/>
                    </a:cubicBezTo>
                    <a:cubicBezTo>
                      <a:pt x="2435586" y="516373"/>
                      <a:pt x="2284289" y="500343"/>
                      <a:pt x="1774642" y="315508"/>
                    </a:cubicBezTo>
                    <a:lnTo>
                      <a:pt x="1624728" y="258852"/>
                    </a:lnTo>
                    <a:lnTo>
                      <a:pt x="1624727" y="258852"/>
                    </a:lnTo>
                    <a:cubicBezTo>
                      <a:pt x="1624726" y="258852"/>
                      <a:pt x="1624725" y="258851"/>
                      <a:pt x="1624724" y="258851"/>
                    </a:cubicBezTo>
                    <a:lnTo>
                      <a:pt x="1445429" y="261257"/>
                    </a:lnTo>
                    <a:cubicBezTo>
                      <a:pt x="903299" y="261257"/>
                      <a:pt x="-1" y="168894"/>
                      <a:pt x="-1" y="96750"/>
                    </a:cubicBezTo>
                    <a:cubicBezTo>
                      <a:pt x="-2" y="42641"/>
                      <a:pt x="711027" y="30094"/>
                      <a:pt x="1063341" y="10264"/>
                    </a:cubicBezTo>
                    <a:lnTo>
                      <a:pt x="1075631" y="9755"/>
                    </a:lnTo>
                    <a:cubicBezTo>
                      <a:pt x="1075632" y="9756"/>
                      <a:pt x="1075633" y="9756"/>
                      <a:pt x="1075634" y="9757"/>
                    </a:cubicBezTo>
                    <a:lnTo>
                      <a:pt x="1247599" y="2654"/>
                    </a:lnTo>
                    <a:cubicBezTo>
                      <a:pt x="1311500" y="914"/>
                      <a:pt x="1377661" y="0"/>
                      <a:pt x="1445428" y="0"/>
                    </a:cubicBezTo>
                    <a:cubicBezTo>
                      <a:pt x="1513194" y="0"/>
                      <a:pt x="1579357" y="914"/>
                      <a:pt x="1643257" y="2655"/>
                    </a:cubicBezTo>
                    <a:lnTo>
                      <a:pt x="1673530" y="3905"/>
                    </a:lnTo>
                    <a:lnTo>
                      <a:pt x="1676835" y="4951"/>
                    </a:lnTo>
                    <a:cubicBezTo>
                      <a:pt x="1737500" y="25102"/>
                      <a:pt x="1800010" y="46800"/>
                      <a:pt x="1863715" y="6990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4" name="Szabadkézi sokszög 163"/>
              <p:cNvSpPr/>
              <p:nvPr/>
            </p:nvSpPr>
            <p:spPr>
              <a:xfrm>
                <a:off x="6069563" y="4150827"/>
                <a:ext cx="284869" cy="384180"/>
              </a:xfrm>
              <a:custGeom>
                <a:avLst/>
                <a:gdLst>
                  <a:gd name="connsiteX0" fmla="*/ 404692 w 404692"/>
                  <a:gd name="connsiteY0" fmla="*/ 0 h 539998"/>
                  <a:gd name="connsiteX1" fmla="*/ 404692 w 404692"/>
                  <a:gd name="connsiteY1" fmla="*/ 493302 h 539998"/>
                  <a:gd name="connsiteX2" fmla="*/ 392629 w 404692"/>
                  <a:gd name="connsiteY2" fmla="*/ 496693 h 539998"/>
                  <a:gd name="connsiteX3" fmla="*/ 199030 w 404692"/>
                  <a:gd name="connsiteY3" fmla="*/ 528995 h 539998"/>
                  <a:gd name="connsiteX4" fmla="*/ 328 w 404692"/>
                  <a:gd name="connsiteY4" fmla="*/ 539963 h 539998"/>
                  <a:gd name="connsiteX5" fmla="*/ 328 w 404692"/>
                  <a:gd name="connsiteY5" fmla="*/ 539998 h 539998"/>
                  <a:gd name="connsiteX6" fmla="*/ 8 w 404692"/>
                  <a:gd name="connsiteY6" fmla="*/ 539981 h 539998"/>
                  <a:gd name="connsiteX7" fmla="*/ 0 w 404692"/>
                  <a:gd name="connsiteY7" fmla="*/ 539982 h 539998"/>
                  <a:gd name="connsiteX8" fmla="*/ 0 w 404692"/>
                  <a:gd name="connsiteY8" fmla="*/ 39821 h 539998"/>
                  <a:gd name="connsiteX9" fmla="*/ 10 w 404692"/>
                  <a:gd name="connsiteY9" fmla="*/ 39821 h 539998"/>
                  <a:gd name="connsiteX10" fmla="*/ 179457 w 404692"/>
                  <a:gd name="connsiteY10" fmla="*/ 32091 h 539998"/>
                  <a:gd name="connsiteX11" fmla="*/ 373645 w 404692"/>
                  <a:gd name="connsiteY11" fmla="*/ 6810 h 539998"/>
                  <a:gd name="connsiteX12" fmla="*/ 404692 w 404692"/>
                  <a:gd name="connsiteY12" fmla="*/ 0 h 53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4692" h="539998">
                    <a:moveTo>
                      <a:pt x="404692" y="0"/>
                    </a:moveTo>
                    <a:lnTo>
                      <a:pt x="404692" y="493302"/>
                    </a:lnTo>
                    <a:lnTo>
                      <a:pt x="392629" y="496693"/>
                    </a:lnTo>
                    <a:cubicBezTo>
                      <a:pt x="329165" y="510891"/>
                      <a:pt x="264577" y="521717"/>
                      <a:pt x="199030" y="528995"/>
                    </a:cubicBezTo>
                    <a:lnTo>
                      <a:pt x="328" y="539963"/>
                    </a:lnTo>
                    <a:lnTo>
                      <a:pt x="328" y="539998"/>
                    </a:lnTo>
                    <a:lnTo>
                      <a:pt x="8" y="539981"/>
                    </a:lnTo>
                    <a:lnTo>
                      <a:pt x="0" y="539982"/>
                    </a:lnTo>
                    <a:lnTo>
                      <a:pt x="0" y="39821"/>
                    </a:lnTo>
                    <a:lnTo>
                      <a:pt x="10" y="39821"/>
                    </a:lnTo>
                    <a:lnTo>
                      <a:pt x="179457" y="32091"/>
                    </a:lnTo>
                    <a:cubicBezTo>
                      <a:pt x="245204" y="26395"/>
                      <a:pt x="309988" y="17922"/>
                      <a:pt x="373645" y="6810"/>
                    </a:cubicBezTo>
                    <a:lnTo>
                      <a:pt x="404692" y="0"/>
                    </a:lnTo>
                    <a:close/>
                  </a:path>
                </a:pathLst>
              </a:custGeom>
              <a:solidFill>
                <a:srgbClr val="FFC0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8" name="Szabadkézi sokszög 167"/>
              <p:cNvSpPr/>
              <p:nvPr/>
            </p:nvSpPr>
            <p:spPr>
              <a:xfrm>
                <a:off x="5799148" y="4174881"/>
                <a:ext cx="315200" cy="359574"/>
              </a:xfrm>
              <a:custGeom>
                <a:avLst/>
                <a:gdLst>
                  <a:gd name="connsiteX0" fmla="*/ 0 w 404692"/>
                  <a:gd name="connsiteY0" fmla="*/ 0 h 540000"/>
                  <a:gd name="connsiteX1" fmla="*/ 31047 w 404692"/>
                  <a:gd name="connsiteY1" fmla="*/ 6810 h 540000"/>
                  <a:gd name="connsiteX2" fmla="*/ 225235 w 404692"/>
                  <a:gd name="connsiteY2" fmla="*/ 32091 h 540000"/>
                  <a:gd name="connsiteX3" fmla="*/ 404692 w 404692"/>
                  <a:gd name="connsiteY3" fmla="*/ 39822 h 540000"/>
                  <a:gd name="connsiteX4" fmla="*/ 404692 w 404692"/>
                  <a:gd name="connsiteY4" fmla="*/ 539983 h 540000"/>
                  <a:gd name="connsiteX5" fmla="*/ 404364 w 404692"/>
                  <a:gd name="connsiteY5" fmla="*/ 540000 h 540000"/>
                  <a:gd name="connsiteX6" fmla="*/ 404364 w 404692"/>
                  <a:gd name="connsiteY6" fmla="*/ 539963 h 540000"/>
                  <a:gd name="connsiteX7" fmla="*/ 205662 w 404692"/>
                  <a:gd name="connsiteY7" fmla="*/ 528995 h 540000"/>
                  <a:gd name="connsiteX8" fmla="*/ 12063 w 404692"/>
                  <a:gd name="connsiteY8" fmla="*/ 496693 h 540000"/>
                  <a:gd name="connsiteX9" fmla="*/ 0 w 404692"/>
                  <a:gd name="connsiteY9" fmla="*/ 493303 h 540000"/>
                  <a:gd name="connsiteX10" fmla="*/ 0 w 404692"/>
                  <a:gd name="connsiteY10" fmla="*/ 0 h 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4692" h="540000">
                    <a:moveTo>
                      <a:pt x="0" y="0"/>
                    </a:moveTo>
                    <a:lnTo>
                      <a:pt x="31047" y="6810"/>
                    </a:lnTo>
                    <a:cubicBezTo>
                      <a:pt x="94704" y="17922"/>
                      <a:pt x="159488" y="26395"/>
                      <a:pt x="225235" y="32091"/>
                    </a:cubicBezTo>
                    <a:lnTo>
                      <a:pt x="404692" y="39822"/>
                    </a:lnTo>
                    <a:lnTo>
                      <a:pt x="404692" y="539983"/>
                    </a:lnTo>
                    <a:lnTo>
                      <a:pt x="404364" y="540000"/>
                    </a:lnTo>
                    <a:lnTo>
                      <a:pt x="404364" y="539963"/>
                    </a:lnTo>
                    <a:lnTo>
                      <a:pt x="205662" y="528995"/>
                    </a:lnTo>
                    <a:cubicBezTo>
                      <a:pt x="140115" y="521717"/>
                      <a:pt x="75528" y="510891"/>
                      <a:pt x="12063" y="496693"/>
                    </a:cubicBezTo>
                    <a:lnTo>
                      <a:pt x="0" y="4933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9" name="Ellipszis 168"/>
              <p:cNvSpPr/>
              <p:nvPr/>
            </p:nvSpPr>
            <p:spPr>
              <a:xfrm>
                <a:off x="6397304" y="3630655"/>
                <a:ext cx="24246" cy="22964"/>
              </a:xfrm>
              <a:prstGeom prst="ellipse">
                <a:avLst/>
              </a:prstGeom>
              <a:solidFill>
                <a:srgbClr val="F27D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0" name="Szabadkézi sokszög 169"/>
              <p:cNvSpPr/>
              <p:nvPr/>
            </p:nvSpPr>
            <p:spPr>
              <a:xfrm rot="20467587">
                <a:off x="4985468" y="2958745"/>
                <a:ext cx="651455" cy="195375"/>
              </a:xfrm>
              <a:custGeom>
                <a:avLst/>
                <a:gdLst>
                  <a:gd name="connsiteX0" fmla="*/ 1399896 w 2279250"/>
                  <a:gd name="connsiteY0" fmla="*/ 69905 h 549294"/>
                  <a:gd name="connsiteX1" fmla="*/ 1755590 w 2279250"/>
                  <a:gd name="connsiteY1" fmla="*/ 209825 h 549294"/>
                  <a:gd name="connsiteX2" fmla="*/ 1756066 w 2279250"/>
                  <a:gd name="connsiteY2" fmla="*/ 210038 h 549294"/>
                  <a:gd name="connsiteX3" fmla="*/ 1756067 w 2279250"/>
                  <a:gd name="connsiteY3" fmla="*/ 210038 h 549294"/>
                  <a:gd name="connsiteX4" fmla="*/ 1908236 w 2279250"/>
                  <a:gd name="connsiteY4" fmla="*/ 277996 h 549294"/>
                  <a:gd name="connsiteX5" fmla="*/ 2278157 w 2279250"/>
                  <a:gd name="connsiteY5" fmla="*/ 527379 h 549294"/>
                  <a:gd name="connsiteX6" fmla="*/ 1310823 w 2279250"/>
                  <a:gd name="connsiteY6" fmla="*/ 315508 h 549294"/>
                  <a:gd name="connsiteX7" fmla="*/ 1160909 w 2279250"/>
                  <a:gd name="connsiteY7" fmla="*/ 258852 h 549294"/>
                  <a:gd name="connsiteX8" fmla="*/ 1160908 w 2279250"/>
                  <a:gd name="connsiteY8" fmla="*/ 258852 h 549294"/>
                  <a:gd name="connsiteX9" fmla="*/ 1160905 w 2279250"/>
                  <a:gd name="connsiteY9" fmla="*/ 258851 h 549294"/>
                  <a:gd name="connsiteX10" fmla="*/ 981610 w 2279250"/>
                  <a:gd name="connsiteY10" fmla="*/ 261257 h 549294"/>
                  <a:gd name="connsiteX11" fmla="*/ 0 w 2279250"/>
                  <a:gd name="connsiteY11" fmla="*/ 130628 h 549294"/>
                  <a:gd name="connsiteX12" fmla="*/ 599522 w 2279250"/>
                  <a:gd name="connsiteY12" fmla="*/ 10264 h 549294"/>
                  <a:gd name="connsiteX13" fmla="*/ 611812 w 2279250"/>
                  <a:gd name="connsiteY13" fmla="*/ 9755 h 549294"/>
                  <a:gd name="connsiteX14" fmla="*/ 611815 w 2279250"/>
                  <a:gd name="connsiteY14" fmla="*/ 9757 h 549294"/>
                  <a:gd name="connsiteX15" fmla="*/ 783780 w 2279250"/>
                  <a:gd name="connsiteY15" fmla="*/ 2654 h 549294"/>
                  <a:gd name="connsiteX16" fmla="*/ 981609 w 2279250"/>
                  <a:gd name="connsiteY16" fmla="*/ 0 h 549294"/>
                  <a:gd name="connsiteX17" fmla="*/ 1179438 w 2279250"/>
                  <a:gd name="connsiteY17" fmla="*/ 2655 h 549294"/>
                  <a:gd name="connsiteX18" fmla="*/ 1209711 w 2279250"/>
                  <a:gd name="connsiteY18" fmla="*/ 3905 h 549294"/>
                  <a:gd name="connsiteX19" fmla="*/ 1213016 w 2279250"/>
                  <a:gd name="connsiteY19" fmla="*/ 4951 h 549294"/>
                  <a:gd name="connsiteX20" fmla="*/ 1399896 w 2279250"/>
                  <a:gd name="connsiteY20" fmla="*/ 69905 h 549294"/>
                  <a:gd name="connsiteX0" fmla="*/ 1863715 w 2743069"/>
                  <a:gd name="connsiteY0" fmla="*/ 69905 h 549294"/>
                  <a:gd name="connsiteX1" fmla="*/ 2219409 w 2743069"/>
                  <a:gd name="connsiteY1" fmla="*/ 209825 h 549294"/>
                  <a:gd name="connsiteX2" fmla="*/ 2219885 w 2743069"/>
                  <a:gd name="connsiteY2" fmla="*/ 210038 h 549294"/>
                  <a:gd name="connsiteX3" fmla="*/ 2219886 w 2743069"/>
                  <a:gd name="connsiteY3" fmla="*/ 210038 h 549294"/>
                  <a:gd name="connsiteX4" fmla="*/ 2372055 w 2743069"/>
                  <a:gd name="connsiteY4" fmla="*/ 277996 h 549294"/>
                  <a:gd name="connsiteX5" fmla="*/ 2741976 w 2743069"/>
                  <a:gd name="connsiteY5" fmla="*/ 527379 h 549294"/>
                  <a:gd name="connsiteX6" fmla="*/ 1774642 w 2743069"/>
                  <a:gd name="connsiteY6" fmla="*/ 315508 h 549294"/>
                  <a:gd name="connsiteX7" fmla="*/ 1624728 w 2743069"/>
                  <a:gd name="connsiteY7" fmla="*/ 258852 h 549294"/>
                  <a:gd name="connsiteX8" fmla="*/ 1624727 w 2743069"/>
                  <a:gd name="connsiteY8" fmla="*/ 258852 h 549294"/>
                  <a:gd name="connsiteX9" fmla="*/ 1624724 w 2743069"/>
                  <a:gd name="connsiteY9" fmla="*/ 258851 h 549294"/>
                  <a:gd name="connsiteX10" fmla="*/ 1445429 w 2743069"/>
                  <a:gd name="connsiteY10" fmla="*/ 261257 h 549294"/>
                  <a:gd name="connsiteX11" fmla="*/ -1 w 2743069"/>
                  <a:gd name="connsiteY11" fmla="*/ 96750 h 549294"/>
                  <a:gd name="connsiteX12" fmla="*/ 1063341 w 2743069"/>
                  <a:gd name="connsiteY12" fmla="*/ 10264 h 549294"/>
                  <a:gd name="connsiteX13" fmla="*/ 1075631 w 2743069"/>
                  <a:gd name="connsiteY13" fmla="*/ 9755 h 549294"/>
                  <a:gd name="connsiteX14" fmla="*/ 1075634 w 2743069"/>
                  <a:gd name="connsiteY14" fmla="*/ 9757 h 549294"/>
                  <a:gd name="connsiteX15" fmla="*/ 1247599 w 2743069"/>
                  <a:gd name="connsiteY15" fmla="*/ 2654 h 549294"/>
                  <a:gd name="connsiteX16" fmla="*/ 1445428 w 2743069"/>
                  <a:gd name="connsiteY16" fmla="*/ 0 h 549294"/>
                  <a:gd name="connsiteX17" fmla="*/ 1643257 w 2743069"/>
                  <a:gd name="connsiteY17" fmla="*/ 2655 h 549294"/>
                  <a:gd name="connsiteX18" fmla="*/ 1673530 w 2743069"/>
                  <a:gd name="connsiteY18" fmla="*/ 3905 h 549294"/>
                  <a:gd name="connsiteX19" fmla="*/ 1676835 w 2743069"/>
                  <a:gd name="connsiteY19" fmla="*/ 4951 h 549294"/>
                  <a:gd name="connsiteX20" fmla="*/ 1863715 w 2743069"/>
                  <a:gd name="connsiteY20" fmla="*/ 69905 h 549294"/>
                  <a:gd name="connsiteX0" fmla="*/ 1863715 w 2516820"/>
                  <a:gd name="connsiteY0" fmla="*/ 69905 h 470630"/>
                  <a:gd name="connsiteX1" fmla="*/ 2219409 w 2516820"/>
                  <a:gd name="connsiteY1" fmla="*/ 209825 h 470630"/>
                  <a:gd name="connsiteX2" fmla="*/ 2219885 w 2516820"/>
                  <a:gd name="connsiteY2" fmla="*/ 210038 h 470630"/>
                  <a:gd name="connsiteX3" fmla="*/ 2219886 w 2516820"/>
                  <a:gd name="connsiteY3" fmla="*/ 210038 h 470630"/>
                  <a:gd name="connsiteX4" fmla="*/ 2372055 w 2516820"/>
                  <a:gd name="connsiteY4" fmla="*/ 277996 h 470630"/>
                  <a:gd name="connsiteX5" fmla="*/ 2471577 w 2516820"/>
                  <a:gd name="connsiteY5" fmla="*/ 427453 h 470630"/>
                  <a:gd name="connsiteX6" fmla="*/ 1774642 w 2516820"/>
                  <a:gd name="connsiteY6" fmla="*/ 315508 h 470630"/>
                  <a:gd name="connsiteX7" fmla="*/ 1624728 w 2516820"/>
                  <a:gd name="connsiteY7" fmla="*/ 258852 h 470630"/>
                  <a:gd name="connsiteX8" fmla="*/ 1624727 w 2516820"/>
                  <a:gd name="connsiteY8" fmla="*/ 258852 h 470630"/>
                  <a:gd name="connsiteX9" fmla="*/ 1624724 w 2516820"/>
                  <a:gd name="connsiteY9" fmla="*/ 258851 h 470630"/>
                  <a:gd name="connsiteX10" fmla="*/ 1445429 w 2516820"/>
                  <a:gd name="connsiteY10" fmla="*/ 261257 h 470630"/>
                  <a:gd name="connsiteX11" fmla="*/ -1 w 2516820"/>
                  <a:gd name="connsiteY11" fmla="*/ 96750 h 470630"/>
                  <a:gd name="connsiteX12" fmla="*/ 1063341 w 2516820"/>
                  <a:gd name="connsiteY12" fmla="*/ 10264 h 470630"/>
                  <a:gd name="connsiteX13" fmla="*/ 1075631 w 2516820"/>
                  <a:gd name="connsiteY13" fmla="*/ 9755 h 470630"/>
                  <a:gd name="connsiteX14" fmla="*/ 1075634 w 2516820"/>
                  <a:gd name="connsiteY14" fmla="*/ 9757 h 470630"/>
                  <a:gd name="connsiteX15" fmla="*/ 1247599 w 2516820"/>
                  <a:gd name="connsiteY15" fmla="*/ 2654 h 470630"/>
                  <a:gd name="connsiteX16" fmla="*/ 1445428 w 2516820"/>
                  <a:gd name="connsiteY16" fmla="*/ 0 h 470630"/>
                  <a:gd name="connsiteX17" fmla="*/ 1643257 w 2516820"/>
                  <a:gd name="connsiteY17" fmla="*/ 2655 h 470630"/>
                  <a:gd name="connsiteX18" fmla="*/ 1673530 w 2516820"/>
                  <a:gd name="connsiteY18" fmla="*/ 3905 h 470630"/>
                  <a:gd name="connsiteX19" fmla="*/ 1676835 w 2516820"/>
                  <a:gd name="connsiteY19" fmla="*/ 4951 h 470630"/>
                  <a:gd name="connsiteX20" fmla="*/ 1863715 w 2516820"/>
                  <a:gd name="connsiteY20" fmla="*/ 69905 h 470630"/>
                  <a:gd name="connsiteX0" fmla="*/ 1863715 w 2546988"/>
                  <a:gd name="connsiteY0" fmla="*/ 69905 h 450160"/>
                  <a:gd name="connsiteX1" fmla="*/ 2219409 w 2546988"/>
                  <a:gd name="connsiteY1" fmla="*/ 209825 h 450160"/>
                  <a:gd name="connsiteX2" fmla="*/ 2219885 w 2546988"/>
                  <a:gd name="connsiteY2" fmla="*/ 210038 h 450160"/>
                  <a:gd name="connsiteX3" fmla="*/ 2219886 w 2546988"/>
                  <a:gd name="connsiteY3" fmla="*/ 210038 h 450160"/>
                  <a:gd name="connsiteX4" fmla="*/ 2372055 w 2546988"/>
                  <a:gd name="connsiteY4" fmla="*/ 277996 h 450160"/>
                  <a:gd name="connsiteX5" fmla="*/ 2471577 w 2546988"/>
                  <a:gd name="connsiteY5" fmla="*/ 427453 h 450160"/>
                  <a:gd name="connsiteX6" fmla="*/ 1774642 w 2546988"/>
                  <a:gd name="connsiteY6" fmla="*/ 315508 h 450160"/>
                  <a:gd name="connsiteX7" fmla="*/ 1624728 w 2546988"/>
                  <a:gd name="connsiteY7" fmla="*/ 258852 h 450160"/>
                  <a:gd name="connsiteX8" fmla="*/ 1624727 w 2546988"/>
                  <a:gd name="connsiteY8" fmla="*/ 258852 h 450160"/>
                  <a:gd name="connsiteX9" fmla="*/ 1624724 w 2546988"/>
                  <a:gd name="connsiteY9" fmla="*/ 258851 h 450160"/>
                  <a:gd name="connsiteX10" fmla="*/ 1445429 w 2546988"/>
                  <a:gd name="connsiteY10" fmla="*/ 261257 h 450160"/>
                  <a:gd name="connsiteX11" fmla="*/ -1 w 2546988"/>
                  <a:gd name="connsiteY11" fmla="*/ 96750 h 450160"/>
                  <a:gd name="connsiteX12" fmla="*/ 1063341 w 2546988"/>
                  <a:gd name="connsiteY12" fmla="*/ 10264 h 450160"/>
                  <a:gd name="connsiteX13" fmla="*/ 1075631 w 2546988"/>
                  <a:gd name="connsiteY13" fmla="*/ 9755 h 450160"/>
                  <a:gd name="connsiteX14" fmla="*/ 1075634 w 2546988"/>
                  <a:gd name="connsiteY14" fmla="*/ 9757 h 450160"/>
                  <a:gd name="connsiteX15" fmla="*/ 1247599 w 2546988"/>
                  <a:gd name="connsiteY15" fmla="*/ 2654 h 450160"/>
                  <a:gd name="connsiteX16" fmla="*/ 1445428 w 2546988"/>
                  <a:gd name="connsiteY16" fmla="*/ 0 h 450160"/>
                  <a:gd name="connsiteX17" fmla="*/ 1643257 w 2546988"/>
                  <a:gd name="connsiteY17" fmla="*/ 2655 h 450160"/>
                  <a:gd name="connsiteX18" fmla="*/ 1673530 w 2546988"/>
                  <a:gd name="connsiteY18" fmla="*/ 3905 h 450160"/>
                  <a:gd name="connsiteX19" fmla="*/ 1676835 w 2546988"/>
                  <a:gd name="connsiteY19" fmla="*/ 4951 h 450160"/>
                  <a:gd name="connsiteX20" fmla="*/ 1863715 w 2546988"/>
                  <a:gd name="connsiteY20" fmla="*/ 69905 h 450160"/>
                  <a:gd name="connsiteX0" fmla="*/ 1863715 w 2567056"/>
                  <a:gd name="connsiteY0" fmla="*/ 69905 h 502806"/>
                  <a:gd name="connsiteX1" fmla="*/ 2219409 w 2567056"/>
                  <a:gd name="connsiteY1" fmla="*/ 209825 h 502806"/>
                  <a:gd name="connsiteX2" fmla="*/ 2219885 w 2567056"/>
                  <a:gd name="connsiteY2" fmla="*/ 210038 h 502806"/>
                  <a:gd name="connsiteX3" fmla="*/ 2219886 w 2567056"/>
                  <a:gd name="connsiteY3" fmla="*/ 210038 h 502806"/>
                  <a:gd name="connsiteX4" fmla="*/ 2372055 w 2567056"/>
                  <a:gd name="connsiteY4" fmla="*/ 277996 h 502806"/>
                  <a:gd name="connsiteX5" fmla="*/ 2504799 w 2567056"/>
                  <a:gd name="connsiteY5" fmla="*/ 496015 h 502806"/>
                  <a:gd name="connsiteX6" fmla="*/ 1774642 w 2567056"/>
                  <a:gd name="connsiteY6" fmla="*/ 315508 h 502806"/>
                  <a:gd name="connsiteX7" fmla="*/ 1624728 w 2567056"/>
                  <a:gd name="connsiteY7" fmla="*/ 258852 h 502806"/>
                  <a:gd name="connsiteX8" fmla="*/ 1624727 w 2567056"/>
                  <a:gd name="connsiteY8" fmla="*/ 258852 h 502806"/>
                  <a:gd name="connsiteX9" fmla="*/ 1624724 w 2567056"/>
                  <a:gd name="connsiteY9" fmla="*/ 258851 h 502806"/>
                  <a:gd name="connsiteX10" fmla="*/ 1445429 w 2567056"/>
                  <a:gd name="connsiteY10" fmla="*/ 261257 h 502806"/>
                  <a:gd name="connsiteX11" fmla="*/ -1 w 2567056"/>
                  <a:gd name="connsiteY11" fmla="*/ 96750 h 502806"/>
                  <a:gd name="connsiteX12" fmla="*/ 1063341 w 2567056"/>
                  <a:gd name="connsiteY12" fmla="*/ 10264 h 502806"/>
                  <a:gd name="connsiteX13" fmla="*/ 1075631 w 2567056"/>
                  <a:gd name="connsiteY13" fmla="*/ 9755 h 502806"/>
                  <a:gd name="connsiteX14" fmla="*/ 1075634 w 2567056"/>
                  <a:gd name="connsiteY14" fmla="*/ 9757 h 502806"/>
                  <a:gd name="connsiteX15" fmla="*/ 1247599 w 2567056"/>
                  <a:gd name="connsiteY15" fmla="*/ 2654 h 502806"/>
                  <a:gd name="connsiteX16" fmla="*/ 1445428 w 2567056"/>
                  <a:gd name="connsiteY16" fmla="*/ 0 h 502806"/>
                  <a:gd name="connsiteX17" fmla="*/ 1643257 w 2567056"/>
                  <a:gd name="connsiteY17" fmla="*/ 2655 h 502806"/>
                  <a:gd name="connsiteX18" fmla="*/ 1673530 w 2567056"/>
                  <a:gd name="connsiteY18" fmla="*/ 3905 h 502806"/>
                  <a:gd name="connsiteX19" fmla="*/ 1676835 w 2567056"/>
                  <a:gd name="connsiteY19" fmla="*/ 4951 h 502806"/>
                  <a:gd name="connsiteX20" fmla="*/ 1863715 w 2567056"/>
                  <a:gd name="connsiteY20" fmla="*/ 69905 h 50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67056" h="502806">
                    <a:moveTo>
                      <a:pt x="1863715" y="69905"/>
                    </a:moveTo>
                    <a:cubicBezTo>
                      <a:pt x="1991127" y="116113"/>
                      <a:pt x="2111261" y="163571"/>
                      <a:pt x="2219409" y="209825"/>
                    </a:cubicBezTo>
                    <a:lnTo>
                      <a:pt x="2219885" y="210038"/>
                    </a:lnTo>
                    <a:lnTo>
                      <a:pt x="2219886" y="210038"/>
                    </a:lnTo>
                    <a:lnTo>
                      <a:pt x="2372055" y="277996"/>
                    </a:lnTo>
                    <a:cubicBezTo>
                      <a:pt x="2609516" y="389088"/>
                      <a:pt x="2598758" y="468378"/>
                      <a:pt x="2504799" y="496015"/>
                    </a:cubicBezTo>
                    <a:cubicBezTo>
                      <a:pt x="2435586" y="516373"/>
                      <a:pt x="2284289" y="500343"/>
                      <a:pt x="1774642" y="315508"/>
                    </a:cubicBezTo>
                    <a:lnTo>
                      <a:pt x="1624728" y="258852"/>
                    </a:lnTo>
                    <a:lnTo>
                      <a:pt x="1624727" y="258852"/>
                    </a:lnTo>
                    <a:cubicBezTo>
                      <a:pt x="1624726" y="258852"/>
                      <a:pt x="1624725" y="258851"/>
                      <a:pt x="1624724" y="258851"/>
                    </a:cubicBezTo>
                    <a:lnTo>
                      <a:pt x="1445429" y="261257"/>
                    </a:lnTo>
                    <a:cubicBezTo>
                      <a:pt x="903299" y="261257"/>
                      <a:pt x="-1" y="168894"/>
                      <a:pt x="-1" y="96750"/>
                    </a:cubicBezTo>
                    <a:cubicBezTo>
                      <a:pt x="-2" y="42641"/>
                      <a:pt x="711027" y="30094"/>
                      <a:pt x="1063341" y="10264"/>
                    </a:cubicBezTo>
                    <a:lnTo>
                      <a:pt x="1075631" y="9755"/>
                    </a:lnTo>
                    <a:cubicBezTo>
                      <a:pt x="1075632" y="9756"/>
                      <a:pt x="1075633" y="9756"/>
                      <a:pt x="1075634" y="9757"/>
                    </a:cubicBezTo>
                    <a:lnTo>
                      <a:pt x="1247599" y="2654"/>
                    </a:lnTo>
                    <a:cubicBezTo>
                      <a:pt x="1311500" y="914"/>
                      <a:pt x="1377661" y="0"/>
                      <a:pt x="1445428" y="0"/>
                    </a:cubicBezTo>
                    <a:cubicBezTo>
                      <a:pt x="1513194" y="0"/>
                      <a:pt x="1579357" y="914"/>
                      <a:pt x="1643257" y="2655"/>
                    </a:cubicBezTo>
                    <a:lnTo>
                      <a:pt x="1673530" y="3905"/>
                    </a:lnTo>
                    <a:lnTo>
                      <a:pt x="1676835" y="4951"/>
                    </a:lnTo>
                    <a:cubicBezTo>
                      <a:pt x="1737500" y="25102"/>
                      <a:pt x="1800010" y="46800"/>
                      <a:pt x="1863715" y="6990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71" name="Csoportba foglalás 170"/>
              <p:cNvGrpSpPr/>
              <p:nvPr/>
            </p:nvGrpSpPr>
            <p:grpSpPr>
              <a:xfrm>
                <a:off x="5797879" y="4478845"/>
                <a:ext cx="558229" cy="624512"/>
                <a:chOff x="5797879" y="4478845"/>
                <a:chExt cx="558229" cy="624512"/>
              </a:xfrm>
            </p:grpSpPr>
            <p:sp>
              <p:nvSpPr>
                <p:cNvPr id="173" name="Szabadkézi sokszög 172"/>
                <p:cNvSpPr/>
                <p:nvPr/>
              </p:nvSpPr>
              <p:spPr>
                <a:xfrm>
                  <a:off x="6059344" y="4478845"/>
                  <a:ext cx="296764" cy="619579"/>
                </a:xfrm>
                <a:custGeom>
                  <a:avLst/>
                  <a:gdLst>
                    <a:gd name="connsiteX0" fmla="*/ 296764 w 296764"/>
                    <a:gd name="connsiteY0" fmla="*/ 0 h 619579"/>
                    <a:gd name="connsiteX1" fmla="*/ 296764 w 296764"/>
                    <a:gd name="connsiteY1" fmla="*/ 566001 h 619579"/>
                    <a:gd name="connsiteX2" fmla="*/ 287918 w 296764"/>
                    <a:gd name="connsiteY2" fmla="*/ 569892 h 619579"/>
                    <a:gd name="connsiteX3" fmla="*/ 145951 w 296764"/>
                    <a:gd name="connsiteY3" fmla="*/ 606954 h 619579"/>
                    <a:gd name="connsiteX4" fmla="*/ 241 w 296764"/>
                    <a:gd name="connsiteY4" fmla="*/ 619539 h 619579"/>
                    <a:gd name="connsiteX5" fmla="*/ 241 w 296764"/>
                    <a:gd name="connsiteY5" fmla="*/ 619579 h 619579"/>
                    <a:gd name="connsiteX6" fmla="*/ 7 w 296764"/>
                    <a:gd name="connsiteY6" fmla="*/ 619559 h 619579"/>
                    <a:gd name="connsiteX7" fmla="*/ 0 w 296764"/>
                    <a:gd name="connsiteY7" fmla="*/ 619560 h 619579"/>
                    <a:gd name="connsiteX8" fmla="*/ 0 w 296764"/>
                    <a:gd name="connsiteY8" fmla="*/ 45689 h 619579"/>
                    <a:gd name="connsiteX9" fmla="*/ 8 w 296764"/>
                    <a:gd name="connsiteY9" fmla="*/ 45690 h 619579"/>
                    <a:gd name="connsiteX10" fmla="*/ 131598 w 296764"/>
                    <a:gd name="connsiteY10" fmla="*/ 36820 h 619579"/>
                    <a:gd name="connsiteX11" fmla="*/ 273997 w 296764"/>
                    <a:gd name="connsiteY11" fmla="*/ 7813 h 619579"/>
                    <a:gd name="connsiteX12" fmla="*/ 296764 w 296764"/>
                    <a:gd name="connsiteY12" fmla="*/ 0 h 619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6764" h="619579">
                      <a:moveTo>
                        <a:pt x="296764" y="0"/>
                      </a:moveTo>
                      <a:lnTo>
                        <a:pt x="296764" y="566001"/>
                      </a:lnTo>
                      <a:lnTo>
                        <a:pt x="287918" y="569892"/>
                      </a:lnTo>
                      <a:cubicBezTo>
                        <a:pt x="241380" y="586182"/>
                        <a:pt x="194017" y="598604"/>
                        <a:pt x="145951" y="606954"/>
                      </a:cubicBezTo>
                      <a:lnTo>
                        <a:pt x="241" y="619539"/>
                      </a:lnTo>
                      <a:lnTo>
                        <a:pt x="241" y="619579"/>
                      </a:lnTo>
                      <a:lnTo>
                        <a:pt x="7" y="619559"/>
                      </a:lnTo>
                      <a:lnTo>
                        <a:pt x="0" y="619560"/>
                      </a:lnTo>
                      <a:lnTo>
                        <a:pt x="0" y="45689"/>
                      </a:lnTo>
                      <a:lnTo>
                        <a:pt x="8" y="45690"/>
                      </a:lnTo>
                      <a:lnTo>
                        <a:pt x="131598" y="36820"/>
                      </a:lnTo>
                      <a:cubicBezTo>
                        <a:pt x="179811" y="30285"/>
                        <a:pt x="227317" y="20563"/>
                        <a:pt x="273997" y="7813"/>
                      </a:cubicBezTo>
                      <a:lnTo>
                        <a:pt x="296764" y="0"/>
                      </a:lnTo>
                      <a:close/>
                    </a:path>
                  </a:pathLst>
                </a:custGeom>
                <a:solidFill>
                  <a:srgbClr val="FFC5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74" name="Szabadkézi sokszög 173"/>
                <p:cNvSpPr/>
                <p:nvPr/>
              </p:nvSpPr>
              <p:spPr>
                <a:xfrm>
                  <a:off x="5797879" y="4483776"/>
                  <a:ext cx="296763" cy="619581"/>
                </a:xfrm>
                <a:custGeom>
                  <a:avLst/>
                  <a:gdLst>
                    <a:gd name="connsiteX0" fmla="*/ 0 w 296763"/>
                    <a:gd name="connsiteY0" fmla="*/ 0 h 619581"/>
                    <a:gd name="connsiteX1" fmla="*/ 22767 w 296763"/>
                    <a:gd name="connsiteY1" fmla="*/ 7813 h 619581"/>
                    <a:gd name="connsiteX2" fmla="*/ 165167 w 296763"/>
                    <a:gd name="connsiteY2" fmla="*/ 36820 h 619581"/>
                    <a:gd name="connsiteX3" fmla="*/ 296763 w 296763"/>
                    <a:gd name="connsiteY3" fmla="*/ 45690 h 619581"/>
                    <a:gd name="connsiteX4" fmla="*/ 296763 w 296763"/>
                    <a:gd name="connsiteY4" fmla="*/ 619561 h 619581"/>
                    <a:gd name="connsiteX5" fmla="*/ 296523 w 296763"/>
                    <a:gd name="connsiteY5" fmla="*/ 619581 h 619581"/>
                    <a:gd name="connsiteX6" fmla="*/ 296523 w 296763"/>
                    <a:gd name="connsiteY6" fmla="*/ 619539 h 619581"/>
                    <a:gd name="connsiteX7" fmla="*/ 150814 w 296763"/>
                    <a:gd name="connsiteY7" fmla="*/ 606954 h 619581"/>
                    <a:gd name="connsiteX8" fmla="*/ 8846 w 296763"/>
                    <a:gd name="connsiteY8" fmla="*/ 569892 h 619581"/>
                    <a:gd name="connsiteX9" fmla="*/ 0 w 296763"/>
                    <a:gd name="connsiteY9" fmla="*/ 566001 h 619581"/>
                    <a:gd name="connsiteX10" fmla="*/ 0 w 296763"/>
                    <a:gd name="connsiteY10" fmla="*/ 0 h 619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6763" h="619581">
                      <a:moveTo>
                        <a:pt x="0" y="0"/>
                      </a:moveTo>
                      <a:lnTo>
                        <a:pt x="22767" y="7813"/>
                      </a:lnTo>
                      <a:cubicBezTo>
                        <a:pt x="69447" y="20563"/>
                        <a:pt x="116954" y="30285"/>
                        <a:pt x="165167" y="36820"/>
                      </a:cubicBezTo>
                      <a:lnTo>
                        <a:pt x="296763" y="45690"/>
                      </a:lnTo>
                      <a:lnTo>
                        <a:pt x="296763" y="619561"/>
                      </a:lnTo>
                      <a:lnTo>
                        <a:pt x="296523" y="619581"/>
                      </a:lnTo>
                      <a:lnTo>
                        <a:pt x="296523" y="619539"/>
                      </a:lnTo>
                      <a:lnTo>
                        <a:pt x="150814" y="606954"/>
                      </a:lnTo>
                      <a:cubicBezTo>
                        <a:pt x="102748" y="598604"/>
                        <a:pt x="55385" y="586182"/>
                        <a:pt x="8846" y="569892"/>
                      </a:cubicBezTo>
                      <a:lnTo>
                        <a:pt x="0" y="566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D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172" name="Ellipszis 171"/>
              <p:cNvSpPr/>
              <p:nvPr/>
            </p:nvSpPr>
            <p:spPr>
              <a:xfrm>
                <a:off x="5051176" y="3646514"/>
                <a:ext cx="340232" cy="304391"/>
              </a:xfrm>
              <a:prstGeom prst="ellipse">
                <a:avLst/>
              </a:prstGeom>
              <a:solidFill>
                <a:srgbClr val="FFB1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41" name="Ív 140"/>
            <p:cNvSpPr/>
            <p:nvPr/>
          </p:nvSpPr>
          <p:spPr>
            <a:xfrm rot="1015858">
              <a:off x="4863587" y="1297745"/>
              <a:ext cx="279626" cy="467132"/>
            </a:xfrm>
            <a:prstGeom prst="arc">
              <a:avLst/>
            </a:prstGeom>
            <a:ln w="12700">
              <a:solidFill>
                <a:srgbClr val="FFB1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2" name="Ív 141"/>
            <p:cNvSpPr/>
            <p:nvPr/>
          </p:nvSpPr>
          <p:spPr>
            <a:xfrm rot="20584142" flipH="1">
              <a:off x="4665885" y="1291096"/>
              <a:ext cx="279626" cy="467132"/>
            </a:xfrm>
            <a:prstGeom prst="arc">
              <a:avLst/>
            </a:prstGeom>
            <a:ln w="12700">
              <a:solidFill>
                <a:srgbClr val="FFC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2" name="Szabadkézi sokszög 131"/>
            <p:cNvSpPr>
              <a:spLocks noChangeAspect="1"/>
            </p:cNvSpPr>
            <p:nvPr/>
          </p:nvSpPr>
          <p:spPr>
            <a:xfrm rot="16200000">
              <a:off x="4643664" y="4516506"/>
              <a:ext cx="519425" cy="1561119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01" name="Szabadkézi sokszög 200"/>
            <p:cNvSpPr/>
            <p:nvPr/>
          </p:nvSpPr>
          <p:spPr>
            <a:xfrm rot="20269836">
              <a:off x="4697614" y="5406347"/>
              <a:ext cx="928415" cy="1248032"/>
            </a:xfrm>
            <a:custGeom>
              <a:avLst/>
              <a:gdLst>
                <a:gd name="connsiteX0" fmla="*/ 438036 w 619785"/>
                <a:gd name="connsiteY0" fmla="*/ 8 h 901037"/>
                <a:gd name="connsiteX1" fmla="*/ 619785 w 619785"/>
                <a:gd name="connsiteY1" fmla="*/ 95396 h 901037"/>
                <a:gd name="connsiteX2" fmla="*/ 410063 w 619785"/>
                <a:gd name="connsiteY2" fmla="*/ 626290 h 901037"/>
                <a:gd name="connsiteX3" fmla="*/ 415239 w 619785"/>
                <a:gd name="connsiteY3" fmla="*/ 678815 h 901037"/>
                <a:gd name="connsiteX4" fmla="*/ 415929 w 619785"/>
                <a:gd name="connsiteY4" fmla="*/ 704673 h 901037"/>
                <a:gd name="connsiteX5" fmla="*/ 432253 w 619785"/>
                <a:gd name="connsiteY5" fmla="*/ 719740 h 901037"/>
                <a:gd name="connsiteX6" fmla="*/ 462581 w 619785"/>
                <a:gd name="connsiteY6" fmla="*/ 836724 h 901037"/>
                <a:gd name="connsiteX7" fmla="*/ 275457 w 619785"/>
                <a:gd name="connsiteY7" fmla="*/ 896813 h 901037"/>
                <a:gd name="connsiteX8" fmla="*/ 237238 w 619785"/>
                <a:gd name="connsiteY8" fmla="*/ 886020 h 901037"/>
                <a:gd name="connsiteX9" fmla="*/ 211523 w 619785"/>
                <a:gd name="connsiteY9" fmla="*/ 882000 h 901037"/>
                <a:gd name="connsiteX10" fmla="*/ 85511 w 619785"/>
                <a:gd name="connsiteY10" fmla="*/ 817454 h 901037"/>
                <a:gd name="connsiteX11" fmla="*/ 77649 w 619785"/>
                <a:gd name="connsiteY11" fmla="*/ 805891 h 901037"/>
                <a:gd name="connsiteX12" fmla="*/ 36158 w 619785"/>
                <a:gd name="connsiteY12" fmla="*/ 767596 h 901037"/>
                <a:gd name="connsiteX13" fmla="*/ 5831 w 619785"/>
                <a:gd name="connsiteY13" fmla="*/ 650612 h 901037"/>
                <a:gd name="connsiteX14" fmla="*/ 109282 w 619785"/>
                <a:gd name="connsiteY14" fmla="*/ 588139 h 901037"/>
                <a:gd name="connsiteX15" fmla="*/ 156345 w 619785"/>
                <a:gd name="connsiteY15" fmla="*/ 589481 h 901037"/>
                <a:gd name="connsiteX16" fmla="*/ 159069 w 619785"/>
                <a:gd name="connsiteY16" fmla="*/ 587005 h 901037"/>
                <a:gd name="connsiteX17" fmla="*/ 244190 w 619785"/>
                <a:gd name="connsiteY17" fmla="*/ 553480 h 901037"/>
                <a:gd name="connsiteX18" fmla="*/ 438036 w 619785"/>
                <a:gd name="connsiteY18" fmla="*/ 8 h 901037"/>
                <a:gd name="connsiteX0" fmla="*/ 438036 w 619785"/>
                <a:gd name="connsiteY0" fmla="*/ 8 h 896813"/>
                <a:gd name="connsiteX1" fmla="*/ 619785 w 619785"/>
                <a:gd name="connsiteY1" fmla="*/ 95396 h 896813"/>
                <a:gd name="connsiteX2" fmla="*/ 410063 w 619785"/>
                <a:gd name="connsiteY2" fmla="*/ 626290 h 896813"/>
                <a:gd name="connsiteX3" fmla="*/ 415239 w 619785"/>
                <a:gd name="connsiteY3" fmla="*/ 678815 h 896813"/>
                <a:gd name="connsiteX4" fmla="*/ 415929 w 619785"/>
                <a:gd name="connsiteY4" fmla="*/ 704673 h 896813"/>
                <a:gd name="connsiteX5" fmla="*/ 432253 w 619785"/>
                <a:gd name="connsiteY5" fmla="*/ 719740 h 896813"/>
                <a:gd name="connsiteX6" fmla="*/ 275457 w 619785"/>
                <a:gd name="connsiteY6" fmla="*/ 896813 h 896813"/>
                <a:gd name="connsiteX7" fmla="*/ 237238 w 619785"/>
                <a:gd name="connsiteY7" fmla="*/ 886020 h 896813"/>
                <a:gd name="connsiteX8" fmla="*/ 211523 w 619785"/>
                <a:gd name="connsiteY8" fmla="*/ 882000 h 896813"/>
                <a:gd name="connsiteX9" fmla="*/ 85511 w 619785"/>
                <a:gd name="connsiteY9" fmla="*/ 817454 h 896813"/>
                <a:gd name="connsiteX10" fmla="*/ 77649 w 619785"/>
                <a:gd name="connsiteY10" fmla="*/ 805891 h 896813"/>
                <a:gd name="connsiteX11" fmla="*/ 36158 w 619785"/>
                <a:gd name="connsiteY11" fmla="*/ 767596 h 896813"/>
                <a:gd name="connsiteX12" fmla="*/ 5831 w 619785"/>
                <a:gd name="connsiteY12" fmla="*/ 650612 h 896813"/>
                <a:gd name="connsiteX13" fmla="*/ 109282 w 619785"/>
                <a:gd name="connsiteY13" fmla="*/ 588139 h 896813"/>
                <a:gd name="connsiteX14" fmla="*/ 156345 w 619785"/>
                <a:gd name="connsiteY14" fmla="*/ 589481 h 896813"/>
                <a:gd name="connsiteX15" fmla="*/ 159069 w 619785"/>
                <a:gd name="connsiteY15" fmla="*/ 587005 h 896813"/>
                <a:gd name="connsiteX16" fmla="*/ 244190 w 619785"/>
                <a:gd name="connsiteY16" fmla="*/ 553480 h 896813"/>
                <a:gd name="connsiteX17" fmla="*/ 438036 w 619785"/>
                <a:gd name="connsiteY17" fmla="*/ 8 h 896813"/>
                <a:gd name="connsiteX0" fmla="*/ 438036 w 619785"/>
                <a:gd name="connsiteY0" fmla="*/ 8 h 896813"/>
                <a:gd name="connsiteX1" fmla="*/ 619785 w 619785"/>
                <a:gd name="connsiteY1" fmla="*/ 95396 h 896813"/>
                <a:gd name="connsiteX2" fmla="*/ 410063 w 619785"/>
                <a:gd name="connsiteY2" fmla="*/ 626290 h 896813"/>
                <a:gd name="connsiteX3" fmla="*/ 415239 w 619785"/>
                <a:gd name="connsiteY3" fmla="*/ 678815 h 896813"/>
                <a:gd name="connsiteX4" fmla="*/ 415929 w 619785"/>
                <a:gd name="connsiteY4" fmla="*/ 704673 h 896813"/>
                <a:gd name="connsiteX5" fmla="*/ 275457 w 619785"/>
                <a:gd name="connsiteY5" fmla="*/ 896813 h 896813"/>
                <a:gd name="connsiteX6" fmla="*/ 237238 w 619785"/>
                <a:gd name="connsiteY6" fmla="*/ 886020 h 896813"/>
                <a:gd name="connsiteX7" fmla="*/ 211523 w 619785"/>
                <a:gd name="connsiteY7" fmla="*/ 882000 h 896813"/>
                <a:gd name="connsiteX8" fmla="*/ 85511 w 619785"/>
                <a:gd name="connsiteY8" fmla="*/ 817454 h 896813"/>
                <a:gd name="connsiteX9" fmla="*/ 77649 w 619785"/>
                <a:gd name="connsiteY9" fmla="*/ 805891 h 896813"/>
                <a:gd name="connsiteX10" fmla="*/ 36158 w 619785"/>
                <a:gd name="connsiteY10" fmla="*/ 767596 h 896813"/>
                <a:gd name="connsiteX11" fmla="*/ 5831 w 619785"/>
                <a:gd name="connsiteY11" fmla="*/ 650612 h 896813"/>
                <a:gd name="connsiteX12" fmla="*/ 109282 w 619785"/>
                <a:gd name="connsiteY12" fmla="*/ 588139 h 896813"/>
                <a:gd name="connsiteX13" fmla="*/ 156345 w 619785"/>
                <a:gd name="connsiteY13" fmla="*/ 589481 h 896813"/>
                <a:gd name="connsiteX14" fmla="*/ 159069 w 619785"/>
                <a:gd name="connsiteY14" fmla="*/ 587005 h 896813"/>
                <a:gd name="connsiteX15" fmla="*/ 244190 w 619785"/>
                <a:gd name="connsiteY15" fmla="*/ 553480 h 896813"/>
                <a:gd name="connsiteX16" fmla="*/ 438036 w 619785"/>
                <a:gd name="connsiteY16" fmla="*/ 8 h 896813"/>
                <a:gd name="connsiteX0" fmla="*/ 438036 w 619785"/>
                <a:gd name="connsiteY0" fmla="*/ 8 h 886020"/>
                <a:gd name="connsiteX1" fmla="*/ 619785 w 619785"/>
                <a:gd name="connsiteY1" fmla="*/ 95396 h 886020"/>
                <a:gd name="connsiteX2" fmla="*/ 410063 w 619785"/>
                <a:gd name="connsiteY2" fmla="*/ 626290 h 886020"/>
                <a:gd name="connsiteX3" fmla="*/ 415239 w 619785"/>
                <a:gd name="connsiteY3" fmla="*/ 678815 h 886020"/>
                <a:gd name="connsiteX4" fmla="*/ 415929 w 619785"/>
                <a:gd name="connsiteY4" fmla="*/ 704673 h 886020"/>
                <a:gd name="connsiteX5" fmla="*/ 237238 w 619785"/>
                <a:gd name="connsiteY5" fmla="*/ 886020 h 886020"/>
                <a:gd name="connsiteX6" fmla="*/ 211523 w 619785"/>
                <a:gd name="connsiteY6" fmla="*/ 882000 h 886020"/>
                <a:gd name="connsiteX7" fmla="*/ 85511 w 619785"/>
                <a:gd name="connsiteY7" fmla="*/ 817454 h 886020"/>
                <a:gd name="connsiteX8" fmla="*/ 77649 w 619785"/>
                <a:gd name="connsiteY8" fmla="*/ 805891 h 886020"/>
                <a:gd name="connsiteX9" fmla="*/ 36158 w 619785"/>
                <a:gd name="connsiteY9" fmla="*/ 767596 h 886020"/>
                <a:gd name="connsiteX10" fmla="*/ 5831 w 619785"/>
                <a:gd name="connsiteY10" fmla="*/ 650612 h 886020"/>
                <a:gd name="connsiteX11" fmla="*/ 109282 w 619785"/>
                <a:gd name="connsiteY11" fmla="*/ 588139 h 886020"/>
                <a:gd name="connsiteX12" fmla="*/ 156345 w 619785"/>
                <a:gd name="connsiteY12" fmla="*/ 589481 h 886020"/>
                <a:gd name="connsiteX13" fmla="*/ 159069 w 619785"/>
                <a:gd name="connsiteY13" fmla="*/ 587005 h 886020"/>
                <a:gd name="connsiteX14" fmla="*/ 244190 w 619785"/>
                <a:gd name="connsiteY14" fmla="*/ 553480 h 886020"/>
                <a:gd name="connsiteX15" fmla="*/ 438036 w 619785"/>
                <a:gd name="connsiteY15" fmla="*/ 8 h 886020"/>
                <a:gd name="connsiteX0" fmla="*/ 438036 w 619785"/>
                <a:gd name="connsiteY0" fmla="*/ 8 h 886020"/>
                <a:gd name="connsiteX1" fmla="*/ 619785 w 619785"/>
                <a:gd name="connsiteY1" fmla="*/ 95396 h 886020"/>
                <a:gd name="connsiteX2" fmla="*/ 410063 w 619785"/>
                <a:gd name="connsiteY2" fmla="*/ 626290 h 886020"/>
                <a:gd name="connsiteX3" fmla="*/ 415239 w 619785"/>
                <a:gd name="connsiteY3" fmla="*/ 678815 h 886020"/>
                <a:gd name="connsiteX4" fmla="*/ 237238 w 619785"/>
                <a:gd name="connsiteY4" fmla="*/ 886020 h 886020"/>
                <a:gd name="connsiteX5" fmla="*/ 211523 w 619785"/>
                <a:gd name="connsiteY5" fmla="*/ 882000 h 886020"/>
                <a:gd name="connsiteX6" fmla="*/ 85511 w 619785"/>
                <a:gd name="connsiteY6" fmla="*/ 817454 h 886020"/>
                <a:gd name="connsiteX7" fmla="*/ 77649 w 619785"/>
                <a:gd name="connsiteY7" fmla="*/ 805891 h 886020"/>
                <a:gd name="connsiteX8" fmla="*/ 36158 w 619785"/>
                <a:gd name="connsiteY8" fmla="*/ 767596 h 886020"/>
                <a:gd name="connsiteX9" fmla="*/ 5831 w 619785"/>
                <a:gd name="connsiteY9" fmla="*/ 650612 h 886020"/>
                <a:gd name="connsiteX10" fmla="*/ 109282 w 619785"/>
                <a:gd name="connsiteY10" fmla="*/ 588139 h 886020"/>
                <a:gd name="connsiteX11" fmla="*/ 156345 w 619785"/>
                <a:gd name="connsiteY11" fmla="*/ 589481 h 886020"/>
                <a:gd name="connsiteX12" fmla="*/ 159069 w 619785"/>
                <a:gd name="connsiteY12" fmla="*/ 587005 h 886020"/>
                <a:gd name="connsiteX13" fmla="*/ 244190 w 619785"/>
                <a:gd name="connsiteY13" fmla="*/ 553480 h 886020"/>
                <a:gd name="connsiteX14" fmla="*/ 438036 w 619785"/>
                <a:gd name="connsiteY14" fmla="*/ 8 h 886020"/>
                <a:gd name="connsiteX0" fmla="*/ 438036 w 619785"/>
                <a:gd name="connsiteY0" fmla="*/ 8 h 886020"/>
                <a:gd name="connsiteX1" fmla="*/ 619785 w 619785"/>
                <a:gd name="connsiteY1" fmla="*/ 95396 h 886020"/>
                <a:gd name="connsiteX2" fmla="*/ 410063 w 619785"/>
                <a:gd name="connsiteY2" fmla="*/ 626290 h 886020"/>
                <a:gd name="connsiteX3" fmla="*/ 237238 w 619785"/>
                <a:gd name="connsiteY3" fmla="*/ 886020 h 886020"/>
                <a:gd name="connsiteX4" fmla="*/ 211523 w 619785"/>
                <a:gd name="connsiteY4" fmla="*/ 882000 h 886020"/>
                <a:gd name="connsiteX5" fmla="*/ 85511 w 619785"/>
                <a:gd name="connsiteY5" fmla="*/ 817454 h 886020"/>
                <a:gd name="connsiteX6" fmla="*/ 77649 w 619785"/>
                <a:gd name="connsiteY6" fmla="*/ 805891 h 886020"/>
                <a:gd name="connsiteX7" fmla="*/ 36158 w 619785"/>
                <a:gd name="connsiteY7" fmla="*/ 767596 h 886020"/>
                <a:gd name="connsiteX8" fmla="*/ 5831 w 619785"/>
                <a:gd name="connsiteY8" fmla="*/ 650612 h 886020"/>
                <a:gd name="connsiteX9" fmla="*/ 109282 w 619785"/>
                <a:gd name="connsiteY9" fmla="*/ 588139 h 886020"/>
                <a:gd name="connsiteX10" fmla="*/ 156345 w 619785"/>
                <a:gd name="connsiteY10" fmla="*/ 589481 h 886020"/>
                <a:gd name="connsiteX11" fmla="*/ 159069 w 619785"/>
                <a:gd name="connsiteY11" fmla="*/ 587005 h 886020"/>
                <a:gd name="connsiteX12" fmla="*/ 244190 w 619785"/>
                <a:gd name="connsiteY12" fmla="*/ 553480 h 886020"/>
                <a:gd name="connsiteX13" fmla="*/ 438036 w 619785"/>
                <a:gd name="connsiteY13" fmla="*/ 8 h 886020"/>
                <a:gd name="connsiteX0" fmla="*/ 438036 w 619785"/>
                <a:gd name="connsiteY0" fmla="*/ 8 h 886020"/>
                <a:gd name="connsiteX1" fmla="*/ 619785 w 619785"/>
                <a:gd name="connsiteY1" fmla="*/ 95396 h 886020"/>
                <a:gd name="connsiteX2" fmla="*/ 410063 w 619785"/>
                <a:gd name="connsiteY2" fmla="*/ 626290 h 886020"/>
                <a:gd name="connsiteX3" fmla="*/ 237238 w 619785"/>
                <a:gd name="connsiteY3" fmla="*/ 886020 h 886020"/>
                <a:gd name="connsiteX4" fmla="*/ 211523 w 619785"/>
                <a:gd name="connsiteY4" fmla="*/ 882000 h 886020"/>
                <a:gd name="connsiteX5" fmla="*/ 85511 w 619785"/>
                <a:gd name="connsiteY5" fmla="*/ 817454 h 886020"/>
                <a:gd name="connsiteX6" fmla="*/ 77649 w 619785"/>
                <a:gd name="connsiteY6" fmla="*/ 805891 h 886020"/>
                <a:gd name="connsiteX7" fmla="*/ 36158 w 619785"/>
                <a:gd name="connsiteY7" fmla="*/ 767596 h 886020"/>
                <a:gd name="connsiteX8" fmla="*/ 5831 w 619785"/>
                <a:gd name="connsiteY8" fmla="*/ 650612 h 886020"/>
                <a:gd name="connsiteX9" fmla="*/ 109282 w 619785"/>
                <a:gd name="connsiteY9" fmla="*/ 588139 h 886020"/>
                <a:gd name="connsiteX10" fmla="*/ 156345 w 619785"/>
                <a:gd name="connsiteY10" fmla="*/ 589481 h 886020"/>
                <a:gd name="connsiteX11" fmla="*/ 159069 w 619785"/>
                <a:gd name="connsiteY11" fmla="*/ 587005 h 886020"/>
                <a:gd name="connsiteX12" fmla="*/ 244190 w 619785"/>
                <a:gd name="connsiteY12" fmla="*/ 553480 h 886020"/>
                <a:gd name="connsiteX13" fmla="*/ 438036 w 619785"/>
                <a:gd name="connsiteY13" fmla="*/ 8 h 886020"/>
                <a:gd name="connsiteX0" fmla="*/ 438036 w 619785"/>
                <a:gd name="connsiteY0" fmla="*/ 8 h 882000"/>
                <a:gd name="connsiteX1" fmla="*/ 619785 w 619785"/>
                <a:gd name="connsiteY1" fmla="*/ 95396 h 882000"/>
                <a:gd name="connsiteX2" fmla="*/ 410063 w 619785"/>
                <a:gd name="connsiteY2" fmla="*/ 626290 h 882000"/>
                <a:gd name="connsiteX3" fmla="*/ 211523 w 619785"/>
                <a:gd name="connsiteY3" fmla="*/ 882000 h 882000"/>
                <a:gd name="connsiteX4" fmla="*/ 85511 w 619785"/>
                <a:gd name="connsiteY4" fmla="*/ 817454 h 882000"/>
                <a:gd name="connsiteX5" fmla="*/ 77649 w 619785"/>
                <a:gd name="connsiteY5" fmla="*/ 805891 h 882000"/>
                <a:gd name="connsiteX6" fmla="*/ 36158 w 619785"/>
                <a:gd name="connsiteY6" fmla="*/ 767596 h 882000"/>
                <a:gd name="connsiteX7" fmla="*/ 5831 w 619785"/>
                <a:gd name="connsiteY7" fmla="*/ 650612 h 882000"/>
                <a:gd name="connsiteX8" fmla="*/ 109282 w 619785"/>
                <a:gd name="connsiteY8" fmla="*/ 588139 h 882000"/>
                <a:gd name="connsiteX9" fmla="*/ 156345 w 619785"/>
                <a:gd name="connsiteY9" fmla="*/ 589481 h 882000"/>
                <a:gd name="connsiteX10" fmla="*/ 159069 w 619785"/>
                <a:gd name="connsiteY10" fmla="*/ 587005 h 882000"/>
                <a:gd name="connsiteX11" fmla="*/ 244190 w 619785"/>
                <a:gd name="connsiteY11" fmla="*/ 553480 h 882000"/>
                <a:gd name="connsiteX12" fmla="*/ 438036 w 619785"/>
                <a:gd name="connsiteY12" fmla="*/ 8 h 882000"/>
                <a:gd name="connsiteX0" fmla="*/ 438036 w 619785"/>
                <a:gd name="connsiteY0" fmla="*/ 8 h 884939"/>
                <a:gd name="connsiteX1" fmla="*/ 619785 w 619785"/>
                <a:gd name="connsiteY1" fmla="*/ 95396 h 884939"/>
                <a:gd name="connsiteX2" fmla="*/ 410063 w 619785"/>
                <a:gd name="connsiteY2" fmla="*/ 626290 h 884939"/>
                <a:gd name="connsiteX3" fmla="*/ 211523 w 619785"/>
                <a:gd name="connsiteY3" fmla="*/ 882000 h 884939"/>
                <a:gd name="connsiteX4" fmla="*/ 85511 w 619785"/>
                <a:gd name="connsiteY4" fmla="*/ 817454 h 884939"/>
                <a:gd name="connsiteX5" fmla="*/ 77649 w 619785"/>
                <a:gd name="connsiteY5" fmla="*/ 805891 h 884939"/>
                <a:gd name="connsiteX6" fmla="*/ 36158 w 619785"/>
                <a:gd name="connsiteY6" fmla="*/ 767596 h 884939"/>
                <a:gd name="connsiteX7" fmla="*/ 5831 w 619785"/>
                <a:gd name="connsiteY7" fmla="*/ 650612 h 884939"/>
                <a:gd name="connsiteX8" fmla="*/ 109282 w 619785"/>
                <a:gd name="connsiteY8" fmla="*/ 588139 h 884939"/>
                <a:gd name="connsiteX9" fmla="*/ 156345 w 619785"/>
                <a:gd name="connsiteY9" fmla="*/ 589481 h 884939"/>
                <a:gd name="connsiteX10" fmla="*/ 159069 w 619785"/>
                <a:gd name="connsiteY10" fmla="*/ 587005 h 884939"/>
                <a:gd name="connsiteX11" fmla="*/ 244190 w 619785"/>
                <a:gd name="connsiteY11" fmla="*/ 553480 h 884939"/>
                <a:gd name="connsiteX12" fmla="*/ 438036 w 619785"/>
                <a:gd name="connsiteY12" fmla="*/ 8 h 884939"/>
                <a:gd name="connsiteX0" fmla="*/ 438036 w 619785"/>
                <a:gd name="connsiteY0" fmla="*/ 8 h 884939"/>
                <a:gd name="connsiteX1" fmla="*/ 619785 w 619785"/>
                <a:gd name="connsiteY1" fmla="*/ 95396 h 884939"/>
                <a:gd name="connsiteX2" fmla="*/ 410063 w 619785"/>
                <a:gd name="connsiteY2" fmla="*/ 626290 h 884939"/>
                <a:gd name="connsiteX3" fmla="*/ 211523 w 619785"/>
                <a:gd name="connsiteY3" fmla="*/ 882000 h 884939"/>
                <a:gd name="connsiteX4" fmla="*/ 85511 w 619785"/>
                <a:gd name="connsiteY4" fmla="*/ 817454 h 884939"/>
                <a:gd name="connsiteX5" fmla="*/ 36158 w 619785"/>
                <a:gd name="connsiteY5" fmla="*/ 767596 h 884939"/>
                <a:gd name="connsiteX6" fmla="*/ 5831 w 619785"/>
                <a:gd name="connsiteY6" fmla="*/ 650612 h 884939"/>
                <a:gd name="connsiteX7" fmla="*/ 109282 w 619785"/>
                <a:gd name="connsiteY7" fmla="*/ 588139 h 884939"/>
                <a:gd name="connsiteX8" fmla="*/ 156345 w 619785"/>
                <a:gd name="connsiteY8" fmla="*/ 589481 h 884939"/>
                <a:gd name="connsiteX9" fmla="*/ 159069 w 619785"/>
                <a:gd name="connsiteY9" fmla="*/ 587005 h 884939"/>
                <a:gd name="connsiteX10" fmla="*/ 244190 w 619785"/>
                <a:gd name="connsiteY10" fmla="*/ 553480 h 884939"/>
                <a:gd name="connsiteX11" fmla="*/ 438036 w 619785"/>
                <a:gd name="connsiteY11" fmla="*/ 8 h 884939"/>
                <a:gd name="connsiteX0" fmla="*/ 438435 w 620184"/>
                <a:gd name="connsiteY0" fmla="*/ 8 h 885565"/>
                <a:gd name="connsiteX1" fmla="*/ 620184 w 620184"/>
                <a:gd name="connsiteY1" fmla="*/ 95396 h 885565"/>
                <a:gd name="connsiteX2" fmla="*/ 410462 w 620184"/>
                <a:gd name="connsiteY2" fmla="*/ 626290 h 885565"/>
                <a:gd name="connsiteX3" fmla="*/ 211922 w 620184"/>
                <a:gd name="connsiteY3" fmla="*/ 882000 h 885565"/>
                <a:gd name="connsiteX4" fmla="*/ 36557 w 620184"/>
                <a:gd name="connsiteY4" fmla="*/ 767596 h 885565"/>
                <a:gd name="connsiteX5" fmla="*/ 6230 w 620184"/>
                <a:gd name="connsiteY5" fmla="*/ 650612 h 885565"/>
                <a:gd name="connsiteX6" fmla="*/ 109681 w 620184"/>
                <a:gd name="connsiteY6" fmla="*/ 588139 h 885565"/>
                <a:gd name="connsiteX7" fmla="*/ 156744 w 620184"/>
                <a:gd name="connsiteY7" fmla="*/ 589481 h 885565"/>
                <a:gd name="connsiteX8" fmla="*/ 159468 w 620184"/>
                <a:gd name="connsiteY8" fmla="*/ 587005 h 885565"/>
                <a:gd name="connsiteX9" fmla="*/ 244589 w 620184"/>
                <a:gd name="connsiteY9" fmla="*/ 553480 h 885565"/>
                <a:gd name="connsiteX10" fmla="*/ 438435 w 620184"/>
                <a:gd name="connsiteY10" fmla="*/ 8 h 885565"/>
                <a:gd name="connsiteX0" fmla="*/ 438435 w 620184"/>
                <a:gd name="connsiteY0" fmla="*/ 0 h 885557"/>
                <a:gd name="connsiteX1" fmla="*/ 620184 w 620184"/>
                <a:gd name="connsiteY1" fmla="*/ 95388 h 885557"/>
                <a:gd name="connsiteX2" fmla="*/ 410462 w 620184"/>
                <a:gd name="connsiteY2" fmla="*/ 626282 h 885557"/>
                <a:gd name="connsiteX3" fmla="*/ 211922 w 620184"/>
                <a:gd name="connsiteY3" fmla="*/ 881992 h 885557"/>
                <a:gd name="connsiteX4" fmla="*/ 36557 w 620184"/>
                <a:gd name="connsiteY4" fmla="*/ 767588 h 885557"/>
                <a:gd name="connsiteX5" fmla="*/ 6230 w 620184"/>
                <a:gd name="connsiteY5" fmla="*/ 650604 h 885557"/>
                <a:gd name="connsiteX6" fmla="*/ 109681 w 620184"/>
                <a:gd name="connsiteY6" fmla="*/ 588131 h 885557"/>
                <a:gd name="connsiteX7" fmla="*/ 156744 w 620184"/>
                <a:gd name="connsiteY7" fmla="*/ 589473 h 885557"/>
                <a:gd name="connsiteX8" fmla="*/ 159468 w 620184"/>
                <a:gd name="connsiteY8" fmla="*/ 586997 h 885557"/>
                <a:gd name="connsiteX9" fmla="*/ 438435 w 620184"/>
                <a:gd name="connsiteY9" fmla="*/ 0 h 885557"/>
                <a:gd name="connsiteX0" fmla="*/ 438435 w 620184"/>
                <a:gd name="connsiteY0" fmla="*/ 0 h 885557"/>
                <a:gd name="connsiteX1" fmla="*/ 620184 w 620184"/>
                <a:gd name="connsiteY1" fmla="*/ 95388 h 885557"/>
                <a:gd name="connsiteX2" fmla="*/ 410462 w 620184"/>
                <a:gd name="connsiteY2" fmla="*/ 626282 h 885557"/>
                <a:gd name="connsiteX3" fmla="*/ 211922 w 620184"/>
                <a:gd name="connsiteY3" fmla="*/ 881992 h 885557"/>
                <a:gd name="connsiteX4" fmla="*/ 36557 w 620184"/>
                <a:gd name="connsiteY4" fmla="*/ 767588 h 885557"/>
                <a:gd name="connsiteX5" fmla="*/ 6230 w 620184"/>
                <a:gd name="connsiteY5" fmla="*/ 650604 h 885557"/>
                <a:gd name="connsiteX6" fmla="*/ 109681 w 620184"/>
                <a:gd name="connsiteY6" fmla="*/ 588131 h 885557"/>
                <a:gd name="connsiteX7" fmla="*/ 156744 w 620184"/>
                <a:gd name="connsiteY7" fmla="*/ 589473 h 885557"/>
                <a:gd name="connsiteX8" fmla="*/ 205202 w 620184"/>
                <a:gd name="connsiteY8" fmla="*/ 644034 h 885557"/>
                <a:gd name="connsiteX9" fmla="*/ 438435 w 620184"/>
                <a:gd name="connsiteY9" fmla="*/ 0 h 885557"/>
                <a:gd name="connsiteX0" fmla="*/ 438435 w 620184"/>
                <a:gd name="connsiteY0" fmla="*/ 0 h 885557"/>
                <a:gd name="connsiteX1" fmla="*/ 620184 w 620184"/>
                <a:gd name="connsiteY1" fmla="*/ 95388 h 885557"/>
                <a:gd name="connsiteX2" fmla="*/ 410462 w 620184"/>
                <a:gd name="connsiteY2" fmla="*/ 626282 h 885557"/>
                <a:gd name="connsiteX3" fmla="*/ 211922 w 620184"/>
                <a:gd name="connsiteY3" fmla="*/ 881992 h 885557"/>
                <a:gd name="connsiteX4" fmla="*/ 36557 w 620184"/>
                <a:gd name="connsiteY4" fmla="*/ 767588 h 885557"/>
                <a:gd name="connsiteX5" fmla="*/ 6230 w 620184"/>
                <a:gd name="connsiteY5" fmla="*/ 650604 h 885557"/>
                <a:gd name="connsiteX6" fmla="*/ 109681 w 620184"/>
                <a:gd name="connsiteY6" fmla="*/ 588131 h 885557"/>
                <a:gd name="connsiteX7" fmla="*/ 205202 w 620184"/>
                <a:gd name="connsiteY7" fmla="*/ 644034 h 885557"/>
                <a:gd name="connsiteX8" fmla="*/ 438435 w 620184"/>
                <a:gd name="connsiteY8" fmla="*/ 0 h 885557"/>
                <a:gd name="connsiteX0" fmla="*/ 436312 w 618061"/>
                <a:gd name="connsiteY0" fmla="*/ 0 h 885557"/>
                <a:gd name="connsiteX1" fmla="*/ 618061 w 618061"/>
                <a:gd name="connsiteY1" fmla="*/ 95388 h 885557"/>
                <a:gd name="connsiteX2" fmla="*/ 408339 w 618061"/>
                <a:gd name="connsiteY2" fmla="*/ 626282 h 885557"/>
                <a:gd name="connsiteX3" fmla="*/ 209799 w 618061"/>
                <a:gd name="connsiteY3" fmla="*/ 881992 h 885557"/>
                <a:gd name="connsiteX4" fmla="*/ 34434 w 618061"/>
                <a:gd name="connsiteY4" fmla="*/ 767588 h 885557"/>
                <a:gd name="connsiteX5" fmla="*/ 4107 w 618061"/>
                <a:gd name="connsiteY5" fmla="*/ 650604 h 885557"/>
                <a:gd name="connsiteX6" fmla="*/ 90964 w 618061"/>
                <a:gd name="connsiteY6" fmla="*/ 618818 h 885557"/>
                <a:gd name="connsiteX7" fmla="*/ 203079 w 618061"/>
                <a:gd name="connsiteY7" fmla="*/ 644034 h 885557"/>
                <a:gd name="connsiteX8" fmla="*/ 436312 w 618061"/>
                <a:gd name="connsiteY8" fmla="*/ 0 h 885557"/>
                <a:gd name="connsiteX0" fmla="*/ 436312 w 618061"/>
                <a:gd name="connsiteY0" fmla="*/ 0 h 885557"/>
                <a:gd name="connsiteX1" fmla="*/ 618061 w 618061"/>
                <a:gd name="connsiteY1" fmla="*/ 95388 h 885557"/>
                <a:gd name="connsiteX2" fmla="*/ 408339 w 618061"/>
                <a:gd name="connsiteY2" fmla="*/ 626282 h 885557"/>
                <a:gd name="connsiteX3" fmla="*/ 209799 w 618061"/>
                <a:gd name="connsiteY3" fmla="*/ 881992 h 885557"/>
                <a:gd name="connsiteX4" fmla="*/ 34434 w 618061"/>
                <a:gd name="connsiteY4" fmla="*/ 767588 h 885557"/>
                <a:gd name="connsiteX5" fmla="*/ 4107 w 618061"/>
                <a:gd name="connsiteY5" fmla="*/ 650604 h 885557"/>
                <a:gd name="connsiteX6" fmla="*/ 90964 w 618061"/>
                <a:gd name="connsiteY6" fmla="*/ 618818 h 885557"/>
                <a:gd name="connsiteX7" fmla="*/ 195718 w 618061"/>
                <a:gd name="connsiteY7" fmla="*/ 697476 h 885557"/>
                <a:gd name="connsiteX8" fmla="*/ 436312 w 618061"/>
                <a:gd name="connsiteY8" fmla="*/ 0 h 88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8061" h="885557">
                  <a:moveTo>
                    <a:pt x="436312" y="0"/>
                  </a:moveTo>
                  <a:lnTo>
                    <a:pt x="618061" y="95388"/>
                  </a:lnTo>
                  <a:cubicBezTo>
                    <a:pt x="613529" y="216523"/>
                    <a:pt x="459347" y="497396"/>
                    <a:pt x="408339" y="626282"/>
                  </a:cubicBezTo>
                  <a:cubicBezTo>
                    <a:pt x="340295" y="757383"/>
                    <a:pt x="300247" y="907917"/>
                    <a:pt x="209799" y="881992"/>
                  </a:cubicBezTo>
                  <a:cubicBezTo>
                    <a:pt x="147482" y="905543"/>
                    <a:pt x="68716" y="806153"/>
                    <a:pt x="34434" y="767588"/>
                  </a:cubicBezTo>
                  <a:cubicBezTo>
                    <a:pt x="152" y="729023"/>
                    <a:pt x="-5315" y="675399"/>
                    <a:pt x="4107" y="650604"/>
                  </a:cubicBezTo>
                  <a:cubicBezTo>
                    <a:pt x="13529" y="625809"/>
                    <a:pt x="40279" y="624942"/>
                    <a:pt x="90964" y="618818"/>
                  </a:cubicBezTo>
                  <a:lnTo>
                    <a:pt x="195718" y="697476"/>
                  </a:lnTo>
                  <a:cubicBezTo>
                    <a:pt x="242666" y="599231"/>
                    <a:pt x="359526" y="81935"/>
                    <a:pt x="436312" y="0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grpSp>
          <p:nvGrpSpPr>
            <p:cNvPr id="6" name="Csoportba foglalás 5"/>
            <p:cNvGrpSpPr/>
            <p:nvPr/>
          </p:nvGrpSpPr>
          <p:grpSpPr>
            <a:xfrm>
              <a:off x="4106636" y="4795394"/>
              <a:ext cx="1589181" cy="1412406"/>
              <a:chOff x="4106636" y="4795394"/>
              <a:chExt cx="1589181" cy="1412406"/>
            </a:xfrm>
          </p:grpSpPr>
          <p:sp>
            <p:nvSpPr>
              <p:cNvPr id="129" name="Szabadkézi sokszög 128"/>
              <p:cNvSpPr>
                <a:spLocks noChangeAspect="1"/>
              </p:cNvSpPr>
              <p:nvPr/>
            </p:nvSpPr>
            <p:spPr>
              <a:xfrm rot="16200000">
                <a:off x="4650844" y="5162828"/>
                <a:ext cx="521771" cy="1568174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130" name="Szabadkézi sokszög 129"/>
              <p:cNvSpPr>
                <a:spLocks noChangeAspect="1"/>
              </p:cNvSpPr>
              <p:nvPr/>
            </p:nvSpPr>
            <p:spPr>
              <a:xfrm rot="16200000">
                <a:off x="4650844" y="4924350"/>
                <a:ext cx="521770" cy="1568174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FBF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131" name="Szabadkézi sokszög 130"/>
              <p:cNvSpPr>
                <a:spLocks noChangeAspect="1"/>
              </p:cNvSpPr>
              <p:nvPr/>
            </p:nvSpPr>
            <p:spPr>
              <a:xfrm rot="16200000">
                <a:off x="4629838" y="4572442"/>
                <a:ext cx="521770" cy="1568174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FE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133" name="Szabadkézi sokszög 132"/>
              <p:cNvSpPr>
                <a:spLocks noChangeAspect="1"/>
              </p:cNvSpPr>
              <p:nvPr/>
            </p:nvSpPr>
            <p:spPr>
              <a:xfrm rot="16200000">
                <a:off x="4642091" y="4272192"/>
                <a:ext cx="521770" cy="1568174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FE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7" name="Csoportba foglalás 116"/>
            <p:cNvGrpSpPr/>
            <p:nvPr/>
          </p:nvGrpSpPr>
          <p:grpSpPr>
            <a:xfrm flipH="1">
              <a:off x="4768203" y="1445261"/>
              <a:ext cx="262756" cy="48554"/>
              <a:chOff x="3656613" y="3545963"/>
              <a:chExt cx="1971677" cy="894493"/>
            </a:xfrm>
          </p:grpSpPr>
          <p:sp>
            <p:nvSpPr>
              <p:cNvPr id="122" name="Háromszög 18"/>
              <p:cNvSpPr/>
              <p:nvPr/>
            </p:nvSpPr>
            <p:spPr>
              <a:xfrm flipH="1">
                <a:off x="3656613" y="3545963"/>
                <a:ext cx="1009290" cy="894493"/>
              </a:xfrm>
              <a:custGeom>
                <a:avLst/>
                <a:gdLst>
                  <a:gd name="connsiteX0" fmla="*/ 0 w 2975353"/>
                  <a:gd name="connsiteY0" fmla="*/ 3062762 h 3062762"/>
                  <a:gd name="connsiteX1" fmla="*/ 780108 w 2975353"/>
                  <a:gd name="connsiteY1" fmla="*/ 0 h 3062762"/>
                  <a:gd name="connsiteX2" fmla="*/ 2975353 w 2975353"/>
                  <a:gd name="connsiteY2" fmla="*/ 3062762 h 3062762"/>
                  <a:gd name="connsiteX3" fmla="*/ 0 w 2975353"/>
                  <a:gd name="connsiteY3" fmla="*/ 3062762 h 3062762"/>
                  <a:gd name="connsiteX0" fmla="*/ 0 w 2975353"/>
                  <a:gd name="connsiteY0" fmla="*/ 3062762 h 3062762"/>
                  <a:gd name="connsiteX1" fmla="*/ 780108 w 2975353"/>
                  <a:gd name="connsiteY1" fmla="*/ 0 h 3062762"/>
                  <a:gd name="connsiteX2" fmla="*/ 2975353 w 2975353"/>
                  <a:gd name="connsiteY2" fmla="*/ 3062762 h 3062762"/>
                  <a:gd name="connsiteX3" fmla="*/ 0 w 2975353"/>
                  <a:gd name="connsiteY3" fmla="*/ 3062762 h 3062762"/>
                  <a:gd name="connsiteX0" fmla="*/ 0 w 2975353"/>
                  <a:gd name="connsiteY0" fmla="*/ 3062762 h 3062762"/>
                  <a:gd name="connsiteX1" fmla="*/ 780108 w 2975353"/>
                  <a:gd name="connsiteY1" fmla="*/ 0 h 3062762"/>
                  <a:gd name="connsiteX2" fmla="*/ 2975353 w 2975353"/>
                  <a:gd name="connsiteY2" fmla="*/ 3062762 h 3062762"/>
                  <a:gd name="connsiteX3" fmla="*/ 0 w 2975353"/>
                  <a:gd name="connsiteY3" fmla="*/ 3062762 h 3062762"/>
                  <a:gd name="connsiteX0" fmla="*/ 0 w 2975353"/>
                  <a:gd name="connsiteY0" fmla="*/ 3062762 h 3062762"/>
                  <a:gd name="connsiteX1" fmla="*/ 780108 w 2975353"/>
                  <a:gd name="connsiteY1" fmla="*/ 0 h 3062762"/>
                  <a:gd name="connsiteX2" fmla="*/ 2975353 w 2975353"/>
                  <a:gd name="connsiteY2" fmla="*/ 3062762 h 3062762"/>
                  <a:gd name="connsiteX3" fmla="*/ 0 w 2975353"/>
                  <a:gd name="connsiteY3" fmla="*/ 3062762 h 3062762"/>
                  <a:gd name="connsiteX0" fmla="*/ 0 w 2975353"/>
                  <a:gd name="connsiteY0" fmla="*/ 2842045 h 2842045"/>
                  <a:gd name="connsiteX1" fmla="*/ 780108 w 2975353"/>
                  <a:gd name="connsiteY1" fmla="*/ 0 h 2842045"/>
                  <a:gd name="connsiteX2" fmla="*/ 2975353 w 2975353"/>
                  <a:gd name="connsiteY2" fmla="*/ 2842045 h 2842045"/>
                  <a:gd name="connsiteX3" fmla="*/ 0 w 2975353"/>
                  <a:gd name="connsiteY3" fmla="*/ 2842045 h 2842045"/>
                  <a:gd name="connsiteX0" fmla="*/ 0 w 2975353"/>
                  <a:gd name="connsiteY0" fmla="*/ 2877008 h 2877008"/>
                  <a:gd name="connsiteX1" fmla="*/ 780108 w 2975353"/>
                  <a:gd name="connsiteY1" fmla="*/ 34963 h 2877008"/>
                  <a:gd name="connsiteX2" fmla="*/ 2975353 w 2975353"/>
                  <a:gd name="connsiteY2" fmla="*/ 2877008 h 2877008"/>
                  <a:gd name="connsiteX3" fmla="*/ 0 w 2975353"/>
                  <a:gd name="connsiteY3" fmla="*/ 2877008 h 2877008"/>
                  <a:gd name="connsiteX0" fmla="*/ 0 w 2975353"/>
                  <a:gd name="connsiteY0" fmla="*/ 2877008 h 2877008"/>
                  <a:gd name="connsiteX1" fmla="*/ 780108 w 2975353"/>
                  <a:gd name="connsiteY1" fmla="*/ 34963 h 2877008"/>
                  <a:gd name="connsiteX2" fmla="*/ 2975353 w 2975353"/>
                  <a:gd name="connsiteY2" fmla="*/ 2877008 h 2877008"/>
                  <a:gd name="connsiteX3" fmla="*/ 0 w 2975353"/>
                  <a:gd name="connsiteY3" fmla="*/ 2877008 h 2877008"/>
                  <a:gd name="connsiteX0" fmla="*/ 0 w 2975353"/>
                  <a:gd name="connsiteY0" fmla="*/ 2409575 h 2409575"/>
                  <a:gd name="connsiteX1" fmla="*/ 764342 w 2975353"/>
                  <a:gd name="connsiteY1" fmla="*/ 43427 h 2409575"/>
                  <a:gd name="connsiteX2" fmla="*/ 2975353 w 2975353"/>
                  <a:gd name="connsiteY2" fmla="*/ 2409575 h 2409575"/>
                  <a:gd name="connsiteX3" fmla="*/ 0 w 2975353"/>
                  <a:gd name="connsiteY3" fmla="*/ 2409575 h 2409575"/>
                  <a:gd name="connsiteX0" fmla="*/ 0 w 2975353"/>
                  <a:gd name="connsiteY0" fmla="*/ 2409575 h 2409575"/>
                  <a:gd name="connsiteX1" fmla="*/ 764342 w 2975353"/>
                  <a:gd name="connsiteY1" fmla="*/ 43427 h 2409575"/>
                  <a:gd name="connsiteX2" fmla="*/ 2975353 w 2975353"/>
                  <a:gd name="connsiteY2" fmla="*/ 2409575 h 2409575"/>
                  <a:gd name="connsiteX3" fmla="*/ 0 w 2975353"/>
                  <a:gd name="connsiteY3" fmla="*/ 2409575 h 2409575"/>
                  <a:gd name="connsiteX0" fmla="*/ 0 w 2975353"/>
                  <a:gd name="connsiteY0" fmla="*/ 2366149 h 2366149"/>
                  <a:gd name="connsiteX1" fmla="*/ 764342 w 2975353"/>
                  <a:gd name="connsiteY1" fmla="*/ 1 h 2366149"/>
                  <a:gd name="connsiteX2" fmla="*/ 2975353 w 2975353"/>
                  <a:gd name="connsiteY2" fmla="*/ 2366149 h 2366149"/>
                  <a:gd name="connsiteX3" fmla="*/ 0 w 2975353"/>
                  <a:gd name="connsiteY3" fmla="*/ 2366149 h 2366149"/>
                  <a:gd name="connsiteX0" fmla="*/ 0 w 2975353"/>
                  <a:gd name="connsiteY0" fmla="*/ 2366149 h 2366149"/>
                  <a:gd name="connsiteX1" fmla="*/ 764342 w 2975353"/>
                  <a:gd name="connsiteY1" fmla="*/ 1 h 2366149"/>
                  <a:gd name="connsiteX2" fmla="*/ 2975353 w 2975353"/>
                  <a:gd name="connsiteY2" fmla="*/ 2366149 h 2366149"/>
                  <a:gd name="connsiteX3" fmla="*/ 0 w 2975353"/>
                  <a:gd name="connsiteY3" fmla="*/ 2366149 h 2366149"/>
                  <a:gd name="connsiteX0" fmla="*/ 0 w 2975353"/>
                  <a:gd name="connsiteY0" fmla="*/ 2366499 h 2366499"/>
                  <a:gd name="connsiteX1" fmla="*/ 764342 w 2975353"/>
                  <a:gd name="connsiteY1" fmla="*/ 351 h 2366499"/>
                  <a:gd name="connsiteX2" fmla="*/ 2975353 w 2975353"/>
                  <a:gd name="connsiteY2" fmla="*/ 2366499 h 2366499"/>
                  <a:gd name="connsiteX3" fmla="*/ 0 w 2975353"/>
                  <a:gd name="connsiteY3" fmla="*/ 2366499 h 2366499"/>
                  <a:gd name="connsiteX0" fmla="*/ 0 w 2975353"/>
                  <a:gd name="connsiteY0" fmla="*/ 2366499 h 2366499"/>
                  <a:gd name="connsiteX1" fmla="*/ 764342 w 2975353"/>
                  <a:gd name="connsiteY1" fmla="*/ 351 h 2366499"/>
                  <a:gd name="connsiteX2" fmla="*/ 2975353 w 2975353"/>
                  <a:gd name="connsiteY2" fmla="*/ 2366499 h 2366499"/>
                  <a:gd name="connsiteX3" fmla="*/ 0 w 2975353"/>
                  <a:gd name="connsiteY3" fmla="*/ 2366499 h 2366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5353" h="2366499">
                    <a:moveTo>
                      <a:pt x="0" y="2366499"/>
                    </a:moveTo>
                    <a:cubicBezTo>
                      <a:pt x="70850" y="1561895"/>
                      <a:pt x="-189" y="43597"/>
                      <a:pt x="764342" y="351"/>
                    </a:cubicBezTo>
                    <a:cubicBezTo>
                      <a:pt x="1669512" y="-25175"/>
                      <a:pt x="2243605" y="1345578"/>
                      <a:pt x="2975353" y="2366499"/>
                    </a:cubicBezTo>
                    <a:lnTo>
                      <a:pt x="0" y="2366499"/>
                    </a:lnTo>
                    <a:close/>
                  </a:path>
                </a:pathLst>
              </a:custGeom>
              <a:solidFill>
                <a:srgbClr val="FF9A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1" name="Háromszög 18"/>
              <p:cNvSpPr/>
              <p:nvPr/>
            </p:nvSpPr>
            <p:spPr>
              <a:xfrm>
                <a:off x="4619000" y="3545963"/>
                <a:ext cx="1009290" cy="894493"/>
              </a:xfrm>
              <a:custGeom>
                <a:avLst/>
                <a:gdLst>
                  <a:gd name="connsiteX0" fmla="*/ 0 w 2975353"/>
                  <a:gd name="connsiteY0" fmla="*/ 3062762 h 3062762"/>
                  <a:gd name="connsiteX1" fmla="*/ 780108 w 2975353"/>
                  <a:gd name="connsiteY1" fmla="*/ 0 h 3062762"/>
                  <a:gd name="connsiteX2" fmla="*/ 2975353 w 2975353"/>
                  <a:gd name="connsiteY2" fmla="*/ 3062762 h 3062762"/>
                  <a:gd name="connsiteX3" fmla="*/ 0 w 2975353"/>
                  <a:gd name="connsiteY3" fmla="*/ 3062762 h 3062762"/>
                  <a:gd name="connsiteX0" fmla="*/ 0 w 2975353"/>
                  <a:gd name="connsiteY0" fmla="*/ 3062762 h 3062762"/>
                  <a:gd name="connsiteX1" fmla="*/ 780108 w 2975353"/>
                  <a:gd name="connsiteY1" fmla="*/ 0 h 3062762"/>
                  <a:gd name="connsiteX2" fmla="*/ 2975353 w 2975353"/>
                  <a:gd name="connsiteY2" fmla="*/ 3062762 h 3062762"/>
                  <a:gd name="connsiteX3" fmla="*/ 0 w 2975353"/>
                  <a:gd name="connsiteY3" fmla="*/ 3062762 h 3062762"/>
                  <a:gd name="connsiteX0" fmla="*/ 0 w 2975353"/>
                  <a:gd name="connsiteY0" fmla="*/ 3062762 h 3062762"/>
                  <a:gd name="connsiteX1" fmla="*/ 780108 w 2975353"/>
                  <a:gd name="connsiteY1" fmla="*/ 0 h 3062762"/>
                  <a:gd name="connsiteX2" fmla="*/ 2975353 w 2975353"/>
                  <a:gd name="connsiteY2" fmla="*/ 3062762 h 3062762"/>
                  <a:gd name="connsiteX3" fmla="*/ 0 w 2975353"/>
                  <a:gd name="connsiteY3" fmla="*/ 3062762 h 3062762"/>
                  <a:gd name="connsiteX0" fmla="*/ 0 w 2975353"/>
                  <a:gd name="connsiteY0" fmla="*/ 3062762 h 3062762"/>
                  <a:gd name="connsiteX1" fmla="*/ 780108 w 2975353"/>
                  <a:gd name="connsiteY1" fmla="*/ 0 h 3062762"/>
                  <a:gd name="connsiteX2" fmla="*/ 2975353 w 2975353"/>
                  <a:gd name="connsiteY2" fmla="*/ 3062762 h 3062762"/>
                  <a:gd name="connsiteX3" fmla="*/ 0 w 2975353"/>
                  <a:gd name="connsiteY3" fmla="*/ 3062762 h 3062762"/>
                  <a:gd name="connsiteX0" fmla="*/ 0 w 2975353"/>
                  <a:gd name="connsiteY0" fmla="*/ 2842045 h 2842045"/>
                  <a:gd name="connsiteX1" fmla="*/ 780108 w 2975353"/>
                  <a:gd name="connsiteY1" fmla="*/ 0 h 2842045"/>
                  <a:gd name="connsiteX2" fmla="*/ 2975353 w 2975353"/>
                  <a:gd name="connsiteY2" fmla="*/ 2842045 h 2842045"/>
                  <a:gd name="connsiteX3" fmla="*/ 0 w 2975353"/>
                  <a:gd name="connsiteY3" fmla="*/ 2842045 h 2842045"/>
                  <a:gd name="connsiteX0" fmla="*/ 0 w 2975353"/>
                  <a:gd name="connsiteY0" fmla="*/ 2877008 h 2877008"/>
                  <a:gd name="connsiteX1" fmla="*/ 780108 w 2975353"/>
                  <a:gd name="connsiteY1" fmla="*/ 34963 h 2877008"/>
                  <a:gd name="connsiteX2" fmla="*/ 2975353 w 2975353"/>
                  <a:gd name="connsiteY2" fmla="*/ 2877008 h 2877008"/>
                  <a:gd name="connsiteX3" fmla="*/ 0 w 2975353"/>
                  <a:gd name="connsiteY3" fmla="*/ 2877008 h 2877008"/>
                  <a:gd name="connsiteX0" fmla="*/ 0 w 2975353"/>
                  <a:gd name="connsiteY0" fmla="*/ 2877008 h 2877008"/>
                  <a:gd name="connsiteX1" fmla="*/ 780108 w 2975353"/>
                  <a:gd name="connsiteY1" fmla="*/ 34963 h 2877008"/>
                  <a:gd name="connsiteX2" fmla="*/ 2975353 w 2975353"/>
                  <a:gd name="connsiteY2" fmla="*/ 2877008 h 2877008"/>
                  <a:gd name="connsiteX3" fmla="*/ 0 w 2975353"/>
                  <a:gd name="connsiteY3" fmla="*/ 2877008 h 2877008"/>
                  <a:gd name="connsiteX0" fmla="*/ 0 w 2975353"/>
                  <a:gd name="connsiteY0" fmla="*/ 2409575 h 2409575"/>
                  <a:gd name="connsiteX1" fmla="*/ 764342 w 2975353"/>
                  <a:gd name="connsiteY1" fmla="*/ 43427 h 2409575"/>
                  <a:gd name="connsiteX2" fmla="*/ 2975353 w 2975353"/>
                  <a:gd name="connsiteY2" fmla="*/ 2409575 h 2409575"/>
                  <a:gd name="connsiteX3" fmla="*/ 0 w 2975353"/>
                  <a:gd name="connsiteY3" fmla="*/ 2409575 h 2409575"/>
                  <a:gd name="connsiteX0" fmla="*/ 0 w 2975353"/>
                  <a:gd name="connsiteY0" fmla="*/ 2409575 h 2409575"/>
                  <a:gd name="connsiteX1" fmla="*/ 764342 w 2975353"/>
                  <a:gd name="connsiteY1" fmla="*/ 43427 h 2409575"/>
                  <a:gd name="connsiteX2" fmla="*/ 2975353 w 2975353"/>
                  <a:gd name="connsiteY2" fmla="*/ 2409575 h 2409575"/>
                  <a:gd name="connsiteX3" fmla="*/ 0 w 2975353"/>
                  <a:gd name="connsiteY3" fmla="*/ 2409575 h 2409575"/>
                  <a:gd name="connsiteX0" fmla="*/ 0 w 2975353"/>
                  <a:gd name="connsiteY0" fmla="*/ 2366149 h 2366149"/>
                  <a:gd name="connsiteX1" fmla="*/ 764342 w 2975353"/>
                  <a:gd name="connsiteY1" fmla="*/ 1 h 2366149"/>
                  <a:gd name="connsiteX2" fmla="*/ 2975353 w 2975353"/>
                  <a:gd name="connsiteY2" fmla="*/ 2366149 h 2366149"/>
                  <a:gd name="connsiteX3" fmla="*/ 0 w 2975353"/>
                  <a:gd name="connsiteY3" fmla="*/ 2366149 h 2366149"/>
                  <a:gd name="connsiteX0" fmla="*/ 0 w 2975353"/>
                  <a:gd name="connsiteY0" fmla="*/ 2366149 h 2366149"/>
                  <a:gd name="connsiteX1" fmla="*/ 764342 w 2975353"/>
                  <a:gd name="connsiteY1" fmla="*/ 1 h 2366149"/>
                  <a:gd name="connsiteX2" fmla="*/ 2975353 w 2975353"/>
                  <a:gd name="connsiteY2" fmla="*/ 2366149 h 2366149"/>
                  <a:gd name="connsiteX3" fmla="*/ 0 w 2975353"/>
                  <a:gd name="connsiteY3" fmla="*/ 2366149 h 2366149"/>
                  <a:gd name="connsiteX0" fmla="*/ 0 w 2975353"/>
                  <a:gd name="connsiteY0" fmla="*/ 2366499 h 2366499"/>
                  <a:gd name="connsiteX1" fmla="*/ 764342 w 2975353"/>
                  <a:gd name="connsiteY1" fmla="*/ 351 h 2366499"/>
                  <a:gd name="connsiteX2" fmla="*/ 2975353 w 2975353"/>
                  <a:gd name="connsiteY2" fmla="*/ 2366499 h 2366499"/>
                  <a:gd name="connsiteX3" fmla="*/ 0 w 2975353"/>
                  <a:gd name="connsiteY3" fmla="*/ 2366499 h 2366499"/>
                  <a:gd name="connsiteX0" fmla="*/ 0 w 2975353"/>
                  <a:gd name="connsiteY0" fmla="*/ 2366499 h 2366499"/>
                  <a:gd name="connsiteX1" fmla="*/ 764342 w 2975353"/>
                  <a:gd name="connsiteY1" fmla="*/ 351 h 2366499"/>
                  <a:gd name="connsiteX2" fmla="*/ 2975353 w 2975353"/>
                  <a:gd name="connsiteY2" fmla="*/ 2366499 h 2366499"/>
                  <a:gd name="connsiteX3" fmla="*/ 0 w 2975353"/>
                  <a:gd name="connsiteY3" fmla="*/ 2366499 h 2366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5353" h="2366499">
                    <a:moveTo>
                      <a:pt x="0" y="2366499"/>
                    </a:moveTo>
                    <a:cubicBezTo>
                      <a:pt x="70850" y="1561895"/>
                      <a:pt x="-189" y="43597"/>
                      <a:pt x="764342" y="351"/>
                    </a:cubicBezTo>
                    <a:cubicBezTo>
                      <a:pt x="1669512" y="-25175"/>
                      <a:pt x="2243605" y="1345578"/>
                      <a:pt x="2975353" y="2366499"/>
                    </a:cubicBezTo>
                    <a:lnTo>
                      <a:pt x="0" y="2366499"/>
                    </a:lnTo>
                    <a:close/>
                  </a:path>
                </a:pathLst>
              </a:custGeom>
              <a:solidFill>
                <a:srgbClr val="FF9A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8" name="Csoportba foglalás 117"/>
            <p:cNvGrpSpPr/>
            <p:nvPr/>
          </p:nvGrpSpPr>
          <p:grpSpPr>
            <a:xfrm flipH="1">
              <a:off x="4768324" y="1483504"/>
              <a:ext cx="262771" cy="76571"/>
              <a:chOff x="3672247" y="4346449"/>
              <a:chExt cx="1950111" cy="637887"/>
            </a:xfrm>
          </p:grpSpPr>
          <p:sp>
            <p:nvSpPr>
              <p:cNvPr id="119" name="Szabadkézi sokszög 118"/>
              <p:cNvSpPr/>
              <p:nvPr/>
            </p:nvSpPr>
            <p:spPr>
              <a:xfrm flipH="1">
                <a:off x="3672247" y="4346449"/>
                <a:ext cx="986240" cy="637887"/>
              </a:xfrm>
              <a:custGeom>
                <a:avLst/>
                <a:gdLst>
                  <a:gd name="connsiteX0" fmla="*/ 0 w 936812"/>
                  <a:gd name="connsiteY0" fmla="*/ 0 h 1385047"/>
                  <a:gd name="connsiteX1" fmla="*/ 936812 w 936812"/>
                  <a:gd name="connsiteY1" fmla="*/ 0 h 1385047"/>
                  <a:gd name="connsiteX2" fmla="*/ 0 w 936812"/>
                  <a:gd name="connsiteY2" fmla="*/ 1385047 h 1385047"/>
                  <a:gd name="connsiteX3" fmla="*/ 0 w 936812"/>
                  <a:gd name="connsiteY3" fmla="*/ 0 h 1385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6812" h="1385047">
                    <a:moveTo>
                      <a:pt x="0" y="0"/>
                    </a:moveTo>
                    <a:lnTo>
                      <a:pt x="936812" y="0"/>
                    </a:lnTo>
                    <a:cubicBezTo>
                      <a:pt x="936812" y="764940"/>
                      <a:pt x="517387" y="1385047"/>
                      <a:pt x="0" y="138504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9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0" name="Szabadkézi sokszög 119"/>
              <p:cNvSpPr/>
              <p:nvPr/>
            </p:nvSpPr>
            <p:spPr>
              <a:xfrm>
                <a:off x="4658493" y="4401792"/>
                <a:ext cx="963865" cy="527180"/>
              </a:xfrm>
              <a:custGeom>
                <a:avLst/>
                <a:gdLst>
                  <a:gd name="connsiteX0" fmla="*/ 0 w 936812"/>
                  <a:gd name="connsiteY0" fmla="*/ 0 h 1385047"/>
                  <a:gd name="connsiteX1" fmla="*/ 936812 w 936812"/>
                  <a:gd name="connsiteY1" fmla="*/ 0 h 1385047"/>
                  <a:gd name="connsiteX2" fmla="*/ 0 w 936812"/>
                  <a:gd name="connsiteY2" fmla="*/ 1385047 h 1385047"/>
                  <a:gd name="connsiteX3" fmla="*/ 0 w 936812"/>
                  <a:gd name="connsiteY3" fmla="*/ 0 h 1385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6812" h="1385047">
                    <a:moveTo>
                      <a:pt x="0" y="0"/>
                    </a:moveTo>
                    <a:lnTo>
                      <a:pt x="936812" y="0"/>
                    </a:lnTo>
                    <a:cubicBezTo>
                      <a:pt x="936812" y="764940"/>
                      <a:pt x="517387" y="1385047"/>
                      <a:pt x="0" y="138504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9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34" name="Szabadkézi sokszög 133"/>
            <p:cNvSpPr>
              <a:spLocks noChangeAspect="1"/>
            </p:cNvSpPr>
            <p:nvPr/>
          </p:nvSpPr>
          <p:spPr>
            <a:xfrm rot="16200000">
              <a:off x="4659101" y="4068724"/>
              <a:ext cx="463243" cy="1568174"/>
            </a:xfrm>
            <a:custGeom>
              <a:avLst/>
              <a:gdLst>
                <a:gd name="connsiteX0" fmla="*/ 203055 w 504068"/>
                <a:gd name="connsiteY0" fmla="*/ 110440 h 1706401"/>
                <a:gd name="connsiteX1" fmla="*/ 203055 w 504068"/>
                <a:gd name="connsiteY1" fmla="*/ 1595963 h 1706401"/>
                <a:gd name="connsiteX2" fmla="*/ 202445 w 504068"/>
                <a:gd name="connsiteY2" fmla="*/ 1665715 h 1706401"/>
                <a:gd name="connsiteX3" fmla="*/ 201369 w 504068"/>
                <a:gd name="connsiteY3" fmla="*/ 1706401 h 1706401"/>
                <a:gd name="connsiteX4" fmla="*/ 118199 w 504068"/>
                <a:gd name="connsiteY4" fmla="*/ 1706401 h 1706401"/>
                <a:gd name="connsiteX5" fmla="*/ 0 w 504068"/>
                <a:gd name="connsiteY5" fmla="*/ 1024182 h 1706401"/>
                <a:gd name="connsiteX6" fmla="*/ 0 w 504068"/>
                <a:gd name="connsiteY6" fmla="*/ 682220 h 1706401"/>
                <a:gd name="connsiteX7" fmla="*/ 118199 w 504068"/>
                <a:gd name="connsiteY7" fmla="*/ 1 h 1706401"/>
                <a:gd name="connsiteX8" fmla="*/ 201369 w 504068"/>
                <a:gd name="connsiteY8" fmla="*/ 1 h 1706401"/>
                <a:gd name="connsiteX9" fmla="*/ 202445 w 504068"/>
                <a:gd name="connsiteY9" fmla="*/ 40688 h 1706401"/>
                <a:gd name="connsiteX10" fmla="*/ 203055 w 504068"/>
                <a:gd name="connsiteY10" fmla="*/ 110440 h 1706401"/>
                <a:gd name="connsiteX11" fmla="*/ 504068 w 504068"/>
                <a:gd name="connsiteY11" fmla="*/ 0 h 1706401"/>
                <a:gd name="connsiteX12" fmla="*/ 385869 w 504068"/>
                <a:gd name="connsiteY12" fmla="*/ 682219 h 1706401"/>
                <a:gd name="connsiteX13" fmla="*/ 385869 w 504068"/>
                <a:gd name="connsiteY13" fmla="*/ 1024181 h 1706401"/>
                <a:gd name="connsiteX14" fmla="*/ 504068 w 504068"/>
                <a:gd name="connsiteY14" fmla="*/ 1706400 h 1706401"/>
                <a:gd name="connsiteX15" fmla="*/ 203122 w 504068"/>
                <a:gd name="connsiteY15" fmla="*/ 1706400 h 1706401"/>
                <a:gd name="connsiteX16" fmla="*/ 203122 w 504068"/>
                <a:gd name="connsiteY16" fmla="*/ 0 h 170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4068" h="1706401">
                  <a:moveTo>
                    <a:pt x="203055" y="110440"/>
                  </a:moveTo>
                  <a:lnTo>
                    <a:pt x="203055" y="1595963"/>
                  </a:lnTo>
                  <a:cubicBezTo>
                    <a:pt x="203055" y="1619512"/>
                    <a:pt x="202849" y="1642782"/>
                    <a:pt x="202445" y="1665715"/>
                  </a:cubicBezTo>
                  <a:lnTo>
                    <a:pt x="201369" y="1706401"/>
                  </a:lnTo>
                  <a:lnTo>
                    <a:pt x="118199" y="1706401"/>
                  </a:lnTo>
                  <a:cubicBezTo>
                    <a:pt x="52919" y="1706401"/>
                    <a:pt x="0" y="1400961"/>
                    <a:pt x="0" y="1024182"/>
                  </a:cubicBezTo>
                  <a:lnTo>
                    <a:pt x="0" y="682220"/>
                  </a:lnTo>
                  <a:cubicBezTo>
                    <a:pt x="0" y="305441"/>
                    <a:pt x="52919" y="1"/>
                    <a:pt x="118199" y="1"/>
                  </a:cubicBezTo>
                  <a:lnTo>
                    <a:pt x="201369" y="1"/>
                  </a:lnTo>
                  <a:lnTo>
                    <a:pt x="202445" y="40688"/>
                  </a:lnTo>
                  <a:cubicBezTo>
                    <a:pt x="202849" y="63621"/>
                    <a:pt x="203055" y="86891"/>
                    <a:pt x="203055" y="110440"/>
                  </a:cubicBezTo>
                  <a:close/>
                  <a:moveTo>
                    <a:pt x="504068" y="0"/>
                  </a:moveTo>
                  <a:cubicBezTo>
                    <a:pt x="438788" y="0"/>
                    <a:pt x="385869" y="305440"/>
                    <a:pt x="385869" y="682219"/>
                  </a:cubicBezTo>
                  <a:lnTo>
                    <a:pt x="385869" y="1024181"/>
                  </a:lnTo>
                  <a:cubicBezTo>
                    <a:pt x="385869" y="1400960"/>
                    <a:pt x="438788" y="1706400"/>
                    <a:pt x="504068" y="1706400"/>
                  </a:cubicBezTo>
                  <a:lnTo>
                    <a:pt x="203122" y="1706400"/>
                  </a:lnTo>
                  <a:lnTo>
                    <a:pt x="203122" y="0"/>
                  </a:lnTo>
                  <a:close/>
                </a:path>
              </a:pathLst>
            </a:custGeom>
            <a:solidFill>
              <a:srgbClr val="FFB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grpSp>
          <p:nvGrpSpPr>
            <p:cNvPr id="136" name="Csoportba foglalás 135"/>
            <p:cNvGrpSpPr/>
            <p:nvPr/>
          </p:nvGrpSpPr>
          <p:grpSpPr>
            <a:xfrm flipH="1">
              <a:off x="3111002" y="2234144"/>
              <a:ext cx="1833081" cy="1333833"/>
              <a:chOff x="1563741" y="2952753"/>
              <a:chExt cx="1483012" cy="1079106"/>
            </a:xfrm>
          </p:grpSpPr>
          <p:sp>
            <p:nvSpPr>
              <p:cNvPr id="144" name="Szabadkézi sokszög 143"/>
              <p:cNvSpPr/>
              <p:nvPr/>
            </p:nvSpPr>
            <p:spPr>
              <a:xfrm rot="18826573">
                <a:off x="2005900" y="2510594"/>
                <a:ext cx="598693" cy="1483012"/>
              </a:xfrm>
              <a:custGeom>
                <a:avLst/>
                <a:gdLst>
                  <a:gd name="connsiteX0" fmla="*/ 100032 w 592842"/>
                  <a:gd name="connsiteY0" fmla="*/ 1465659 h 1467045"/>
                  <a:gd name="connsiteX1" fmla="*/ 1154 w 592842"/>
                  <a:gd name="connsiteY1" fmla="*/ 1210397 h 1467045"/>
                  <a:gd name="connsiteX2" fmla="*/ 34789 w 592842"/>
                  <a:gd name="connsiteY2" fmla="*/ 556939 h 1467045"/>
                  <a:gd name="connsiteX3" fmla="*/ 47677 w 592842"/>
                  <a:gd name="connsiteY3" fmla="*/ 551098 h 1467045"/>
                  <a:gd name="connsiteX4" fmla="*/ 61520 w 592842"/>
                  <a:gd name="connsiteY4" fmla="*/ 525605 h 1467045"/>
                  <a:gd name="connsiteX5" fmla="*/ 281499 w 592842"/>
                  <a:gd name="connsiteY5" fmla="*/ 201517 h 1467045"/>
                  <a:gd name="connsiteX6" fmla="*/ 543118 w 592842"/>
                  <a:gd name="connsiteY6" fmla="*/ 29515 h 1467045"/>
                  <a:gd name="connsiteX7" fmla="*/ 431111 w 592842"/>
                  <a:gd name="connsiteY7" fmla="*/ 444529 h 1467045"/>
                  <a:gd name="connsiteX8" fmla="*/ 368915 w 592842"/>
                  <a:gd name="connsiteY8" fmla="*/ 554552 h 1467045"/>
                  <a:gd name="connsiteX9" fmla="*/ 382897 w 592842"/>
                  <a:gd name="connsiteY9" fmla="*/ 554756 h 1467045"/>
                  <a:gd name="connsiteX10" fmla="*/ 285756 w 592842"/>
                  <a:gd name="connsiteY10" fmla="*/ 1274550 h 1467045"/>
                  <a:gd name="connsiteX11" fmla="*/ 100032 w 592842"/>
                  <a:gd name="connsiteY11" fmla="*/ 1465659 h 1467045"/>
                  <a:gd name="connsiteX0" fmla="*/ 100032 w 544042"/>
                  <a:gd name="connsiteY0" fmla="*/ 1464145 h 1465531"/>
                  <a:gd name="connsiteX1" fmla="*/ 1154 w 544042"/>
                  <a:gd name="connsiteY1" fmla="*/ 1208883 h 1465531"/>
                  <a:gd name="connsiteX2" fmla="*/ 34789 w 544042"/>
                  <a:gd name="connsiteY2" fmla="*/ 555425 h 1465531"/>
                  <a:gd name="connsiteX3" fmla="*/ 47677 w 544042"/>
                  <a:gd name="connsiteY3" fmla="*/ 549584 h 1465531"/>
                  <a:gd name="connsiteX4" fmla="*/ 61520 w 544042"/>
                  <a:gd name="connsiteY4" fmla="*/ 524091 h 1465531"/>
                  <a:gd name="connsiteX5" fmla="*/ 281499 w 544042"/>
                  <a:gd name="connsiteY5" fmla="*/ 200003 h 1465531"/>
                  <a:gd name="connsiteX6" fmla="*/ 543118 w 544042"/>
                  <a:gd name="connsiteY6" fmla="*/ 28001 h 1465531"/>
                  <a:gd name="connsiteX7" fmla="*/ 368915 w 544042"/>
                  <a:gd name="connsiteY7" fmla="*/ 553038 h 1465531"/>
                  <a:gd name="connsiteX8" fmla="*/ 382897 w 544042"/>
                  <a:gd name="connsiteY8" fmla="*/ 553242 h 1465531"/>
                  <a:gd name="connsiteX9" fmla="*/ 285756 w 544042"/>
                  <a:gd name="connsiteY9" fmla="*/ 1273036 h 1465531"/>
                  <a:gd name="connsiteX10" fmla="*/ 100032 w 544042"/>
                  <a:gd name="connsiteY10" fmla="*/ 1464145 h 1465531"/>
                  <a:gd name="connsiteX0" fmla="*/ 100032 w 592787"/>
                  <a:gd name="connsiteY0" fmla="*/ 1485518 h 1486904"/>
                  <a:gd name="connsiteX1" fmla="*/ 1154 w 592787"/>
                  <a:gd name="connsiteY1" fmla="*/ 1230256 h 1486904"/>
                  <a:gd name="connsiteX2" fmla="*/ 34789 w 592787"/>
                  <a:gd name="connsiteY2" fmla="*/ 576798 h 1486904"/>
                  <a:gd name="connsiteX3" fmla="*/ 47677 w 592787"/>
                  <a:gd name="connsiteY3" fmla="*/ 570957 h 1486904"/>
                  <a:gd name="connsiteX4" fmla="*/ 61520 w 592787"/>
                  <a:gd name="connsiteY4" fmla="*/ 545464 h 1486904"/>
                  <a:gd name="connsiteX5" fmla="*/ 281499 w 592787"/>
                  <a:gd name="connsiteY5" fmla="*/ 221376 h 1486904"/>
                  <a:gd name="connsiteX6" fmla="*/ 543118 w 592787"/>
                  <a:gd name="connsiteY6" fmla="*/ 49374 h 1486904"/>
                  <a:gd name="connsiteX7" fmla="*/ 368915 w 592787"/>
                  <a:gd name="connsiteY7" fmla="*/ 574411 h 1486904"/>
                  <a:gd name="connsiteX8" fmla="*/ 382897 w 592787"/>
                  <a:gd name="connsiteY8" fmla="*/ 574615 h 1486904"/>
                  <a:gd name="connsiteX9" fmla="*/ 285756 w 592787"/>
                  <a:gd name="connsiteY9" fmla="*/ 1294409 h 1486904"/>
                  <a:gd name="connsiteX10" fmla="*/ 100032 w 592787"/>
                  <a:gd name="connsiteY10" fmla="*/ 1485518 h 1486904"/>
                  <a:gd name="connsiteX0" fmla="*/ 100032 w 592787"/>
                  <a:gd name="connsiteY0" fmla="*/ 1436186 h 1437572"/>
                  <a:gd name="connsiteX1" fmla="*/ 1154 w 592787"/>
                  <a:gd name="connsiteY1" fmla="*/ 1180924 h 1437572"/>
                  <a:gd name="connsiteX2" fmla="*/ 34789 w 592787"/>
                  <a:gd name="connsiteY2" fmla="*/ 527466 h 1437572"/>
                  <a:gd name="connsiteX3" fmla="*/ 47677 w 592787"/>
                  <a:gd name="connsiteY3" fmla="*/ 521625 h 1437572"/>
                  <a:gd name="connsiteX4" fmla="*/ 61520 w 592787"/>
                  <a:gd name="connsiteY4" fmla="*/ 496132 h 1437572"/>
                  <a:gd name="connsiteX5" fmla="*/ 543118 w 592787"/>
                  <a:gd name="connsiteY5" fmla="*/ 42 h 1437572"/>
                  <a:gd name="connsiteX6" fmla="*/ 368915 w 592787"/>
                  <a:gd name="connsiteY6" fmla="*/ 525079 h 1437572"/>
                  <a:gd name="connsiteX7" fmla="*/ 382897 w 592787"/>
                  <a:gd name="connsiteY7" fmla="*/ 525283 h 1437572"/>
                  <a:gd name="connsiteX8" fmla="*/ 285756 w 592787"/>
                  <a:gd name="connsiteY8" fmla="*/ 1245077 h 1437572"/>
                  <a:gd name="connsiteX9" fmla="*/ 100032 w 592787"/>
                  <a:gd name="connsiteY9" fmla="*/ 1436186 h 1437572"/>
                  <a:gd name="connsiteX0" fmla="*/ 100032 w 617639"/>
                  <a:gd name="connsiteY0" fmla="*/ 1466813 h 1468199"/>
                  <a:gd name="connsiteX1" fmla="*/ 1154 w 617639"/>
                  <a:gd name="connsiteY1" fmla="*/ 1211551 h 1468199"/>
                  <a:gd name="connsiteX2" fmla="*/ 34789 w 617639"/>
                  <a:gd name="connsiteY2" fmla="*/ 558093 h 1468199"/>
                  <a:gd name="connsiteX3" fmla="*/ 47677 w 617639"/>
                  <a:gd name="connsiteY3" fmla="*/ 552252 h 1468199"/>
                  <a:gd name="connsiteX4" fmla="*/ 61520 w 617639"/>
                  <a:gd name="connsiteY4" fmla="*/ 526759 h 1468199"/>
                  <a:gd name="connsiteX5" fmla="*/ 543118 w 617639"/>
                  <a:gd name="connsiteY5" fmla="*/ 30669 h 1468199"/>
                  <a:gd name="connsiteX6" fmla="*/ 368915 w 617639"/>
                  <a:gd name="connsiteY6" fmla="*/ 555706 h 1468199"/>
                  <a:gd name="connsiteX7" fmla="*/ 382897 w 617639"/>
                  <a:gd name="connsiteY7" fmla="*/ 555910 h 1468199"/>
                  <a:gd name="connsiteX8" fmla="*/ 285756 w 617639"/>
                  <a:gd name="connsiteY8" fmla="*/ 1275704 h 1468199"/>
                  <a:gd name="connsiteX9" fmla="*/ 100032 w 617639"/>
                  <a:gd name="connsiteY9" fmla="*/ 1466813 h 1468199"/>
                  <a:gd name="connsiteX0" fmla="*/ 100032 w 590938"/>
                  <a:gd name="connsiteY0" fmla="*/ 1500280 h 1501666"/>
                  <a:gd name="connsiteX1" fmla="*/ 1154 w 590938"/>
                  <a:gd name="connsiteY1" fmla="*/ 1245018 h 1501666"/>
                  <a:gd name="connsiteX2" fmla="*/ 34789 w 590938"/>
                  <a:gd name="connsiteY2" fmla="*/ 591560 h 1501666"/>
                  <a:gd name="connsiteX3" fmla="*/ 47677 w 590938"/>
                  <a:gd name="connsiteY3" fmla="*/ 585719 h 1501666"/>
                  <a:gd name="connsiteX4" fmla="*/ 61520 w 590938"/>
                  <a:gd name="connsiteY4" fmla="*/ 560226 h 1501666"/>
                  <a:gd name="connsiteX5" fmla="*/ 511901 w 590938"/>
                  <a:gd name="connsiteY5" fmla="*/ 29214 h 1501666"/>
                  <a:gd name="connsiteX6" fmla="*/ 368915 w 590938"/>
                  <a:gd name="connsiteY6" fmla="*/ 589173 h 1501666"/>
                  <a:gd name="connsiteX7" fmla="*/ 382897 w 590938"/>
                  <a:gd name="connsiteY7" fmla="*/ 589377 h 1501666"/>
                  <a:gd name="connsiteX8" fmla="*/ 285756 w 590938"/>
                  <a:gd name="connsiteY8" fmla="*/ 1309171 h 1501666"/>
                  <a:gd name="connsiteX9" fmla="*/ 100032 w 590938"/>
                  <a:gd name="connsiteY9" fmla="*/ 1500280 h 1501666"/>
                  <a:gd name="connsiteX0" fmla="*/ 100032 w 574417"/>
                  <a:gd name="connsiteY0" fmla="*/ 1492562 h 1493948"/>
                  <a:gd name="connsiteX1" fmla="*/ 1154 w 574417"/>
                  <a:gd name="connsiteY1" fmla="*/ 1237300 h 1493948"/>
                  <a:gd name="connsiteX2" fmla="*/ 34789 w 574417"/>
                  <a:gd name="connsiteY2" fmla="*/ 583842 h 1493948"/>
                  <a:gd name="connsiteX3" fmla="*/ 47677 w 574417"/>
                  <a:gd name="connsiteY3" fmla="*/ 578001 h 1493948"/>
                  <a:gd name="connsiteX4" fmla="*/ 61520 w 574417"/>
                  <a:gd name="connsiteY4" fmla="*/ 552508 h 1493948"/>
                  <a:gd name="connsiteX5" fmla="*/ 511901 w 574417"/>
                  <a:gd name="connsiteY5" fmla="*/ 21496 h 1493948"/>
                  <a:gd name="connsiteX6" fmla="*/ 368915 w 574417"/>
                  <a:gd name="connsiteY6" fmla="*/ 581455 h 1493948"/>
                  <a:gd name="connsiteX7" fmla="*/ 382897 w 574417"/>
                  <a:gd name="connsiteY7" fmla="*/ 581659 h 1493948"/>
                  <a:gd name="connsiteX8" fmla="*/ 285756 w 574417"/>
                  <a:gd name="connsiteY8" fmla="*/ 1301453 h 1493948"/>
                  <a:gd name="connsiteX9" fmla="*/ 100032 w 574417"/>
                  <a:gd name="connsiteY9" fmla="*/ 1492562 h 1493948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50606"/>
                  <a:gd name="connsiteY0" fmla="*/ 1483067 h 1484453"/>
                  <a:gd name="connsiteX1" fmla="*/ 1154 w 550606"/>
                  <a:gd name="connsiteY1" fmla="*/ 1227805 h 1484453"/>
                  <a:gd name="connsiteX2" fmla="*/ 34789 w 550606"/>
                  <a:gd name="connsiteY2" fmla="*/ 574347 h 1484453"/>
                  <a:gd name="connsiteX3" fmla="*/ 47677 w 550606"/>
                  <a:gd name="connsiteY3" fmla="*/ 568506 h 1484453"/>
                  <a:gd name="connsiteX4" fmla="*/ 511901 w 550606"/>
                  <a:gd name="connsiteY4" fmla="*/ 12001 h 1484453"/>
                  <a:gd name="connsiteX5" fmla="*/ 368915 w 550606"/>
                  <a:gd name="connsiteY5" fmla="*/ 571960 h 1484453"/>
                  <a:gd name="connsiteX6" fmla="*/ 382897 w 550606"/>
                  <a:gd name="connsiteY6" fmla="*/ 572164 h 1484453"/>
                  <a:gd name="connsiteX7" fmla="*/ 285756 w 550606"/>
                  <a:gd name="connsiteY7" fmla="*/ 1291958 h 1484453"/>
                  <a:gd name="connsiteX8" fmla="*/ 100032 w 550606"/>
                  <a:gd name="connsiteY8" fmla="*/ 1483067 h 1484453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393965 w 561674"/>
                  <a:gd name="connsiteY5" fmla="*/ 569441 h 1481730"/>
                  <a:gd name="connsiteX6" fmla="*/ 296824 w 561674"/>
                  <a:gd name="connsiteY6" fmla="*/ 1289235 h 1481730"/>
                  <a:gd name="connsiteX7" fmla="*/ 111100 w 561674"/>
                  <a:gd name="connsiteY7" fmla="*/ 1480344 h 1481730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296824 w 561674"/>
                  <a:gd name="connsiteY5" fmla="*/ 1289235 h 1481730"/>
                  <a:gd name="connsiteX6" fmla="*/ 111100 w 561674"/>
                  <a:gd name="connsiteY6" fmla="*/ 1480344 h 1481730"/>
                  <a:gd name="connsiteX0" fmla="*/ 111100 w 598694"/>
                  <a:gd name="connsiteY0" fmla="*/ 1481623 h 1483009"/>
                  <a:gd name="connsiteX1" fmla="*/ 12222 w 598694"/>
                  <a:gd name="connsiteY1" fmla="*/ 1226361 h 1483009"/>
                  <a:gd name="connsiteX2" fmla="*/ 58745 w 598694"/>
                  <a:gd name="connsiteY2" fmla="*/ 567062 h 1483009"/>
                  <a:gd name="connsiteX3" fmla="*/ 522969 w 598694"/>
                  <a:gd name="connsiteY3" fmla="*/ 10557 h 1483009"/>
                  <a:gd name="connsiteX4" fmla="*/ 379983 w 598694"/>
                  <a:gd name="connsiteY4" fmla="*/ 570516 h 1483009"/>
                  <a:gd name="connsiteX5" fmla="*/ 296824 w 598694"/>
                  <a:gd name="connsiteY5" fmla="*/ 1290514 h 1483009"/>
                  <a:gd name="connsiteX6" fmla="*/ 111100 w 598694"/>
                  <a:gd name="connsiteY6" fmla="*/ 1481623 h 148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8694" h="1483009">
                    <a:moveTo>
                      <a:pt x="111100" y="1481623"/>
                    </a:moveTo>
                    <a:cubicBezTo>
                      <a:pt x="63667" y="1470931"/>
                      <a:pt x="20948" y="1378788"/>
                      <a:pt x="12222" y="1226361"/>
                    </a:cubicBezTo>
                    <a:cubicBezTo>
                      <a:pt x="3496" y="1073934"/>
                      <a:pt x="-26380" y="769696"/>
                      <a:pt x="58745" y="567062"/>
                    </a:cubicBezTo>
                    <a:cubicBezTo>
                      <a:pt x="143870" y="364428"/>
                      <a:pt x="299474" y="-73366"/>
                      <a:pt x="522969" y="10557"/>
                    </a:cubicBezTo>
                    <a:cubicBezTo>
                      <a:pt x="746464" y="94480"/>
                      <a:pt x="406686" y="482976"/>
                      <a:pt x="379983" y="570516"/>
                    </a:cubicBezTo>
                    <a:lnTo>
                      <a:pt x="296824" y="1290514"/>
                    </a:lnTo>
                    <a:cubicBezTo>
                      <a:pt x="249680" y="1442331"/>
                      <a:pt x="158534" y="1492315"/>
                      <a:pt x="111100" y="1481623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145" name="Szabadkézi sokszög 144"/>
              <p:cNvSpPr/>
              <p:nvPr/>
            </p:nvSpPr>
            <p:spPr>
              <a:xfrm rot="17087026" flipH="1">
                <a:off x="2686746" y="3746411"/>
                <a:ext cx="227526" cy="343370"/>
              </a:xfrm>
              <a:custGeom>
                <a:avLst/>
                <a:gdLst>
                  <a:gd name="connsiteX0" fmla="*/ 136730 w 1199201"/>
                  <a:gd name="connsiteY0" fmla="*/ 30640 h 1892590"/>
                  <a:gd name="connsiteX1" fmla="*/ 584676 w 1199201"/>
                  <a:gd name="connsiteY1" fmla="*/ 217978 h 1892590"/>
                  <a:gd name="connsiteX2" fmla="*/ 635949 w 1199201"/>
                  <a:gd name="connsiteY2" fmla="*/ 359167 h 1892590"/>
                  <a:gd name="connsiteX3" fmla="*/ 637703 w 1199201"/>
                  <a:gd name="connsiteY3" fmla="*/ 376384 h 1892590"/>
                  <a:gd name="connsiteX4" fmla="*/ 643383 w 1199201"/>
                  <a:gd name="connsiteY4" fmla="*/ 378062 h 1892590"/>
                  <a:gd name="connsiteX5" fmla="*/ 885701 w 1199201"/>
                  <a:gd name="connsiteY5" fmla="*/ 685567 h 1892590"/>
                  <a:gd name="connsiteX6" fmla="*/ 891201 w 1199201"/>
                  <a:gd name="connsiteY6" fmla="*/ 745235 h 1892590"/>
                  <a:gd name="connsiteX7" fmla="*/ 898623 w 1199201"/>
                  <a:gd name="connsiteY7" fmla="*/ 741118 h 1892590"/>
                  <a:gd name="connsiteX8" fmla="*/ 902544 w 1199201"/>
                  <a:gd name="connsiteY8" fmla="*/ 747073 h 1892590"/>
                  <a:gd name="connsiteX9" fmla="*/ 1006269 w 1199201"/>
                  <a:gd name="connsiteY9" fmla="*/ 920775 h 1892590"/>
                  <a:gd name="connsiteX10" fmla="*/ 1186390 w 1199201"/>
                  <a:gd name="connsiteY10" fmla="*/ 1414924 h 1892590"/>
                  <a:gd name="connsiteX11" fmla="*/ 1138623 w 1199201"/>
                  <a:gd name="connsiteY11" fmla="*/ 1394735 h 1892590"/>
                  <a:gd name="connsiteX12" fmla="*/ 1115215 w 1199201"/>
                  <a:gd name="connsiteY12" fmla="*/ 1371538 h 1892590"/>
                  <a:gd name="connsiteX13" fmla="*/ 1143736 w 1199201"/>
                  <a:gd name="connsiteY13" fmla="*/ 1437679 h 1892590"/>
                  <a:gd name="connsiteX14" fmla="*/ 1185696 w 1199201"/>
                  <a:gd name="connsiteY14" fmla="*/ 1676318 h 1892590"/>
                  <a:gd name="connsiteX15" fmla="*/ 1052946 w 1199201"/>
                  <a:gd name="connsiteY15" fmla="*/ 1575952 h 1892590"/>
                  <a:gd name="connsiteX16" fmla="*/ 1046002 w 1199201"/>
                  <a:gd name="connsiteY16" fmla="*/ 1566944 h 1892590"/>
                  <a:gd name="connsiteX17" fmla="*/ 1044940 w 1199201"/>
                  <a:gd name="connsiteY17" fmla="*/ 1570183 h 1892590"/>
                  <a:gd name="connsiteX18" fmla="*/ 1066478 w 1199201"/>
                  <a:gd name="connsiteY18" fmla="*/ 1620131 h 1892590"/>
                  <a:gd name="connsiteX19" fmla="*/ 1108439 w 1199201"/>
                  <a:gd name="connsiteY19" fmla="*/ 1858770 h 1892590"/>
                  <a:gd name="connsiteX20" fmla="*/ 928217 w 1199201"/>
                  <a:gd name="connsiteY20" fmla="*/ 1696816 h 1892590"/>
                  <a:gd name="connsiteX21" fmla="*/ 894494 w 1199201"/>
                  <a:gd name="connsiteY21" fmla="*/ 1648118 h 1892590"/>
                  <a:gd name="connsiteX22" fmla="*/ 887041 w 1199201"/>
                  <a:gd name="connsiteY22" fmla="*/ 1646821 h 1892590"/>
                  <a:gd name="connsiteX23" fmla="*/ 889089 w 1199201"/>
                  <a:gd name="connsiteY23" fmla="*/ 1651570 h 1892590"/>
                  <a:gd name="connsiteX24" fmla="*/ 931051 w 1199201"/>
                  <a:gd name="connsiteY24" fmla="*/ 1890208 h 1892590"/>
                  <a:gd name="connsiteX25" fmla="*/ 595712 w 1199201"/>
                  <a:gd name="connsiteY25" fmla="*/ 1482149 h 1892590"/>
                  <a:gd name="connsiteX26" fmla="*/ 512057 w 1199201"/>
                  <a:gd name="connsiteY26" fmla="*/ 1317202 h 1892590"/>
                  <a:gd name="connsiteX27" fmla="*/ 498416 w 1199201"/>
                  <a:gd name="connsiteY27" fmla="*/ 1300028 h 1892590"/>
                  <a:gd name="connsiteX28" fmla="*/ 417823 w 1199201"/>
                  <a:gd name="connsiteY28" fmla="*/ 1183616 h 1892590"/>
                  <a:gd name="connsiteX29" fmla="*/ 408983 w 1199201"/>
                  <a:gd name="connsiteY29" fmla="*/ 1168873 h 1892590"/>
                  <a:gd name="connsiteX30" fmla="*/ 404417 w 1199201"/>
                  <a:gd name="connsiteY30" fmla="*/ 1167323 h 1892590"/>
                  <a:gd name="connsiteX31" fmla="*/ 428572 w 1199201"/>
                  <a:gd name="connsiteY31" fmla="*/ 1305834 h 1892590"/>
                  <a:gd name="connsiteX32" fmla="*/ 408701 w 1199201"/>
                  <a:gd name="connsiteY32" fmla="*/ 1634454 h 1892590"/>
                  <a:gd name="connsiteX33" fmla="*/ 207320 w 1199201"/>
                  <a:gd name="connsiteY33" fmla="*/ 1146181 h 1892590"/>
                  <a:gd name="connsiteX34" fmla="*/ 174661 w 1199201"/>
                  <a:gd name="connsiteY34" fmla="*/ 958911 h 1892590"/>
                  <a:gd name="connsiteX35" fmla="*/ 161205 w 1199201"/>
                  <a:gd name="connsiteY35" fmla="*/ 931800 h 1892590"/>
                  <a:gd name="connsiteX36" fmla="*/ 131257 w 1199201"/>
                  <a:gd name="connsiteY36" fmla="*/ 769565 h 1892590"/>
                  <a:gd name="connsiteX37" fmla="*/ 148390 w 1199201"/>
                  <a:gd name="connsiteY37" fmla="*/ 645623 h 1892590"/>
                  <a:gd name="connsiteX38" fmla="*/ 154825 w 1199201"/>
                  <a:gd name="connsiteY38" fmla="*/ 630984 h 1892590"/>
                  <a:gd name="connsiteX39" fmla="*/ 151090 w 1199201"/>
                  <a:gd name="connsiteY39" fmla="*/ 628088 h 1892590"/>
                  <a:gd name="connsiteX40" fmla="*/ 58466 w 1199201"/>
                  <a:gd name="connsiteY40" fmla="*/ 509833 h 1892590"/>
                  <a:gd name="connsiteX41" fmla="*/ 136730 w 1199201"/>
                  <a:gd name="connsiteY41" fmla="*/ 30640 h 1892590"/>
                  <a:gd name="connsiteX0" fmla="*/ 228110 w 1290581"/>
                  <a:gd name="connsiteY0" fmla="*/ 74498 h 1936448"/>
                  <a:gd name="connsiteX1" fmla="*/ 676056 w 1290581"/>
                  <a:gd name="connsiteY1" fmla="*/ 261836 h 1936448"/>
                  <a:gd name="connsiteX2" fmla="*/ 727329 w 1290581"/>
                  <a:gd name="connsiteY2" fmla="*/ 403025 h 1936448"/>
                  <a:gd name="connsiteX3" fmla="*/ 729083 w 1290581"/>
                  <a:gd name="connsiteY3" fmla="*/ 420242 h 1936448"/>
                  <a:gd name="connsiteX4" fmla="*/ 734763 w 1290581"/>
                  <a:gd name="connsiteY4" fmla="*/ 421920 h 1936448"/>
                  <a:gd name="connsiteX5" fmla="*/ 977081 w 1290581"/>
                  <a:gd name="connsiteY5" fmla="*/ 729425 h 1936448"/>
                  <a:gd name="connsiteX6" fmla="*/ 982581 w 1290581"/>
                  <a:gd name="connsiteY6" fmla="*/ 789093 h 1936448"/>
                  <a:gd name="connsiteX7" fmla="*/ 990003 w 1290581"/>
                  <a:gd name="connsiteY7" fmla="*/ 784976 h 1936448"/>
                  <a:gd name="connsiteX8" fmla="*/ 993924 w 1290581"/>
                  <a:gd name="connsiteY8" fmla="*/ 790931 h 1936448"/>
                  <a:gd name="connsiteX9" fmla="*/ 1097649 w 1290581"/>
                  <a:gd name="connsiteY9" fmla="*/ 964633 h 1936448"/>
                  <a:gd name="connsiteX10" fmla="*/ 1277770 w 1290581"/>
                  <a:gd name="connsiteY10" fmla="*/ 1458782 h 1936448"/>
                  <a:gd name="connsiteX11" fmla="*/ 1230003 w 1290581"/>
                  <a:gd name="connsiteY11" fmla="*/ 1438593 h 1936448"/>
                  <a:gd name="connsiteX12" fmla="*/ 1206595 w 1290581"/>
                  <a:gd name="connsiteY12" fmla="*/ 1415396 h 1936448"/>
                  <a:gd name="connsiteX13" fmla="*/ 1235116 w 1290581"/>
                  <a:gd name="connsiteY13" fmla="*/ 1481537 h 1936448"/>
                  <a:gd name="connsiteX14" fmla="*/ 1277076 w 1290581"/>
                  <a:gd name="connsiteY14" fmla="*/ 1720176 h 1936448"/>
                  <a:gd name="connsiteX15" fmla="*/ 1144326 w 1290581"/>
                  <a:gd name="connsiteY15" fmla="*/ 1619810 h 1936448"/>
                  <a:gd name="connsiteX16" fmla="*/ 1137382 w 1290581"/>
                  <a:gd name="connsiteY16" fmla="*/ 1610802 h 1936448"/>
                  <a:gd name="connsiteX17" fmla="*/ 1136320 w 1290581"/>
                  <a:gd name="connsiteY17" fmla="*/ 1614041 h 1936448"/>
                  <a:gd name="connsiteX18" fmla="*/ 1157858 w 1290581"/>
                  <a:gd name="connsiteY18" fmla="*/ 1663989 h 1936448"/>
                  <a:gd name="connsiteX19" fmla="*/ 1199819 w 1290581"/>
                  <a:gd name="connsiteY19" fmla="*/ 1902628 h 1936448"/>
                  <a:gd name="connsiteX20" fmla="*/ 1019597 w 1290581"/>
                  <a:gd name="connsiteY20" fmla="*/ 1740674 h 1936448"/>
                  <a:gd name="connsiteX21" fmla="*/ 985874 w 1290581"/>
                  <a:gd name="connsiteY21" fmla="*/ 1691976 h 1936448"/>
                  <a:gd name="connsiteX22" fmla="*/ 978421 w 1290581"/>
                  <a:gd name="connsiteY22" fmla="*/ 1690679 h 1936448"/>
                  <a:gd name="connsiteX23" fmla="*/ 980469 w 1290581"/>
                  <a:gd name="connsiteY23" fmla="*/ 1695428 h 1936448"/>
                  <a:gd name="connsiteX24" fmla="*/ 1022431 w 1290581"/>
                  <a:gd name="connsiteY24" fmla="*/ 1934066 h 1936448"/>
                  <a:gd name="connsiteX25" fmla="*/ 687092 w 1290581"/>
                  <a:gd name="connsiteY25" fmla="*/ 1526007 h 1936448"/>
                  <a:gd name="connsiteX26" fmla="*/ 603437 w 1290581"/>
                  <a:gd name="connsiteY26" fmla="*/ 1361060 h 1936448"/>
                  <a:gd name="connsiteX27" fmla="*/ 589796 w 1290581"/>
                  <a:gd name="connsiteY27" fmla="*/ 1343886 h 1936448"/>
                  <a:gd name="connsiteX28" fmla="*/ 509203 w 1290581"/>
                  <a:gd name="connsiteY28" fmla="*/ 1227474 h 1936448"/>
                  <a:gd name="connsiteX29" fmla="*/ 500363 w 1290581"/>
                  <a:gd name="connsiteY29" fmla="*/ 1212731 h 1936448"/>
                  <a:gd name="connsiteX30" fmla="*/ 495797 w 1290581"/>
                  <a:gd name="connsiteY30" fmla="*/ 1211181 h 1936448"/>
                  <a:gd name="connsiteX31" fmla="*/ 519952 w 1290581"/>
                  <a:gd name="connsiteY31" fmla="*/ 1349692 h 1936448"/>
                  <a:gd name="connsiteX32" fmla="*/ 500081 w 1290581"/>
                  <a:gd name="connsiteY32" fmla="*/ 1678312 h 1936448"/>
                  <a:gd name="connsiteX33" fmla="*/ 298700 w 1290581"/>
                  <a:gd name="connsiteY33" fmla="*/ 1190039 h 1936448"/>
                  <a:gd name="connsiteX34" fmla="*/ 266041 w 1290581"/>
                  <a:gd name="connsiteY34" fmla="*/ 1002769 h 1936448"/>
                  <a:gd name="connsiteX35" fmla="*/ 252585 w 1290581"/>
                  <a:gd name="connsiteY35" fmla="*/ 975658 h 1936448"/>
                  <a:gd name="connsiteX36" fmla="*/ 222637 w 1290581"/>
                  <a:gd name="connsiteY36" fmla="*/ 813423 h 1936448"/>
                  <a:gd name="connsiteX37" fmla="*/ 239770 w 1290581"/>
                  <a:gd name="connsiteY37" fmla="*/ 689481 h 1936448"/>
                  <a:gd name="connsiteX38" fmla="*/ 246205 w 1290581"/>
                  <a:gd name="connsiteY38" fmla="*/ 674842 h 1936448"/>
                  <a:gd name="connsiteX39" fmla="*/ 242470 w 1290581"/>
                  <a:gd name="connsiteY39" fmla="*/ 671946 h 1936448"/>
                  <a:gd name="connsiteX40" fmla="*/ 149846 w 1290581"/>
                  <a:gd name="connsiteY40" fmla="*/ 553691 h 1936448"/>
                  <a:gd name="connsiteX41" fmla="*/ 228110 w 1290581"/>
                  <a:gd name="connsiteY41" fmla="*/ 74498 h 1936448"/>
                  <a:gd name="connsiteX0" fmla="*/ 343573 w 1199816"/>
                  <a:gd name="connsiteY0" fmla="*/ 116142 h 1701180"/>
                  <a:gd name="connsiteX1" fmla="*/ 585291 w 1199816"/>
                  <a:gd name="connsiteY1" fmla="*/ 26568 h 1701180"/>
                  <a:gd name="connsiteX2" fmla="*/ 636564 w 1199816"/>
                  <a:gd name="connsiteY2" fmla="*/ 167757 h 1701180"/>
                  <a:gd name="connsiteX3" fmla="*/ 638318 w 1199816"/>
                  <a:gd name="connsiteY3" fmla="*/ 184974 h 1701180"/>
                  <a:gd name="connsiteX4" fmla="*/ 643998 w 1199816"/>
                  <a:gd name="connsiteY4" fmla="*/ 186652 h 1701180"/>
                  <a:gd name="connsiteX5" fmla="*/ 886316 w 1199816"/>
                  <a:gd name="connsiteY5" fmla="*/ 494157 h 1701180"/>
                  <a:gd name="connsiteX6" fmla="*/ 891816 w 1199816"/>
                  <a:gd name="connsiteY6" fmla="*/ 553825 h 1701180"/>
                  <a:gd name="connsiteX7" fmla="*/ 899238 w 1199816"/>
                  <a:gd name="connsiteY7" fmla="*/ 549708 h 1701180"/>
                  <a:gd name="connsiteX8" fmla="*/ 903159 w 1199816"/>
                  <a:gd name="connsiteY8" fmla="*/ 555663 h 1701180"/>
                  <a:gd name="connsiteX9" fmla="*/ 1006884 w 1199816"/>
                  <a:gd name="connsiteY9" fmla="*/ 729365 h 1701180"/>
                  <a:gd name="connsiteX10" fmla="*/ 1187005 w 1199816"/>
                  <a:gd name="connsiteY10" fmla="*/ 1223514 h 1701180"/>
                  <a:gd name="connsiteX11" fmla="*/ 1139238 w 1199816"/>
                  <a:gd name="connsiteY11" fmla="*/ 1203325 h 1701180"/>
                  <a:gd name="connsiteX12" fmla="*/ 1115830 w 1199816"/>
                  <a:gd name="connsiteY12" fmla="*/ 1180128 h 1701180"/>
                  <a:gd name="connsiteX13" fmla="*/ 1144351 w 1199816"/>
                  <a:gd name="connsiteY13" fmla="*/ 1246269 h 1701180"/>
                  <a:gd name="connsiteX14" fmla="*/ 1186311 w 1199816"/>
                  <a:gd name="connsiteY14" fmla="*/ 1484908 h 1701180"/>
                  <a:gd name="connsiteX15" fmla="*/ 1053561 w 1199816"/>
                  <a:gd name="connsiteY15" fmla="*/ 1384542 h 1701180"/>
                  <a:gd name="connsiteX16" fmla="*/ 1046617 w 1199816"/>
                  <a:gd name="connsiteY16" fmla="*/ 1375534 h 1701180"/>
                  <a:gd name="connsiteX17" fmla="*/ 1045555 w 1199816"/>
                  <a:gd name="connsiteY17" fmla="*/ 1378773 h 1701180"/>
                  <a:gd name="connsiteX18" fmla="*/ 1067093 w 1199816"/>
                  <a:gd name="connsiteY18" fmla="*/ 1428721 h 1701180"/>
                  <a:gd name="connsiteX19" fmla="*/ 1109054 w 1199816"/>
                  <a:gd name="connsiteY19" fmla="*/ 1667360 h 1701180"/>
                  <a:gd name="connsiteX20" fmla="*/ 928832 w 1199816"/>
                  <a:gd name="connsiteY20" fmla="*/ 1505406 h 1701180"/>
                  <a:gd name="connsiteX21" fmla="*/ 895109 w 1199816"/>
                  <a:gd name="connsiteY21" fmla="*/ 1456708 h 1701180"/>
                  <a:gd name="connsiteX22" fmla="*/ 887656 w 1199816"/>
                  <a:gd name="connsiteY22" fmla="*/ 1455411 h 1701180"/>
                  <a:gd name="connsiteX23" fmla="*/ 889704 w 1199816"/>
                  <a:gd name="connsiteY23" fmla="*/ 1460160 h 1701180"/>
                  <a:gd name="connsiteX24" fmla="*/ 931666 w 1199816"/>
                  <a:gd name="connsiteY24" fmla="*/ 1698798 h 1701180"/>
                  <a:gd name="connsiteX25" fmla="*/ 596327 w 1199816"/>
                  <a:gd name="connsiteY25" fmla="*/ 1290739 h 1701180"/>
                  <a:gd name="connsiteX26" fmla="*/ 512672 w 1199816"/>
                  <a:gd name="connsiteY26" fmla="*/ 1125792 h 1701180"/>
                  <a:gd name="connsiteX27" fmla="*/ 499031 w 1199816"/>
                  <a:gd name="connsiteY27" fmla="*/ 1108618 h 1701180"/>
                  <a:gd name="connsiteX28" fmla="*/ 418438 w 1199816"/>
                  <a:gd name="connsiteY28" fmla="*/ 992206 h 1701180"/>
                  <a:gd name="connsiteX29" fmla="*/ 409598 w 1199816"/>
                  <a:gd name="connsiteY29" fmla="*/ 977463 h 1701180"/>
                  <a:gd name="connsiteX30" fmla="*/ 405032 w 1199816"/>
                  <a:gd name="connsiteY30" fmla="*/ 975913 h 1701180"/>
                  <a:gd name="connsiteX31" fmla="*/ 429187 w 1199816"/>
                  <a:gd name="connsiteY31" fmla="*/ 1114424 h 1701180"/>
                  <a:gd name="connsiteX32" fmla="*/ 409316 w 1199816"/>
                  <a:gd name="connsiteY32" fmla="*/ 1443044 h 1701180"/>
                  <a:gd name="connsiteX33" fmla="*/ 207935 w 1199816"/>
                  <a:gd name="connsiteY33" fmla="*/ 954771 h 1701180"/>
                  <a:gd name="connsiteX34" fmla="*/ 175276 w 1199816"/>
                  <a:gd name="connsiteY34" fmla="*/ 767501 h 1701180"/>
                  <a:gd name="connsiteX35" fmla="*/ 161820 w 1199816"/>
                  <a:gd name="connsiteY35" fmla="*/ 740390 h 1701180"/>
                  <a:gd name="connsiteX36" fmla="*/ 131872 w 1199816"/>
                  <a:gd name="connsiteY36" fmla="*/ 578155 h 1701180"/>
                  <a:gd name="connsiteX37" fmla="*/ 149005 w 1199816"/>
                  <a:gd name="connsiteY37" fmla="*/ 454213 h 1701180"/>
                  <a:gd name="connsiteX38" fmla="*/ 155440 w 1199816"/>
                  <a:gd name="connsiteY38" fmla="*/ 439574 h 1701180"/>
                  <a:gd name="connsiteX39" fmla="*/ 151705 w 1199816"/>
                  <a:gd name="connsiteY39" fmla="*/ 436678 h 1701180"/>
                  <a:gd name="connsiteX40" fmla="*/ 59081 w 1199816"/>
                  <a:gd name="connsiteY40" fmla="*/ 318423 h 1701180"/>
                  <a:gd name="connsiteX41" fmla="*/ 343573 w 1199816"/>
                  <a:gd name="connsiteY41" fmla="*/ 116142 h 1701180"/>
                  <a:gd name="connsiteX0" fmla="*/ 306046 w 1162289"/>
                  <a:gd name="connsiteY0" fmla="*/ 90505 h 1675543"/>
                  <a:gd name="connsiteX1" fmla="*/ 547764 w 1162289"/>
                  <a:gd name="connsiteY1" fmla="*/ 931 h 1675543"/>
                  <a:gd name="connsiteX2" fmla="*/ 599037 w 1162289"/>
                  <a:gd name="connsiteY2" fmla="*/ 142120 h 1675543"/>
                  <a:gd name="connsiteX3" fmla="*/ 600791 w 1162289"/>
                  <a:gd name="connsiteY3" fmla="*/ 159337 h 1675543"/>
                  <a:gd name="connsiteX4" fmla="*/ 606471 w 1162289"/>
                  <a:gd name="connsiteY4" fmla="*/ 161015 h 1675543"/>
                  <a:gd name="connsiteX5" fmla="*/ 848789 w 1162289"/>
                  <a:gd name="connsiteY5" fmla="*/ 468520 h 1675543"/>
                  <a:gd name="connsiteX6" fmla="*/ 854289 w 1162289"/>
                  <a:gd name="connsiteY6" fmla="*/ 528188 h 1675543"/>
                  <a:gd name="connsiteX7" fmla="*/ 861711 w 1162289"/>
                  <a:gd name="connsiteY7" fmla="*/ 524071 h 1675543"/>
                  <a:gd name="connsiteX8" fmla="*/ 865632 w 1162289"/>
                  <a:gd name="connsiteY8" fmla="*/ 530026 h 1675543"/>
                  <a:gd name="connsiteX9" fmla="*/ 969357 w 1162289"/>
                  <a:gd name="connsiteY9" fmla="*/ 703728 h 1675543"/>
                  <a:gd name="connsiteX10" fmla="*/ 1149478 w 1162289"/>
                  <a:gd name="connsiteY10" fmla="*/ 1197877 h 1675543"/>
                  <a:gd name="connsiteX11" fmla="*/ 1101711 w 1162289"/>
                  <a:gd name="connsiteY11" fmla="*/ 1177688 h 1675543"/>
                  <a:gd name="connsiteX12" fmla="*/ 1078303 w 1162289"/>
                  <a:gd name="connsiteY12" fmla="*/ 1154491 h 1675543"/>
                  <a:gd name="connsiteX13" fmla="*/ 1106824 w 1162289"/>
                  <a:gd name="connsiteY13" fmla="*/ 1220632 h 1675543"/>
                  <a:gd name="connsiteX14" fmla="*/ 1148784 w 1162289"/>
                  <a:gd name="connsiteY14" fmla="*/ 1459271 h 1675543"/>
                  <a:gd name="connsiteX15" fmla="*/ 1016034 w 1162289"/>
                  <a:gd name="connsiteY15" fmla="*/ 1358905 h 1675543"/>
                  <a:gd name="connsiteX16" fmla="*/ 1009090 w 1162289"/>
                  <a:gd name="connsiteY16" fmla="*/ 1349897 h 1675543"/>
                  <a:gd name="connsiteX17" fmla="*/ 1008028 w 1162289"/>
                  <a:gd name="connsiteY17" fmla="*/ 1353136 h 1675543"/>
                  <a:gd name="connsiteX18" fmla="*/ 1029566 w 1162289"/>
                  <a:gd name="connsiteY18" fmla="*/ 1403084 h 1675543"/>
                  <a:gd name="connsiteX19" fmla="*/ 1071527 w 1162289"/>
                  <a:gd name="connsiteY19" fmla="*/ 1641723 h 1675543"/>
                  <a:gd name="connsiteX20" fmla="*/ 891305 w 1162289"/>
                  <a:gd name="connsiteY20" fmla="*/ 1479769 h 1675543"/>
                  <a:gd name="connsiteX21" fmla="*/ 857582 w 1162289"/>
                  <a:gd name="connsiteY21" fmla="*/ 1431071 h 1675543"/>
                  <a:gd name="connsiteX22" fmla="*/ 850129 w 1162289"/>
                  <a:gd name="connsiteY22" fmla="*/ 1429774 h 1675543"/>
                  <a:gd name="connsiteX23" fmla="*/ 852177 w 1162289"/>
                  <a:gd name="connsiteY23" fmla="*/ 1434523 h 1675543"/>
                  <a:gd name="connsiteX24" fmla="*/ 894139 w 1162289"/>
                  <a:gd name="connsiteY24" fmla="*/ 1673161 h 1675543"/>
                  <a:gd name="connsiteX25" fmla="*/ 558800 w 1162289"/>
                  <a:gd name="connsiteY25" fmla="*/ 1265102 h 1675543"/>
                  <a:gd name="connsiteX26" fmla="*/ 475145 w 1162289"/>
                  <a:gd name="connsiteY26" fmla="*/ 1100155 h 1675543"/>
                  <a:gd name="connsiteX27" fmla="*/ 461504 w 1162289"/>
                  <a:gd name="connsiteY27" fmla="*/ 1082981 h 1675543"/>
                  <a:gd name="connsiteX28" fmla="*/ 380911 w 1162289"/>
                  <a:gd name="connsiteY28" fmla="*/ 966569 h 1675543"/>
                  <a:gd name="connsiteX29" fmla="*/ 372071 w 1162289"/>
                  <a:gd name="connsiteY29" fmla="*/ 951826 h 1675543"/>
                  <a:gd name="connsiteX30" fmla="*/ 367505 w 1162289"/>
                  <a:gd name="connsiteY30" fmla="*/ 950276 h 1675543"/>
                  <a:gd name="connsiteX31" fmla="*/ 391660 w 1162289"/>
                  <a:gd name="connsiteY31" fmla="*/ 1088787 h 1675543"/>
                  <a:gd name="connsiteX32" fmla="*/ 371789 w 1162289"/>
                  <a:gd name="connsiteY32" fmla="*/ 1417407 h 1675543"/>
                  <a:gd name="connsiteX33" fmla="*/ 170408 w 1162289"/>
                  <a:gd name="connsiteY33" fmla="*/ 929134 h 1675543"/>
                  <a:gd name="connsiteX34" fmla="*/ 137749 w 1162289"/>
                  <a:gd name="connsiteY34" fmla="*/ 741864 h 1675543"/>
                  <a:gd name="connsiteX35" fmla="*/ 124293 w 1162289"/>
                  <a:gd name="connsiteY35" fmla="*/ 714753 h 1675543"/>
                  <a:gd name="connsiteX36" fmla="*/ 94345 w 1162289"/>
                  <a:gd name="connsiteY36" fmla="*/ 552518 h 1675543"/>
                  <a:gd name="connsiteX37" fmla="*/ 111478 w 1162289"/>
                  <a:gd name="connsiteY37" fmla="*/ 428576 h 1675543"/>
                  <a:gd name="connsiteX38" fmla="*/ 117913 w 1162289"/>
                  <a:gd name="connsiteY38" fmla="*/ 413937 h 1675543"/>
                  <a:gd name="connsiteX39" fmla="*/ 114178 w 1162289"/>
                  <a:gd name="connsiteY39" fmla="*/ 411041 h 1675543"/>
                  <a:gd name="connsiteX40" fmla="*/ 21554 w 1162289"/>
                  <a:gd name="connsiteY40" fmla="*/ 292786 h 1675543"/>
                  <a:gd name="connsiteX41" fmla="*/ 306046 w 1162289"/>
                  <a:gd name="connsiteY41" fmla="*/ 90505 h 1675543"/>
                  <a:gd name="connsiteX0" fmla="*/ 325996 w 1161124"/>
                  <a:gd name="connsiteY0" fmla="*/ 33595 h 1690908"/>
                  <a:gd name="connsiteX1" fmla="*/ 546599 w 1161124"/>
                  <a:gd name="connsiteY1" fmla="*/ 16296 h 1690908"/>
                  <a:gd name="connsiteX2" fmla="*/ 597872 w 1161124"/>
                  <a:gd name="connsiteY2" fmla="*/ 157485 h 1690908"/>
                  <a:gd name="connsiteX3" fmla="*/ 599626 w 1161124"/>
                  <a:gd name="connsiteY3" fmla="*/ 174702 h 1690908"/>
                  <a:gd name="connsiteX4" fmla="*/ 605306 w 1161124"/>
                  <a:gd name="connsiteY4" fmla="*/ 176380 h 1690908"/>
                  <a:gd name="connsiteX5" fmla="*/ 847624 w 1161124"/>
                  <a:gd name="connsiteY5" fmla="*/ 483885 h 1690908"/>
                  <a:gd name="connsiteX6" fmla="*/ 853124 w 1161124"/>
                  <a:gd name="connsiteY6" fmla="*/ 543553 h 1690908"/>
                  <a:gd name="connsiteX7" fmla="*/ 860546 w 1161124"/>
                  <a:gd name="connsiteY7" fmla="*/ 539436 h 1690908"/>
                  <a:gd name="connsiteX8" fmla="*/ 864467 w 1161124"/>
                  <a:gd name="connsiteY8" fmla="*/ 545391 h 1690908"/>
                  <a:gd name="connsiteX9" fmla="*/ 968192 w 1161124"/>
                  <a:gd name="connsiteY9" fmla="*/ 719093 h 1690908"/>
                  <a:gd name="connsiteX10" fmla="*/ 1148313 w 1161124"/>
                  <a:gd name="connsiteY10" fmla="*/ 1213242 h 1690908"/>
                  <a:gd name="connsiteX11" fmla="*/ 1100546 w 1161124"/>
                  <a:gd name="connsiteY11" fmla="*/ 1193053 h 1690908"/>
                  <a:gd name="connsiteX12" fmla="*/ 1077138 w 1161124"/>
                  <a:gd name="connsiteY12" fmla="*/ 1169856 h 1690908"/>
                  <a:gd name="connsiteX13" fmla="*/ 1105659 w 1161124"/>
                  <a:gd name="connsiteY13" fmla="*/ 1235997 h 1690908"/>
                  <a:gd name="connsiteX14" fmla="*/ 1147619 w 1161124"/>
                  <a:gd name="connsiteY14" fmla="*/ 1474636 h 1690908"/>
                  <a:gd name="connsiteX15" fmla="*/ 1014869 w 1161124"/>
                  <a:gd name="connsiteY15" fmla="*/ 1374270 h 1690908"/>
                  <a:gd name="connsiteX16" fmla="*/ 1007925 w 1161124"/>
                  <a:gd name="connsiteY16" fmla="*/ 1365262 h 1690908"/>
                  <a:gd name="connsiteX17" fmla="*/ 1006863 w 1161124"/>
                  <a:gd name="connsiteY17" fmla="*/ 1368501 h 1690908"/>
                  <a:gd name="connsiteX18" fmla="*/ 1028401 w 1161124"/>
                  <a:gd name="connsiteY18" fmla="*/ 1418449 h 1690908"/>
                  <a:gd name="connsiteX19" fmla="*/ 1070362 w 1161124"/>
                  <a:gd name="connsiteY19" fmla="*/ 1657088 h 1690908"/>
                  <a:gd name="connsiteX20" fmla="*/ 890140 w 1161124"/>
                  <a:gd name="connsiteY20" fmla="*/ 1495134 h 1690908"/>
                  <a:gd name="connsiteX21" fmla="*/ 856417 w 1161124"/>
                  <a:gd name="connsiteY21" fmla="*/ 1446436 h 1690908"/>
                  <a:gd name="connsiteX22" fmla="*/ 848964 w 1161124"/>
                  <a:gd name="connsiteY22" fmla="*/ 1445139 h 1690908"/>
                  <a:gd name="connsiteX23" fmla="*/ 851012 w 1161124"/>
                  <a:gd name="connsiteY23" fmla="*/ 1449888 h 1690908"/>
                  <a:gd name="connsiteX24" fmla="*/ 892974 w 1161124"/>
                  <a:gd name="connsiteY24" fmla="*/ 1688526 h 1690908"/>
                  <a:gd name="connsiteX25" fmla="*/ 557635 w 1161124"/>
                  <a:gd name="connsiteY25" fmla="*/ 1280467 h 1690908"/>
                  <a:gd name="connsiteX26" fmla="*/ 473980 w 1161124"/>
                  <a:gd name="connsiteY26" fmla="*/ 1115520 h 1690908"/>
                  <a:gd name="connsiteX27" fmla="*/ 460339 w 1161124"/>
                  <a:gd name="connsiteY27" fmla="*/ 1098346 h 1690908"/>
                  <a:gd name="connsiteX28" fmla="*/ 379746 w 1161124"/>
                  <a:gd name="connsiteY28" fmla="*/ 981934 h 1690908"/>
                  <a:gd name="connsiteX29" fmla="*/ 370906 w 1161124"/>
                  <a:gd name="connsiteY29" fmla="*/ 967191 h 1690908"/>
                  <a:gd name="connsiteX30" fmla="*/ 366340 w 1161124"/>
                  <a:gd name="connsiteY30" fmla="*/ 965641 h 1690908"/>
                  <a:gd name="connsiteX31" fmla="*/ 390495 w 1161124"/>
                  <a:gd name="connsiteY31" fmla="*/ 1104152 h 1690908"/>
                  <a:gd name="connsiteX32" fmla="*/ 370624 w 1161124"/>
                  <a:gd name="connsiteY32" fmla="*/ 1432772 h 1690908"/>
                  <a:gd name="connsiteX33" fmla="*/ 169243 w 1161124"/>
                  <a:gd name="connsiteY33" fmla="*/ 944499 h 1690908"/>
                  <a:gd name="connsiteX34" fmla="*/ 136584 w 1161124"/>
                  <a:gd name="connsiteY34" fmla="*/ 757229 h 1690908"/>
                  <a:gd name="connsiteX35" fmla="*/ 123128 w 1161124"/>
                  <a:gd name="connsiteY35" fmla="*/ 730118 h 1690908"/>
                  <a:gd name="connsiteX36" fmla="*/ 93180 w 1161124"/>
                  <a:gd name="connsiteY36" fmla="*/ 567883 h 1690908"/>
                  <a:gd name="connsiteX37" fmla="*/ 110313 w 1161124"/>
                  <a:gd name="connsiteY37" fmla="*/ 443941 h 1690908"/>
                  <a:gd name="connsiteX38" fmla="*/ 116748 w 1161124"/>
                  <a:gd name="connsiteY38" fmla="*/ 429302 h 1690908"/>
                  <a:gd name="connsiteX39" fmla="*/ 113013 w 1161124"/>
                  <a:gd name="connsiteY39" fmla="*/ 426406 h 1690908"/>
                  <a:gd name="connsiteX40" fmla="*/ 20389 w 1161124"/>
                  <a:gd name="connsiteY40" fmla="*/ 308151 h 1690908"/>
                  <a:gd name="connsiteX41" fmla="*/ 325996 w 1161124"/>
                  <a:gd name="connsiteY41" fmla="*/ 33595 h 1690908"/>
                  <a:gd name="connsiteX0" fmla="*/ 329851 w 1164979"/>
                  <a:gd name="connsiteY0" fmla="*/ 47598 h 1704911"/>
                  <a:gd name="connsiteX1" fmla="*/ 550454 w 1164979"/>
                  <a:gd name="connsiteY1" fmla="*/ 30299 h 1704911"/>
                  <a:gd name="connsiteX2" fmla="*/ 601727 w 1164979"/>
                  <a:gd name="connsiteY2" fmla="*/ 171488 h 1704911"/>
                  <a:gd name="connsiteX3" fmla="*/ 603481 w 1164979"/>
                  <a:gd name="connsiteY3" fmla="*/ 188705 h 1704911"/>
                  <a:gd name="connsiteX4" fmla="*/ 609161 w 1164979"/>
                  <a:gd name="connsiteY4" fmla="*/ 190383 h 1704911"/>
                  <a:gd name="connsiteX5" fmla="*/ 851479 w 1164979"/>
                  <a:gd name="connsiteY5" fmla="*/ 497888 h 1704911"/>
                  <a:gd name="connsiteX6" fmla="*/ 856979 w 1164979"/>
                  <a:gd name="connsiteY6" fmla="*/ 557556 h 1704911"/>
                  <a:gd name="connsiteX7" fmla="*/ 864401 w 1164979"/>
                  <a:gd name="connsiteY7" fmla="*/ 553439 h 1704911"/>
                  <a:gd name="connsiteX8" fmla="*/ 868322 w 1164979"/>
                  <a:gd name="connsiteY8" fmla="*/ 559394 h 1704911"/>
                  <a:gd name="connsiteX9" fmla="*/ 972047 w 1164979"/>
                  <a:gd name="connsiteY9" fmla="*/ 733096 h 1704911"/>
                  <a:gd name="connsiteX10" fmla="*/ 1152168 w 1164979"/>
                  <a:gd name="connsiteY10" fmla="*/ 1227245 h 1704911"/>
                  <a:gd name="connsiteX11" fmla="*/ 1104401 w 1164979"/>
                  <a:gd name="connsiteY11" fmla="*/ 1207056 h 1704911"/>
                  <a:gd name="connsiteX12" fmla="*/ 1080993 w 1164979"/>
                  <a:gd name="connsiteY12" fmla="*/ 1183859 h 1704911"/>
                  <a:gd name="connsiteX13" fmla="*/ 1109514 w 1164979"/>
                  <a:gd name="connsiteY13" fmla="*/ 1250000 h 1704911"/>
                  <a:gd name="connsiteX14" fmla="*/ 1151474 w 1164979"/>
                  <a:gd name="connsiteY14" fmla="*/ 1488639 h 1704911"/>
                  <a:gd name="connsiteX15" fmla="*/ 1018724 w 1164979"/>
                  <a:gd name="connsiteY15" fmla="*/ 1388273 h 1704911"/>
                  <a:gd name="connsiteX16" fmla="*/ 1011780 w 1164979"/>
                  <a:gd name="connsiteY16" fmla="*/ 1379265 h 1704911"/>
                  <a:gd name="connsiteX17" fmla="*/ 1010718 w 1164979"/>
                  <a:gd name="connsiteY17" fmla="*/ 1382504 h 1704911"/>
                  <a:gd name="connsiteX18" fmla="*/ 1032256 w 1164979"/>
                  <a:gd name="connsiteY18" fmla="*/ 1432452 h 1704911"/>
                  <a:gd name="connsiteX19" fmla="*/ 1074217 w 1164979"/>
                  <a:gd name="connsiteY19" fmla="*/ 1671091 h 1704911"/>
                  <a:gd name="connsiteX20" fmla="*/ 893995 w 1164979"/>
                  <a:gd name="connsiteY20" fmla="*/ 1509137 h 1704911"/>
                  <a:gd name="connsiteX21" fmla="*/ 860272 w 1164979"/>
                  <a:gd name="connsiteY21" fmla="*/ 1460439 h 1704911"/>
                  <a:gd name="connsiteX22" fmla="*/ 852819 w 1164979"/>
                  <a:gd name="connsiteY22" fmla="*/ 1459142 h 1704911"/>
                  <a:gd name="connsiteX23" fmla="*/ 854867 w 1164979"/>
                  <a:gd name="connsiteY23" fmla="*/ 1463891 h 1704911"/>
                  <a:gd name="connsiteX24" fmla="*/ 896829 w 1164979"/>
                  <a:gd name="connsiteY24" fmla="*/ 1702529 h 1704911"/>
                  <a:gd name="connsiteX25" fmla="*/ 561490 w 1164979"/>
                  <a:gd name="connsiteY25" fmla="*/ 1294470 h 1704911"/>
                  <a:gd name="connsiteX26" fmla="*/ 477835 w 1164979"/>
                  <a:gd name="connsiteY26" fmla="*/ 1129523 h 1704911"/>
                  <a:gd name="connsiteX27" fmla="*/ 464194 w 1164979"/>
                  <a:gd name="connsiteY27" fmla="*/ 1112349 h 1704911"/>
                  <a:gd name="connsiteX28" fmla="*/ 383601 w 1164979"/>
                  <a:gd name="connsiteY28" fmla="*/ 995937 h 1704911"/>
                  <a:gd name="connsiteX29" fmla="*/ 374761 w 1164979"/>
                  <a:gd name="connsiteY29" fmla="*/ 981194 h 1704911"/>
                  <a:gd name="connsiteX30" fmla="*/ 370195 w 1164979"/>
                  <a:gd name="connsiteY30" fmla="*/ 979644 h 1704911"/>
                  <a:gd name="connsiteX31" fmla="*/ 394350 w 1164979"/>
                  <a:gd name="connsiteY31" fmla="*/ 1118155 h 1704911"/>
                  <a:gd name="connsiteX32" fmla="*/ 374479 w 1164979"/>
                  <a:gd name="connsiteY32" fmla="*/ 1446775 h 1704911"/>
                  <a:gd name="connsiteX33" fmla="*/ 173098 w 1164979"/>
                  <a:gd name="connsiteY33" fmla="*/ 958502 h 1704911"/>
                  <a:gd name="connsiteX34" fmla="*/ 140439 w 1164979"/>
                  <a:gd name="connsiteY34" fmla="*/ 771232 h 1704911"/>
                  <a:gd name="connsiteX35" fmla="*/ 126983 w 1164979"/>
                  <a:gd name="connsiteY35" fmla="*/ 744121 h 1704911"/>
                  <a:gd name="connsiteX36" fmla="*/ 97035 w 1164979"/>
                  <a:gd name="connsiteY36" fmla="*/ 581886 h 1704911"/>
                  <a:gd name="connsiteX37" fmla="*/ 114168 w 1164979"/>
                  <a:gd name="connsiteY37" fmla="*/ 457944 h 1704911"/>
                  <a:gd name="connsiteX38" fmla="*/ 120603 w 1164979"/>
                  <a:gd name="connsiteY38" fmla="*/ 443305 h 1704911"/>
                  <a:gd name="connsiteX39" fmla="*/ 116868 w 1164979"/>
                  <a:gd name="connsiteY39" fmla="*/ 440409 h 1704911"/>
                  <a:gd name="connsiteX40" fmla="*/ 24244 w 1164979"/>
                  <a:gd name="connsiteY40" fmla="*/ 322154 h 1704911"/>
                  <a:gd name="connsiteX41" fmla="*/ 329851 w 1164979"/>
                  <a:gd name="connsiteY41" fmla="*/ 47598 h 1704911"/>
                  <a:gd name="connsiteX0" fmla="*/ 316459 w 1151587"/>
                  <a:gd name="connsiteY0" fmla="*/ 47598 h 1704911"/>
                  <a:gd name="connsiteX1" fmla="*/ 537062 w 1151587"/>
                  <a:gd name="connsiteY1" fmla="*/ 30299 h 1704911"/>
                  <a:gd name="connsiteX2" fmla="*/ 588335 w 1151587"/>
                  <a:gd name="connsiteY2" fmla="*/ 171488 h 1704911"/>
                  <a:gd name="connsiteX3" fmla="*/ 590089 w 1151587"/>
                  <a:gd name="connsiteY3" fmla="*/ 188705 h 1704911"/>
                  <a:gd name="connsiteX4" fmla="*/ 595769 w 1151587"/>
                  <a:gd name="connsiteY4" fmla="*/ 190383 h 1704911"/>
                  <a:gd name="connsiteX5" fmla="*/ 838087 w 1151587"/>
                  <a:gd name="connsiteY5" fmla="*/ 497888 h 1704911"/>
                  <a:gd name="connsiteX6" fmla="*/ 843587 w 1151587"/>
                  <a:gd name="connsiteY6" fmla="*/ 557556 h 1704911"/>
                  <a:gd name="connsiteX7" fmla="*/ 851009 w 1151587"/>
                  <a:gd name="connsiteY7" fmla="*/ 553439 h 1704911"/>
                  <a:gd name="connsiteX8" fmla="*/ 854930 w 1151587"/>
                  <a:gd name="connsiteY8" fmla="*/ 559394 h 1704911"/>
                  <a:gd name="connsiteX9" fmla="*/ 958655 w 1151587"/>
                  <a:gd name="connsiteY9" fmla="*/ 733096 h 1704911"/>
                  <a:gd name="connsiteX10" fmla="*/ 1138776 w 1151587"/>
                  <a:gd name="connsiteY10" fmla="*/ 1227245 h 1704911"/>
                  <a:gd name="connsiteX11" fmla="*/ 1091009 w 1151587"/>
                  <a:gd name="connsiteY11" fmla="*/ 1207056 h 1704911"/>
                  <a:gd name="connsiteX12" fmla="*/ 1067601 w 1151587"/>
                  <a:gd name="connsiteY12" fmla="*/ 1183859 h 1704911"/>
                  <a:gd name="connsiteX13" fmla="*/ 1096122 w 1151587"/>
                  <a:gd name="connsiteY13" fmla="*/ 1250000 h 1704911"/>
                  <a:gd name="connsiteX14" fmla="*/ 1138082 w 1151587"/>
                  <a:gd name="connsiteY14" fmla="*/ 1488639 h 1704911"/>
                  <a:gd name="connsiteX15" fmla="*/ 1005332 w 1151587"/>
                  <a:gd name="connsiteY15" fmla="*/ 1388273 h 1704911"/>
                  <a:gd name="connsiteX16" fmla="*/ 998388 w 1151587"/>
                  <a:gd name="connsiteY16" fmla="*/ 1379265 h 1704911"/>
                  <a:gd name="connsiteX17" fmla="*/ 997326 w 1151587"/>
                  <a:gd name="connsiteY17" fmla="*/ 1382504 h 1704911"/>
                  <a:gd name="connsiteX18" fmla="*/ 1018864 w 1151587"/>
                  <a:gd name="connsiteY18" fmla="*/ 1432452 h 1704911"/>
                  <a:gd name="connsiteX19" fmla="*/ 1060825 w 1151587"/>
                  <a:gd name="connsiteY19" fmla="*/ 1671091 h 1704911"/>
                  <a:gd name="connsiteX20" fmla="*/ 880603 w 1151587"/>
                  <a:gd name="connsiteY20" fmla="*/ 1509137 h 1704911"/>
                  <a:gd name="connsiteX21" fmla="*/ 846880 w 1151587"/>
                  <a:gd name="connsiteY21" fmla="*/ 1460439 h 1704911"/>
                  <a:gd name="connsiteX22" fmla="*/ 839427 w 1151587"/>
                  <a:gd name="connsiteY22" fmla="*/ 1459142 h 1704911"/>
                  <a:gd name="connsiteX23" fmla="*/ 841475 w 1151587"/>
                  <a:gd name="connsiteY23" fmla="*/ 1463891 h 1704911"/>
                  <a:gd name="connsiteX24" fmla="*/ 883437 w 1151587"/>
                  <a:gd name="connsiteY24" fmla="*/ 1702529 h 1704911"/>
                  <a:gd name="connsiteX25" fmla="*/ 548098 w 1151587"/>
                  <a:gd name="connsiteY25" fmla="*/ 1294470 h 1704911"/>
                  <a:gd name="connsiteX26" fmla="*/ 464443 w 1151587"/>
                  <a:gd name="connsiteY26" fmla="*/ 1129523 h 1704911"/>
                  <a:gd name="connsiteX27" fmla="*/ 450802 w 1151587"/>
                  <a:gd name="connsiteY27" fmla="*/ 1112349 h 1704911"/>
                  <a:gd name="connsiteX28" fmla="*/ 370209 w 1151587"/>
                  <a:gd name="connsiteY28" fmla="*/ 995937 h 1704911"/>
                  <a:gd name="connsiteX29" fmla="*/ 361369 w 1151587"/>
                  <a:gd name="connsiteY29" fmla="*/ 981194 h 1704911"/>
                  <a:gd name="connsiteX30" fmla="*/ 356803 w 1151587"/>
                  <a:gd name="connsiteY30" fmla="*/ 979644 h 1704911"/>
                  <a:gd name="connsiteX31" fmla="*/ 380958 w 1151587"/>
                  <a:gd name="connsiteY31" fmla="*/ 1118155 h 1704911"/>
                  <a:gd name="connsiteX32" fmla="*/ 361087 w 1151587"/>
                  <a:gd name="connsiteY32" fmla="*/ 1446775 h 1704911"/>
                  <a:gd name="connsiteX33" fmla="*/ 159706 w 1151587"/>
                  <a:gd name="connsiteY33" fmla="*/ 958502 h 1704911"/>
                  <a:gd name="connsiteX34" fmla="*/ 127047 w 1151587"/>
                  <a:gd name="connsiteY34" fmla="*/ 771232 h 1704911"/>
                  <a:gd name="connsiteX35" fmla="*/ 113591 w 1151587"/>
                  <a:gd name="connsiteY35" fmla="*/ 744121 h 1704911"/>
                  <a:gd name="connsiteX36" fmla="*/ 83643 w 1151587"/>
                  <a:gd name="connsiteY36" fmla="*/ 581886 h 1704911"/>
                  <a:gd name="connsiteX37" fmla="*/ 100776 w 1151587"/>
                  <a:gd name="connsiteY37" fmla="*/ 457944 h 1704911"/>
                  <a:gd name="connsiteX38" fmla="*/ 107211 w 1151587"/>
                  <a:gd name="connsiteY38" fmla="*/ 443305 h 1704911"/>
                  <a:gd name="connsiteX39" fmla="*/ 103476 w 1151587"/>
                  <a:gd name="connsiteY39" fmla="*/ 440409 h 1704911"/>
                  <a:gd name="connsiteX40" fmla="*/ 10852 w 1151587"/>
                  <a:gd name="connsiteY40" fmla="*/ 322154 h 1704911"/>
                  <a:gd name="connsiteX41" fmla="*/ 316459 w 1151587"/>
                  <a:gd name="connsiteY41" fmla="*/ 47598 h 1704911"/>
                  <a:gd name="connsiteX0" fmla="*/ 232816 w 1067944"/>
                  <a:gd name="connsiteY0" fmla="*/ 30232 h 1687545"/>
                  <a:gd name="connsiteX1" fmla="*/ 453419 w 1067944"/>
                  <a:gd name="connsiteY1" fmla="*/ 12933 h 1687545"/>
                  <a:gd name="connsiteX2" fmla="*/ 504692 w 1067944"/>
                  <a:gd name="connsiteY2" fmla="*/ 154122 h 1687545"/>
                  <a:gd name="connsiteX3" fmla="*/ 506446 w 1067944"/>
                  <a:gd name="connsiteY3" fmla="*/ 171339 h 1687545"/>
                  <a:gd name="connsiteX4" fmla="*/ 512126 w 1067944"/>
                  <a:gd name="connsiteY4" fmla="*/ 173017 h 1687545"/>
                  <a:gd name="connsiteX5" fmla="*/ 754444 w 1067944"/>
                  <a:gd name="connsiteY5" fmla="*/ 480522 h 1687545"/>
                  <a:gd name="connsiteX6" fmla="*/ 759944 w 1067944"/>
                  <a:gd name="connsiteY6" fmla="*/ 540190 h 1687545"/>
                  <a:gd name="connsiteX7" fmla="*/ 767366 w 1067944"/>
                  <a:gd name="connsiteY7" fmla="*/ 536073 h 1687545"/>
                  <a:gd name="connsiteX8" fmla="*/ 771287 w 1067944"/>
                  <a:gd name="connsiteY8" fmla="*/ 542028 h 1687545"/>
                  <a:gd name="connsiteX9" fmla="*/ 875012 w 1067944"/>
                  <a:gd name="connsiteY9" fmla="*/ 715730 h 1687545"/>
                  <a:gd name="connsiteX10" fmla="*/ 1055133 w 1067944"/>
                  <a:gd name="connsiteY10" fmla="*/ 1209879 h 1687545"/>
                  <a:gd name="connsiteX11" fmla="*/ 1007366 w 1067944"/>
                  <a:gd name="connsiteY11" fmla="*/ 1189690 h 1687545"/>
                  <a:gd name="connsiteX12" fmla="*/ 983958 w 1067944"/>
                  <a:gd name="connsiteY12" fmla="*/ 1166493 h 1687545"/>
                  <a:gd name="connsiteX13" fmla="*/ 1012479 w 1067944"/>
                  <a:gd name="connsiteY13" fmla="*/ 1232634 h 1687545"/>
                  <a:gd name="connsiteX14" fmla="*/ 1054439 w 1067944"/>
                  <a:gd name="connsiteY14" fmla="*/ 1471273 h 1687545"/>
                  <a:gd name="connsiteX15" fmla="*/ 921689 w 1067944"/>
                  <a:gd name="connsiteY15" fmla="*/ 1370907 h 1687545"/>
                  <a:gd name="connsiteX16" fmla="*/ 914745 w 1067944"/>
                  <a:gd name="connsiteY16" fmla="*/ 1361899 h 1687545"/>
                  <a:gd name="connsiteX17" fmla="*/ 913683 w 1067944"/>
                  <a:gd name="connsiteY17" fmla="*/ 1365138 h 1687545"/>
                  <a:gd name="connsiteX18" fmla="*/ 935221 w 1067944"/>
                  <a:gd name="connsiteY18" fmla="*/ 1415086 h 1687545"/>
                  <a:gd name="connsiteX19" fmla="*/ 977182 w 1067944"/>
                  <a:gd name="connsiteY19" fmla="*/ 1653725 h 1687545"/>
                  <a:gd name="connsiteX20" fmla="*/ 796960 w 1067944"/>
                  <a:gd name="connsiteY20" fmla="*/ 1491771 h 1687545"/>
                  <a:gd name="connsiteX21" fmla="*/ 763237 w 1067944"/>
                  <a:gd name="connsiteY21" fmla="*/ 1443073 h 1687545"/>
                  <a:gd name="connsiteX22" fmla="*/ 755784 w 1067944"/>
                  <a:gd name="connsiteY22" fmla="*/ 1441776 h 1687545"/>
                  <a:gd name="connsiteX23" fmla="*/ 757832 w 1067944"/>
                  <a:gd name="connsiteY23" fmla="*/ 1446525 h 1687545"/>
                  <a:gd name="connsiteX24" fmla="*/ 799794 w 1067944"/>
                  <a:gd name="connsiteY24" fmla="*/ 1685163 h 1687545"/>
                  <a:gd name="connsiteX25" fmla="*/ 464455 w 1067944"/>
                  <a:gd name="connsiteY25" fmla="*/ 1277104 h 1687545"/>
                  <a:gd name="connsiteX26" fmla="*/ 380800 w 1067944"/>
                  <a:gd name="connsiteY26" fmla="*/ 1112157 h 1687545"/>
                  <a:gd name="connsiteX27" fmla="*/ 367159 w 1067944"/>
                  <a:gd name="connsiteY27" fmla="*/ 1094983 h 1687545"/>
                  <a:gd name="connsiteX28" fmla="*/ 286566 w 1067944"/>
                  <a:gd name="connsiteY28" fmla="*/ 978571 h 1687545"/>
                  <a:gd name="connsiteX29" fmla="*/ 277726 w 1067944"/>
                  <a:gd name="connsiteY29" fmla="*/ 963828 h 1687545"/>
                  <a:gd name="connsiteX30" fmla="*/ 273160 w 1067944"/>
                  <a:gd name="connsiteY30" fmla="*/ 962278 h 1687545"/>
                  <a:gd name="connsiteX31" fmla="*/ 297315 w 1067944"/>
                  <a:gd name="connsiteY31" fmla="*/ 1100789 h 1687545"/>
                  <a:gd name="connsiteX32" fmla="*/ 277444 w 1067944"/>
                  <a:gd name="connsiteY32" fmla="*/ 1429409 h 1687545"/>
                  <a:gd name="connsiteX33" fmla="*/ 76063 w 1067944"/>
                  <a:gd name="connsiteY33" fmla="*/ 941136 h 1687545"/>
                  <a:gd name="connsiteX34" fmla="*/ 43404 w 1067944"/>
                  <a:gd name="connsiteY34" fmla="*/ 753866 h 1687545"/>
                  <a:gd name="connsiteX35" fmla="*/ 29948 w 1067944"/>
                  <a:gd name="connsiteY35" fmla="*/ 726755 h 1687545"/>
                  <a:gd name="connsiteX36" fmla="*/ 0 w 1067944"/>
                  <a:gd name="connsiteY36" fmla="*/ 564520 h 1687545"/>
                  <a:gd name="connsiteX37" fmla="*/ 17133 w 1067944"/>
                  <a:gd name="connsiteY37" fmla="*/ 440578 h 1687545"/>
                  <a:gd name="connsiteX38" fmla="*/ 23568 w 1067944"/>
                  <a:gd name="connsiteY38" fmla="*/ 425939 h 1687545"/>
                  <a:gd name="connsiteX39" fmla="*/ 19833 w 1067944"/>
                  <a:gd name="connsiteY39" fmla="*/ 423043 h 1687545"/>
                  <a:gd name="connsiteX40" fmla="*/ 54704 w 1067944"/>
                  <a:gd name="connsiteY40" fmla="*/ 223290 h 1687545"/>
                  <a:gd name="connsiteX41" fmla="*/ 232816 w 1067944"/>
                  <a:gd name="connsiteY41" fmla="*/ 30232 h 1687545"/>
                  <a:gd name="connsiteX0" fmla="*/ 232816 w 1067944"/>
                  <a:gd name="connsiteY0" fmla="*/ 7742 h 1665055"/>
                  <a:gd name="connsiteX1" fmla="*/ 349111 w 1067944"/>
                  <a:gd name="connsiteY1" fmla="*/ 47170 h 1665055"/>
                  <a:gd name="connsiteX2" fmla="*/ 504692 w 1067944"/>
                  <a:gd name="connsiteY2" fmla="*/ 131632 h 1665055"/>
                  <a:gd name="connsiteX3" fmla="*/ 506446 w 1067944"/>
                  <a:gd name="connsiteY3" fmla="*/ 148849 h 1665055"/>
                  <a:gd name="connsiteX4" fmla="*/ 512126 w 1067944"/>
                  <a:gd name="connsiteY4" fmla="*/ 150527 h 1665055"/>
                  <a:gd name="connsiteX5" fmla="*/ 754444 w 1067944"/>
                  <a:gd name="connsiteY5" fmla="*/ 458032 h 1665055"/>
                  <a:gd name="connsiteX6" fmla="*/ 759944 w 1067944"/>
                  <a:gd name="connsiteY6" fmla="*/ 517700 h 1665055"/>
                  <a:gd name="connsiteX7" fmla="*/ 767366 w 1067944"/>
                  <a:gd name="connsiteY7" fmla="*/ 513583 h 1665055"/>
                  <a:gd name="connsiteX8" fmla="*/ 771287 w 1067944"/>
                  <a:gd name="connsiteY8" fmla="*/ 519538 h 1665055"/>
                  <a:gd name="connsiteX9" fmla="*/ 875012 w 1067944"/>
                  <a:gd name="connsiteY9" fmla="*/ 693240 h 1665055"/>
                  <a:gd name="connsiteX10" fmla="*/ 1055133 w 1067944"/>
                  <a:gd name="connsiteY10" fmla="*/ 1187389 h 1665055"/>
                  <a:gd name="connsiteX11" fmla="*/ 1007366 w 1067944"/>
                  <a:gd name="connsiteY11" fmla="*/ 1167200 h 1665055"/>
                  <a:gd name="connsiteX12" fmla="*/ 983958 w 1067944"/>
                  <a:gd name="connsiteY12" fmla="*/ 1144003 h 1665055"/>
                  <a:gd name="connsiteX13" fmla="*/ 1012479 w 1067944"/>
                  <a:gd name="connsiteY13" fmla="*/ 1210144 h 1665055"/>
                  <a:gd name="connsiteX14" fmla="*/ 1054439 w 1067944"/>
                  <a:gd name="connsiteY14" fmla="*/ 1448783 h 1665055"/>
                  <a:gd name="connsiteX15" fmla="*/ 921689 w 1067944"/>
                  <a:gd name="connsiteY15" fmla="*/ 1348417 h 1665055"/>
                  <a:gd name="connsiteX16" fmla="*/ 914745 w 1067944"/>
                  <a:gd name="connsiteY16" fmla="*/ 1339409 h 1665055"/>
                  <a:gd name="connsiteX17" fmla="*/ 913683 w 1067944"/>
                  <a:gd name="connsiteY17" fmla="*/ 1342648 h 1665055"/>
                  <a:gd name="connsiteX18" fmla="*/ 935221 w 1067944"/>
                  <a:gd name="connsiteY18" fmla="*/ 1392596 h 1665055"/>
                  <a:gd name="connsiteX19" fmla="*/ 977182 w 1067944"/>
                  <a:gd name="connsiteY19" fmla="*/ 1631235 h 1665055"/>
                  <a:gd name="connsiteX20" fmla="*/ 796960 w 1067944"/>
                  <a:gd name="connsiteY20" fmla="*/ 1469281 h 1665055"/>
                  <a:gd name="connsiteX21" fmla="*/ 763237 w 1067944"/>
                  <a:gd name="connsiteY21" fmla="*/ 1420583 h 1665055"/>
                  <a:gd name="connsiteX22" fmla="*/ 755784 w 1067944"/>
                  <a:gd name="connsiteY22" fmla="*/ 1419286 h 1665055"/>
                  <a:gd name="connsiteX23" fmla="*/ 757832 w 1067944"/>
                  <a:gd name="connsiteY23" fmla="*/ 1424035 h 1665055"/>
                  <a:gd name="connsiteX24" fmla="*/ 799794 w 1067944"/>
                  <a:gd name="connsiteY24" fmla="*/ 1662673 h 1665055"/>
                  <a:gd name="connsiteX25" fmla="*/ 464455 w 1067944"/>
                  <a:gd name="connsiteY25" fmla="*/ 1254614 h 1665055"/>
                  <a:gd name="connsiteX26" fmla="*/ 380800 w 1067944"/>
                  <a:gd name="connsiteY26" fmla="*/ 1089667 h 1665055"/>
                  <a:gd name="connsiteX27" fmla="*/ 367159 w 1067944"/>
                  <a:gd name="connsiteY27" fmla="*/ 1072493 h 1665055"/>
                  <a:gd name="connsiteX28" fmla="*/ 286566 w 1067944"/>
                  <a:gd name="connsiteY28" fmla="*/ 956081 h 1665055"/>
                  <a:gd name="connsiteX29" fmla="*/ 277726 w 1067944"/>
                  <a:gd name="connsiteY29" fmla="*/ 941338 h 1665055"/>
                  <a:gd name="connsiteX30" fmla="*/ 273160 w 1067944"/>
                  <a:gd name="connsiteY30" fmla="*/ 939788 h 1665055"/>
                  <a:gd name="connsiteX31" fmla="*/ 297315 w 1067944"/>
                  <a:gd name="connsiteY31" fmla="*/ 1078299 h 1665055"/>
                  <a:gd name="connsiteX32" fmla="*/ 277444 w 1067944"/>
                  <a:gd name="connsiteY32" fmla="*/ 1406919 h 1665055"/>
                  <a:gd name="connsiteX33" fmla="*/ 76063 w 1067944"/>
                  <a:gd name="connsiteY33" fmla="*/ 918646 h 1665055"/>
                  <a:gd name="connsiteX34" fmla="*/ 43404 w 1067944"/>
                  <a:gd name="connsiteY34" fmla="*/ 731376 h 1665055"/>
                  <a:gd name="connsiteX35" fmla="*/ 29948 w 1067944"/>
                  <a:gd name="connsiteY35" fmla="*/ 704265 h 1665055"/>
                  <a:gd name="connsiteX36" fmla="*/ 0 w 1067944"/>
                  <a:gd name="connsiteY36" fmla="*/ 542030 h 1665055"/>
                  <a:gd name="connsiteX37" fmla="*/ 17133 w 1067944"/>
                  <a:gd name="connsiteY37" fmla="*/ 418088 h 1665055"/>
                  <a:gd name="connsiteX38" fmla="*/ 23568 w 1067944"/>
                  <a:gd name="connsiteY38" fmla="*/ 403449 h 1665055"/>
                  <a:gd name="connsiteX39" fmla="*/ 19833 w 1067944"/>
                  <a:gd name="connsiteY39" fmla="*/ 400553 h 1665055"/>
                  <a:gd name="connsiteX40" fmla="*/ 54704 w 1067944"/>
                  <a:gd name="connsiteY40" fmla="*/ 200800 h 1665055"/>
                  <a:gd name="connsiteX41" fmla="*/ 232816 w 1067944"/>
                  <a:gd name="connsiteY41" fmla="*/ 7742 h 1665055"/>
                  <a:gd name="connsiteX0" fmla="*/ 54704 w 1067944"/>
                  <a:gd name="connsiteY0" fmla="*/ 155343 h 1619598"/>
                  <a:gd name="connsiteX1" fmla="*/ 349111 w 1067944"/>
                  <a:gd name="connsiteY1" fmla="*/ 1713 h 1619598"/>
                  <a:gd name="connsiteX2" fmla="*/ 504692 w 1067944"/>
                  <a:gd name="connsiteY2" fmla="*/ 86175 h 1619598"/>
                  <a:gd name="connsiteX3" fmla="*/ 506446 w 1067944"/>
                  <a:gd name="connsiteY3" fmla="*/ 103392 h 1619598"/>
                  <a:gd name="connsiteX4" fmla="*/ 512126 w 1067944"/>
                  <a:gd name="connsiteY4" fmla="*/ 105070 h 1619598"/>
                  <a:gd name="connsiteX5" fmla="*/ 754444 w 1067944"/>
                  <a:gd name="connsiteY5" fmla="*/ 412575 h 1619598"/>
                  <a:gd name="connsiteX6" fmla="*/ 759944 w 1067944"/>
                  <a:gd name="connsiteY6" fmla="*/ 472243 h 1619598"/>
                  <a:gd name="connsiteX7" fmla="*/ 767366 w 1067944"/>
                  <a:gd name="connsiteY7" fmla="*/ 468126 h 1619598"/>
                  <a:gd name="connsiteX8" fmla="*/ 771287 w 1067944"/>
                  <a:gd name="connsiteY8" fmla="*/ 474081 h 1619598"/>
                  <a:gd name="connsiteX9" fmla="*/ 875012 w 1067944"/>
                  <a:gd name="connsiteY9" fmla="*/ 647783 h 1619598"/>
                  <a:gd name="connsiteX10" fmla="*/ 1055133 w 1067944"/>
                  <a:gd name="connsiteY10" fmla="*/ 1141932 h 1619598"/>
                  <a:gd name="connsiteX11" fmla="*/ 1007366 w 1067944"/>
                  <a:gd name="connsiteY11" fmla="*/ 1121743 h 1619598"/>
                  <a:gd name="connsiteX12" fmla="*/ 983958 w 1067944"/>
                  <a:gd name="connsiteY12" fmla="*/ 1098546 h 1619598"/>
                  <a:gd name="connsiteX13" fmla="*/ 1012479 w 1067944"/>
                  <a:gd name="connsiteY13" fmla="*/ 1164687 h 1619598"/>
                  <a:gd name="connsiteX14" fmla="*/ 1054439 w 1067944"/>
                  <a:gd name="connsiteY14" fmla="*/ 1403326 h 1619598"/>
                  <a:gd name="connsiteX15" fmla="*/ 921689 w 1067944"/>
                  <a:gd name="connsiteY15" fmla="*/ 1302960 h 1619598"/>
                  <a:gd name="connsiteX16" fmla="*/ 914745 w 1067944"/>
                  <a:gd name="connsiteY16" fmla="*/ 1293952 h 1619598"/>
                  <a:gd name="connsiteX17" fmla="*/ 913683 w 1067944"/>
                  <a:gd name="connsiteY17" fmla="*/ 1297191 h 1619598"/>
                  <a:gd name="connsiteX18" fmla="*/ 935221 w 1067944"/>
                  <a:gd name="connsiteY18" fmla="*/ 1347139 h 1619598"/>
                  <a:gd name="connsiteX19" fmla="*/ 977182 w 1067944"/>
                  <a:gd name="connsiteY19" fmla="*/ 1585778 h 1619598"/>
                  <a:gd name="connsiteX20" fmla="*/ 796960 w 1067944"/>
                  <a:gd name="connsiteY20" fmla="*/ 1423824 h 1619598"/>
                  <a:gd name="connsiteX21" fmla="*/ 763237 w 1067944"/>
                  <a:gd name="connsiteY21" fmla="*/ 1375126 h 1619598"/>
                  <a:gd name="connsiteX22" fmla="*/ 755784 w 1067944"/>
                  <a:gd name="connsiteY22" fmla="*/ 1373829 h 1619598"/>
                  <a:gd name="connsiteX23" fmla="*/ 757832 w 1067944"/>
                  <a:gd name="connsiteY23" fmla="*/ 1378578 h 1619598"/>
                  <a:gd name="connsiteX24" fmla="*/ 799794 w 1067944"/>
                  <a:gd name="connsiteY24" fmla="*/ 1617216 h 1619598"/>
                  <a:gd name="connsiteX25" fmla="*/ 464455 w 1067944"/>
                  <a:gd name="connsiteY25" fmla="*/ 1209157 h 1619598"/>
                  <a:gd name="connsiteX26" fmla="*/ 380800 w 1067944"/>
                  <a:gd name="connsiteY26" fmla="*/ 1044210 h 1619598"/>
                  <a:gd name="connsiteX27" fmla="*/ 367159 w 1067944"/>
                  <a:gd name="connsiteY27" fmla="*/ 1027036 h 1619598"/>
                  <a:gd name="connsiteX28" fmla="*/ 286566 w 1067944"/>
                  <a:gd name="connsiteY28" fmla="*/ 910624 h 1619598"/>
                  <a:gd name="connsiteX29" fmla="*/ 277726 w 1067944"/>
                  <a:gd name="connsiteY29" fmla="*/ 895881 h 1619598"/>
                  <a:gd name="connsiteX30" fmla="*/ 273160 w 1067944"/>
                  <a:gd name="connsiteY30" fmla="*/ 894331 h 1619598"/>
                  <a:gd name="connsiteX31" fmla="*/ 297315 w 1067944"/>
                  <a:gd name="connsiteY31" fmla="*/ 1032842 h 1619598"/>
                  <a:gd name="connsiteX32" fmla="*/ 277444 w 1067944"/>
                  <a:gd name="connsiteY32" fmla="*/ 1361462 h 1619598"/>
                  <a:gd name="connsiteX33" fmla="*/ 76063 w 1067944"/>
                  <a:gd name="connsiteY33" fmla="*/ 873189 h 1619598"/>
                  <a:gd name="connsiteX34" fmla="*/ 43404 w 1067944"/>
                  <a:gd name="connsiteY34" fmla="*/ 685919 h 1619598"/>
                  <a:gd name="connsiteX35" fmla="*/ 29948 w 1067944"/>
                  <a:gd name="connsiteY35" fmla="*/ 658808 h 1619598"/>
                  <a:gd name="connsiteX36" fmla="*/ 0 w 1067944"/>
                  <a:gd name="connsiteY36" fmla="*/ 496573 h 1619598"/>
                  <a:gd name="connsiteX37" fmla="*/ 17133 w 1067944"/>
                  <a:gd name="connsiteY37" fmla="*/ 372631 h 1619598"/>
                  <a:gd name="connsiteX38" fmla="*/ 23568 w 1067944"/>
                  <a:gd name="connsiteY38" fmla="*/ 357992 h 1619598"/>
                  <a:gd name="connsiteX39" fmla="*/ 19833 w 1067944"/>
                  <a:gd name="connsiteY39" fmla="*/ 355096 h 1619598"/>
                  <a:gd name="connsiteX40" fmla="*/ 54704 w 1067944"/>
                  <a:gd name="connsiteY40" fmla="*/ 155343 h 1619598"/>
                  <a:gd name="connsiteX0" fmla="*/ 112386 w 1125626"/>
                  <a:gd name="connsiteY0" fmla="*/ 155343 h 1619598"/>
                  <a:gd name="connsiteX1" fmla="*/ 406793 w 1125626"/>
                  <a:gd name="connsiteY1" fmla="*/ 1713 h 1619598"/>
                  <a:gd name="connsiteX2" fmla="*/ 562374 w 1125626"/>
                  <a:gd name="connsiteY2" fmla="*/ 86175 h 1619598"/>
                  <a:gd name="connsiteX3" fmla="*/ 564128 w 1125626"/>
                  <a:gd name="connsiteY3" fmla="*/ 103392 h 1619598"/>
                  <a:gd name="connsiteX4" fmla="*/ 569808 w 1125626"/>
                  <a:gd name="connsiteY4" fmla="*/ 105070 h 1619598"/>
                  <a:gd name="connsiteX5" fmla="*/ 812126 w 1125626"/>
                  <a:gd name="connsiteY5" fmla="*/ 412575 h 1619598"/>
                  <a:gd name="connsiteX6" fmla="*/ 817626 w 1125626"/>
                  <a:gd name="connsiteY6" fmla="*/ 472243 h 1619598"/>
                  <a:gd name="connsiteX7" fmla="*/ 825048 w 1125626"/>
                  <a:gd name="connsiteY7" fmla="*/ 468126 h 1619598"/>
                  <a:gd name="connsiteX8" fmla="*/ 828969 w 1125626"/>
                  <a:gd name="connsiteY8" fmla="*/ 474081 h 1619598"/>
                  <a:gd name="connsiteX9" fmla="*/ 932694 w 1125626"/>
                  <a:gd name="connsiteY9" fmla="*/ 647783 h 1619598"/>
                  <a:gd name="connsiteX10" fmla="*/ 1112815 w 1125626"/>
                  <a:gd name="connsiteY10" fmla="*/ 1141932 h 1619598"/>
                  <a:gd name="connsiteX11" fmla="*/ 1065048 w 1125626"/>
                  <a:gd name="connsiteY11" fmla="*/ 1121743 h 1619598"/>
                  <a:gd name="connsiteX12" fmla="*/ 1041640 w 1125626"/>
                  <a:gd name="connsiteY12" fmla="*/ 1098546 h 1619598"/>
                  <a:gd name="connsiteX13" fmla="*/ 1070161 w 1125626"/>
                  <a:gd name="connsiteY13" fmla="*/ 1164687 h 1619598"/>
                  <a:gd name="connsiteX14" fmla="*/ 1112121 w 1125626"/>
                  <a:gd name="connsiteY14" fmla="*/ 1403326 h 1619598"/>
                  <a:gd name="connsiteX15" fmla="*/ 979371 w 1125626"/>
                  <a:gd name="connsiteY15" fmla="*/ 1302960 h 1619598"/>
                  <a:gd name="connsiteX16" fmla="*/ 972427 w 1125626"/>
                  <a:gd name="connsiteY16" fmla="*/ 1293952 h 1619598"/>
                  <a:gd name="connsiteX17" fmla="*/ 971365 w 1125626"/>
                  <a:gd name="connsiteY17" fmla="*/ 1297191 h 1619598"/>
                  <a:gd name="connsiteX18" fmla="*/ 992903 w 1125626"/>
                  <a:gd name="connsiteY18" fmla="*/ 1347139 h 1619598"/>
                  <a:gd name="connsiteX19" fmla="*/ 1034864 w 1125626"/>
                  <a:gd name="connsiteY19" fmla="*/ 1585778 h 1619598"/>
                  <a:gd name="connsiteX20" fmla="*/ 854642 w 1125626"/>
                  <a:gd name="connsiteY20" fmla="*/ 1423824 h 1619598"/>
                  <a:gd name="connsiteX21" fmla="*/ 820919 w 1125626"/>
                  <a:gd name="connsiteY21" fmla="*/ 1375126 h 1619598"/>
                  <a:gd name="connsiteX22" fmla="*/ 813466 w 1125626"/>
                  <a:gd name="connsiteY22" fmla="*/ 1373829 h 1619598"/>
                  <a:gd name="connsiteX23" fmla="*/ 815514 w 1125626"/>
                  <a:gd name="connsiteY23" fmla="*/ 1378578 h 1619598"/>
                  <a:gd name="connsiteX24" fmla="*/ 857476 w 1125626"/>
                  <a:gd name="connsiteY24" fmla="*/ 1617216 h 1619598"/>
                  <a:gd name="connsiteX25" fmla="*/ 522137 w 1125626"/>
                  <a:gd name="connsiteY25" fmla="*/ 1209157 h 1619598"/>
                  <a:gd name="connsiteX26" fmla="*/ 438482 w 1125626"/>
                  <a:gd name="connsiteY26" fmla="*/ 1044210 h 1619598"/>
                  <a:gd name="connsiteX27" fmla="*/ 424841 w 1125626"/>
                  <a:gd name="connsiteY27" fmla="*/ 1027036 h 1619598"/>
                  <a:gd name="connsiteX28" fmla="*/ 344248 w 1125626"/>
                  <a:gd name="connsiteY28" fmla="*/ 910624 h 1619598"/>
                  <a:gd name="connsiteX29" fmla="*/ 335408 w 1125626"/>
                  <a:gd name="connsiteY29" fmla="*/ 895881 h 1619598"/>
                  <a:gd name="connsiteX30" fmla="*/ 330842 w 1125626"/>
                  <a:gd name="connsiteY30" fmla="*/ 894331 h 1619598"/>
                  <a:gd name="connsiteX31" fmla="*/ 354997 w 1125626"/>
                  <a:gd name="connsiteY31" fmla="*/ 1032842 h 1619598"/>
                  <a:gd name="connsiteX32" fmla="*/ 335126 w 1125626"/>
                  <a:gd name="connsiteY32" fmla="*/ 1361462 h 1619598"/>
                  <a:gd name="connsiteX33" fmla="*/ 133745 w 1125626"/>
                  <a:gd name="connsiteY33" fmla="*/ 873189 h 1619598"/>
                  <a:gd name="connsiteX34" fmla="*/ 101086 w 1125626"/>
                  <a:gd name="connsiteY34" fmla="*/ 685919 h 1619598"/>
                  <a:gd name="connsiteX35" fmla="*/ 87630 w 1125626"/>
                  <a:gd name="connsiteY35" fmla="*/ 658808 h 1619598"/>
                  <a:gd name="connsiteX36" fmla="*/ 57682 w 1125626"/>
                  <a:gd name="connsiteY36" fmla="*/ 496573 h 1619598"/>
                  <a:gd name="connsiteX37" fmla="*/ 74815 w 1125626"/>
                  <a:gd name="connsiteY37" fmla="*/ 372631 h 1619598"/>
                  <a:gd name="connsiteX38" fmla="*/ 81250 w 1125626"/>
                  <a:gd name="connsiteY38" fmla="*/ 357992 h 1619598"/>
                  <a:gd name="connsiteX39" fmla="*/ 4919 w 1125626"/>
                  <a:gd name="connsiteY39" fmla="*/ 248675 h 1619598"/>
                  <a:gd name="connsiteX40" fmla="*/ 112386 w 1125626"/>
                  <a:gd name="connsiteY40" fmla="*/ 155343 h 1619598"/>
                  <a:gd name="connsiteX0" fmla="*/ 0 w 1120707"/>
                  <a:gd name="connsiteY0" fmla="*/ 253392 h 1624315"/>
                  <a:gd name="connsiteX1" fmla="*/ 401874 w 1120707"/>
                  <a:gd name="connsiteY1" fmla="*/ 6430 h 1624315"/>
                  <a:gd name="connsiteX2" fmla="*/ 557455 w 1120707"/>
                  <a:gd name="connsiteY2" fmla="*/ 90892 h 1624315"/>
                  <a:gd name="connsiteX3" fmla="*/ 559209 w 1120707"/>
                  <a:gd name="connsiteY3" fmla="*/ 108109 h 1624315"/>
                  <a:gd name="connsiteX4" fmla="*/ 564889 w 1120707"/>
                  <a:gd name="connsiteY4" fmla="*/ 109787 h 1624315"/>
                  <a:gd name="connsiteX5" fmla="*/ 807207 w 1120707"/>
                  <a:gd name="connsiteY5" fmla="*/ 417292 h 1624315"/>
                  <a:gd name="connsiteX6" fmla="*/ 812707 w 1120707"/>
                  <a:gd name="connsiteY6" fmla="*/ 476960 h 1624315"/>
                  <a:gd name="connsiteX7" fmla="*/ 820129 w 1120707"/>
                  <a:gd name="connsiteY7" fmla="*/ 472843 h 1624315"/>
                  <a:gd name="connsiteX8" fmla="*/ 824050 w 1120707"/>
                  <a:gd name="connsiteY8" fmla="*/ 478798 h 1624315"/>
                  <a:gd name="connsiteX9" fmla="*/ 927775 w 1120707"/>
                  <a:gd name="connsiteY9" fmla="*/ 652500 h 1624315"/>
                  <a:gd name="connsiteX10" fmla="*/ 1107896 w 1120707"/>
                  <a:gd name="connsiteY10" fmla="*/ 1146649 h 1624315"/>
                  <a:gd name="connsiteX11" fmla="*/ 1060129 w 1120707"/>
                  <a:gd name="connsiteY11" fmla="*/ 1126460 h 1624315"/>
                  <a:gd name="connsiteX12" fmla="*/ 1036721 w 1120707"/>
                  <a:gd name="connsiteY12" fmla="*/ 1103263 h 1624315"/>
                  <a:gd name="connsiteX13" fmla="*/ 1065242 w 1120707"/>
                  <a:gd name="connsiteY13" fmla="*/ 1169404 h 1624315"/>
                  <a:gd name="connsiteX14" fmla="*/ 1107202 w 1120707"/>
                  <a:gd name="connsiteY14" fmla="*/ 1408043 h 1624315"/>
                  <a:gd name="connsiteX15" fmla="*/ 974452 w 1120707"/>
                  <a:gd name="connsiteY15" fmla="*/ 1307677 h 1624315"/>
                  <a:gd name="connsiteX16" fmla="*/ 967508 w 1120707"/>
                  <a:gd name="connsiteY16" fmla="*/ 1298669 h 1624315"/>
                  <a:gd name="connsiteX17" fmla="*/ 966446 w 1120707"/>
                  <a:gd name="connsiteY17" fmla="*/ 1301908 h 1624315"/>
                  <a:gd name="connsiteX18" fmla="*/ 987984 w 1120707"/>
                  <a:gd name="connsiteY18" fmla="*/ 1351856 h 1624315"/>
                  <a:gd name="connsiteX19" fmla="*/ 1029945 w 1120707"/>
                  <a:gd name="connsiteY19" fmla="*/ 1590495 h 1624315"/>
                  <a:gd name="connsiteX20" fmla="*/ 849723 w 1120707"/>
                  <a:gd name="connsiteY20" fmla="*/ 1428541 h 1624315"/>
                  <a:gd name="connsiteX21" fmla="*/ 816000 w 1120707"/>
                  <a:gd name="connsiteY21" fmla="*/ 1379843 h 1624315"/>
                  <a:gd name="connsiteX22" fmla="*/ 808547 w 1120707"/>
                  <a:gd name="connsiteY22" fmla="*/ 1378546 h 1624315"/>
                  <a:gd name="connsiteX23" fmla="*/ 810595 w 1120707"/>
                  <a:gd name="connsiteY23" fmla="*/ 1383295 h 1624315"/>
                  <a:gd name="connsiteX24" fmla="*/ 852557 w 1120707"/>
                  <a:gd name="connsiteY24" fmla="*/ 1621933 h 1624315"/>
                  <a:gd name="connsiteX25" fmla="*/ 517218 w 1120707"/>
                  <a:gd name="connsiteY25" fmla="*/ 1213874 h 1624315"/>
                  <a:gd name="connsiteX26" fmla="*/ 433563 w 1120707"/>
                  <a:gd name="connsiteY26" fmla="*/ 1048927 h 1624315"/>
                  <a:gd name="connsiteX27" fmla="*/ 419922 w 1120707"/>
                  <a:gd name="connsiteY27" fmla="*/ 1031753 h 1624315"/>
                  <a:gd name="connsiteX28" fmla="*/ 339329 w 1120707"/>
                  <a:gd name="connsiteY28" fmla="*/ 915341 h 1624315"/>
                  <a:gd name="connsiteX29" fmla="*/ 330489 w 1120707"/>
                  <a:gd name="connsiteY29" fmla="*/ 900598 h 1624315"/>
                  <a:gd name="connsiteX30" fmla="*/ 325923 w 1120707"/>
                  <a:gd name="connsiteY30" fmla="*/ 899048 h 1624315"/>
                  <a:gd name="connsiteX31" fmla="*/ 350078 w 1120707"/>
                  <a:gd name="connsiteY31" fmla="*/ 1037559 h 1624315"/>
                  <a:gd name="connsiteX32" fmla="*/ 330207 w 1120707"/>
                  <a:gd name="connsiteY32" fmla="*/ 1366179 h 1624315"/>
                  <a:gd name="connsiteX33" fmla="*/ 128826 w 1120707"/>
                  <a:gd name="connsiteY33" fmla="*/ 877906 h 1624315"/>
                  <a:gd name="connsiteX34" fmla="*/ 96167 w 1120707"/>
                  <a:gd name="connsiteY34" fmla="*/ 690636 h 1624315"/>
                  <a:gd name="connsiteX35" fmla="*/ 82711 w 1120707"/>
                  <a:gd name="connsiteY35" fmla="*/ 663525 h 1624315"/>
                  <a:gd name="connsiteX36" fmla="*/ 52763 w 1120707"/>
                  <a:gd name="connsiteY36" fmla="*/ 501290 h 1624315"/>
                  <a:gd name="connsiteX37" fmla="*/ 69896 w 1120707"/>
                  <a:gd name="connsiteY37" fmla="*/ 377348 h 1624315"/>
                  <a:gd name="connsiteX38" fmla="*/ 76331 w 1120707"/>
                  <a:gd name="connsiteY38" fmla="*/ 362709 h 1624315"/>
                  <a:gd name="connsiteX39" fmla="*/ 0 w 1120707"/>
                  <a:gd name="connsiteY39" fmla="*/ 253392 h 1624315"/>
                  <a:gd name="connsiteX0" fmla="*/ 0 w 1120707"/>
                  <a:gd name="connsiteY0" fmla="*/ 162500 h 1533423"/>
                  <a:gd name="connsiteX1" fmla="*/ 557455 w 1120707"/>
                  <a:gd name="connsiteY1" fmla="*/ 0 h 1533423"/>
                  <a:gd name="connsiteX2" fmla="*/ 559209 w 1120707"/>
                  <a:gd name="connsiteY2" fmla="*/ 17217 h 1533423"/>
                  <a:gd name="connsiteX3" fmla="*/ 564889 w 1120707"/>
                  <a:gd name="connsiteY3" fmla="*/ 18895 h 1533423"/>
                  <a:gd name="connsiteX4" fmla="*/ 807207 w 1120707"/>
                  <a:gd name="connsiteY4" fmla="*/ 326400 h 1533423"/>
                  <a:gd name="connsiteX5" fmla="*/ 812707 w 1120707"/>
                  <a:gd name="connsiteY5" fmla="*/ 386068 h 1533423"/>
                  <a:gd name="connsiteX6" fmla="*/ 820129 w 1120707"/>
                  <a:gd name="connsiteY6" fmla="*/ 381951 h 1533423"/>
                  <a:gd name="connsiteX7" fmla="*/ 824050 w 1120707"/>
                  <a:gd name="connsiteY7" fmla="*/ 387906 h 1533423"/>
                  <a:gd name="connsiteX8" fmla="*/ 927775 w 1120707"/>
                  <a:gd name="connsiteY8" fmla="*/ 561608 h 1533423"/>
                  <a:gd name="connsiteX9" fmla="*/ 1107896 w 1120707"/>
                  <a:gd name="connsiteY9" fmla="*/ 1055757 h 1533423"/>
                  <a:gd name="connsiteX10" fmla="*/ 1060129 w 1120707"/>
                  <a:gd name="connsiteY10" fmla="*/ 1035568 h 1533423"/>
                  <a:gd name="connsiteX11" fmla="*/ 1036721 w 1120707"/>
                  <a:gd name="connsiteY11" fmla="*/ 1012371 h 1533423"/>
                  <a:gd name="connsiteX12" fmla="*/ 1065242 w 1120707"/>
                  <a:gd name="connsiteY12" fmla="*/ 1078512 h 1533423"/>
                  <a:gd name="connsiteX13" fmla="*/ 1107202 w 1120707"/>
                  <a:gd name="connsiteY13" fmla="*/ 1317151 h 1533423"/>
                  <a:gd name="connsiteX14" fmla="*/ 974452 w 1120707"/>
                  <a:gd name="connsiteY14" fmla="*/ 1216785 h 1533423"/>
                  <a:gd name="connsiteX15" fmla="*/ 967508 w 1120707"/>
                  <a:gd name="connsiteY15" fmla="*/ 1207777 h 1533423"/>
                  <a:gd name="connsiteX16" fmla="*/ 966446 w 1120707"/>
                  <a:gd name="connsiteY16" fmla="*/ 1211016 h 1533423"/>
                  <a:gd name="connsiteX17" fmla="*/ 987984 w 1120707"/>
                  <a:gd name="connsiteY17" fmla="*/ 1260964 h 1533423"/>
                  <a:gd name="connsiteX18" fmla="*/ 1029945 w 1120707"/>
                  <a:gd name="connsiteY18" fmla="*/ 1499603 h 1533423"/>
                  <a:gd name="connsiteX19" fmla="*/ 849723 w 1120707"/>
                  <a:gd name="connsiteY19" fmla="*/ 1337649 h 1533423"/>
                  <a:gd name="connsiteX20" fmla="*/ 816000 w 1120707"/>
                  <a:gd name="connsiteY20" fmla="*/ 1288951 h 1533423"/>
                  <a:gd name="connsiteX21" fmla="*/ 808547 w 1120707"/>
                  <a:gd name="connsiteY21" fmla="*/ 1287654 h 1533423"/>
                  <a:gd name="connsiteX22" fmla="*/ 810595 w 1120707"/>
                  <a:gd name="connsiteY22" fmla="*/ 1292403 h 1533423"/>
                  <a:gd name="connsiteX23" fmla="*/ 852557 w 1120707"/>
                  <a:gd name="connsiteY23" fmla="*/ 1531041 h 1533423"/>
                  <a:gd name="connsiteX24" fmla="*/ 517218 w 1120707"/>
                  <a:gd name="connsiteY24" fmla="*/ 1122982 h 1533423"/>
                  <a:gd name="connsiteX25" fmla="*/ 433563 w 1120707"/>
                  <a:gd name="connsiteY25" fmla="*/ 958035 h 1533423"/>
                  <a:gd name="connsiteX26" fmla="*/ 419922 w 1120707"/>
                  <a:gd name="connsiteY26" fmla="*/ 940861 h 1533423"/>
                  <a:gd name="connsiteX27" fmla="*/ 339329 w 1120707"/>
                  <a:gd name="connsiteY27" fmla="*/ 824449 h 1533423"/>
                  <a:gd name="connsiteX28" fmla="*/ 330489 w 1120707"/>
                  <a:gd name="connsiteY28" fmla="*/ 809706 h 1533423"/>
                  <a:gd name="connsiteX29" fmla="*/ 325923 w 1120707"/>
                  <a:gd name="connsiteY29" fmla="*/ 808156 h 1533423"/>
                  <a:gd name="connsiteX30" fmla="*/ 350078 w 1120707"/>
                  <a:gd name="connsiteY30" fmla="*/ 946667 h 1533423"/>
                  <a:gd name="connsiteX31" fmla="*/ 330207 w 1120707"/>
                  <a:gd name="connsiteY31" fmla="*/ 1275287 h 1533423"/>
                  <a:gd name="connsiteX32" fmla="*/ 128826 w 1120707"/>
                  <a:gd name="connsiteY32" fmla="*/ 787014 h 1533423"/>
                  <a:gd name="connsiteX33" fmla="*/ 96167 w 1120707"/>
                  <a:gd name="connsiteY33" fmla="*/ 599744 h 1533423"/>
                  <a:gd name="connsiteX34" fmla="*/ 82711 w 1120707"/>
                  <a:gd name="connsiteY34" fmla="*/ 572633 h 1533423"/>
                  <a:gd name="connsiteX35" fmla="*/ 52763 w 1120707"/>
                  <a:gd name="connsiteY35" fmla="*/ 410398 h 1533423"/>
                  <a:gd name="connsiteX36" fmla="*/ 69896 w 1120707"/>
                  <a:gd name="connsiteY36" fmla="*/ 286456 h 1533423"/>
                  <a:gd name="connsiteX37" fmla="*/ 76331 w 1120707"/>
                  <a:gd name="connsiteY37" fmla="*/ 271817 h 1533423"/>
                  <a:gd name="connsiteX38" fmla="*/ 0 w 1120707"/>
                  <a:gd name="connsiteY38" fmla="*/ 162500 h 1533423"/>
                  <a:gd name="connsiteX0" fmla="*/ 23568 w 1067944"/>
                  <a:gd name="connsiteY0" fmla="*/ 271817 h 1533423"/>
                  <a:gd name="connsiteX1" fmla="*/ 504692 w 1067944"/>
                  <a:gd name="connsiteY1" fmla="*/ 0 h 1533423"/>
                  <a:gd name="connsiteX2" fmla="*/ 506446 w 1067944"/>
                  <a:gd name="connsiteY2" fmla="*/ 17217 h 1533423"/>
                  <a:gd name="connsiteX3" fmla="*/ 512126 w 1067944"/>
                  <a:gd name="connsiteY3" fmla="*/ 18895 h 1533423"/>
                  <a:gd name="connsiteX4" fmla="*/ 754444 w 1067944"/>
                  <a:gd name="connsiteY4" fmla="*/ 326400 h 1533423"/>
                  <a:gd name="connsiteX5" fmla="*/ 759944 w 1067944"/>
                  <a:gd name="connsiteY5" fmla="*/ 386068 h 1533423"/>
                  <a:gd name="connsiteX6" fmla="*/ 767366 w 1067944"/>
                  <a:gd name="connsiteY6" fmla="*/ 381951 h 1533423"/>
                  <a:gd name="connsiteX7" fmla="*/ 771287 w 1067944"/>
                  <a:gd name="connsiteY7" fmla="*/ 387906 h 1533423"/>
                  <a:gd name="connsiteX8" fmla="*/ 875012 w 1067944"/>
                  <a:gd name="connsiteY8" fmla="*/ 561608 h 1533423"/>
                  <a:gd name="connsiteX9" fmla="*/ 1055133 w 1067944"/>
                  <a:gd name="connsiteY9" fmla="*/ 1055757 h 1533423"/>
                  <a:gd name="connsiteX10" fmla="*/ 1007366 w 1067944"/>
                  <a:gd name="connsiteY10" fmla="*/ 1035568 h 1533423"/>
                  <a:gd name="connsiteX11" fmla="*/ 983958 w 1067944"/>
                  <a:gd name="connsiteY11" fmla="*/ 1012371 h 1533423"/>
                  <a:gd name="connsiteX12" fmla="*/ 1012479 w 1067944"/>
                  <a:gd name="connsiteY12" fmla="*/ 1078512 h 1533423"/>
                  <a:gd name="connsiteX13" fmla="*/ 1054439 w 1067944"/>
                  <a:gd name="connsiteY13" fmla="*/ 1317151 h 1533423"/>
                  <a:gd name="connsiteX14" fmla="*/ 921689 w 1067944"/>
                  <a:gd name="connsiteY14" fmla="*/ 1216785 h 1533423"/>
                  <a:gd name="connsiteX15" fmla="*/ 914745 w 1067944"/>
                  <a:gd name="connsiteY15" fmla="*/ 1207777 h 1533423"/>
                  <a:gd name="connsiteX16" fmla="*/ 913683 w 1067944"/>
                  <a:gd name="connsiteY16" fmla="*/ 1211016 h 1533423"/>
                  <a:gd name="connsiteX17" fmla="*/ 935221 w 1067944"/>
                  <a:gd name="connsiteY17" fmla="*/ 1260964 h 1533423"/>
                  <a:gd name="connsiteX18" fmla="*/ 977182 w 1067944"/>
                  <a:gd name="connsiteY18" fmla="*/ 1499603 h 1533423"/>
                  <a:gd name="connsiteX19" fmla="*/ 796960 w 1067944"/>
                  <a:gd name="connsiteY19" fmla="*/ 1337649 h 1533423"/>
                  <a:gd name="connsiteX20" fmla="*/ 763237 w 1067944"/>
                  <a:gd name="connsiteY20" fmla="*/ 1288951 h 1533423"/>
                  <a:gd name="connsiteX21" fmla="*/ 755784 w 1067944"/>
                  <a:gd name="connsiteY21" fmla="*/ 1287654 h 1533423"/>
                  <a:gd name="connsiteX22" fmla="*/ 757832 w 1067944"/>
                  <a:gd name="connsiteY22" fmla="*/ 1292403 h 1533423"/>
                  <a:gd name="connsiteX23" fmla="*/ 799794 w 1067944"/>
                  <a:gd name="connsiteY23" fmla="*/ 1531041 h 1533423"/>
                  <a:gd name="connsiteX24" fmla="*/ 464455 w 1067944"/>
                  <a:gd name="connsiteY24" fmla="*/ 1122982 h 1533423"/>
                  <a:gd name="connsiteX25" fmla="*/ 380800 w 1067944"/>
                  <a:gd name="connsiteY25" fmla="*/ 958035 h 1533423"/>
                  <a:gd name="connsiteX26" fmla="*/ 367159 w 1067944"/>
                  <a:gd name="connsiteY26" fmla="*/ 940861 h 1533423"/>
                  <a:gd name="connsiteX27" fmla="*/ 286566 w 1067944"/>
                  <a:gd name="connsiteY27" fmla="*/ 824449 h 1533423"/>
                  <a:gd name="connsiteX28" fmla="*/ 277726 w 1067944"/>
                  <a:gd name="connsiteY28" fmla="*/ 809706 h 1533423"/>
                  <a:gd name="connsiteX29" fmla="*/ 273160 w 1067944"/>
                  <a:gd name="connsiteY29" fmla="*/ 808156 h 1533423"/>
                  <a:gd name="connsiteX30" fmla="*/ 297315 w 1067944"/>
                  <a:gd name="connsiteY30" fmla="*/ 946667 h 1533423"/>
                  <a:gd name="connsiteX31" fmla="*/ 277444 w 1067944"/>
                  <a:gd name="connsiteY31" fmla="*/ 1275287 h 1533423"/>
                  <a:gd name="connsiteX32" fmla="*/ 76063 w 1067944"/>
                  <a:gd name="connsiteY32" fmla="*/ 787014 h 1533423"/>
                  <a:gd name="connsiteX33" fmla="*/ 43404 w 1067944"/>
                  <a:gd name="connsiteY33" fmla="*/ 599744 h 1533423"/>
                  <a:gd name="connsiteX34" fmla="*/ 29948 w 1067944"/>
                  <a:gd name="connsiteY34" fmla="*/ 572633 h 1533423"/>
                  <a:gd name="connsiteX35" fmla="*/ 0 w 1067944"/>
                  <a:gd name="connsiteY35" fmla="*/ 410398 h 1533423"/>
                  <a:gd name="connsiteX36" fmla="*/ 17133 w 1067944"/>
                  <a:gd name="connsiteY36" fmla="*/ 286456 h 1533423"/>
                  <a:gd name="connsiteX37" fmla="*/ 23568 w 1067944"/>
                  <a:gd name="connsiteY37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324795 h 1586401"/>
                  <a:gd name="connsiteX1" fmla="*/ 205745 w 1067944"/>
                  <a:gd name="connsiteY1" fmla="*/ 69389 h 1586401"/>
                  <a:gd name="connsiteX2" fmla="*/ 504692 w 1067944"/>
                  <a:gd name="connsiteY2" fmla="*/ 52978 h 1586401"/>
                  <a:gd name="connsiteX3" fmla="*/ 506446 w 1067944"/>
                  <a:gd name="connsiteY3" fmla="*/ 70195 h 1586401"/>
                  <a:gd name="connsiteX4" fmla="*/ 512126 w 1067944"/>
                  <a:gd name="connsiteY4" fmla="*/ 71873 h 1586401"/>
                  <a:gd name="connsiteX5" fmla="*/ 754444 w 1067944"/>
                  <a:gd name="connsiteY5" fmla="*/ 379378 h 1586401"/>
                  <a:gd name="connsiteX6" fmla="*/ 759944 w 1067944"/>
                  <a:gd name="connsiteY6" fmla="*/ 439046 h 1586401"/>
                  <a:gd name="connsiteX7" fmla="*/ 767366 w 1067944"/>
                  <a:gd name="connsiteY7" fmla="*/ 434929 h 1586401"/>
                  <a:gd name="connsiteX8" fmla="*/ 771287 w 1067944"/>
                  <a:gd name="connsiteY8" fmla="*/ 440884 h 1586401"/>
                  <a:gd name="connsiteX9" fmla="*/ 875012 w 1067944"/>
                  <a:gd name="connsiteY9" fmla="*/ 614586 h 1586401"/>
                  <a:gd name="connsiteX10" fmla="*/ 1055133 w 1067944"/>
                  <a:gd name="connsiteY10" fmla="*/ 1108735 h 1586401"/>
                  <a:gd name="connsiteX11" fmla="*/ 1007366 w 1067944"/>
                  <a:gd name="connsiteY11" fmla="*/ 1088546 h 1586401"/>
                  <a:gd name="connsiteX12" fmla="*/ 983958 w 1067944"/>
                  <a:gd name="connsiteY12" fmla="*/ 1065349 h 1586401"/>
                  <a:gd name="connsiteX13" fmla="*/ 1012479 w 1067944"/>
                  <a:gd name="connsiteY13" fmla="*/ 1131490 h 1586401"/>
                  <a:gd name="connsiteX14" fmla="*/ 1054439 w 1067944"/>
                  <a:gd name="connsiteY14" fmla="*/ 1370129 h 1586401"/>
                  <a:gd name="connsiteX15" fmla="*/ 921689 w 1067944"/>
                  <a:gd name="connsiteY15" fmla="*/ 1269763 h 1586401"/>
                  <a:gd name="connsiteX16" fmla="*/ 914745 w 1067944"/>
                  <a:gd name="connsiteY16" fmla="*/ 1260755 h 1586401"/>
                  <a:gd name="connsiteX17" fmla="*/ 913683 w 1067944"/>
                  <a:gd name="connsiteY17" fmla="*/ 1263994 h 1586401"/>
                  <a:gd name="connsiteX18" fmla="*/ 935221 w 1067944"/>
                  <a:gd name="connsiteY18" fmla="*/ 1313942 h 1586401"/>
                  <a:gd name="connsiteX19" fmla="*/ 977182 w 1067944"/>
                  <a:gd name="connsiteY19" fmla="*/ 1552581 h 1586401"/>
                  <a:gd name="connsiteX20" fmla="*/ 796960 w 1067944"/>
                  <a:gd name="connsiteY20" fmla="*/ 1390627 h 1586401"/>
                  <a:gd name="connsiteX21" fmla="*/ 763237 w 1067944"/>
                  <a:gd name="connsiteY21" fmla="*/ 1341929 h 1586401"/>
                  <a:gd name="connsiteX22" fmla="*/ 755784 w 1067944"/>
                  <a:gd name="connsiteY22" fmla="*/ 1340632 h 1586401"/>
                  <a:gd name="connsiteX23" fmla="*/ 757832 w 1067944"/>
                  <a:gd name="connsiteY23" fmla="*/ 1345381 h 1586401"/>
                  <a:gd name="connsiteX24" fmla="*/ 799794 w 1067944"/>
                  <a:gd name="connsiteY24" fmla="*/ 1584019 h 1586401"/>
                  <a:gd name="connsiteX25" fmla="*/ 464455 w 1067944"/>
                  <a:gd name="connsiteY25" fmla="*/ 1175960 h 1586401"/>
                  <a:gd name="connsiteX26" fmla="*/ 380800 w 1067944"/>
                  <a:gd name="connsiteY26" fmla="*/ 1011013 h 1586401"/>
                  <a:gd name="connsiteX27" fmla="*/ 367159 w 1067944"/>
                  <a:gd name="connsiteY27" fmla="*/ 993839 h 1586401"/>
                  <a:gd name="connsiteX28" fmla="*/ 286566 w 1067944"/>
                  <a:gd name="connsiteY28" fmla="*/ 877427 h 1586401"/>
                  <a:gd name="connsiteX29" fmla="*/ 277726 w 1067944"/>
                  <a:gd name="connsiteY29" fmla="*/ 862684 h 1586401"/>
                  <a:gd name="connsiteX30" fmla="*/ 273160 w 1067944"/>
                  <a:gd name="connsiteY30" fmla="*/ 861134 h 1586401"/>
                  <a:gd name="connsiteX31" fmla="*/ 297315 w 1067944"/>
                  <a:gd name="connsiteY31" fmla="*/ 999645 h 1586401"/>
                  <a:gd name="connsiteX32" fmla="*/ 277444 w 1067944"/>
                  <a:gd name="connsiteY32" fmla="*/ 1328265 h 1586401"/>
                  <a:gd name="connsiteX33" fmla="*/ 76063 w 1067944"/>
                  <a:gd name="connsiteY33" fmla="*/ 839992 h 1586401"/>
                  <a:gd name="connsiteX34" fmla="*/ 43404 w 1067944"/>
                  <a:gd name="connsiteY34" fmla="*/ 652722 h 1586401"/>
                  <a:gd name="connsiteX35" fmla="*/ 29948 w 1067944"/>
                  <a:gd name="connsiteY35" fmla="*/ 625611 h 1586401"/>
                  <a:gd name="connsiteX36" fmla="*/ 0 w 1067944"/>
                  <a:gd name="connsiteY36" fmla="*/ 463376 h 1586401"/>
                  <a:gd name="connsiteX37" fmla="*/ 17133 w 1067944"/>
                  <a:gd name="connsiteY37" fmla="*/ 339434 h 1586401"/>
                  <a:gd name="connsiteX38" fmla="*/ 23568 w 1067944"/>
                  <a:gd name="connsiteY38" fmla="*/ 324795 h 1586401"/>
                  <a:gd name="connsiteX0" fmla="*/ 33076 w 1077452"/>
                  <a:gd name="connsiteY0" fmla="*/ 324795 h 1586401"/>
                  <a:gd name="connsiteX1" fmla="*/ 215253 w 1077452"/>
                  <a:gd name="connsiteY1" fmla="*/ 69389 h 1586401"/>
                  <a:gd name="connsiteX2" fmla="*/ 514200 w 1077452"/>
                  <a:gd name="connsiteY2" fmla="*/ 52978 h 1586401"/>
                  <a:gd name="connsiteX3" fmla="*/ 515954 w 1077452"/>
                  <a:gd name="connsiteY3" fmla="*/ 70195 h 1586401"/>
                  <a:gd name="connsiteX4" fmla="*/ 521634 w 1077452"/>
                  <a:gd name="connsiteY4" fmla="*/ 71873 h 1586401"/>
                  <a:gd name="connsiteX5" fmla="*/ 763952 w 1077452"/>
                  <a:gd name="connsiteY5" fmla="*/ 379378 h 1586401"/>
                  <a:gd name="connsiteX6" fmla="*/ 769452 w 1077452"/>
                  <a:gd name="connsiteY6" fmla="*/ 439046 h 1586401"/>
                  <a:gd name="connsiteX7" fmla="*/ 776874 w 1077452"/>
                  <a:gd name="connsiteY7" fmla="*/ 434929 h 1586401"/>
                  <a:gd name="connsiteX8" fmla="*/ 780795 w 1077452"/>
                  <a:gd name="connsiteY8" fmla="*/ 440884 h 1586401"/>
                  <a:gd name="connsiteX9" fmla="*/ 884520 w 1077452"/>
                  <a:gd name="connsiteY9" fmla="*/ 614586 h 1586401"/>
                  <a:gd name="connsiteX10" fmla="*/ 1064641 w 1077452"/>
                  <a:gd name="connsiteY10" fmla="*/ 1108735 h 1586401"/>
                  <a:gd name="connsiteX11" fmla="*/ 1016874 w 1077452"/>
                  <a:gd name="connsiteY11" fmla="*/ 1088546 h 1586401"/>
                  <a:gd name="connsiteX12" fmla="*/ 993466 w 1077452"/>
                  <a:gd name="connsiteY12" fmla="*/ 1065349 h 1586401"/>
                  <a:gd name="connsiteX13" fmla="*/ 1021987 w 1077452"/>
                  <a:gd name="connsiteY13" fmla="*/ 1131490 h 1586401"/>
                  <a:gd name="connsiteX14" fmla="*/ 1063947 w 1077452"/>
                  <a:gd name="connsiteY14" fmla="*/ 1370129 h 1586401"/>
                  <a:gd name="connsiteX15" fmla="*/ 931197 w 1077452"/>
                  <a:gd name="connsiteY15" fmla="*/ 1269763 h 1586401"/>
                  <a:gd name="connsiteX16" fmla="*/ 924253 w 1077452"/>
                  <a:gd name="connsiteY16" fmla="*/ 1260755 h 1586401"/>
                  <a:gd name="connsiteX17" fmla="*/ 923191 w 1077452"/>
                  <a:gd name="connsiteY17" fmla="*/ 1263994 h 1586401"/>
                  <a:gd name="connsiteX18" fmla="*/ 944729 w 1077452"/>
                  <a:gd name="connsiteY18" fmla="*/ 1313942 h 1586401"/>
                  <a:gd name="connsiteX19" fmla="*/ 986690 w 1077452"/>
                  <a:gd name="connsiteY19" fmla="*/ 1552581 h 1586401"/>
                  <a:gd name="connsiteX20" fmla="*/ 806468 w 1077452"/>
                  <a:gd name="connsiteY20" fmla="*/ 1390627 h 1586401"/>
                  <a:gd name="connsiteX21" fmla="*/ 772745 w 1077452"/>
                  <a:gd name="connsiteY21" fmla="*/ 1341929 h 1586401"/>
                  <a:gd name="connsiteX22" fmla="*/ 765292 w 1077452"/>
                  <a:gd name="connsiteY22" fmla="*/ 1340632 h 1586401"/>
                  <a:gd name="connsiteX23" fmla="*/ 767340 w 1077452"/>
                  <a:gd name="connsiteY23" fmla="*/ 1345381 h 1586401"/>
                  <a:gd name="connsiteX24" fmla="*/ 809302 w 1077452"/>
                  <a:gd name="connsiteY24" fmla="*/ 1584019 h 1586401"/>
                  <a:gd name="connsiteX25" fmla="*/ 473963 w 1077452"/>
                  <a:gd name="connsiteY25" fmla="*/ 1175960 h 1586401"/>
                  <a:gd name="connsiteX26" fmla="*/ 390308 w 1077452"/>
                  <a:gd name="connsiteY26" fmla="*/ 1011013 h 1586401"/>
                  <a:gd name="connsiteX27" fmla="*/ 376667 w 1077452"/>
                  <a:gd name="connsiteY27" fmla="*/ 993839 h 1586401"/>
                  <a:gd name="connsiteX28" fmla="*/ 296074 w 1077452"/>
                  <a:gd name="connsiteY28" fmla="*/ 877427 h 1586401"/>
                  <a:gd name="connsiteX29" fmla="*/ 287234 w 1077452"/>
                  <a:gd name="connsiteY29" fmla="*/ 862684 h 1586401"/>
                  <a:gd name="connsiteX30" fmla="*/ 282668 w 1077452"/>
                  <a:gd name="connsiteY30" fmla="*/ 861134 h 1586401"/>
                  <a:gd name="connsiteX31" fmla="*/ 306823 w 1077452"/>
                  <a:gd name="connsiteY31" fmla="*/ 999645 h 1586401"/>
                  <a:gd name="connsiteX32" fmla="*/ 286952 w 1077452"/>
                  <a:gd name="connsiteY32" fmla="*/ 1328265 h 1586401"/>
                  <a:gd name="connsiteX33" fmla="*/ 85571 w 1077452"/>
                  <a:gd name="connsiteY33" fmla="*/ 839992 h 1586401"/>
                  <a:gd name="connsiteX34" fmla="*/ 52912 w 1077452"/>
                  <a:gd name="connsiteY34" fmla="*/ 652722 h 1586401"/>
                  <a:gd name="connsiteX35" fmla="*/ 39456 w 1077452"/>
                  <a:gd name="connsiteY35" fmla="*/ 625611 h 1586401"/>
                  <a:gd name="connsiteX36" fmla="*/ 9508 w 1077452"/>
                  <a:gd name="connsiteY36" fmla="*/ 463376 h 1586401"/>
                  <a:gd name="connsiteX37" fmla="*/ 26641 w 1077452"/>
                  <a:gd name="connsiteY37" fmla="*/ 339434 h 1586401"/>
                  <a:gd name="connsiteX38" fmla="*/ 33076 w 1077452"/>
                  <a:gd name="connsiteY38" fmla="*/ 324795 h 158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77452" h="1586401">
                    <a:moveTo>
                      <a:pt x="33076" y="324795"/>
                    </a:moveTo>
                    <a:cubicBezTo>
                      <a:pt x="119407" y="270315"/>
                      <a:pt x="-191331" y="237248"/>
                      <a:pt x="215253" y="69389"/>
                    </a:cubicBezTo>
                    <a:cubicBezTo>
                      <a:pt x="444548" y="-79541"/>
                      <a:pt x="414551" y="58448"/>
                      <a:pt x="514200" y="52978"/>
                    </a:cubicBezTo>
                    <a:lnTo>
                      <a:pt x="515954" y="70195"/>
                    </a:lnTo>
                    <a:lnTo>
                      <a:pt x="521634" y="71873"/>
                    </a:lnTo>
                    <a:cubicBezTo>
                      <a:pt x="644208" y="120958"/>
                      <a:pt x="737300" y="236933"/>
                      <a:pt x="763952" y="379378"/>
                    </a:cubicBezTo>
                    <a:lnTo>
                      <a:pt x="769452" y="439046"/>
                    </a:lnTo>
                    <a:lnTo>
                      <a:pt x="776874" y="434929"/>
                    </a:lnTo>
                    <a:lnTo>
                      <a:pt x="780795" y="440884"/>
                    </a:lnTo>
                    <a:cubicBezTo>
                      <a:pt x="814576" y="493219"/>
                      <a:pt x="849730" y="551861"/>
                      <a:pt x="884520" y="614586"/>
                    </a:cubicBezTo>
                    <a:cubicBezTo>
                      <a:pt x="1023680" y="865488"/>
                      <a:pt x="1104322" y="1086726"/>
                      <a:pt x="1064641" y="1108735"/>
                    </a:cubicBezTo>
                    <a:cubicBezTo>
                      <a:pt x="1054720" y="1114237"/>
                      <a:pt x="1038219" y="1106767"/>
                      <a:pt x="1016874" y="1088546"/>
                    </a:cubicBezTo>
                    <a:lnTo>
                      <a:pt x="993466" y="1065349"/>
                    </a:lnTo>
                    <a:lnTo>
                      <a:pt x="1021987" y="1131490"/>
                    </a:lnTo>
                    <a:cubicBezTo>
                      <a:pt x="1074029" y="1260644"/>
                      <a:pt x="1092724" y="1354168"/>
                      <a:pt x="1063947" y="1370129"/>
                    </a:cubicBezTo>
                    <a:cubicBezTo>
                      <a:pt x="1040926" y="1382897"/>
                      <a:pt x="991882" y="1343608"/>
                      <a:pt x="931197" y="1269763"/>
                    </a:cubicBezTo>
                    <a:lnTo>
                      <a:pt x="924253" y="1260755"/>
                    </a:lnTo>
                    <a:lnTo>
                      <a:pt x="923191" y="1263994"/>
                    </a:lnTo>
                    <a:lnTo>
                      <a:pt x="944729" y="1313942"/>
                    </a:lnTo>
                    <a:cubicBezTo>
                      <a:pt x="996772" y="1443096"/>
                      <a:pt x="1015467" y="1536620"/>
                      <a:pt x="986690" y="1552581"/>
                    </a:cubicBezTo>
                    <a:cubicBezTo>
                      <a:pt x="957914" y="1568541"/>
                      <a:pt x="888475" y="1503162"/>
                      <a:pt x="806468" y="1390627"/>
                    </a:cubicBezTo>
                    <a:lnTo>
                      <a:pt x="772745" y="1341929"/>
                    </a:lnTo>
                    <a:lnTo>
                      <a:pt x="765292" y="1340632"/>
                    </a:lnTo>
                    <a:lnTo>
                      <a:pt x="767340" y="1345381"/>
                    </a:lnTo>
                    <a:cubicBezTo>
                      <a:pt x="819383" y="1474535"/>
                      <a:pt x="838078" y="1568058"/>
                      <a:pt x="809302" y="1584019"/>
                    </a:cubicBezTo>
                    <a:cubicBezTo>
                      <a:pt x="763258" y="1609556"/>
                      <a:pt x="613122" y="1426862"/>
                      <a:pt x="473963" y="1175960"/>
                    </a:cubicBezTo>
                    <a:lnTo>
                      <a:pt x="390308" y="1011013"/>
                    </a:lnTo>
                    <a:lnTo>
                      <a:pt x="376667" y="993839"/>
                    </a:lnTo>
                    <a:cubicBezTo>
                      <a:pt x="349522" y="957205"/>
                      <a:pt x="322558" y="918309"/>
                      <a:pt x="296074" y="877427"/>
                    </a:cubicBezTo>
                    <a:lnTo>
                      <a:pt x="287234" y="862684"/>
                    </a:lnTo>
                    <a:lnTo>
                      <a:pt x="282668" y="861134"/>
                    </a:lnTo>
                    <a:lnTo>
                      <a:pt x="306823" y="999645"/>
                    </a:lnTo>
                    <a:cubicBezTo>
                      <a:pt x="331480" y="1185029"/>
                      <a:pt x="325575" y="1320045"/>
                      <a:pt x="286952" y="1328265"/>
                    </a:cubicBezTo>
                    <a:cubicBezTo>
                      <a:pt x="235455" y="1339225"/>
                      <a:pt x="145293" y="1120617"/>
                      <a:pt x="85571" y="839992"/>
                    </a:cubicBezTo>
                    <a:lnTo>
                      <a:pt x="52912" y="652722"/>
                    </a:lnTo>
                    <a:lnTo>
                      <a:pt x="39456" y="625611"/>
                    </a:lnTo>
                    <a:cubicBezTo>
                      <a:pt x="20172" y="575746"/>
                      <a:pt x="9508" y="520923"/>
                      <a:pt x="9508" y="463376"/>
                    </a:cubicBezTo>
                    <a:cubicBezTo>
                      <a:pt x="9508" y="420215"/>
                      <a:pt x="15506" y="378587"/>
                      <a:pt x="26641" y="339434"/>
                    </a:cubicBezTo>
                    <a:lnTo>
                      <a:pt x="33076" y="324795"/>
                    </a:lnTo>
                    <a:close/>
                  </a:path>
                </a:pathLst>
              </a:custGeom>
              <a:solidFill>
                <a:srgbClr val="FFC4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dirty="0"/>
              </a:p>
            </p:txBody>
          </p:sp>
        </p:grpSp>
        <p:sp>
          <p:nvSpPr>
            <p:cNvPr id="137" name="Szabadkézi sokszög 136"/>
            <p:cNvSpPr/>
            <p:nvPr/>
          </p:nvSpPr>
          <p:spPr>
            <a:xfrm>
              <a:off x="4249031" y="1731921"/>
              <a:ext cx="1301801" cy="1708901"/>
            </a:xfrm>
            <a:custGeom>
              <a:avLst/>
              <a:gdLst>
                <a:gd name="connsiteX0" fmla="*/ 929662 w 1859325"/>
                <a:gd name="connsiteY0" fmla="*/ 1119694 h 2440734"/>
                <a:gd name="connsiteX1" fmla="*/ 1675190 w 1859325"/>
                <a:gd name="connsiteY1" fmla="*/ 1313156 h 2440734"/>
                <a:gd name="connsiteX2" fmla="*/ 1690897 w 1859325"/>
                <a:gd name="connsiteY2" fmla="*/ 1323983 h 2440734"/>
                <a:gd name="connsiteX3" fmla="*/ 1690897 w 1859325"/>
                <a:gd name="connsiteY3" fmla="*/ 2236444 h 2440734"/>
                <a:gd name="connsiteX4" fmla="*/ 1690897 w 1859325"/>
                <a:gd name="connsiteY4" fmla="*/ 2236445 h 2440734"/>
                <a:gd name="connsiteX5" fmla="*/ 1690897 w 1859325"/>
                <a:gd name="connsiteY5" fmla="*/ 2239386 h 2440734"/>
                <a:gd name="connsiteX6" fmla="*/ 1687791 w 1859325"/>
                <a:gd name="connsiteY6" fmla="*/ 2238586 h 2440734"/>
                <a:gd name="connsiteX7" fmla="*/ 1687790 w 1859325"/>
                <a:gd name="connsiteY7" fmla="*/ 2238587 h 2440734"/>
                <a:gd name="connsiteX8" fmla="*/ 1675190 w 1859325"/>
                <a:gd name="connsiteY8" fmla="*/ 2247272 h 2440734"/>
                <a:gd name="connsiteX9" fmla="*/ 929662 w 1859325"/>
                <a:gd name="connsiteY9" fmla="*/ 2440734 h 2440734"/>
                <a:gd name="connsiteX10" fmla="*/ 184134 w 1859325"/>
                <a:gd name="connsiteY10" fmla="*/ 2247272 h 2440734"/>
                <a:gd name="connsiteX11" fmla="*/ 171534 w 1859325"/>
                <a:gd name="connsiteY11" fmla="*/ 2238587 h 2440734"/>
                <a:gd name="connsiteX12" fmla="*/ 171533 w 1859325"/>
                <a:gd name="connsiteY12" fmla="*/ 2238586 h 2440734"/>
                <a:gd name="connsiteX13" fmla="*/ 168429 w 1859325"/>
                <a:gd name="connsiteY13" fmla="*/ 2239386 h 2440734"/>
                <a:gd name="connsiteX14" fmla="*/ 168429 w 1859325"/>
                <a:gd name="connsiteY14" fmla="*/ 2236447 h 2440734"/>
                <a:gd name="connsiteX15" fmla="*/ 168429 w 1859325"/>
                <a:gd name="connsiteY15" fmla="*/ 2236446 h 2440734"/>
                <a:gd name="connsiteX16" fmla="*/ 168429 w 1859325"/>
                <a:gd name="connsiteY16" fmla="*/ 1323982 h 2440734"/>
                <a:gd name="connsiteX17" fmla="*/ 184134 w 1859325"/>
                <a:gd name="connsiteY17" fmla="*/ 1313156 h 2440734"/>
                <a:gd name="connsiteX18" fmla="*/ 929662 w 1859325"/>
                <a:gd name="connsiteY18" fmla="*/ 1119694 h 2440734"/>
                <a:gd name="connsiteX19" fmla="*/ 329393 w 1859325"/>
                <a:gd name="connsiteY19" fmla="*/ 0 h 2440734"/>
                <a:gd name="connsiteX20" fmla="*/ 1529930 w 1859325"/>
                <a:gd name="connsiteY20" fmla="*/ 0 h 2440734"/>
                <a:gd name="connsiteX21" fmla="*/ 1577443 w 1859325"/>
                <a:gd name="connsiteY21" fmla="*/ 12568 h 2440734"/>
                <a:gd name="connsiteX22" fmla="*/ 1859325 w 1859325"/>
                <a:gd name="connsiteY22" fmla="*/ 381480 h 2440734"/>
                <a:gd name="connsiteX23" fmla="*/ 1859325 w 1859325"/>
                <a:gd name="connsiteY23" fmla="*/ 580179 h 2440734"/>
                <a:gd name="connsiteX24" fmla="*/ 1728965 w 1859325"/>
                <a:gd name="connsiteY24" fmla="*/ 860482 h 2440734"/>
                <a:gd name="connsiteX25" fmla="*/ 1690897 w 1859325"/>
                <a:gd name="connsiteY25" fmla="*/ 888455 h 2440734"/>
                <a:gd name="connsiteX26" fmla="*/ 1690897 w 1859325"/>
                <a:gd name="connsiteY26" fmla="*/ 1323982 h 2440734"/>
                <a:gd name="connsiteX27" fmla="*/ 1675190 w 1859325"/>
                <a:gd name="connsiteY27" fmla="*/ 1313155 h 2440734"/>
                <a:gd name="connsiteX28" fmla="*/ 929662 w 1859325"/>
                <a:gd name="connsiteY28" fmla="*/ 1119693 h 2440734"/>
                <a:gd name="connsiteX29" fmla="*/ 184134 w 1859325"/>
                <a:gd name="connsiteY29" fmla="*/ 1313155 h 2440734"/>
                <a:gd name="connsiteX30" fmla="*/ 168429 w 1859325"/>
                <a:gd name="connsiteY30" fmla="*/ 1323981 h 2440734"/>
                <a:gd name="connsiteX31" fmla="*/ 168429 w 1859325"/>
                <a:gd name="connsiteY31" fmla="*/ 888455 h 2440734"/>
                <a:gd name="connsiteX32" fmla="*/ 130361 w 1859325"/>
                <a:gd name="connsiteY32" fmla="*/ 860482 h 2440734"/>
                <a:gd name="connsiteX33" fmla="*/ 0 w 1859325"/>
                <a:gd name="connsiteY33" fmla="*/ 580179 h 2440734"/>
                <a:gd name="connsiteX34" fmla="*/ 0 w 1859325"/>
                <a:gd name="connsiteY34" fmla="*/ 381480 h 2440734"/>
                <a:gd name="connsiteX35" fmla="*/ 281881 w 1859325"/>
                <a:gd name="connsiteY35" fmla="*/ 12568 h 24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59325" h="2440734">
                  <a:moveTo>
                    <a:pt x="929662" y="1119694"/>
                  </a:moveTo>
                  <a:cubicBezTo>
                    <a:pt x="1220809" y="1119694"/>
                    <a:pt x="1484393" y="1193625"/>
                    <a:pt x="1675190" y="1313156"/>
                  </a:cubicBezTo>
                  <a:lnTo>
                    <a:pt x="1690897" y="1323983"/>
                  </a:lnTo>
                  <a:lnTo>
                    <a:pt x="1690897" y="2236444"/>
                  </a:lnTo>
                  <a:lnTo>
                    <a:pt x="1690897" y="2236445"/>
                  </a:lnTo>
                  <a:lnTo>
                    <a:pt x="1690897" y="2239386"/>
                  </a:lnTo>
                  <a:lnTo>
                    <a:pt x="1687791" y="2238586"/>
                  </a:lnTo>
                  <a:lnTo>
                    <a:pt x="1687790" y="2238587"/>
                  </a:lnTo>
                  <a:lnTo>
                    <a:pt x="1675190" y="2247272"/>
                  </a:lnTo>
                  <a:cubicBezTo>
                    <a:pt x="1484393" y="2366803"/>
                    <a:pt x="1220809" y="2440734"/>
                    <a:pt x="929662" y="2440734"/>
                  </a:cubicBezTo>
                  <a:cubicBezTo>
                    <a:pt x="638515" y="2440734"/>
                    <a:pt x="374931" y="2366803"/>
                    <a:pt x="184134" y="2247272"/>
                  </a:cubicBezTo>
                  <a:lnTo>
                    <a:pt x="171534" y="2238587"/>
                  </a:lnTo>
                  <a:lnTo>
                    <a:pt x="171533" y="2238586"/>
                  </a:lnTo>
                  <a:lnTo>
                    <a:pt x="168429" y="2239386"/>
                  </a:lnTo>
                  <a:lnTo>
                    <a:pt x="168429" y="2236447"/>
                  </a:lnTo>
                  <a:lnTo>
                    <a:pt x="168429" y="2236446"/>
                  </a:lnTo>
                  <a:lnTo>
                    <a:pt x="168429" y="1323982"/>
                  </a:lnTo>
                  <a:lnTo>
                    <a:pt x="184134" y="1313156"/>
                  </a:lnTo>
                  <a:cubicBezTo>
                    <a:pt x="374931" y="1193625"/>
                    <a:pt x="638515" y="1119694"/>
                    <a:pt x="929662" y="1119694"/>
                  </a:cubicBezTo>
                  <a:close/>
                  <a:moveTo>
                    <a:pt x="329393" y="0"/>
                  </a:moveTo>
                  <a:lnTo>
                    <a:pt x="1529930" y="0"/>
                  </a:lnTo>
                  <a:lnTo>
                    <a:pt x="1577443" y="12568"/>
                  </a:lnTo>
                  <a:cubicBezTo>
                    <a:pt x="1742517" y="70542"/>
                    <a:pt x="1859325" y="213862"/>
                    <a:pt x="1859325" y="381480"/>
                  </a:cubicBezTo>
                  <a:lnTo>
                    <a:pt x="1859325" y="580179"/>
                  </a:lnTo>
                  <a:cubicBezTo>
                    <a:pt x="1859325" y="689644"/>
                    <a:pt x="1809509" y="788746"/>
                    <a:pt x="1728965" y="860482"/>
                  </a:cubicBezTo>
                  <a:lnTo>
                    <a:pt x="1690897" y="888455"/>
                  </a:lnTo>
                  <a:lnTo>
                    <a:pt x="1690897" y="1323982"/>
                  </a:lnTo>
                  <a:lnTo>
                    <a:pt x="1675190" y="1313155"/>
                  </a:lnTo>
                  <a:cubicBezTo>
                    <a:pt x="1484393" y="1193624"/>
                    <a:pt x="1220809" y="1119693"/>
                    <a:pt x="929662" y="1119693"/>
                  </a:cubicBezTo>
                  <a:cubicBezTo>
                    <a:pt x="638515" y="1119693"/>
                    <a:pt x="374931" y="1193624"/>
                    <a:pt x="184134" y="1313155"/>
                  </a:cubicBezTo>
                  <a:lnTo>
                    <a:pt x="168429" y="1323981"/>
                  </a:lnTo>
                  <a:lnTo>
                    <a:pt x="168429" y="888455"/>
                  </a:lnTo>
                  <a:lnTo>
                    <a:pt x="130361" y="860482"/>
                  </a:lnTo>
                  <a:cubicBezTo>
                    <a:pt x="49818" y="788746"/>
                    <a:pt x="0" y="689644"/>
                    <a:pt x="0" y="580179"/>
                  </a:cubicBezTo>
                  <a:lnTo>
                    <a:pt x="0" y="381480"/>
                  </a:lnTo>
                  <a:cubicBezTo>
                    <a:pt x="0" y="213862"/>
                    <a:pt x="116807" y="70542"/>
                    <a:pt x="281881" y="12568"/>
                  </a:cubicBezTo>
                  <a:close/>
                </a:path>
              </a:pathLst>
            </a:custGeom>
            <a:gradFill>
              <a:gsLst>
                <a:gs pos="0">
                  <a:srgbClr val="FFBF3F"/>
                </a:gs>
                <a:gs pos="100000">
                  <a:srgbClr val="F7973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38" name="Ellipszis 205"/>
            <p:cNvSpPr/>
            <p:nvPr/>
          </p:nvSpPr>
          <p:spPr>
            <a:xfrm flipH="1">
              <a:off x="4227934" y="291244"/>
              <a:ext cx="1406189" cy="597924"/>
            </a:xfrm>
            <a:custGeom>
              <a:avLst/>
              <a:gdLst>
                <a:gd name="connsiteX0" fmla="*/ 0 w 1250441"/>
                <a:gd name="connsiteY0" fmla="*/ 559985 h 1119970"/>
                <a:gd name="connsiteX1" fmla="*/ 625221 w 1250441"/>
                <a:gd name="connsiteY1" fmla="*/ 0 h 1119970"/>
                <a:gd name="connsiteX2" fmla="*/ 1250442 w 1250441"/>
                <a:gd name="connsiteY2" fmla="*/ 559985 h 1119970"/>
                <a:gd name="connsiteX3" fmla="*/ 625221 w 1250441"/>
                <a:gd name="connsiteY3" fmla="*/ 1119970 h 1119970"/>
                <a:gd name="connsiteX4" fmla="*/ 0 w 1250441"/>
                <a:gd name="connsiteY4" fmla="*/ 559985 h 1119970"/>
                <a:gd name="connsiteX0" fmla="*/ 0 w 1250442"/>
                <a:gd name="connsiteY0" fmla="*/ 559985 h 629983"/>
                <a:gd name="connsiteX1" fmla="*/ 625221 w 1250442"/>
                <a:gd name="connsiteY1" fmla="*/ 0 h 629983"/>
                <a:gd name="connsiteX2" fmla="*/ 1250442 w 1250442"/>
                <a:gd name="connsiteY2" fmla="*/ 559985 h 629983"/>
                <a:gd name="connsiteX3" fmla="*/ 0 w 1250442"/>
                <a:gd name="connsiteY3" fmla="*/ 559985 h 62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442" h="629983">
                  <a:moveTo>
                    <a:pt x="0" y="559985"/>
                  </a:moveTo>
                  <a:cubicBezTo>
                    <a:pt x="0" y="250714"/>
                    <a:pt x="279921" y="0"/>
                    <a:pt x="625221" y="0"/>
                  </a:cubicBezTo>
                  <a:cubicBezTo>
                    <a:pt x="970521" y="0"/>
                    <a:pt x="1250442" y="250714"/>
                    <a:pt x="1250442" y="559985"/>
                  </a:cubicBezTo>
                  <a:cubicBezTo>
                    <a:pt x="1146239" y="653316"/>
                    <a:pt x="104203" y="653316"/>
                    <a:pt x="0" y="559985"/>
                  </a:cubicBezTo>
                  <a:close/>
                </a:path>
              </a:pathLst>
            </a:custGeom>
            <a:solidFill>
              <a:srgbClr val="EBC69D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grpSp>
          <p:nvGrpSpPr>
            <p:cNvPr id="5" name="Csoportba foglalás 4"/>
            <p:cNvGrpSpPr/>
            <p:nvPr/>
          </p:nvGrpSpPr>
          <p:grpSpPr>
            <a:xfrm>
              <a:off x="5285181" y="1978140"/>
              <a:ext cx="797272" cy="2104089"/>
              <a:chOff x="5285181" y="1978140"/>
              <a:chExt cx="797272" cy="2104089"/>
            </a:xfrm>
          </p:grpSpPr>
          <p:sp>
            <p:nvSpPr>
              <p:cNvPr id="135" name="Szabadkézi sokszög 134"/>
              <p:cNvSpPr/>
              <p:nvPr/>
            </p:nvSpPr>
            <p:spPr>
              <a:xfrm rot="729810">
                <a:off x="5801217" y="3657807"/>
                <a:ext cx="281236" cy="424422"/>
              </a:xfrm>
              <a:custGeom>
                <a:avLst/>
                <a:gdLst>
                  <a:gd name="connsiteX0" fmla="*/ 136730 w 1199201"/>
                  <a:gd name="connsiteY0" fmla="*/ 30640 h 1892590"/>
                  <a:gd name="connsiteX1" fmla="*/ 584676 w 1199201"/>
                  <a:gd name="connsiteY1" fmla="*/ 217978 h 1892590"/>
                  <a:gd name="connsiteX2" fmla="*/ 635949 w 1199201"/>
                  <a:gd name="connsiteY2" fmla="*/ 359167 h 1892590"/>
                  <a:gd name="connsiteX3" fmla="*/ 637703 w 1199201"/>
                  <a:gd name="connsiteY3" fmla="*/ 376384 h 1892590"/>
                  <a:gd name="connsiteX4" fmla="*/ 643383 w 1199201"/>
                  <a:gd name="connsiteY4" fmla="*/ 378062 h 1892590"/>
                  <a:gd name="connsiteX5" fmla="*/ 885701 w 1199201"/>
                  <a:gd name="connsiteY5" fmla="*/ 685567 h 1892590"/>
                  <a:gd name="connsiteX6" fmla="*/ 891201 w 1199201"/>
                  <a:gd name="connsiteY6" fmla="*/ 745235 h 1892590"/>
                  <a:gd name="connsiteX7" fmla="*/ 898623 w 1199201"/>
                  <a:gd name="connsiteY7" fmla="*/ 741118 h 1892590"/>
                  <a:gd name="connsiteX8" fmla="*/ 902544 w 1199201"/>
                  <a:gd name="connsiteY8" fmla="*/ 747073 h 1892590"/>
                  <a:gd name="connsiteX9" fmla="*/ 1006269 w 1199201"/>
                  <a:gd name="connsiteY9" fmla="*/ 920775 h 1892590"/>
                  <a:gd name="connsiteX10" fmla="*/ 1186390 w 1199201"/>
                  <a:gd name="connsiteY10" fmla="*/ 1414924 h 1892590"/>
                  <a:gd name="connsiteX11" fmla="*/ 1138623 w 1199201"/>
                  <a:gd name="connsiteY11" fmla="*/ 1394735 h 1892590"/>
                  <a:gd name="connsiteX12" fmla="*/ 1115215 w 1199201"/>
                  <a:gd name="connsiteY12" fmla="*/ 1371538 h 1892590"/>
                  <a:gd name="connsiteX13" fmla="*/ 1143736 w 1199201"/>
                  <a:gd name="connsiteY13" fmla="*/ 1437679 h 1892590"/>
                  <a:gd name="connsiteX14" fmla="*/ 1185696 w 1199201"/>
                  <a:gd name="connsiteY14" fmla="*/ 1676318 h 1892590"/>
                  <a:gd name="connsiteX15" fmla="*/ 1052946 w 1199201"/>
                  <a:gd name="connsiteY15" fmla="*/ 1575952 h 1892590"/>
                  <a:gd name="connsiteX16" fmla="*/ 1046002 w 1199201"/>
                  <a:gd name="connsiteY16" fmla="*/ 1566944 h 1892590"/>
                  <a:gd name="connsiteX17" fmla="*/ 1044940 w 1199201"/>
                  <a:gd name="connsiteY17" fmla="*/ 1570183 h 1892590"/>
                  <a:gd name="connsiteX18" fmla="*/ 1066478 w 1199201"/>
                  <a:gd name="connsiteY18" fmla="*/ 1620131 h 1892590"/>
                  <a:gd name="connsiteX19" fmla="*/ 1108439 w 1199201"/>
                  <a:gd name="connsiteY19" fmla="*/ 1858770 h 1892590"/>
                  <a:gd name="connsiteX20" fmla="*/ 928217 w 1199201"/>
                  <a:gd name="connsiteY20" fmla="*/ 1696816 h 1892590"/>
                  <a:gd name="connsiteX21" fmla="*/ 894494 w 1199201"/>
                  <a:gd name="connsiteY21" fmla="*/ 1648118 h 1892590"/>
                  <a:gd name="connsiteX22" fmla="*/ 887041 w 1199201"/>
                  <a:gd name="connsiteY22" fmla="*/ 1646821 h 1892590"/>
                  <a:gd name="connsiteX23" fmla="*/ 889089 w 1199201"/>
                  <a:gd name="connsiteY23" fmla="*/ 1651570 h 1892590"/>
                  <a:gd name="connsiteX24" fmla="*/ 931051 w 1199201"/>
                  <a:gd name="connsiteY24" fmla="*/ 1890208 h 1892590"/>
                  <a:gd name="connsiteX25" fmla="*/ 595712 w 1199201"/>
                  <a:gd name="connsiteY25" fmla="*/ 1482149 h 1892590"/>
                  <a:gd name="connsiteX26" fmla="*/ 512057 w 1199201"/>
                  <a:gd name="connsiteY26" fmla="*/ 1317202 h 1892590"/>
                  <a:gd name="connsiteX27" fmla="*/ 498416 w 1199201"/>
                  <a:gd name="connsiteY27" fmla="*/ 1300028 h 1892590"/>
                  <a:gd name="connsiteX28" fmla="*/ 417823 w 1199201"/>
                  <a:gd name="connsiteY28" fmla="*/ 1183616 h 1892590"/>
                  <a:gd name="connsiteX29" fmla="*/ 408983 w 1199201"/>
                  <a:gd name="connsiteY29" fmla="*/ 1168873 h 1892590"/>
                  <a:gd name="connsiteX30" fmla="*/ 404417 w 1199201"/>
                  <a:gd name="connsiteY30" fmla="*/ 1167323 h 1892590"/>
                  <a:gd name="connsiteX31" fmla="*/ 428572 w 1199201"/>
                  <a:gd name="connsiteY31" fmla="*/ 1305834 h 1892590"/>
                  <a:gd name="connsiteX32" fmla="*/ 408701 w 1199201"/>
                  <a:gd name="connsiteY32" fmla="*/ 1634454 h 1892590"/>
                  <a:gd name="connsiteX33" fmla="*/ 207320 w 1199201"/>
                  <a:gd name="connsiteY33" fmla="*/ 1146181 h 1892590"/>
                  <a:gd name="connsiteX34" fmla="*/ 174661 w 1199201"/>
                  <a:gd name="connsiteY34" fmla="*/ 958911 h 1892590"/>
                  <a:gd name="connsiteX35" fmla="*/ 161205 w 1199201"/>
                  <a:gd name="connsiteY35" fmla="*/ 931800 h 1892590"/>
                  <a:gd name="connsiteX36" fmla="*/ 131257 w 1199201"/>
                  <a:gd name="connsiteY36" fmla="*/ 769565 h 1892590"/>
                  <a:gd name="connsiteX37" fmla="*/ 148390 w 1199201"/>
                  <a:gd name="connsiteY37" fmla="*/ 645623 h 1892590"/>
                  <a:gd name="connsiteX38" fmla="*/ 154825 w 1199201"/>
                  <a:gd name="connsiteY38" fmla="*/ 630984 h 1892590"/>
                  <a:gd name="connsiteX39" fmla="*/ 151090 w 1199201"/>
                  <a:gd name="connsiteY39" fmla="*/ 628088 h 1892590"/>
                  <a:gd name="connsiteX40" fmla="*/ 58466 w 1199201"/>
                  <a:gd name="connsiteY40" fmla="*/ 509833 h 1892590"/>
                  <a:gd name="connsiteX41" fmla="*/ 136730 w 1199201"/>
                  <a:gd name="connsiteY41" fmla="*/ 30640 h 1892590"/>
                  <a:gd name="connsiteX0" fmla="*/ 228110 w 1290581"/>
                  <a:gd name="connsiteY0" fmla="*/ 74498 h 1936448"/>
                  <a:gd name="connsiteX1" fmla="*/ 676056 w 1290581"/>
                  <a:gd name="connsiteY1" fmla="*/ 261836 h 1936448"/>
                  <a:gd name="connsiteX2" fmla="*/ 727329 w 1290581"/>
                  <a:gd name="connsiteY2" fmla="*/ 403025 h 1936448"/>
                  <a:gd name="connsiteX3" fmla="*/ 729083 w 1290581"/>
                  <a:gd name="connsiteY3" fmla="*/ 420242 h 1936448"/>
                  <a:gd name="connsiteX4" fmla="*/ 734763 w 1290581"/>
                  <a:gd name="connsiteY4" fmla="*/ 421920 h 1936448"/>
                  <a:gd name="connsiteX5" fmla="*/ 977081 w 1290581"/>
                  <a:gd name="connsiteY5" fmla="*/ 729425 h 1936448"/>
                  <a:gd name="connsiteX6" fmla="*/ 982581 w 1290581"/>
                  <a:gd name="connsiteY6" fmla="*/ 789093 h 1936448"/>
                  <a:gd name="connsiteX7" fmla="*/ 990003 w 1290581"/>
                  <a:gd name="connsiteY7" fmla="*/ 784976 h 1936448"/>
                  <a:gd name="connsiteX8" fmla="*/ 993924 w 1290581"/>
                  <a:gd name="connsiteY8" fmla="*/ 790931 h 1936448"/>
                  <a:gd name="connsiteX9" fmla="*/ 1097649 w 1290581"/>
                  <a:gd name="connsiteY9" fmla="*/ 964633 h 1936448"/>
                  <a:gd name="connsiteX10" fmla="*/ 1277770 w 1290581"/>
                  <a:gd name="connsiteY10" fmla="*/ 1458782 h 1936448"/>
                  <a:gd name="connsiteX11" fmla="*/ 1230003 w 1290581"/>
                  <a:gd name="connsiteY11" fmla="*/ 1438593 h 1936448"/>
                  <a:gd name="connsiteX12" fmla="*/ 1206595 w 1290581"/>
                  <a:gd name="connsiteY12" fmla="*/ 1415396 h 1936448"/>
                  <a:gd name="connsiteX13" fmla="*/ 1235116 w 1290581"/>
                  <a:gd name="connsiteY13" fmla="*/ 1481537 h 1936448"/>
                  <a:gd name="connsiteX14" fmla="*/ 1277076 w 1290581"/>
                  <a:gd name="connsiteY14" fmla="*/ 1720176 h 1936448"/>
                  <a:gd name="connsiteX15" fmla="*/ 1144326 w 1290581"/>
                  <a:gd name="connsiteY15" fmla="*/ 1619810 h 1936448"/>
                  <a:gd name="connsiteX16" fmla="*/ 1137382 w 1290581"/>
                  <a:gd name="connsiteY16" fmla="*/ 1610802 h 1936448"/>
                  <a:gd name="connsiteX17" fmla="*/ 1136320 w 1290581"/>
                  <a:gd name="connsiteY17" fmla="*/ 1614041 h 1936448"/>
                  <a:gd name="connsiteX18" fmla="*/ 1157858 w 1290581"/>
                  <a:gd name="connsiteY18" fmla="*/ 1663989 h 1936448"/>
                  <a:gd name="connsiteX19" fmla="*/ 1199819 w 1290581"/>
                  <a:gd name="connsiteY19" fmla="*/ 1902628 h 1936448"/>
                  <a:gd name="connsiteX20" fmla="*/ 1019597 w 1290581"/>
                  <a:gd name="connsiteY20" fmla="*/ 1740674 h 1936448"/>
                  <a:gd name="connsiteX21" fmla="*/ 985874 w 1290581"/>
                  <a:gd name="connsiteY21" fmla="*/ 1691976 h 1936448"/>
                  <a:gd name="connsiteX22" fmla="*/ 978421 w 1290581"/>
                  <a:gd name="connsiteY22" fmla="*/ 1690679 h 1936448"/>
                  <a:gd name="connsiteX23" fmla="*/ 980469 w 1290581"/>
                  <a:gd name="connsiteY23" fmla="*/ 1695428 h 1936448"/>
                  <a:gd name="connsiteX24" fmla="*/ 1022431 w 1290581"/>
                  <a:gd name="connsiteY24" fmla="*/ 1934066 h 1936448"/>
                  <a:gd name="connsiteX25" fmla="*/ 687092 w 1290581"/>
                  <a:gd name="connsiteY25" fmla="*/ 1526007 h 1936448"/>
                  <a:gd name="connsiteX26" fmla="*/ 603437 w 1290581"/>
                  <a:gd name="connsiteY26" fmla="*/ 1361060 h 1936448"/>
                  <a:gd name="connsiteX27" fmla="*/ 589796 w 1290581"/>
                  <a:gd name="connsiteY27" fmla="*/ 1343886 h 1936448"/>
                  <a:gd name="connsiteX28" fmla="*/ 509203 w 1290581"/>
                  <a:gd name="connsiteY28" fmla="*/ 1227474 h 1936448"/>
                  <a:gd name="connsiteX29" fmla="*/ 500363 w 1290581"/>
                  <a:gd name="connsiteY29" fmla="*/ 1212731 h 1936448"/>
                  <a:gd name="connsiteX30" fmla="*/ 495797 w 1290581"/>
                  <a:gd name="connsiteY30" fmla="*/ 1211181 h 1936448"/>
                  <a:gd name="connsiteX31" fmla="*/ 519952 w 1290581"/>
                  <a:gd name="connsiteY31" fmla="*/ 1349692 h 1936448"/>
                  <a:gd name="connsiteX32" fmla="*/ 500081 w 1290581"/>
                  <a:gd name="connsiteY32" fmla="*/ 1678312 h 1936448"/>
                  <a:gd name="connsiteX33" fmla="*/ 298700 w 1290581"/>
                  <a:gd name="connsiteY33" fmla="*/ 1190039 h 1936448"/>
                  <a:gd name="connsiteX34" fmla="*/ 266041 w 1290581"/>
                  <a:gd name="connsiteY34" fmla="*/ 1002769 h 1936448"/>
                  <a:gd name="connsiteX35" fmla="*/ 252585 w 1290581"/>
                  <a:gd name="connsiteY35" fmla="*/ 975658 h 1936448"/>
                  <a:gd name="connsiteX36" fmla="*/ 222637 w 1290581"/>
                  <a:gd name="connsiteY36" fmla="*/ 813423 h 1936448"/>
                  <a:gd name="connsiteX37" fmla="*/ 239770 w 1290581"/>
                  <a:gd name="connsiteY37" fmla="*/ 689481 h 1936448"/>
                  <a:gd name="connsiteX38" fmla="*/ 246205 w 1290581"/>
                  <a:gd name="connsiteY38" fmla="*/ 674842 h 1936448"/>
                  <a:gd name="connsiteX39" fmla="*/ 242470 w 1290581"/>
                  <a:gd name="connsiteY39" fmla="*/ 671946 h 1936448"/>
                  <a:gd name="connsiteX40" fmla="*/ 149846 w 1290581"/>
                  <a:gd name="connsiteY40" fmla="*/ 553691 h 1936448"/>
                  <a:gd name="connsiteX41" fmla="*/ 228110 w 1290581"/>
                  <a:gd name="connsiteY41" fmla="*/ 74498 h 1936448"/>
                  <a:gd name="connsiteX0" fmla="*/ 343573 w 1199816"/>
                  <a:gd name="connsiteY0" fmla="*/ 116142 h 1701180"/>
                  <a:gd name="connsiteX1" fmla="*/ 585291 w 1199816"/>
                  <a:gd name="connsiteY1" fmla="*/ 26568 h 1701180"/>
                  <a:gd name="connsiteX2" fmla="*/ 636564 w 1199816"/>
                  <a:gd name="connsiteY2" fmla="*/ 167757 h 1701180"/>
                  <a:gd name="connsiteX3" fmla="*/ 638318 w 1199816"/>
                  <a:gd name="connsiteY3" fmla="*/ 184974 h 1701180"/>
                  <a:gd name="connsiteX4" fmla="*/ 643998 w 1199816"/>
                  <a:gd name="connsiteY4" fmla="*/ 186652 h 1701180"/>
                  <a:gd name="connsiteX5" fmla="*/ 886316 w 1199816"/>
                  <a:gd name="connsiteY5" fmla="*/ 494157 h 1701180"/>
                  <a:gd name="connsiteX6" fmla="*/ 891816 w 1199816"/>
                  <a:gd name="connsiteY6" fmla="*/ 553825 h 1701180"/>
                  <a:gd name="connsiteX7" fmla="*/ 899238 w 1199816"/>
                  <a:gd name="connsiteY7" fmla="*/ 549708 h 1701180"/>
                  <a:gd name="connsiteX8" fmla="*/ 903159 w 1199816"/>
                  <a:gd name="connsiteY8" fmla="*/ 555663 h 1701180"/>
                  <a:gd name="connsiteX9" fmla="*/ 1006884 w 1199816"/>
                  <a:gd name="connsiteY9" fmla="*/ 729365 h 1701180"/>
                  <a:gd name="connsiteX10" fmla="*/ 1187005 w 1199816"/>
                  <a:gd name="connsiteY10" fmla="*/ 1223514 h 1701180"/>
                  <a:gd name="connsiteX11" fmla="*/ 1139238 w 1199816"/>
                  <a:gd name="connsiteY11" fmla="*/ 1203325 h 1701180"/>
                  <a:gd name="connsiteX12" fmla="*/ 1115830 w 1199816"/>
                  <a:gd name="connsiteY12" fmla="*/ 1180128 h 1701180"/>
                  <a:gd name="connsiteX13" fmla="*/ 1144351 w 1199816"/>
                  <a:gd name="connsiteY13" fmla="*/ 1246269 h 1701180"/>
                  <a:gd name="connsiteX14" fmla="*/ 1186311 w 1199816"/>
                  <a:gd name="connsiteY14" fmla="*/ 1484908 h 1701180"/>
                  <a:gd name="connsiteX15" fmla="*/ 1053561 w 1199816"/>
                  <a:gd name="connsiteY15" fmla="*/ 1384542 h 1701180"/>
                  <a:gd name="connsiteX16" fmla="*/ 1046617 w 1199816"/>
                  <a:gd name="connsiteY16" fmla="*/ 1375534 h 1701180"/>
                  <a:gd name="connsiteX17" fmla="*/ 1045555 w 1199816"/>
                  <a:gd name="connsiteY17" fmla="*/ 1378773 h 1701180"/>
                  <a:gd name="connsiteX18" fmla="*/ 1067093 w 1199816"/>
                  <a:gd name="connsiteY18" fmla="*/ 1428721 h 1701180"/>
                  <a:gd name="connsiteX19" fmla="*/ 1109054 w 1199816"/>
                  <a:gd name="connsiteY19" fmla="*/ 1667360 h 1701180"/>
                  <a:gd name="connsiteX20" fmla="*/ 928832 w 1199816"/>
                  <a:gd name="connsiteY20" fmla="*/ 1505406 h 1701180"/>
                  <a:gd name="connsiteX21" fmla="*/ 895109 w 1199816"/>
                  <a:gd name="connsiteY21" fmla="*/ 1456708 h 1701180"/>
                  <a:gd name="connsiteX22" fmla="*/ 887656 w 1199816"/>
                  <a:gd name="connsiteY22" fmla="*/ 1455411 h 1701180"/>
                  <a:gd name="connsiteX23" fmla="*/ 889704 w 1199816"/>
                  <a:gd name="connsiteY23" fmla="*/ 1460160 h 1701180"/>
                  <a:gd name="connsiteX24" fmla="*/ 931666 w 1199816"/>
                  <a:gd name="connsiteY24" fmla="*/ 1698798 h 1701180"/>
                  <a:gd name="connsiteX25" fmla="*/ 596327 w 1199816"/>
                  <a:gd name="connsiteY25" fmla="*/ 1290739 h 1701180"/>
                  <a:gd name="connsiteX26" fmla="*/ 512672 w 1199816"/>
                  <a:gd name="connsiteY26" fmla="*/ 1125792 h 1701180"/>
                  <a:gd name="connsiteX27" fmla="*/ 499031 w 1199816"/>
                  <a:gd name="connsiteY27" fmla="*/ 1108618 h 1701180"/>
                  <a:gd name="connsiteX28" fmla="*/ 418438 w 1199816"/>
                  <a:gd name="connsiteY28" fmla="*/ 992206 h 1701180"/>
                  <a:gd name="connsiteX29" fmla="*/ 409598 w 1199816"/>
                  <a:gd name="connsiteY29" fmla="*/ 977463 h 1701180"/>
                  <a:gd name="connsiteX30" fmla="*/ 405032 w 1199816"/>
                  <a:gd name="connsiteY30" fmla="*/ 975913 h 1701180"/>
                  <a:gd name="connsiteX31" fmla="*/ 429187 w 1199816"/>
                  <a:gd name="connsiteY31" fmla="*/ 1114424 h 1701180"/>
                  <a:gd name="connsiteX32" fmla="*/ 409316 w 1199816"/>
                  <a:gd name="connsiteY32" fmla="*/ 1443044 h 1701180"/>
                  <a:gd name="connsiteX33" fmla="*/ 207935 w 1199816"/>
                  <a:gd name="connsiteY33" fmla="*/ 954771 h 1701180"/>
                  <a:gd name="connsiteX34" fmla="*/ 175276 w 1199816"/>
                  <a:gd name="connsiteY34" fmla="*/ 767501 h 1701180"/>
                  <a:gd name="connsiteX35" fmla="*/ 161820 w 1199816"/>
                  <a:gd name="connsiteY35" fmla="*/ 740390 h 1701180"/>
                  <a:gd name="connsiteX36" fmla="*/ 131872 w 1199816"/>
                  <a:gd name="connsiteY36" fmla="*/ 578155 h 1701180"/>
                  <a:gd name="connsiteX37" fmla="*/ 149005 w 1199816"/>
                  <a:gd name="connsiteY37" fmla="*/ 454213 h 1701180"/>
                  <a:gd name="connsiteX38" fmla="*/ 155440 w 1199816"/>
                  <a:gd name="connsiteY38" fmla="*/ 439574 h 1701180"/>
                  <a:gd name="connsiteX39" fmla="*/ 151705 w 1199816"/>
                  <a:gd name="connsiteY39" fmla="*/ 436678 h 1701180"/>
                  <a:gd name="connsiteX40" fmla="*/ 59081 w 1199816"/>
                  <a:gd name="connsiteY40" fmla="*/ 318423 h 1701180"/>
                  <a:gd name="connsiteX41" fmla="*/ 343573 w 1199816"/>
                  <a:gd name="connsiteY41" fmla="*/ 116142 h 1701180"/>
                  <a:gd name="connsiteX0" fmla="*/ 306046 w 1162289"/>
                  <a:gd name="connsiteY0" fmla="*/ 90505 h 1675543"/>
                  <a:gd name="connsiteX1" fmla="*/ 547764 w 1162289"/>
                  <a:gd name="connsiteY1" fmla="*/ 931 h 1675543"/>
                  <a:gd name="connsiteX2" fmla="*/ 599037 w 1162289"/>
                  <a:gd name="connsiteY2" fmla="*/ 142120 h 1675543"/>
                  <a:gd name="connsiteX3" fmla="*/ 600791 w 1162289"/>
                  <a:gd name="connsiteY3" fmla="*/ 159337 h 1675543"/>
                  <a:gd name="connsiteX4" fmla="*/ 606471 w 1162289"/>
                  <a:gd name="connsiteY4" fmla="*/ 161015 h 1675543"/>
                  <a:gd name="connsiteX5" fmla="*/ 848789 w 1162289"/>
                  <a:gd name="connsiteY5" fmla="*/ 468520 h 1675543"/>
                  <a:gd name="connsiteX6" fmla="*/ 854289 w 1162289"/>
                  <a:gd name="connsiteY6" fmla="*/ 528188 h 1675543"/>
                  <a:gd name="connsiteX7" fmla="*/ 861711 w 1162289"/>
                  <a:gd name="connsiteY7" fmla="*/ 524071 h 1675543"/>
                  <a:gd name="connsiteX8" fmla="*/ 865632 w 1162289"/>
                  <a:gd name="connsiteY8" fmla="*/ 530026 h 1675543"/>
                  <a:gd name="connsiteX9" fmla="*/ 969357 w 1162289"/>
                  <a:gd name="connsiteY9" fmla="*/ 703728 h 1675543"/>
                  <a:gd name="connsiteX10" fmla="*/ 1149478 w 1162289"/>
                  <a:gd name="connsiteY10" fmla="*/ 1197877 h 1675543"/>
                  <a:gd name="connsiteX11" fmla="*/ 1101711 w 1162289"/>
                  <a:gd name="connsiteY11" fmla="*/ 1177688 h 1675543"/>
                  <a:gd name="connsiteX12" fmla="*/ 1078303 w 1162289"/>
                  <a:gd name="connsiteY12" fmla="*/ 1154491 h 1675543"/>
                  <a:gd name="connsiteX13" fmla="*/ 1106824 w 1162289"/>
                  <a:gd name="connsiteY13" fmla="*/ 1220632 h 1675543"/>
                  <a:gd name="connsiteX14" fmla="*/ 1148784 w 1162289"/>
                  <a:gd name="connsiteY14" fmla="*/ 1459271 h 1675543"/>
                  <a:gd name="connsiteX15" fmla="*/ 1016034 w 1162289"/>
                  <a:gd name="connsiteY15" fmla="*/ 1358905 h 1675543"/>
                  <a:gd name="connsiteX16" fmla="*/ 1009090 w 1162289"/>
                  <a:gd name="connsiteY16" fmla="*/ 1349897 h 1675543"/>
                  <a:gd name="connsiteX17" fmla="*/ 1008028 w 1162289"/>
                  <a:gd name="connsiteY17" fmla="*/ 1353136 h 1675543"/>
                  <a:gd name="connsiteX18" fmla="*/ 1029566 w 1162289"/>
                  <a:gd name="connsiteY18" fmla="*/ 1403084 h 1675543"/>
                  <a:gd name="connsiteX19" fmla="*/ 1071527 w 1162289"/>
                  <a:gd name="connsiteY19" fmla="*/ 1641723 h 1675543"/>
                  <a:gd name="connsiteX20" fmla="*/ 891305 w 1162289"/>
                  <a:gd name="connsiteY20" fmla="*/ 1479769 h 1675543"/>
                  <a:gd name="connsiteX21" fmla="*/ 857582 w 1162289"/>
                  <a:gd name="connsiteY21" fmla="*/ 1431071 h 1675543"/>
                  <a:gd name="connsiteX22" fmla="*/ 850129 w 1162289"/>
                  <a:gd name="connsiteY22" fmla="*/ 1429774 h 1675543"/>
                  <a:gd name="connsiteX23" fmla="*/ 852177 w 1162289"/>
                  <a:gd name="connsiteY23" fmla="*/ 1434523 h 1675543"/>
                  <a:gd name="connsiteX24" fmla="*/ 894139 w 1162289"/>
                  <a:gd name="connsiteY24" fmla="*/ 1673161 h 1675543"/>
                  <a:gd name="connsiteX25" fmla="*/ 558800 w 1162289"/>
                  <a:gd name="connsiteY25" fmla="*/ 1265102 h 1675543"/>
                  <a:gd name="connsiteX26" fmla="*/ 475145 w 1162289"/>
                  <a:gd name="connsiteY26" fmla="*/ 1100155 h 1675543"/>
                  <a:gd name="connsiteX27" fmla="*/ 461504 w 1162289"/>
                  <a:gd name="connsiteY27" fmla="*/ 1082981 h 1675543"/>
                  <a:gd name="connsiteX28" fmla="*/ 380911 w 1162289"/>
                  <a:gd name="connsiteY28" fmla="*/ 966569 h 1675543"/>
                  <a:gd name="connsiteX29" fmla="*/ 372071 w 1162289"/>
                  <a:gd name="connsiteY29" fmla="*/ 951826 h 1675543"/>
                  <a:gd name="connsiteX30" fmla="*/ 367505 w 1162289"/>
                  <a:gd name="connsiteY30" fmla="*/ 950276 h 1675543"/>
                  <a:gd name="connsiteX31" fmla="*/ 391660 w 1162289"/>
                  <a:gd name="connsiteY31" fmla="*/ 1088787 h 1675543"/>
                  <a:gd name="connsiteX32" fmla="*/ 371789 w 1162289"/>
                  <a:gd name="connsiteY32" fmla="*/ 1417407 h 1675543"/>
                  <a:gd name="connsiteX33" fmla="*/ 170408 w 1162289"/>
                  <a:gd name="connsiteY33" fmla="*/ 929134 h 1675543"/>
                  <a:gd name="connsiteX34" fmla="*/ 137749 w 1162289"/>
                  <a:gd name="connsiteY34" fmla="*/ 741864 h 1675543"/>
                  <a:gd name="connsiteX35" fmla="*/ 124293 w 1162289"/>
                  <a:gd name="connsiteY35" fmla="*/ 714753 h 1675543"/>
                  <a:gd name="connsiteX36" fmla="*/ 94345 w 1162289"/>
                  <a:gd name="connsiteY36" fmla="*/ 552518 h 1675543"/>
                  <a:gd name="connsiteX37" fmla="*/ 111478 w 1162289"/>
                  <a:gd name="connsiteY37" fmla="*/ 428576 h 1675543"/>
                  <a:gd name="connsiteX38" fmla="*/ 117913 w 1162289"/>
                  <a:gd name="connsiteY38" fmla="*/ 413937 h 1675543"/>
                  <a:gd name="connsiteX39" fmla="*/ 114178 w 1162289"/>
                  <a:gd name="connsiteY39" fmla="*/ 411041 h 1675543"/>
                  <a:gd name="connsiteX40" fmla="*/ 21554 w 1162289"/>
                  <a:gd name="connsiteY40" fmla="*/ 292786 h 1675543"/>
                  <a:gd name="connsiteX41" fmla="*/ 306046 w 1162289"/>
                  <a:gd name="connsiteY41" fmla="*/ 90505 h 1675543"/>
                  <a:gd name="connsiteX0" fmla="*/ 325996 w 1161124"/>
                  <a:gd name="connsiteY0" fmla="*/ 33595 h 1690908"/>
                  <a:gd name="connsiteX1" fmla="*/ 546599 w 1161124"/>
                  <a:gd name="connsiteY1" fmla="*/ 16296 h 1690908"/>
                  <a:gd name="connsiteX2" fmla="*/ 597872 w 1161124"/>
                  <a:gd name="connsiteY2" fmla="*/ 157485 h 1690908"/>
                  <a:gd name="connsiteX3" fmla="*/ 599626 w 1161124"/>
                  <a:gd name="connsiteY3" fmla="*/ 174702 h 1690908"/>
                  <a:gd name="connsiteX4" fmla="*/ 605306 w 1161124"/>
                  <a:gd name="connsiteY4" fmla="*/ 176380 h 1690908"/>
                  <a:gd name="connsiteX5" fmla="*/ 847624 w 1161124"/>
                  <a:gd name="connsiteY5" fmla="*/ 483885 h 1690908"/>
                  <a:gd name="connsiteX6" fmla="*/ 853124 w 1161124"/>
                  <a:gd name="connsiteY6" fmla="*/ 543553 h 1690908"/>
                  <a:gd name="connsiteX7" fmla="*/ 860546 w 1161124"/>
                  <a:gd name="connsiteY7" fmla="*/ 539436 h 1690908"/>
                  <a:gd name="connsiteX8" fmla="*/ 864467 w 1161124"/>
                  <a:gd name="connsiteY8" fmla="*/ 545391 h 1690908"/>
                  <a:gd name="connsiteX9" fmla="*/ 968192 w 1161124"/>
                  <a:gd name="connsiteY9" fmla="*/ 719093 h 1690908"/>
                  <a:gd name="connsiteX10" fmla="*/ 1148313 w 1161124"/>
                  <a:gd name="connsiteY10" fmla="*/ 1213242 h 1690908"/>
                  <a:gd name="connsiteX11" fmla="*/ 1100546 w 1161124"/>
                  <a:gd name="connsiteY11" fmla="*/ 1193053 h 1690908"/>
                  <a:gd name="connsiteX12" fmla="*/ 1077138 w 1161124"/>
                  <a:gd name="connsiteY12" fmla="*/ 1169856 h 1690908"/>
                  <a:gd name="connsiteX13" fmla="*/ 1105659 w 1161124"/>
                  <a:gd name="connsiteY13" fmla="*/ 1235997 h 1690908"/>
                  <a:gd name="connsiteX14" fmla="*/ 1147619 w 1161124"/>
                  <a:gd name="connsiteY14" fmla="*/ 1474636 h 1690908"/>
                  <a:gd name="connsiteX15" fmla="*/ 1014869 w 1161124"/>
                  <a:gd name="connsiteY15" fmla="*/ 1374270 h 1690908"/>
                  <a:gd name="connsiteX16" fmla="*/ 1007925 w 1161124"/>
                  <a:gd name="connsiteY16" fmla="*/ 1365262 h 1690908"/>
                  <a:gd name="connsiteX17" fmla="*/ 1006863 w 1161124"/>
                  <a:gd name="connsiteY17" fmla="*/ 1368501 h 1690908"/>
                  <a:gd name="connsiteX18" fmla="*/ 1028401 w 1161124"/>
                  <a:gd name="connsiteY18" fmla="*/ 1418449 h 1690908"/>
                  <a:gd name="connsiteX19" fmla="*/ 1070362 w 1161124"/>
                  <a:gd name="connsiteY19" fmla="*/ 1657088 h 1690908"/>
                  <a:gd name="connsiteX20" fmla="*/ 890140 w 1161124"/>
                  <a:gd name="connsiteY20" fmla="*/ 1495134 h 1690908"/>
                  <a:gd name="connsiteX21" fmla="*/ 856417 w 1161124"/>
                  <a:gd name="connsiteY21" fmla="*/ 1446436 h 1690908"/>
                  <a:gd name="connsiteX22" fmla="*/ 848964 w 1161124"/>
                  <a:gd name="connsiteY22" fmla="*/ 1445139 h 1690908"/>
                  <a:gd name="connsiteX23" fmla="*/ 851012 w 1161124"/>
                  <a:gd name="connsiteY23" fmla="*/ 1449888 h 1690908"/>
                  <a:gd name="connsiteX24" fmla="*/ 892974 w 1161124"/>
                  <a:gd name="connsiteY24" fmla="*/ 1688526 h 1690908"/>
                  <a:gd name="connsiteX25" fmla="*/ 557635 w 1161124"/>
                  <a:gd name="connsiteY25" fmla="*/ 1280467 h 1690908"/>
                  <a:gd name="connsiteX26" fmla="*/ 473980 w 1161124"/>
                  <a:gd name="connsiteY26" fmla="*/ 1115520 h 1690908"/>
                  <a:gd name="connsiteX27" fmla="*/ 460339 w 1161124"/>
                  <a:gd name="connsiteY27" fmla="*/ 1098346 h 1690908"/>
                  <a:gd name="connsiteX28" fmla="*/ 379746 w 1161124"/>
                  <a:gd name="connsiteY28" fmla="*/ 981934 h 1690908"/>
                  <a:gd name="connsiteX29" fmla="*/ 370906 w 1161124"/>
                  <a:gd name="connsiteY29" fmla="*/ 967191 h 1690908"/>
                  <a:gd name="connsiteX30" fmla="*/ 366340 w 1161124"/>
                  <a:gd name="connsiteY30" fmla="*/ 965641 h 1690908"/>
                  <a:gd name="connsiteX31" fmla="*/ 390495 w 1161124"/>
                  <a:gd name="connsiteY31" fmla="*/ 1104152 h 1690908"/>
                  <a:gd name="connsiteX32" fmla="*/ 370624 w 1161124"/>
                  <a:gd name="connsiteY32" fmla="*/ 1432772 h 1690908"/>
                  <a:gd name="connsiteX33" fmla="*/ 169243 w 1161124"/>
                  <a:gd name="connsiteY33" fmla="*/ 944499 h 1690908"/>
                  <a:gd name="connsiteX34" fmla="*/ 136584 w 1161124"/>
                  <a:gd name="connsiteY34" fmla="*/ 757229 h 1690908"/>
                  <a:gd name="connsiteX35" fmla="*/ 123128 w 1161124"/>
                  <a:gd name="connsiteY35" fmla="*/ 730118 h 1690908"/>
                  <a:gd name="connsiteX36" fmla="*/ 93180 w 1161124"/>
                  <a:gd name="connsiteY36" fmla="*/ 567883 h 1690908"/>
                  <a:gd name="connsiteX37" fmla="*/ 110313 w 1161124"/>
                  <a:gd name="connsiteY37" fmla="*/ 443941 h 1690908"/>
                  <a:gd name="connsiteX38" fmla="*/ 116748 w 1161124"/>
                  <a:gd name="connsiteY38" fmla="*/ 429302 h 1690908"/>
                  <a:gd name="connsiteX39" fmla="*/ 113013 w 1161124"/>
                  <a:gd name="connsiteY39" fmla="*/ 426406 h 1690908"/>
                  <a:gd name="connsiteX40" fmla="*/ 20389 w 1161124"/>
                  <a:gd name="connsiteY40" fmla="*/ 308151 h 1690908"/>
                  <a:gd name="connsiteX41" fmla="*/ 325996 w 1161124"/>
                  <a:gd name="connsiteY41" fmla="*/ 33595 h 1690908"/>
                  <a:gd name="connsiteX0" fmla="*/ 329851 w 1164979"/>
                  <a:gd name="connsiteY0" fmla="*/ 47598 h 1704911"/>
                  <a:gd name="connsiteX1" fmla="*/ 550454 w 1164979"/>
                  <a:gd name="connsiteY1" fmla="*/ 30299 h 1704911"/>
                  <a:gd name="connsiteX2" fmla="*/ 601727 w 1164979"/>
                  <a:gd name="connsiteY2" fmla="*/ 171488 h 1704911"/>
                  <a:gd name="connsiteX3" fmla="*/ 603481 w 1164979"/>
                  <a:gd name="connsiteY3" fmla="*/ 188705 h 1704911"/>
                  <a:gd name="connsiteX4" fmla="*/ 609161 w 1164979"/>
                  <a:gd name="connsiteY4" fmla="*/ 190383 h 1704911"/>
                  <a:gd name="connsiteX5" fmla="*/ 851479 w 1164979"/>
                  <a:gd name="connsiteY5" fmla="*/ 497888 h 1704911"/>
                  <a:gd name="connsiteX6" fmla="*/ 856979 w 1164979"/>
                  <a:gd name="connsiteY6" fmla="*/ 557556 h 1704911"/>
                  <a:gd name="connsiteX7" fmla="*/ 864401 w 1164979"/>
                  <a:gd name="connsiteY7" fmla="*/ 553439 h 1704911"/>
                  <a:gd name="connsiteX8" fmla="*/ 868322 w 1164979"/>
                  <a:gd name="connsiteY8" fmla="*/ 559394 h 1704911"/>
                  <a:gd name="connsiteX9" fmla="*/ 972047 w 1164979"/>
                  <a:gd name="connsiteY9" fmla="*/ 733096 h 1704911"/>
                  <a:gd name="connsiteX10" fmla="*/ 1152168 w 1164979"/>
                  <a:gd name="connsiteY10" fmla="*/ 1227245 h 1704911"/>
                  <a:gd name="connsiteX11" fmla="*/ 1104401 w 1164979"/>
                  <a:gd name="connsiteY11" fmla="*/ 1207056 h 1704911"/>
                  <a:gd name="connsiteX12" fmla="*/ 1080993 w 1164979"/>
                  <a:gd name="connsiteY12" fmla="*/ 1183859 h 1704911"/>
                  <a:gd name="connsiteX13" fmla="*/ 1109514 w 1164979"/>
                  <a:gd name="connsiteY13" fmla="*/ 1250000 h 1704911"/>
                  <a:gd name="connsiteX14" fmla="*/ 1151474 w 1164979"/>
                  <a:gd name="connsiteY14" fmla="*/ 1488639 h 1704911"/>
                  <a:gd name="connsiteX15" fmla="*/ 1018724 w 1164979"/>
                  <a:gd name="connsiteY15" fmla="*/ 1388273 h 1704911"/>
                  <a:gd name="connsiteX16" fmla="*/ 1011780 w 1164979"/>
                  <a:gd name="connsiteY16" fmla="*/ 1379265 h 1704911"/>
                  <a:gd name="connsiteX17" fmla="*/ 1010718 w 1164979"/>
                  <a:gd name="connsiteY17" fmla="*/ 1382504 h 1704911"/>
                  <a:gd name="connsiteX18" fmla="*/ 1032256 w 1164979"/>
                  <a:gd name="connsiteY18" fmla="*/ 1432452 h 1704911"/>
                  <a:gd name="connsiteX19" fmla="*/ 1074217 w 1164979"/>
                  <a:gd name="connsiteY19" fmla="*/ 1671091 h 1704911"/>
                  <a:gd name="connsiteX20" fmla="*/ 893995 w 1164979"/>
                  <a:gd name="connsiteY20" fmla="*/ 1509137 h 1704911"/>
                  <a:gd name="connsiteX21" fmla="*/ 860272 w 1164979"/>
                  <a:gd name="connsiteY21" fmla="*/ 1460439 h 1704911"/>
                  <a:gd name="connsiteX22" fmla="*/ 852819 w 1164979"/>
                  <a:gd name="connsiteY22" fmla="*/ 1459142 h 1704911"/>
                  <a:gd name="connsiteX23" fmla="*/ 854867 w 1164979"/>
                  <a:gd name="connsiteY23" fmla="*/ 1463891 h 1704911"/>
                  <a:gd name="connsiteX24" fmla="*/ 896829 w 1164979"/>
                  <a:gd name="connsiteY24" fmla="*/ 1702529 h 1704911"/>
                  <a:gd name="connsiteX25" fmla="*/ 561490 w 1164979"/>
                  <a:gd name="connsiteY25" fmla="*/ 1294470 h 1704911"/>
                  <a:gd name="connsiteX26" fmla="*/ 477835 w 1164979"/>
                  <a:gd name="connsiteY26" fmla="*/ 1129523 h 1704911"/>
                  <a:gd name="connsiteX27" fmla="*/ 464194 w 1164979"/>
                  <a:gd name="connsiteY27" fmla="*/ 1112349 h 1704911"/>
                  <a:gd name="connsiteX28" fmla="*/ 383601 w 1164979"/>
                  <a:gd name="connsiteY28" fmla="*/ 995937 h 1704911"/>
                  <a:gd name="connsiteX29" fmla="*/ 374761 w 1164979"/>
                  <a:gd name="connsiteY29" fmla="*/ 981194 h 1704911"/>
                  <a:gd name="connsiteX30" fmla="*/ 370195 w 1164979"/>
                  <a:gd name="connsiteY30" fmla="*/ 979644 h 1704911"/>
                  <a:gd name="connsiteX31" fmla="*/ 394350 w 1164979"/>
                  <a:gd name="connsiteY31" fmla="*/ 1118155 h 1704911"/>
                  <a:gd name="connsiteX32" fmla="*/ 374479 w 1164979"/>
                  <a:gd name="connsiteY32" fmla="*/ 1446775 h 1704911"/>
                  <a:gd name="connsiteX33" fmla="*/ 173098 w 1164979"/>
                  <a:gd name="connsiteY33" fmla="*/ 958502 h 1704911"/>
                  <a:gd name="connsiteX34" fmla="*/ 140439 w 1164979"/>
                  <a:gd name="connsiteY34" fmla="*/ 771232 h 1704911"/>
                  <a:gd name="connsiteX35" fmla="*/ 126983 w 1164979"/>
                  <a:gd name="connsiteY35" fmla="*/ 744121 h 1704911"/>
                  <a:gd name="connsiteX36" fmla="*/ 97035 w 1164979"/>
                  <a:gd name="connsiteY36" fmla="*/ 581886 h 1704911"/>
                  <a:gd name="connsiteX37" fmla="*/ 114168 w 1164979"/>
                  <a:gd name="connsiteY37" fmla="*/ 457944 h 1704911"/>
                  <a:gd name="connsiteX38" fmla="*/ 120603 w 1164979"/>
                  <a:gd name="connsiteY38" fmla="*/ 443305 h 1704911"/>
                  <a:gd name="connsiteX39" fmla="*/ 116868 w 1164979"/>
                  <a:gd name="connsiteY39" fmla="*/ 440409 h 1704911"/>
                  <a:gd name="connsiteX40" fmla="*/ 24244 w 1164979"/>
                  <a:gd name="connsiteY40" fmla="*/ 322154 h 1704911"/>
                  <a:gd name="connsiteX41" fmla="*/ 329851 w 1164979"/>
                  <a:gd name="connsiteY41" fmla="*/ 47598 h 1704911"/>
                  <a:gd name="connsiteX0" fmla="*/ 316459 w 1151587"/>
                  <a:gd name="connsiteY0" fmla="*/ 47598 h 1704911"/>
                  <a:gd name="connsiteX1" fmla="*/ 537062 w 1151587"/>
                  <a:gd name="connsiteY1" fmla="*/ 30299 h 1704911"/>
                  <a:gd name="connsiteX2" fmla="*/ 588335 w 1151587"/>
                  <a:gd name="connsiteY2" fmla="*/ 171488 h 1704911"/>
                  <a:gd name="connsiteX3" fmla="*/ 590089 w 1151587"/>
                  <a:gd name="connsiteY3" fmla="*/ 188705 h 1704911"/>
                  <a:gd name="connsiteX4" fmla="*/ 595769 w 1151587"/>
                  <a:gd name="connsiteY4" fmla="*/ 190383 h 1704911"/>
                  <a:gd name="connsiteX5" fmla="*/ 838087 w 1151587"/>
                  <a:gd name="connsiteY5" fmla="*/ 497888 h 1704911"/>
                  <a:gd name="connsiteX6" fmla="*/ 843587 w 1151587"/>
                  <a:gd name="connsiteY6" fmla="*/ 557556 h 1704911"/>
                  <a:gd name="connsiteX7" fmla="*/ 851009 w 1151587"/>
                  <a:gd name="connsiteY7" fmla="*/ 553439 h 1704911"/>
                  <a:gd name="connsiteX8" fmla="*/ 854930 w 1151587"/>
                  <a:gd name="connsiteY8" fmla="*/ 559394 h 1704911"/>
                  <a:gd name="connsiteX9" fmla="*/ 958655 w 1151587"/>
                  <a:gd name="connsiteY9" fmla="*/ 733096 h 1704911"/>
                  <a:gd name="connsiteX10" fmla="*/ 1138776 w 1151587"/>
                  <a:gd name="connsiteY10" fmla="*/ 1227245 h 1704911"/>
                  <a:gd name="connsiteX11" fmla="*/ 1091009 w 1151587"/>
                  <a:gd name="connsiteY11" fmla="*/ 1207056 h 1704911"/>
                  <a:gd name="connsiteX12" fmla="*/ 1067601 w 1151587"/>
                  <a:gd name="connsiteY12" fmla="*/ 1183859 h 1704911"/>
                  <a:gd name="connsiteX13" fmla="*/ 1096122 w 1151587"/>
                  <a:gd name="connsiteY13" fmla="*/ 1250000 h 1704911"/>
                  <a:gd name="connsiteX14" fmla="*/ 1138082 w 1151587"/>
                  <a:gd name="connsiteY14" fmla="*/ 1488639 h 1704911"/>
                  <a:gd name="connsiteX15" fmla="*/ 1005332 w 1151587"/>
                  <a:gd name="connsiteY15" fmla="*/ 1388273 h 1704911"/>
                  <a:gd name="connsiteX16" fmla="*/ 998388 w 1151587"/>
                  <a:gd name="connsiteY16" fmla="*/ 1379265 h 1704911"/>
                  <a:gd name="connsiteX17" fmla="*/ 997326 w 1151587"/>
                  <a:gd name="connsiteY17" fmla="*/ 1382504 h 1704911"/>
                  <a:gd name="connsiteX18" fmla="*/ 1018864 w 1151587"/>
                  <a:gd name="connsiteY18" fmla="*/ 1432452 h 1704911"/>
                  <a:gd name="connsiteX19" fmla="*/ 1060825 w 1151587"/>
                  <a:gd name="connsiteY19" fmla="*/ 1671091 h 1704911"/>
                  <a:gd name="connsiteX20" fmla="*/ 880603 w 1151587"/>
                  <a:gd name="connsiteY20" fmla="*/ 1509137 h 1704911"/>
                  <a:gd name="connsiteX21" fmla="*/ 846880 w 1151587"/>
                  <a:gd name="connsiteY21" fmla="*/ 1460439 h 1704911"/>
                  <a:gd name="connsiteX22" fmla="*/ 839427 w 1151587"/>
                  <a:gd name="connsiteY22" fmla="*/ 1459142 h 1704911"/>
                  <a:gd name="connsiteX23" fmla="*/ 841475 w 1151587"/>
                  <a:gd name="connsiteY23" fmla="*/ 1463891 h 1704911"/>
                  <a:gd name="connsiteX24" fmla="*/ 883437 w 1151587"/>
                  <a:gd name="connsiteY24" fmla="*/ 1702529 h 1704911"/>
                  <a:gd name="connsiteX25" fmla="*/ 548098 w 1151587"/>
                  <a:gd name="connsiteY25" fmla="*/ 1294470 h 1704911"/>
                  <a:gd name="connsiteX26" fmla="*/ 464443 w 1151587"/>
                  <a:gd name="connsiteY26" fmla="*/ 1129523 h 1704911"/>
                  <a:gd name="connsiteX27" fmla="*/ 450802 w 1151587"/>
                  <a:gd name="connsiteY27" fmla="*/ 1112349 h 1704911"/>
                  <a:gd name="connsiteX28" fmla="*/ 370209 w 1151587"/>
                  <a:gd name="connsiteY28" fmla="*/ 995937 h 1704911"/>
                  <a:gd name="connsiteX29" fmla="*/ 361369 w 1151587"/>
                  <a:gd name="connsiteY29" fmla="*/ 981194 h 1704911"/>
                  <a:gd name="connsiteX30" fmla="*/ 356803 w 1151587"/>
                  <a:gd name="connsiteY30" fmla="*/ 979644 h 1704911"/>
                  <a:gd name="connsiteX31" fmla="*/ 380958 w 1151587"/>
                  <a:gd name="connsiteY31" fmla="*/ 1118155 h 1704911"/>
                  <a:gd name="connsiteX32" fmla="*/ 361087 w 1151587"/>
                  <a:gd name="connsiteY32" fmla="*/ 1446775 h 1704911"/>
                  <a:gd name="connsiteX33" fmla="*/ 159706 w 1151587"/>
                  <a:gd name="connsiteY33" fmla="*/ 958502 h 1704911"/>
                  <a:gd name="connsiteX34" fmla="*/ 127047 w 1151587"/>
                  <a:gd name="connsiteY34" fmla="*/ 771232 h 1704911"/>
                  <a:gd name="connsiteX35" fmla="*/ 113591 w 1151587"/>
                  <a:gd name="connsiteY35" fmla="*/ 744121 h 1704911"/>
                  <a:gd name="connsiteX36" fmla="*/ 83643 w 1151587"/>
                  <a:gd name="connsiteY36" fmla="*/ 581886 h 1704911"/>
                  <a:gd name="connsiteX37" fmla="*/ 100776 w 1151587"/>
                  <a:gd name="connsiteY37" fmla="*/ 457944 h 1704911"/>
                  <a:gd name="connsiteX38" fmla="*/ 107211 w 1151587"/>
                  <a:gd name="connsiteY38" fmla="*/ 443305 h 1704911"/>
                  <a:gd name="connsiteX39" fmla="*/ 103476 w 1151587"/>
                  <a:gd name="connsiteY39" fmla="*/ 440409 h 1704911"/>
                  <a:gd name="connsiteX40" fmla="*/ 10852 w 1151587"/>
                  <a:gd name="connsiteY40" fmla="*/ 322154 h 1704911"/>
                  <a:gd name="connsiteX41" fmla="*/ 316459 w 1151587"/>
                  <a:gd name="connsiteY41" fmla="*/ 47598 h 1704911"/>
                  <a:gd name="connsiteX0" fmla="*/ 232816 w 1067944"/>
                  <a:gd name="connsiteY0" fmla="*/ 30232 h 1687545"/>
                  <a:gd name="connsiteX1" fmla="*/ 453419 w 1067944"/>
                  <a:gd name="connsiteY1" fmla="*/ 12933 h 1687545"/>
                  <a:gd name="connsiteX2" fmla="*/ 504692 w 1067944"/>
                  <a:gd name="connsiteY2" fmla="*/ 154122 h 1687545"/>
                  <a:gd name="connsiteX3" fmla="*/ 506446 w 1067944"/>
                  <a:gd name="connsiteY3" fmla="*/ 171339 h 1687545"/>
                  <a:gd name="connsiteX4" fmla="*/ 512126 w 1067944"/>
                  <a:gd name="connsiteY4" fmla="*/ 173017 h 1687545"/>
                  <a:gd name="connsiteX5" fmla="*/ 754444 w 1067944"/>
                  <a:gd name="connsiteY5" fmla="*/ 480522 h 1687545"/>
                  <a:gd name="connsiteX6" fmla="*/ 759944 w 1067944"/>
                  <a:gd name="connsiteY6" fmla="*/ 540190 h 1687545"/>
                  <a:gd name="connsiteX7" fmla="*/ 767366 w 1067944"/>
                  <a:gd name="connsiteY7" fmla="*/ 536073 h 1687545"/>
                  <a:gd name="connsiteX8" fmla="*/ 771287 w 1067944"/>
                  <a:gd name="connsiteY8" fmla="*/ 542028 h 1687545"/>
                  <a:gd name="connsiteX9" fmla="*/ 875012 w 1067944"/>
                  <a:gd name="connsiteY9" fmla="*/ 715730 h 1687545"/>
                  <a:gd name="connsiteX10" fmla="*/ 1055133 w 1067944"/>
                  <a:gd name="connsiteY10" fmla="*/ 1209879 h 1687545"/>
                  <a:gd name="connsiteX11" fmla="*/ 1007366 w 1067944"/>
                  <a:gd name="connsiteY11" fmla="*/ 1189690 h 1687545"/>
                  <a:gd name="connsiteX12" fmla="*/ 983958 w 1067944"/>
                  <a:gd name="connsiteY12" fmla="*/ 1166493 h 1687545"/>
                  <a:gd name="connsiteX13" fmla="*/ 1012479 w 1067944"/>
                  <a:gd name="connsiteY13" fmla="*/ 1232634 h 1687545"/>
                  <a:gd name="connsiteX14" fmla="*/ 1054439 w 1067944"/>
                  <a:gd name="connsiteY14" fmla="*/ 1471273 h 1687545"/>
                  <a:gd name="connsiteX15" fmla="*/ 921689 w 1067944"/>
                  <a:gd name="connsiteY15" fmla="*/ 1370907 h 1687545"/>
                  <a:gd name="connsiteX16" fmla="*/ 914745 w 1067944"/>
                  <a:gd name="connsiteY16" fmla="*/ 1361899 h 1687545"/>
                  <a:gd name="connsiteX17" fmla="*/ 913683 w 1067944"/>
                  <a:gd name="connsiteY17" fmla="*/ 1365138 h 1687545"/>
                  <a:gd name="connsiteX18" fmla="*/ 935221 w 1067944"/>
                  <a:gd name="connsiteY18" fmla="*/ 1415086 h 1687545"/>
                  <a:gd name="connsiteX19" fmla="*/ 977182 w 1067944"/>
                  <a:gd name="connsiteY19" fmla="*/ 1653725 h 1687545"/>
                  <a:gd name="connsiteX20" fmla="*/ 796960 w 1067944"/>
                  <a:gd name="connsiteY20" fmla="*/ 1491771 h 1687545"/>
                  <a:gd name="connsiteX21" fmla="*/ 763237 w 1067944"/>
                  <a:gd name="connsiteY21" fmla="*/ 1443073 h 1687545"/>
                  <a:gd name="connsiteX22" fmla="*/ 755784 w 1067944"/>
                  <a:gd name="connsiteY22" fmla="*/ 1441776 h 1687545"/>
                  <a:gd name="connsiteX23" fmla="*/ 757832 w 1067944"/>
                  <a:gd name="connsiteY23" fmla="*/ 1446525 h 1687545"/>
                  <a:gd name="connsiteX24" fmla="*/ 799794 w 1067944"/>
                  <a:gd name="connsiteY24" fmla="*/ 1685163 h 1687545"/>
                  <a:gd name="connsiteX25" fmla="*/ 464455 w 1067944"/>
                  <a:gd name="connsiteY25" fmla="*/ 1277104 h 1687545"/>
                  <a:gd name="connsiteX26" fmla="*/ 380800 w 1067944"/>
                  <a:gd name="connsiteY26" fmla="*/ 1112157 h 1687545"/>
                  <a:gd name="connsiteX27" fmla="*/ 367159 w 1067944"/>
                  <a:gd name="connsiteY27" fmla="*/ 1094983 h 1687545"/>
                  <a:gd name="connsiteX28" fmla="*/ 286566 w 1067944"/>
                  <a:gd name="connsiteY28" fmla="*/ 978571 h 1687545"/>
                  <a:gd name="connsiteX29" fmla="*/ 277726 w 1067944"/>
                  <a:gd name="connsiteY29" fmla="*/ 963828 h 1687545"/>
                  <a:gd name="connsiteX30" fmla="*/ 273160 w 1067944"/>
                  <a:gd name="connsiteY30" fmla="*/ 962278 h 1687545"/>
                  <a:gd name="connsiteX31" fmla="*/ 297315 w 1067944"/>
                  <a:gd name="connsiteY31" fmla="*/ 1100789 h 1687545"/>
                  <a:gd name="connsiteX32" fmla="*/ 277444 w 1067944"/>
                  <a:gd name="connsiteY32" fmla="*/ 1429409 h 1687545"/>
                  <a:gd name="connsiteX33" fmla="*/ 76063 w 1067944"/>
                  <a:gd name="connsiteY33" fmla="*/ 941136 h 1687545"/>
                  <a:gd name="connsiteX34" fmla="*/ 43404 w 1067944"/>
                  <a:gd name="connsiteY34" fmla="*/ 753866 h 1687545"/>
                  <a:gd name="connsiteX35" fmla="*/ 29948 w 1067944"/>
                  <a:gd name="connsiteY35" fmla="*/ 726755 h 1687545"/>
                  <a:gd name="connsiteX36" fmla="*/ 0 w 1067944"/>
                  <a:gd name="connsiteY36" fmla="*/ 564520 h 1687545"/>
                  <a:gd name="connsiteX37" fmla="*/ 17133 w 1067944"/>
                  <a:gd name="connsiteY37" fmla="*/ 440578 h 1687545"/>
                  <a:gd name="connsiteX38" fmla="*/ 23568 w 1067944"/>
                  <a:gd name="connsiteY38" fmla="*/ 425939 h 1687545"/>
                  <a:gd name="connsiteX39" fmla="*/ 19833 w 1067944"/>
                  <a:gd name="connsiteY39" fmla="*/ 423043 h 1687545"/>
                  <a:gd name="connsiteX40" fmla="*/ 54704 w 1067944"/>
                  <a:gd name="connsiteY40" fmla="*/ 223290 h 1687545"/>
                  <a:gd name="connsiteX41" fmla="*/ 232816 w 1067944"/>
                  <a:gd name="connsiteY41" fmla="*/ 30232 h 1687545"/>
                  <a:gd name="connsiteX0" fmla="*/ 232816 w 1067944"/>
                  <a:gd name="connsiteY0" fmla="*/ 7742 h 1665055"/>
                  <a:gd name="connsiteX1" fmla="*/ 349111 w 1067944"/>
                  <a:gd name="connsiteY1" fmla="*/ 47170 h 1665055"/>
                  <a:gd name="connsiteX2" fmla="*/ 504692 w 1067944"/>
                  <a:gd name="connsiteY2" fmla="*/ 131632 h 1665055"/>
                  <a:gd name="connsiteX3" fmla="*/ 506446 w 1067944"/>
                  <a:gd name="connsiteY3" fmla="*/ 148849 h 1665055"/>
                  <a:gd name="connsiteX4" fmla="*/ 512126 w 1067944"/>
                  <a:gd name="connsiteY4" fmla="*/ 150527 h 1665055"/>
                  <a:gd name="connsiteX5" fmla="*/ 754444 w 1067944"/>
                  <a:gd name="connsiteY5" fmla="*/ 458032 h 1665055"/>
                  <a:gd name="connsiteX6" fmla="*/ 759944 w 1067944"/>
                  <a:gd name="connsiteY6" fmla="*/ 517700 h 1665055"/>
                  <a:gd name="connsiteX7" fmla="*/ 767366 w 1067944"/>
                  <a:gd name="connsiteY7" fmla="*/ 513583 h 1665055"/>
                  <a:gd name="connsiteX8" fmla="*/ 771287 w 1067944"/>
                  <a:gd name="connsiteY8" fmla="*/ 519538 h 1665055"/>
                  <a:gd name="connsiteX9" fmla="*/ 875012 w 1067944"/>
                  <a:gd name="connsiteY9" fmla="*/ 693240 h 1665055"/>
                  <a:gd name="connsiteX10" fmla="*/ 1055133 w 1067944"/>
                  <a:gd name="connsiteY10" fmla="*/ 1187389 h 1665055"/>
                  <a:gd name="connsiteX11" fmla="*/ 1007366 w 1067944"/>
                  <a:gd name="connsiteY11" fmla="*/ 1167200 h 1665055"/>
                  <a:gd name="connsiteX12" fmla="*/ 983958 w 1067944"/>
                  <a:gd name="connsiteY12" fmla="*/ 1144003 h 1665055"/>
                  <a:gd name="connsiteX13" fmla="*/ 1012479 w 1067944"/>
                  <a:gd name="connsiteY13" fmla="*/ 1210144 h 1665055"/>
                  <a:gd name="connsiteX14" fmla="*/ 1054439 w 1067944"/>
                  <a:gd name="connsiteY14" fmla="*/ 1448783 h 1665055"/>
                  <a:gd name="connsiteX15" fmla="*/ 921689 w 1067944"/>
                  <a:gd name="connsiteY15" fmla="*/ 1348417 h 1665055"/>
                  <a:gd name="connsiteX16" fmla="*/ 914745 w 1067944"/>
                  <a:gd name="connsiteY16" fmla="*/ 1339409 h 1665055"/>
                  <a:gd name="connsiteX17" fmla="*/ 913683 w 1067944"/>
                  <a:gd name="connsiteY17" fmla="*/ 1342648 h 1665055"/>
                  <a:gd name="connsiteX18" fmla="*/ 935221 w 1067944"/>
                  <a:gd name="connsiteY18" fmla="*/ 1392596 h 1665055"/>
                  <a:gd name="connsiteX19" fmla="*/ 977182 w 1067944"/>
                  <a:gd name="connsiteY19" fmla="*/ 1631235 h 1665055"/>
                  <a:gd name="connsiteX20" fmla="*/ 796960 w 1067944"/>
                  <a:gd name="connsiteY20" fmla="*/ 1469281 h 1665055"/>
                  <a:gd name="connsiteX21" fmla="*/ 763237 w 1067944"/>
                  <a:gd name="connsiteY21" fmla="*/ 1420583 h 1665055"/>
                  <a:gd name="connsiteX22" fmla="*/ 755784 w 1067944"/>
                  <a:gd name="connsiteY22" fmla="*/ 1419286 h 1665055"/>
                  <a:gd name="connsiteX23" fmla="*/ 757832 w 1067944"/>
                  <a:gd name="connsiteY23" fmla="*/ 1424035 h 1665055"/>
                  <a:gd name="connsiteX24" fmla="*/ 799794 w 1067944"/>
                  <a:gd name="connsiteY24" fmla="*/ 1662673 h 1665055"/>
                  <a:gd name="connsiteX25" fmla="*/ 464455 w 1067944"/>
                  <a:gd name="connsiteY25" fmla="*/ 1254614 h 1665055"/>
                  <a:gd name="connsiteX26" fmla="*/ 380800 w 1067944"/>
                  <a:gd name="connsiteY26" fmla="*/ 1089667 h 1665055"/>
                  <a:gd name="connsiteX27" fmla="*/ 367159 w 1067944"/>
                  <a:gd name="connsiteY27" fmla="*/ 1072493 h 1665055"/>
                  <a:gd name="connsiteX28" fmla="*/ 286566 w 1067944"/>
                  <a:gd name="connsiteY28" fmla="*/ 956081 h 1665055"/>
                  <a:gd name="connsiteX29" fmla="*/ 277726 w 1067944"/>
                  <a:gd name="connsiteY29" fmla="*/ 941338 h 1665055"/>
                  <a:gd name="connsiteX30" fmla="*/ 273160 w 1067944"/>
                  <a:gd name="connsiteY30" fmla="*/ 939788 h 1665055"/>
                  <a:gd name="connsiteX31" fmla="*/ 297315 w 1067944"/>
                  <a:gd name="connsiteY31" fmla="*/ 1078299 h 1665055"/>
                  <a:gd name="connsiteX32" fmla="*/ 277444 w 1067944"/>
                  <a:gd name="connsiteY32" fmla="*/ 1406919 h 1665055"/>
                  <a:gd name="connsiteX33" fmla="*/ 76063 w 1067944"/>
                  <a:gd name="connsiteY33" fmla="*/ 918646 h 1665055"/>
                  <a:gd name="connsiteX34" fmla="*/ 43404 w 1067944"/>
                  <a:gd name="connsiteY34" fmla="*/ 731376 h 1665055"/>
                  <a:gd name="connsiteX35" fmla="*/ 29948 w 1067944"/>
                  <a:gd name="connsiteY35" fmla="*/ 704265 h 1665055"/>
                  <a:gd name="connsiteX36" fmla="*/ 0 w 1067944"/>
                  <a:gd name="connsiteY36" fmla="*/ 542030 h 1665055"/>
                  <a:gd name="connsiteX37" fmla="*/ 17133 w 1067944"/>
                  <a:gd name="connsiteY37" fmla="*/ 418088 h 1665055"/>
                  <a:gd name="connsiteX38" fmla="*/ 23568 w 1067944"/>
                  <a:gd name="connsiteY38" fmla="*/ 403449 h 1665055"/>
                  <a:gd name="connsiteX39" fmla="*/ 19833 w 1067944"/>
                  <a:gd name="connsiteY39" fmla="*/ 400553 h 1665055"/>
                  <a:gd name="connsiteX40" fmla="*/ 54704 w 1067944"/>
                  <a:gd name="connsiteY40" fmla="*/ 200800 h 1665055"/>
                  <a:gd name="connsiteX41" fmla="*/ 232816 w 1067944"/>
                  <a:gd name="connsiteY41" fmla="*/ 7742 h 1665055"/>
                  <a:gd name="connsiteX0" fmla="*/ 54704 w 1067944"/>
                  <a:gd name="connsiteY0" fmla="*/ 155343 h 1619598"/>
                  <a:gd name="connsiteX1" fmla="*/ 349111 w 1067944"/>
                  <a:gd name="connsiteY1" fmla="*/ 1713 h 1619598"/>
                  <a:gd name="connsiteX2" fmla="*/ 504692 w 1067944"/>
                  <a:gd name="connsiteY2" fmla="*/ 86175 h 1619598"/>
                  <a:gd name="connsiteX3" fmla="*/ 506446 w 1067944"/>
                  <a:gd name="connsiteY3" fmla="*/ 103392 h 1619598"/>
                  <a:gd name="connsiteX4" fmla="*/ 512126 w 1067944"/>
                  <a:gd name="connsiteY4" fmla="*/ 105070 h 1619598"/>
                  <a:gd name="connsiteX5" fmla="*/ 754444 w 1067944"/>
                  <a:gd name="connsiteY5" fmla="*/ 412575 h 1619598"/>
                  <a:gd name="connsiteX6" fmla="*/ 759944 w 1067944"/>
                  <a:gd name="connsiteY6" fmla="*/ 472243 h 1619598"/>
                  <a:gd name="connsiteX7" fmla="*/ 767366 w 1067944"/>
                  <a:gd name="connsiteY7" fmla="*/ 468126 h 1619598"/>
                  <a:gd name="connsiteX8" fmla="*/ 771287 w 1067944"/>
                  <a:gd name="connsiteY8" fmla="*/ 474081 h 1619598"/>
                  <a:gd name="connsiteX9" fmla="*/ 875012 w 1067944"/>
                  <a:gd name="connsiteY9" fmla="*/ 647783 h 1619598"/>
                  <a:gd name="connsiteX10" fmla="*/ 1055133 w 1067944"/>
                  <a:gd name="connsiteY10" fmla="*/ 1141932 h 1619598"/>
                  <a:gd name="connsiteX11" fmla="*/ 1007366 w 1067944"/>
                  <a:gd name="connsiteY11" fmla="*/ 1121743 h 1619598"/>
                  <a:gd name="connsiteX12" fmla="*/ 983958 w 1067944"/>
                  <a:gd name="connsiteY12" fmla="*/ 1098546 h 1619598"/>
                  <a:gd name="connsiteX13" fmla="*/ 1012479 w 1067944"/>
                  <a:gd name="connsiteY13" fmla="*/ 1164687 h 1619598"/>
                  <a:gd name="connsiteX14" fmla="*/ 1054439 w 1067944"/>
                  <a:gd name="connsiteY14" fmla="*/ 1403326 h 1619598"/>
                  <a:gd name="connsiteX15" fmla="*/ 921689 w 1067944"/>
                  <a:gd name="connsiteY15" fmla="*/ 1302960 h 1619598"/>
                  <a:gd name="connsiteX16" fmla="*/ 914745 w 1067944"/>
                  <a:gd name="connsiteY16" fmla="*/ 1293952 h 1619598"/>
                  <a:gd name="connsiteX17" fmla="*/ 913683 w 1067944"/>
                  <a:gd name="connsiteY17" fmla="*/ 1297191 h 1619598"/>
                  <a:gd name="connsiteX18" fmla="*/ 935221 w 1067944"/>
                  <a:gd name="connsiteY18" fmla="*/ 1347139 h 1619598"/>
                  <a:gd name="connsiteX19" fmla="*/ 977182 w 1067944"/>
                  <a:gd name="connsiteY19" fmla="*/ 1585778 h 1619598"/>
                  <a:gd name="connsiteX20" fmla="*/ 796960 w 1067944"/>
                  <a:gd name="connsiteY20" fmla="*/ 1423824 h 1619598"/>
                  <a:gd name="connsiteX21" fmla="*/ 763237 w 1067944"/>
                  <a:gd name="connsiteY21" fmla="*/ 1375126 h 1619598"/>
                  <a:gd name="connsiteX22" fmla="*/ 755784 w 1067944"/>
                  <a:gd name="connsiteY22" fmla="*/ 1373829 h 1619598"/>
                  <a:gd name="connsiteX23" fmla="*/ 757832 w 1067944"/>
                  <a:gd name="connsiteY23" fmla="*/ 1378578 h 1619598"/>
                  <a:gd name="connsiteX24" fmla="*/ 799794 w 1067944"/>
                  <a:gd name="connsiteY24" fmla="*/ 1617216 h 1619598"/>
                  <a:gd name="connsiteX25" fmla="*/ 464455 w 1067944"/>
                  <a:gd name="connsiteY25" fmla="*/ 1209157 h 1619598"/>
                  <a:gd name="connsiteX26" fmla="*/ 380800 w 1067944"/>
                  <a:gd name="connsiteY26" fmla="*/ 1044210 h 1619598"/>
                  <a:gd name="connsiteX27" fmla="*/ 367159 w 1067944"/>
                  <a:gd name="connsiteY27" fmla="*/ 1027036 h 1619598"/>
                  <a:gd name="connsiteX28" fmla="*/ 286566 w 1067944"/>
                  <a:gd name="connsiteY28" fmla="*/ 910624 h 1619598"/>
                  <a:gd name="connsiteX29" fmla="*/ 277726 w 1067944"/>
                  <a:gd name="connsiteY29" fmla="*/ 895881 h 1619598"/>
                  <a:gd name="connsiteX30" fmla="*/ 273160 w 1067944"/>
                  <a:gd name="connsiteY30" fmla="*/ 894331 h 1619598"/>
                  <a:gd name="connsiteX31" fmla="*/ 297315 w 1067944"/>
                  <a:gd name="connsiteY31" fmla="*/ 1032842 h 1619598"/>
                  <a:gd name="connsiteX32" fmla="*/ 277444 w 1067944"/>
                  <a:gd name="connsiteY32" fmla="*/ 1361462 h 1619598"/>
                  <a:gd name="connsiteX33" fmla="*/ 76063 w 1067944"/>
                  <a:gd name="connsiteY33" fmla="*/ 873189 h 1619598"/>
                  <a:gd name="connsiteX34" fmla="*/ 43404 w 1067944"/>
                  <a:gd name="connsiteY34" fmla="*/ 685919 h 1619598"/>
                  <a:gd name="connsiteX35" fmla="*/ 29948 w 1067944"/>
                  <a:gd name="connsiteY35" fmla="*/ 658808 h 1619598"/>
                  <a:gd name="connsiteX36" fmla="*/ 0 w 1067944"/>
                  <a:gd name="connsiteY36" fmla="*/ 496573 h 1619598"/>
                  <a:gd name="connsiteX37" fmla="*/ 17133 w 1067944"/>
                  <a:gd name="connsiteY37" fmla="*/ 372631 h 1619598"/>
                  <a:gd name="connsiteX38" fmla="*/ 23568 w 1067944"/>
                  <a:gd name="connsiteY38" fmla="*/ 357992 h 1619598"/>
                  <a:gd name="connsiteX39" fmla="*/ 19833 w 1067944"/>
                  <a:gd name="connsiteY39" fmla="*/ 355096 h 1619598"/>
                  <a:gd name="connsiteX40" fmla="*/ 54704 w 1067944"/>
                  <a:gd name="connsiteY40" fmla="*/ 155343 h 1619598"/>
                  <a:gd name="connsiteX0" fmla="*/ 112386 w 1125626"/>
                  <a:gd name="connsiteY0" fmla="*/ 155343 h 1619598"/>
                  <a:gd name="connsiteX1" fmla="*/ 406793 w 1125626"/>
                  <a:gd name="connsiteY1" fmla="*/ 1713 h 1619598"/>
                  <a:gd name="connsiteX2" fmla="*/ 562374 w 1125626"/>
                  <a:gd name="connsiteY2" fmla="*/ 86175 h 1619598"/>
                  <a:gd name="connsiteX3" fmla="*/ 564128 w 1125626"/>
                  <a:gd name="connsiteY3" fmla="*/ 103392 h 1619598"/>
                  <a:gd name="connsiteX4" fmla="*/ 569808 w 1125626"/>
                  <a:gd name="connsiteY4" fmla="*/ 105070 h 1619598"/>
                  <a:gd name="connsiteX5" fmla="*/ 812126 w 1125626"/>
                  <a:gd name="connsiteY5" fmla="*/ 412575 h 1619598"/>
                  <a:gd name="connsiteX6" fmla="*/ 817626 w 1125626"/>
                  <a:gd name="connsiteY6" fmla="*/ 472243 h 1619598"/>
                  <a:gd name="connsiteX7" fmla="*/ 825048 w 1125626"/>
                  <a:gd name="connsiteY7" fmla="*/ 468126 h 1619598"/>
                  <a:gd name="connsiteX8" fmla="*/ 828969 w 1125626"/>
                  <a:gd name="connsiteY8" fmla="*/ 474081 h 1619598"/>
                  <a:gd name="connsiteX9" fmla="*/ 932694 w 1125626"/>
                  <a:gd name="connsiteY9" fmla="*/ 647783 h 1619598"/>
                  <a:gd name="connsiteX10" fmla="*/ 1112815 w 1125626"/>
                  <a:gd name="connsiteY10" fmla="*/ 1141932 h 1619598"/>
                  <a:gd name="connsiteX11" fmla="*/ 1065048 w 1125626"/>
                  <a:gd name="connsiteY11" fmla="*/ 1121743 h 1619598"/>
                  <a:gd name="connsiteX12" fmla="*/ 1041640 w 1125626"/>
                  <a:gd name="connsiteY12" fmla="*/ 1098546 h 1619598"/>
                  <a:gd name="connsiteX13" fmla="*/ 1070161 w 1125626"/>
                  <a:gd name="connsiteY13" fmla="*/ 1164687 h 1619598"/>
                  <a:gd name="connsiteX14" fmla="*/ 1112121 w 1125626"/>
                  <a:gd name="connsiteY14" fmla="*/ 1403326 h 1619598"/>
                  <a:gd name="connsiteX15" fmla="*/ 979371 w 1125626"/>
                  <a:gd name="connsiteY15" fmla="*/ 1302960 h 1619598"/>
                  <a:gd name="connsiteX16" fmla="*/ 972427 w 1125626"/>
                  <a:gd name="connsiteY16" fmla="*/ 1293952 h 1619598"/>
                  <a:gd name="connsiteX17" fmla="*/ 971365 w 1125626"/>
                  <a:gd name="connsiteY17" fmla="*/ 1297191 h 1619598"/>
                  <a:gd name="connsiteX18" fmla="*/ 992903 w 1125626"/>
                  <a:gd name="connsiteY18" fmla="*/ 1347139 h 1619598"/>
                  <a:gd name="connsiteX19" fmla="*/ 1034864 w 1125626"/>
                  <a:gd name="connsiteY19" fmla="*/ 1585778 h 1619598"/>
                  <a:gd name="connsiteX20" fmla="*/ 854642 w 1125626"/>
                  <a:gd name="connsiteY20" fmla="*/ 1423824 h 1619598"/>
                  <a:gd name="connsiteX21" fmla="*/ 820919 w 1125626"/>
                  <a:gd name="connsiteY21" fmla="*/ 1375126 h 1619598"/>
                  <a:gd name="connsiteX22" fmla="*/ 813466 w 1125626"/>
                  <a:gd name="connsiteY22" fmla="*/ 1373829 h 1619598"/>
                  <a:gd name="connsiteX23" fmla="*/ 815514 w 1125626"/>
                  <a:gd name="connsiteY23" fmla="*/ 1378578 h 1619598"/>
                  <a:gd name="connsiteX24" fmla="*/ 857476 w 1125626"/>
                  <a:gd name="connsiteY24" fmla="*/ 1617216 h 1619598"/>
                  <a:gd name="connsiteX25" fmla="*/ 522137 w 1125626"/>
                  <a:gd name="connsiteY25" fmla="*/ 1209157 h 1619598"/>
                  <a:gd name="connsiteX26" fmla="*/ 438482 w 1125626"/>
                  <a:gd name="connsiteY26" fmla="*/ 1044210 h 1619598"/>
                  <a:gd name="connsiteX27" fmla="*/ 424841 w 1125626"/>
                  <a:gd name="connsiteY27" fmla="*/ 1027036 h 1619598"/>
                  <a:gd name="connsiteX28" fmla="*/ 344248 w 1125626"/>
                  <a:gd name="connsiteY28" fmla="*/ 910624 h 1619598"/>
                  <a:gd name="connsiteX29" fmla="*/ 335408 w 1125626"/>
                  <a:gd name="connsiteY29" fmla="*/ 895881 h 1619598"/>
                  <a:gd name="connsiteX30" fmla="*/ 330842 w 1125626"/>
                  <a:gd name="connsiteY30" fmla="*/ 894331 h 1619598"/>
                  <a:gd name="connsiteX31" fmla="*/ 354997 w 1125626"/>
                  <a:gd name="connsiteY31" fmla="*/ 1032842 h 1619598"/>
                  <a:gd name="connsiteX32" fmla="*/ 335126 w 1125626"/>
                  <a:gd name="connsiteY32" fmla="*/ 1361462 h 1619598"/>
                  <a:gd name="connsiteX33" fmla="*/ 133745 w 1125626"/>
                  <a:gd name="connsiteY33" fmla="*/ 873189 h 1619598"/>
                  <a:gd name="connsiteX34" fmla="*/ 101086 w 1125626"/>
                  <a:gd name="connsiteY34" fmla="*/ 685919 h 1619598"/>
                  <a:gd name="connsiteX35" fmla="*/ 87630 w 1125626"/>
                  <a:gd name="connsiteY35" fmla="*/ 658808 h 1619598"/>
                  <a:gd name="connsiteX36" fmla="*/ 57682 w 1125626"/>
                  <a:gd name="connsiteY36" fmla="*/ 496573 h 1619598"/>
                  <a:gd name="connsiteX37" fmla="*/ 74815 w 1125626"/>
                  <a:gd name="connsiteY37" fmla="*/ 372631 h 1619598"/>
                  <a:gd name="connsiteX38" fmla="*/ 81250 w 1125626"/>
                  <a:gd name="connsiteY38" fmla="*/ 357992 h 1619598"/>
                  <a:gd name="connsiteX39" fmla="*/ 4919 w 1125626"/>
                  <a:gd name="connsiteY39" fmla="*/ 248675 h 1619598"/>
                  <a:gd name="connsiteX40" fmla="*/ 112386 w 1125626"/>
                  <a:gd name="connsiteY40" fmla="*/ 155343 h 1619598"/>
                  <a:gd name="connsiteX0" fmla="*/ 0 w 1120707"/>
                  <a:gd name="connsiteY0" fmla="*/ 253392 h 1624315"/>
                  <a:gd name="connsiteX1" fmla="*/ 401874 w 1120707"/>
                  <a:gd name="connsiteY1" fmla="*/ 6430 h 1624315"/>
                  <a:gd name="connsiteX2" fmla="*/ 557455 w 1120707"/>
                  <a:gd name="connsiteY2" fmla="*/ 90892 h 1624315"/>
                  <a:gd name="connsiteX3" fmla="*/ 559209 w 1120707"/>
                  <a:gd name="connsiteY3" fmla="*/ 108109 h 1624315"/>
                  <a:gd name="connsiteX4" fmla="*/ 564889 w 1120707"/>
                  <a:gd name="connsiteY4" fmla="*/ 109787 h 1624315"/>
                  <a:gd name="connsiteX5" fmla="*/ 807207 w 1120707"/>
                  <a:gd name="connsiteY5" fmla="*/ 417292 h 1624315"/>
                  <a:gd name="connsiteX6" fmla="*/ 812707 w 1120707"/>
                  <a:gd name="connsiteY6" fmla="*/ 476960 h 1624315"/>
                  <a:gd name="connsiteX7" fmla="*/ 820129 w 1120707"/>
                  <a:gd name="connsiteY7" fmla="*/ 472843 h 1624315"/>
                  <a:gd name="connsiteX8" fmla="*/ 824050 w 1120707"/>
                  <a:gd name="connsiteY8" fmla="*/ 478798 h 1624315"/>
                  <a:gd name="connsiteX9" fmla="*/ 927775 w 1120707"/>
                  <a:gd name="connsiteY9" fmla="*/ 652500 h 1624315"/>
                  <a:gd name="connsiteX10" fmla="*/ 1107896 w 1120707"/>
                  <a:gd name="connsiteY10" fmla="*/ 1146649 h 1624315"/>
                  <a:gd name="connsiteX11" fmla="*/ 1060129 w 1120707"/>
                  <a:gd name="connsiteY11" fmla="*/ 1126460 h 1624315"/>
                  <a:gd name="connsiteX12" fmla="*/ 1036721 w 1120707"/>
                  <a:gd name="connsiteY12" fmla="*/ 1103263 h 1624315"/>
                  <a:gd name="connsiteX13" fmla="*/ 1065242 w 1120707"/>
                  <a:gd name="connsiteY13" fmla="*/ 1169404 h 1624315"/>
                  <a:gd name="connsiteX14" fmla="*/ 1107202 w 1120707"/>
                  <a:gd name="connsiteY14" fmla="*/ 1408043 h 1624315"/>
                  <a:gd name="connsiteX15" fmla="*/ 974452 w 1120707"/>
                  <a:gd name="connsiteY15" fmla="*/ 1307677 h 1624315"/>
                  <a:gd name="connsiteX16" fmla="*/ 967508 w 1120707"/>
                  <a:gd name="connsiteY16" fmla="*/ 1298669 h 1624315"/>
                  <a:gd name="connsiteX17" fmla="*/ 966446 w 1120707"/>
                  <a:gd name="connsiteY17" fmla="*/ 1301908 h 1624315"/>
                  <a:gd name="connsiteX18" fmla="*/ 987984 w 1120707"/>
                  <a:gd name="connsiteY18" fmla="*/ 1351856 h 1624315"/>
                  <a:gd name="connsiteX19" fmla="*/ 1029945 w 1120707"/>
                  <a:gd name="connsiteY19" fmla="*/ 1590495 h 1624315"/>
                  <a:gd name="connsiteX20" fmla="*/ 849723 w 1120707"/>
                  <a:gd name="connsiteY20" fmla="*/ 1428541 h 1624315"/>
                  <a:gd name="connsiteX21" fmla="*/ 816000 w 1120707"/>
                  <a:gd name="connsiteY21" fmla="*/ 1379843 h 1624315"/>
                  <a:gd name="connsiteX22" fmla="*/ 808547 w 1120707"/>
                  <a:gd name="connsiteY22" fmla="*/ 1378546 h 1624315"/>
                  <a:gd name="connsiteX23" fmla="*/ 810595 w 1120707"/>
                  <a:gd name="connsiteY23" fmla="*/ 1383295 h 1624315"/>
                  <a:gd name="connsiteX24" fmla="*/ 852557 w 1120707"/>
                  <a:gd name="connsiteY24" fmla="*/ 1621933 h 1624315"/>
                  <a:gd name="connsiteX25" fmla="*/ 517218 w 1120707"/>
                  <a:gd name="connsiteY25" fmla="*/ 1213874 h 1624315"/>
                  <a:gd name="connsiteX26" fmla="*/ 433563 w 1120707"/>
                  <a:gd name="connsiteY26" fmla="*/ 1048927 h 1624315"/>
                  <a:gd name="connsiteX27" fmla="*/ 419922 w 1120707"/>
                  <a:gd name="connsiteY27" fmla="*/ 1031753 h 1624315"/>
                  <a:gd name="connsiteX28" fmla="*/ 339329 w 1120707"/>
                  <a:gd name="connsiteY28" fmla="*/ 915341 h 1624315"/>
                  <a:gd name="connsiteX29" fmla="*/ 330489 w 1120707"/>
                  <a:gd name="connsiteY29" fmla="*/ 900598 h 1624315"/>
                  <a:gd name="connsiteX30" fmla="*/ 325923 w 1120707"/>
                  <a:gd name="connsiteY30" fmla="*/ 899048 h 1624315"/>
                  <a:gd name="connsiteX31" fmla="*/ 350078 w 1120707"/>
                  <a:gd name="connsiteY31" fmla="*/ 1037559 h 1624315"/>
                  <a:gd name="connsiteX32" fmla="*/ 330207 w 1120707"/>
                  <a:gd name="connsiteY32" fmla="*/ 1366179 h 1624315"/>
                  <a:gd name="connsiteX33" fmla="*/ 128826 w 1120707"/>
                  <a:gd name="connsiteY33" fmla="*/ 877906 h 1624315"/>
                  <a:gd name="connsiteX34" fmla="*/ 96167 w 1120707"/>
                  <a:gd name="connsiteY34" fmla="*/ 690636 h 1624315"/>
                  <a:gd name="connsiteX35" fmla="*/ 82711 w 1120707"/>
                  <a:gd name="connsiteY35" fmla="*/ 663525 h 1624315"/>
                  <a:gd name="connsiteX36" fmla="*/ 52763 w 1120707"/>
                  <a:gd name="connsiteY36" fmla="*/ 501290 h 1624315"/>
                  <a:gd name="connsiteX37" fmla="*/ 69896 w 1120707"/>
                  <a:gd name="connsiteY37" fmla="*/ 377348 h 1624315"/>
                  <a:gd name="connsiteX38" fmla="*/ 76331 w 1120707"/>
                  <a:gd name="connsiteY38" fmla="*/ 362709 h 1624315"/>
                  <a:gd name="connsiteX39" fmla="*/ 0 w 1120707"/>
                  <a:gd name="connsiteY39" fmla="*/ 253392 h 1624315"/>
                  <a:gd name="connsiteX0" fmla="*/ 0 w 1120707"/>
                  <a:gd name="connsiteY0" fmla="*/ 162500 h 1533423"/>
                  <a:gd name="connsiteX1" fmla="*/ 557455 w 1120707"/>
                  <a:gd name="connsiteY1" fmla="*/ 0 h 1533423"/>
                  <a:gd name="connsiteX2" fmla="*/ 559209 w 1120707"/>
                  <a:gd name="connsiteY2" fmla="*/ 17217 h 1533423"/>
                  <a:gd name="connsiteX3" fmla="*/ 564889 w 1120707"/>
                  <a:gd name="connsiteY3" fmla="*/ 18895 h 1533423"/>
                  <a:gd name="connsiteX4" fmla="*/ 807207 w 1120707"/>
                  <a:gd name="connsiteY4" fmla="*/ 326400 h 1533423"/>
                  <a:gd name="connsiteX5" fmla="*/ 812707 w 1120707"/>
                  <a:gd name="connsiteY5" fmla="*/ 386068 h 1533423"/>
                  <a:gd name="connsiteX6" fmla="*/ 820129 w 1120707"/>
                  <a:gd name="connsiteY6" fmla="*/ 381951 h 1533423"/>
                  <a:gd name="connsiteX7" fmla="*/ 824050 w 1120707"/>
                  <a:gd name="connsiteY7" fmla="*/ 387906 h 1533423"/>
                  <a:gd name="connsiteX8" fmla="*/ 927775 w 1120707"/>
                  <a:gd name="connsiteY8" fmla="*/ 561608 h 1533423"/>
                  <a:gd name="connsiteX9" fmla="*/ 1107896 w 1120707"/>
                  <a:gd name="connsiteY9" fmla="*/ 1055757 h 1533423"/>
                  <a:gd name="connsiteX10" fmla="*/ 1060129 w 1120707"/>
                  <a:gd name="connsiteY10" fmla="*/ 1035568 h 1533423"/>
                  <a:gd name="connsiteX11" fmla="*/ 1036721 w 1120707"/>
                  <a:gd name="connsiteY11" fmla="*/ 1012371 h 1533423"/>
                  <a:gd name="connsiteX12" fmla="*/ 1065242 w 1120707"/>
                  <a:gd name="connsiteY12" fmla="*/ 1078512 h 1533423"/>
                  <a:gd name="connsiteX13" fmla="*/ 1107202 w 1120707"/>
                  <a:gd name="connsiteY13" fmla="*/ 1317151 h 1533423"/>
                  <a:gd name="connsiteX14" fmla="*/ 974452 w 1120707"/>
                  <a:gd name="connsiteY14" fmla="*/ 1216785 h 1533423"/>
                  <a:gd name="connsiteX15" fmla="*/ 967508 w 1120707"/>
                  <a:gd name="connsiteY15" fmla="*/ 1207777 h 1533423"/>
                  <a:gd name="connsiteX16" fmla="*/ 966446 w 1120707"/>
                  <a:gd name="connsiteY16" fmla="*/ 1211016 h 1533423"/>
                  <a:gd name="connsiteX17" fmla="*/ 987984 w 1120707"/>
                  <a:gd name="connsiteY17" fmla="*/ 1260964 h 1533423"/>
                  <a:gd name="connsiteX18" fmla="*/ 1029945 w 1120707"/>
                  <a:gd name="connsiteY18" fmla="*/ 1499603 h 1533423"/>
                  <a:gd name="connsiteX19" fmla="*/ 849723 w 1120707"/>
                  <a:gd name="connsiteY19" fmla="*/ 1337649 h 1533423"/>
                  <a:gd name="connsiteX20" fmla="*/ 816000 w 1120707"/>
                  <a:gd name="connsiteY20" fmla="*/ 1288951 h 1533423"/>
                  <a:gd name="connsiteX21" fmla="*/ 808547 w 1120707"/>
                  <a:gd name="connsiteY21" fmla="*/ 1287654 h 1533423"/>
                  <a:gd name="connsiteX22" fmla="*/ 810595 w 1120707"/>
                  <a:gd name="connsiteY22" fmla="*/ 1292403 h 1533423"/>
                  <a:gd name="connsiteX23" fmla="*/ 852557 w 1120707"/>
                  <a:gd name="connsiteY23" fmla="*/ 1531041 h 1533423"/>
                  <a:gd name="connsiteX24" fmla="*/ 517218 w 1120707"/>
                  <a:gd name="connsiteY24" fmla="*/ 1122982 h 1533423"/>
                  <a:gd name="connsiteX25" fmla="*/ 433563 w 1120707"/>
                  <a:gd name="connsiteY25" fmla="*/ 958035 h 1533423"/>
                  <a:gd name="connsiteX26" fmla="*/ 419922 w 1120707"/>
                  <a:gd name="connsiteY26" fmla="*/ 940861 h 1533423"/>
                  <a:gd name="connsiteX27" fmla="*/ 339329 w 1120707"/>
                  <a:gd name="connsiteY27" fmla="*/ 824449 h 1533423"/>
                  <a:gd name="connsiteX28" fmla="*/ 330489 w 1120707"/>
                  <a:gd name="connsiteY28" fmla="*/ 809706 h 1533423"/>
                  <a:gd name="connsiteX29" fmla="*/ 325923 w 1120707"/>
                  <a:gd name="connsiteY29" fmla="*/ 808156 h 1533423"/>
                  <a:gd name="connsiteX30" fmla="*/ 350078 w 1120707"/>
                  <a:gd name="connsiteY30" fmla="*/ 946667 h 1533423"/>
                  <a:gd name="connsiteX31" fmla="*/ 330207 w 1120707"/>
                  <a:gd name="connsiteY31" fmla="*/ 1275287 h 1533423"/>
                  <a:gd name="connsiteX32" fmla="*/ 128826 w 1120707"/>
                  <a:gd name="connsiteY32" fmla="*/ 787014 h 1533423"/>
                  <a:gd name="connsiteX33" fmla="*/ 96167 w 1120707"/>
                  <a:gd name="connsiteY33" fmla="*/ 599744 h 1533423"/>
                  <a:gd name="connsiteX34" fmla="*/ 82711 w 1120707"/>
                  <a:gd name="connsiteY34" fmla="*/ 572633 h 1533423"/>
                  <a:gd name="connsiteX35" fmla="*/ 52763 w 1120707"/>
                  <a:gd name="connsiteY35" fmla="*/ 410398 h 1533423"/>
                  <a:gd name="connsiteX36" fmla="*/ 69896 w 1120707"/>
                  <a:gd name="connsiteY36" fmla="*/ 286456 h 1533423"/>
                  <a:gd name="connsiteX37" fmla="*/ 76331 w 1120707"/>
                  <a:gd name="connsiteY37" fmla="*/ 271817 h 1533423"/>
                  <a:gd name="connsiteX38" fmla="*/ 0 w 1120707"/>
                  <a:gd name="connsiteY38" fmla="*/ 162500 h 1533423"/>
                  <a:gd name="connsiteX0" fmla="*/ 23568 w 1067944"/>
                  <a:gd name="connsiteY0" fmla="*/ 271817 h 1533423"/>
                  <a:gd name="connsiteX1" fmla="*/ 504692 w 1067944"/>
                  <a:gd name="connsiteY1" fmla="*/ 0 h 1533423"/>
                  <a:gd name="connsiteX2" fmla="*/ 506446 w 1067944"/>
                  <a:gd name="connsiteY2" fmla="*/ 17217 h 1533423"/>
                  <a:gd name="connsiteX3" fmla="*/ 512126 w 1067944"/>
                  <a:gd name="connsiteY3" fmla="*/ 18895 h 1533423"/>
                  <a:gd name="connsiteX4" fmla="*/ 754444 w 1067944"/>
                  <a:gd name="connsiteY4" fmla="*/ 326400 h 1533423"/>
                  <a:gd name="connsiteX5" fmla="*/ 759944 w 1067944"/>
                  <a:gd name="connsiteY5" fmla="*/ 386068 h 1533423"/>
                  <a:gd name="connsiteX6" fmla="*/ 767366 w 1067944"/>
                  <a:gd name="connsiteY6" fmla="*/ 381951 h 1533423"/>
                  <a:gd name="connsiteX7" fmla="*/ 771287 w 1067944"/>
                  <a:gd name="connsiteY7" fmla="*/ 387906 h 1533423"/>
                  <a:gd name="connsiteX8" fmla="*/ 875012 w 1067944"/>
                  <a:gd name="connsiteY8" fmla="*/ 561608 h 1533423"/>
                  <a:gd name="connsiteX9" fmla="*/ 1055133 w 1067944"/>
                  <a:gd name="connsiteY9" fmla="*/ 1055757 h 1533423"/>
                  <a:gd name="connsiteX10" fmla="*/ 1007366 w 1067944"/>
                  <a:gd name="connsiteY10" fmla="*/ 1035568 h 1533423"/>
                  <a:gd name="connsiteX11" fmla="*/ 983958 w 1067944"/>
                  <a:gd name="connsiteY11" fmla="*/ 1012371 h 1533423"/>
                  <a:gd name="connsiteX12" fmla="*/ 1012479 w 1067944"/>
                  <a:gd name="connsiteY12" fmla="*/ 1078512 h 1533423"/>
                  <a:gd name="connsiteX13" fmla="*/ 1054439 w 1067944"/>
                  <a:gd name="connsiteY13" fmla="*/ 1317151 h 1533423"/>
                  <a:gd name="connsiteX14" fmla="*/ 921689 w 1067944"/>
                  <a:gd name="connsiteY14" fmla="*/ 1216785 h 1533423"/>
                  <a:gd name="connsiteX15" fmla="*/ 914745 w 1067944"/>
                  <a:gd name="connsiteY15" fmla="*/ 1207777 h 1533423"/>
                  <a:gd name="connsiteX16" fmla="*/ 913683 w 1067944"/>
                  <a:gd name="connsiteY16" fmla="*/ 1211016 h 1533423"/>
                  <a:gd name="connsiteX17" fmla="*/ 935221 w 1067944"/>
                  <a:gd name="connsiteY17" fmla="*/ 1260964 h 1533423"/>
                  <a:gd name="connsiteX18" fmla="*/ 977182 w 1067944"/>
                  <a:gd name="connsiteY18" fmla="*/ 1499603 h 1533423"/>
                  <a:gd name="connsiteX19" fmla="*/ 796960 w 1067944"/>
                  <a:gd name="connsiteY19" fmla="*/ 1337649 h 1533423"/>
                  <a:gd name="connsiteX20" fmla="*/ 763237 w 1067944"/>
                  <a:gd name="connsiteY20" fmla="*/ 1288951 h 1533423"/>
                  <a:gd name="connsiteX21" fmla="*/ 755784 w 1067944"/>
                  <a:gd name="connsiteY21" fmla="*/ 1287654 h 1533423"/>
                  <a:gd name="connsiteX22" fmla="*/ 757832 w 1067944"/>
                  <a:gd name="connsiteY22" fmla="*/ 1292403 h 1533423"/>
                  <a:gd name="connsiteX23" fmla="*/ 799794 w 1067944"/>
                  <a:gd name="connsiteY23" fmla="*/ 1531041 h 1533423"/>
                  <a:gd name="connsiteX24" fmla="*/ 464455 w 1067944"/>
                  <a:gd name="connsiteY24" fmla="*/ 1122982 h 1533423"/>
                  <a:gd name="connsiteX25" fmla="*/ 380800 w 1067944"/>
                  <a:gd name="connsiteY25" fmla="*/ 958035 h 1533423"/>
                  <a:gd name="connsiteX26" fmla="*/ 367159 w 1067944"/>
                  <a:gd name="connsiteY26" fmla="*/ 940861 h 1533423"/>
                  <a:gd name="connsiteX27" fmla="*/ 286566 w 1067944"/>
                  <a:gd name="connsiteY27" fmla="*/ 824449 h 1533423"/>
                  <a:gd name="connsiteX28" fmla="*/ 277726 w 1067944"/>
                  <a:gd name="connsiteY28" fmla="*/ 809706 h 1533423"/>
                  <a:gd name="connsiteX29" fmla="*/ 273160 w 1067944"/>
                  <a:gd name="connsiteY29" fmla="*/ 808156 h 1533423"/>
                  <a:gd name="connsiteX30" fmla="*/ 297315 w 1067944"/>
                  <a:gd name="connsiteY30" fmla="*/ 946667 h 1533423"/>
                  <a:gd name="connsiteX31" fmla="*/ 277444 w 1067944"/>
                  <a:gd name="connsiteY31" fmla="*/ 1275287 h 1533423"/>
                  <a:gd name="connsiteX32" fmla="*/ 76063 w 1067944"/>
                  <a:gd name="connsiteY32" fmla="*/ 787014 h 1533423"/>
                  <a:gd name="connsiteX33" fmla="*/ 43404 w 1067944"/>
                  <a:gd name="connsiteY33" fmla="*/ 599744 h 1533423"/>
                  <a:gd name="connsiteX34" fmla="*/ 29948 w 1067944"/>
                  <a:gd name="connsiteY34" fmla="*/ 572633 h 1533423"/>
                  <a:gd name="connsiteX35" fmla="*/ 0 w 1067944"/>
                  <a:gd name="connsiteY35" fmla="*/ 410398 h 1533423"/>
                  <a:gd name="connsiteX36" fmla="*/ 17133 w 1067944"/>
                  <a:gd name="connsiteY36" fmla="*/ 286456 h 1533423"/>
                  <a:gd name="connsiteX37" fmla="*/ 23568 w 1067944"/>
                  <a:gd name="connsiteY37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324795 h 1586401"/>
                  <a:gd name="connsiteX1" fmla="*/ 205745 w 1067944"/>
                  <a:gd name="connsiteY1" fmla="*/ 69389 h 1586401"/>
                  <a:gd name="connsiteX2" fmla="*/ 504692 w 1067944"/>
                  <a:gd name="connsiteY2" fmla="*/ 52978 h 1586401"/>
                  <a:gd name="connsiteX3" fmla="*/ 506446 w 1067944"/>
                  <a:gd name="connsiteY3" fmla="*/ 70195 h 1586401"/>
                  <a:gd name="connsiteX4" fmla="*/ 512126 w 1067944"/>
                  <a:gd name="connsiteY4" fmla="*/ 71873 h 1586401"/>
                  <a:gd name="connsiteX5" fmla="*/ 754444 w 1067944"/>
                  <a:gd name="connsiteY5" fmla="*/ 379378 h 1586401"/>
                  <a:gd name="connsiteX6" fmla="*/ 759944 w 1067944"/>
                  <a:gd name="connsiteY6" fmla="*/ 439046 h 1586401"/>
                  <a:gd name="connsiteX7" fmla="*/ 767366 w 1067944"/>
                  <a:gd name="connsiteY7" fmla="*/ 434929 h 1586401"/>
                  <a:gd name="connsiteX8" fmla="*/ 771287 w 1067944"/>
                  <a:gd name="connsiteY8" fmla="*/ 440884 h 1586401"/>
                  <a:gd name="connsiteX9" fmla="*/ 875012 w 1067944"/>
                  <a:gd name="connsiteY9" fmla="*/ 614586 h 1586401"/>
                  <a:gd name="connsiteX10" fmla="*/ 1055133 w 1067944"/>
                  <a:gd name="connsiteY10" fmla="*/ 1108735 h 1586401"/>
                  <a:gd name="connsiteX11" fmla="*/ 1007366 w 1067944"/>
                  <a:gd name="connsiteY11" fmla="*/ 1088546 h 1586401"/>
                  <a:gd name="connsiteX12" fmla="*/ 983958 w 1067944"/>
                  <a:gd name="connsiteY12" fmla="*/ 1065349 h 1586401"/>
                  <a:gd name="connsiteX13" fmla="*/ 1012479 w 1067944"/>
                  <a:gd name="connsiteY13" fmla="*/ 1131490 h 1586401"/>
                  <a:gd name="connsiteX14" fmla="*/ 1054439 w 1067944"/>
                  <a:gd name="connsiteY14" fmla="*/ 1370129 h 1586401"/>
                  <a:gd name="connsiteX15" fmla="*/ 921689 w 1067944"/>
                  <a:gd name="connsiteY15" fmla="*/ 1269763 h 1586401"/>
                  <a:gd name="connsiteX16" fmla="*/ 914745 w 1067944"/>
                  <a:gd name="connsiteY16" fmla="*/ 1260755 h 1586401"/>
                  <a:gd name="connsiteX17" fmla="*/ 913683 w 1067944"/>
                  <a:gd name="connsiteY17" fmla="*/ 1263994 h 1586401"/>
                  <a:gd name="connsiteX18" fmla="*/ 935221 w 1067944"/>
                  <a:gd name="connsiteY18" fmla="*/ 1313942 h 1586401"/>
                  <a:gd name="connsiteX19" fmla="*/ 977182 w 1067944"/>
                  <a:gd name="connsiteY19" fmla="*/ 1552581 h 1586401"/>
                  <a:gd name="connsiteX20" fmla="*/ 796960 w 1067944"/>
                  <a:gd name="connsiteY20" fmla="*/ 1390627 h 1586401"/>
                  <a:gd name="connsiteX21" fmla="*/ 763237 w 1067944"/>
                  <a:gd name="connsiteY21" fmla="*/ 1341929 h 1586401"/>
                  <a:gd name="connsiteX22" fmla="*/ 755784 w 1067944"/>
                  <a:gd name="connsiteY22" fmla="*/ 1340632 h 1586401"/>
                  <a:gd name="connsiteX23" fmla="*/ 757832 w 1067944"/>
                  <a:gd name="connsiteY23" fmla="*/ 1345381 h 1586401"/>
                  <a:gd name="connsiteX24" fmla="*/ 799794 w 1067944"/>
                  <a:gd name="connsiteY24" fmla="*/ 1584019 h 1586401"/>
                  <a:gd name="connsiteX25" fmla="*/ 464455 w 1067944"/>
                  <a:gd name="connsiteY25" fmla="*/ 1175960 h 1586401"/>
                  <a:gd name="connsiteX26" fmla="*/ 380800 w 1067944"/>
                  <a:gd name="connsiteY26" fmla="*/ 1011013 h 1586401"/>
                  <a:gd name="connsiteX27" fmla="*/ 367159 w 1067944"/>
                  <a:gd name="connsiteY27" fmla="*/ 993839 h 1586401"/>
                  <a:gd name="connsiteX28" fmla="*/ 286566 w 1067944"/>
                  <a:gd name="connsiteY28" fmla="*/ 877427 h 1586401"/>
                  <a:gd name="connsiteX29" fmla="*/ 277726 w 1067944"/>
                  <a:gd name="connsiteY29" fmla="*/ 862684 h 1586401"/>
                  <a:gd name="connsiteX30" fmla="*/ 273160 w 1067944"/>
                  <a:gd name="connsiteY30" fmla="*/ 861134 h 1586401"/>
                  <a:gd name="connsiteX31" fmla="*/ 297315 w 1067944"/>
                  <a:gd name="connsiteY31" fmla="*/ 999645 h 1586401"/>
                  <a:gd name="connsiteX32" fmla="*/ 277444 w 1067944"/>
                  <a:gd name="connsiteY32" fmla="*/ 1328265 h 1586401"/>
                  <a:gd name="connsiteX33" fmla="*/ 76063 w 1067944"/>
                  <a:gd name="connsiteY33" fmla="*/ 839992 h 1586401"/>
                  <a:gd name="connsiteX34" fmla="*/ 43404 w 1067944"/>
                  <a:gd name="connsiteY34" fmla="*/ 652722 h 1586401"/>
                  <a:gd name="connsiteX35" fmla="*/ 29948 w 1067944"/>
                  <a:gd name="connsiteY35" fmla="*/ 625611 h 1586401"/>
                  <a:gd name="connsiteX36" fmla="*/ 0 w 1067944"/>
                  <a:gd name="connsiteY36" fmla="*/ 463376 h 1586401"/>
                  <a:gd name="connsiteX37" fmla="*/ 17133 w 1067944"/>
                  <a:gd name="connsiteY37" fmla="*/ 339434 h 1586401"/>
                  <a:gd name="connsiteX38" fmla="*/ 23568 w 1067944"/>
                  <a:gd name="connsiteY38" fmla="*/ 324795 h 1586401"/>
                  <a:gd name="connsiteX0" fmla="*/ 33076 w 1077452"/>
                  <a:gd name="connsiteY0" fmla="*/ 324795 h 1586401"/>
                  <a:gd name="connsiteX1" fmla="*/ 215253 w 1077452"/>
                  <a:gd name="connsiteY1" fmla="*/ 69389 h 1586401"/>
                  <a:gd name="connsiteX2" fmla="*/ 514200 w 1077452"/>
                  <a:gd name="connsiteY2" fmla="*/ 52978 h 1586401"/>
                  <a:gd name="connsiteX3" fmla="*/ 515954 w 1077452"/>
                  <a:gd name="connsiteY3" fmla="*/ 70195 h 1586401"/>
                  <a:gd name="connsiteX4" fmla="*/ 521634 w 1077452"/>
                  <a:gd name="connsiteY4" fmla="*/ 71873 h 1586401"/>
                  <a:gd name="connsiteX5" fmla="*/ 763952 w 1077452"/>
                  <a:gd name="connsiteY5" fmla="*/ 379378 h 1586401"/>
                  <a:gd name="connsiteX6" fmla="*/ 769452 w 1077452"/>
                  <a:gd name="connsiteY6" fmla="*/ 439046 h 1586401"/>
                  <a:gd name="connsiteX7" fmla="*/ 776874 w 1077452"/>
                  <a:gd name="connsiteY7" fmla="*/ 434929 h 1586401"/>
                  <a:gd name="connsiteX8" fmla="*/ 780795 w 1077452"/>
                  <a:gd name="connsiteY8" fmla="*/ 440884 h 1586401"/>
                  <a:gd name="connsiteX9" fmla="*/ 884520 w 1077452"/>
                  <a:gd name="connsiteY9" fmla="*/ 614586 h 1586401"/>
                  <a:gd name="connsiteX10" fmla="*/ 1064641 w 1077452"/>
                  <a:gd name="connsiteY10" fmla="*/ 1108735 h 1586401"/>
                  <a:gd name="connsiteX11" fmla="*/ 1016874 w 1077452"/>
                  <a:gd name="connsiteY11" fmla="*/ 1088546 h 1586401"/>
                  <a:gd name="connsiteX12" fmla="*/ 993466 w 1077452"/>
                  <a:gd name="connsiteY12" fmla="*/ 1065349 h 1586401"/>
                  <a:gd name="connsiteX13" fmla="*/ 1021987 w 1077452"/>
                  <a:gd name="connsiteY13" fmla="*/ 1131490 h 1586401"/>
                  <a:gd name="connsiteX14" fmla="*/ 1063947 w 1077452"/>
                  <a:gd name="connsiteY14" fmla="*/ 1370129 h 1586401"/>
                  <a:gd name="connsiteX15" fmla="*/ 931197 w 1077452"/>
                  <a:gd name="connsiteY15" fmla="*/ 1269763 h 1586401"/>
                  <a:gd name="connsiteX16" fmla="*/ 924253 w 1077452"/>
                  <a:gd name="connsiteY16" fmla="*/ 1260755 h 1586401"/>
                  <a:gd name="connsiteX17" fmla="*/ 923191 w 1077452"/>
                  <a:gd name="connsiteY17" fmla="*/ 1263994 h 1586401"/>
                  <a:gd name="connsiteX18" fmla="*/ 944729 w 1077452"/>
                  <a:gd name="connsiteY18" fmla="*/ 1313942 h 1586401"/>
                  <a:gd name="connsiteX19" fmla="*/ 986690 w 1077452"/>
                  <a:gd name="connsiteY19" fmla="*/ 1552581 h 1586401"/>
                  <a:gd name="connsiteX20" fmla="*/ 806468 w 1077452"/>
                  <a:gd name="connsiteY20" fmla="*/ 1390627 h 1586401"/>
                  <a:gd name="connsiteX21" fmla="*/ 772745 w 1077452"/>
                  <a:gd name="connsiteY21" fmla="*/ 1341929 h 1586401"/>
                  <a:gd name="connsiteX22" fmla="*/ 765292 w 1077452"/>
                  <a:gd name="connsiteY22" fmla="*/ 1340632 h 1586401"/>
                  <a:gd name="connsiteX23" fmla="*/ 767340 w 1077452"/>
                  <a:gd name="connsiteY23" fmla="*/ 1345381 h 1586401"/>
                  <a:gd name="connsiteX24" fmla="*/ 809302 w 1077452"/>
                  <a:gd name="connsiteY24" fmla="*/ 1584019 h 1586401"/>
                  <a:gd name="connsiteX25" fmla="*/ 473963 w 1077452"/>
                  <a:gd name="connsiteY25" fmla="*/ 1175960 h 1586401"/>
                  <a:gd name="connsiteX26" fmla="*/ 390308 w 1077452"/>
                  <a:gd name="connsiteY26" fmla="*/ 1011013 h 1586401"/>
                  <a:gd name="connsiteX27" fmla="*/ 376667 w 1077452"/>
                  <a:gd name="connsiteY27" fmla="*/ 993839 h 1586401"/>
                  <a:gd name="connsiteX28" fmla="*/ 296074 w 1077452"/>
                  <a:gd name="connsiteY28" fmla="*/ 877427 h 1586401"/>
                  <a:gd name="connsiteX29" fmla="*/ 287234 w 1077452"/>
                  <a:gd name="connsiteY29" fmla="*/ 862684 h 1586401"/>
                  <a:gd name="connsiteX30" fmla="*/ 282668 w 1077452"/>
                  <a:gd name="connsiteY30" fmla="*/ 861134 h 1586401"/>
                  <a:gd name="connsiteX31" fmla="*/ 306823 w 1077452"/>
                  <a:gd name="connsiteY31" fmla="*/ 999645 h 1586401"/>
                  <a:gd name="connsiteX32" fmla="*/ 286952 w 1077452"/>
                  <a:gd name="connsiteY32" fmla="*/ 1328265 h 1586401"/>
                  <a:gd name="connsiteX33" fmla="*/ 85571 w 1077452"/>
                  <a:gd name="connsiteY33" fmla="*/ 839992 h 1586401"/>
                  <a:gd name="connsiteX34" fmla="*/ 52912 w 1077452"/>
                  <a:gd name="connsiteY34" fmla="*/ 652722 h 1586401"/>
                  <a:gd name="connsiteX35" fmla="*/ 39456 w 1077452"/>
                  <a:gd name="connsiteY35" fmla="*/ 625611 h 1586401"/>
                  <a:gd name="connsiteX36" fmla="*/ 9508 w 1077452"/>
                  <a:gd name="connsiteY36" fmla="*/ 463376 h 1586401"/>
                  <a:gd name="connsiteX37" fmla="*/ 26641 w 1077452"/>
                  <a:gd name="connsiteY37" fmla="*/ 339434 h 1586401"/>
                  <a:gd name="connsiteX38" fmla="*/ 33076 w 1077452"/>
                  <a:gd name="connsiteY38" fmla="*/ 324795 h 158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77452" h="1586401">
                    <a:moveTo>
                      <a:pt x="33076" y="324795"/>
                    </a:moveTo>
                    <a:cubicBezTo>
                      <a:pt x="119407" y="270315"/>
                      <a:pt x="-191331" y="237248"/>
                      <a:pt x="215253" y="69389"/>
                    </a:cubicBezTo>
                    <a:cubicBezTo>
                      <a:pt x="444548" y="-79541"/>
                      <a:pt x="414551" y="58448"/>
                      <a:pt x="514200" y="52978"/>
                    </a:cubicBezTo>
                    <a:lnTo>
                      <a:pt x="515954" y="70195"/>
                    </a:lnTo>
                    <a:lnTo>
                      <a:pt x="521634" y="71873"/>
                    </a:lnTo>
                    <a:cubicBezTo>
                      <a:pt x="644208" y="120958"/>
                      <a:pt x="737300" y="236933"/>
                      <a:pt x="763952" y="379378"/>
                    </a:cubicBezTo>
                    <a:lnTo>
                      <a:pt x="769452" y="439046"/>
                    </a:lnTo>
                    <a:lnTo>
                      <a:pt x="776874" y="434929"/>
                    </a:lnTo>
                    <a:lnTo>
                      <a:pt x="780795" y="440884"/>
                    </a:lnTo>
                    <a:cubicBezTo>
                      <a:pt x="814576" y="493219"/>
                      <a:pt x="849730" y="551861"/>
                      <a:pt x="884520" y="614586"/>
                    </a:cubicBezTo>
                    <a:cubicBezTo>
                      <a:pt x="1023680" y="865488"/>
                      <a:pt x="1104322" y="1086726"/>
                      <a:pt x="1064641" y="1108735"/>
                    </a:cubicBezTo>
                    <a:cubicBezTo>
                      <a:pt x="1054720" y="1114237"/>
                      <a:pt x="1038219" y="1106767"/>
                      <a:pt x="1016874" y="1088546"/>
                    </a:cubicBezTo>
                    <a:lnTo>
                      <a:pt x="993466" y="1065349"/>
                    </a:lnTo>
                    <a:lnTo>
                      <a:pt x="1021987" y="1131490"/>
                    </a:lnTo>
                    <a:cubicBezTo>
                      <a:pt x="1074029" y="1260644"/>
                      <a:pt x="1092724" y="1354168"/>
                      <a:pt x="1063947" y="1370129"/>
                    </a:cubicBezTo>
                    <a:cubicBezTo>
                      <a:pt x="1040926" y="1382897"/>
                      <a:pt x="991882" y="1343608"/>
                      <a:pt x="931197" y="1269763"/>
                    </a:cubicBezTo>
                    <a:lnTo>
                      <a:pt x="924253" y="1260755"/>
                    </a:lnTo>
                    <a:lnTo>
                      <a:pt x="923191" y="1263994"/>
                    </a:lnTo>
                    <a:lnTo>
                      <a:pt x="944729" y="1313942"/>
                    </a:lnTo>
                    <a:cubicBezTo>
                      <a:pt x="996772" y="1443096"/>
                      <a:pt x="1015467" y="1536620"/>
                      <a:pt x="986690" y="1552581"/>
                    </a:cubicBezTo>
                    <a:cubicBezTo>
                      <a:pt x="957914" y="1568541"/>
                      <a:pt x="888475" y="1503162"/>
                      <a:pt x="806468" y="1390627"/>
                    </a:cubicBezTo>
                    <a:lnTo>
                      <a:pt x="772745" y="1341929"/>
                    </a:lnTo>
                    <a:lnTo>
                      <a:pt x="765292" y="1340632"/>
                    </a:lnTo>
                    <a:lnTo>
                      <a:pt x="767340" y="1345381"/>
                    </a:lnTo>
                    <a:cubicBezTo>
                      <a:pt x="819383" y="1474535"/>
                      <a:pt x="838078" y="1568058"/>
                      <a:pt x="809302" y="1584019"/>
                    </a:cubicBezTo>
                    <a:cubicBezTo>
                      <a:pt x="763258" y="1609556"/>
                      <a:pt x="613122" y="1426862"/>
                      <a:pt x="473963" y="1175960"/>
                    </a:cubicBezTo>
                    <a:lnTo>
                      <a:pt x="390308" y="1011013"/>
                    </a:lnTo>
                    <a:lnTo>
                      <a:pt x="376667" y="993839"/>
                    </a:lnTo>
                    <a:cubicBezTo>
                      <a:pt x="349522" y="957205"/>
                      <a:pt x="322558" y="918309"/>
                      <a:pt x="296074" y="877427"/>
                    </a:cubicBezTo>
                    <a:lnTo>
                      <a:pt x="287234" y="862684"/>
                    </a:lnTo>
                    <a:lnTo>
                      <a:pt x="282668" y="861134"/>
                    </a:lnTo>
                    <a:lnTo>
                      <a:pt x="306823" y="999645"/>
                    </a:lnTo>
                    <a:cubicBezTo>
                      <a:pt x="331480" y="1185029"/>
                      <a:pt x="325575" y="1320045"/>
                      <a:pt x="286952" y="1328265"/>
                    </a:cubicBezTo>
                    <a:cubicBezTo>
                      <a:pt x="235455" y="1339225"/>
                      <a:pt x="145293" y="1120617"/>
                      <a:pt x="85571" y="839992"/>
                    </a:cubicBezTo>
                    <a:lnTo>
                      <a:pt x="52912" y="652722"/>
                    </a:lnTo>
                    <a:lnTo>
                      <a:pt x="39456" y="625611"/>
                    </a:lnTo>
                    <a:cubicBezTo>
                      <a:pt x="20172" y="575746"/>
                      <a:pt x="9508" y="520923"/>
                      <a:pt x="9508" y="463376"/>
                    </a:cubicBezTo>
                    <a:cubicBezTo>
                      <a:pt x="9508" y="420215"/>
                      <a:pt x="15506" y="378587"/>
                      <a:pt x="26641" y="339434"/>
                    </a:cubicBezTo>
                    <a:lnTo>
                      <a:pt x="33076" y="324795"/>
                    </a:lnTo>
                    <a:close/>
                  </a:path>
                </a:pathLst>
              </a:custGeom>
              <a:solidFill>
                <a:srgbClr val="FFC4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dirty="0"/>
              </a:p>
            </p:txBody>
          </p:sp>
          <p:sp>
            <p:nvSpPr>
              <p:cNvPr id="143" name="Szabadkézi sokszög 142"/>
              <p:cNvSpPr/>
              <p:nvPr/>
            </p:nvSpPr>
            <p:spPr>
              <a:xfrm rot="19595441" flipH="1" flipV="1">
                <a:off x="5285181" y="1978140"/>
                <a:ext cx="740017" cy="1833078"/>
              </a:xfrm>
              <a:custGeom>
                <a:avLst/>
                <a:gdLst>
                  <a:gd name="connsiteX0" fmla="*/ 100032 w 592842"/>
                  <a:gd name="connsiteY0" fmla="*/ 1465659 h 1467045"/>
                  <a:gd name="connsiteX1" fmla="*/ 1154 w 592842"/>
                  <a:gd name="connsiteY1" fmla="*/ 1210397 h 1467045"/>
                  <a:gd name="connsiteX2" fmla="*/ 34789 w 592842"/>
                  <a:gd name="connsiteY2" fmla="*/ 556939 h 1467045"/>
                  <a:gd name="connsiteX3" fmla="*/ 47677 w 592842"/>
                  <a:gd name="connsiteY3" fmla="*/ 551098 h 1467045"/>
                  <a:gd name="connsiteX4" fmla="*/ 61520 w 592842"/>
                  <a:gd name="connsiteY4" fmla="*/ 525605 h 1467045"/>
                  <a:gd name="connsiteX5" fmla="*/ 281499 w 592842"/>
                  <a:gd name="connsiteY5" fmla="*/ 201517 h 1467045"/>
                  <a:gd name="connsiteX6" fmla="*/ 543118 w 592842"/>
                  <a:gd name="connsiteY6" fmla="*/ 29515 h 1467045"/>
                  <a:gd name="connsiteX7" fmla="*/ 431111 w 592842"/>
                  <a:gd name="connsiteY7" fmla="*/ 444529 h 1467045"/>
                  <a:gd name="connsiteX8" fmla="*/ 368915 w 592842"/>
                  <a:gd name="connsiteY8" fmla="*/ 554552 h 1467045"/>
                  <a:gd name="connsiteX9" fmla="*/ 382897 w 592842"/>
                  <a:gd name="connsiteY9" fmla="*/ 554756 h 1467045"/>
                  <a:gd name="connsiteX10" fmla="*/ 285756 w 592842"/>
                  <a:gd name="connsiteY10" fmla="*/ 1274550 h 1467045"/>
                  <a:gd name="connsiteX11" fmla="*/ 100032 w 592842"/>
                  <a:gd name="connsiteY11" fmla="*/ 1465659 h 1467045"/>
                  <a:gd name="connsiteX0" fmla="*/ 100032 w 544042"/>
                  <a:gd name="connsiteY0" fmla="*/ 1464145 h 1465531"/>
                  <a:gd name="connsiteX1" fmla="*/ 1154 w 544042"/>
                  <a:gd name="connsiteY1" fmla="*/ 1208883 h 1465531"/>
                  <a:gd name="connsiteX2" fmla="*/ 34789 w 544042"/>
                  <a:gd name="connsiteY2" fmla="*/ 555425 h 1465531"/>
                  <a:gd name="connsiteX3" fmla="*/ 47677 w 544042"/>
                  <a:gd name="connsiteY3" fmla="*/ 549584 h 1465531"/>
                  <a:gd name="connsiteX4" fmla="*/ 61520 w 544042"/>
                  <a:gd name="connsiteY4" fmla="*/ 524091 h 1465531"/>
                  <a:gd name="connsiteX5" fmla="*/ 281499 w 544042"/>
                  <a:gd name="connsiteY5" fmla="*/ 200003 h 1465531"/>
                  <a:gd name="connsiteX6" fmla="*/ 543118 w 544042"/>
                  <a:gd name="connsiteY6" fmla="*/ 28001 h 1465531"/>
                  <a:gd name="connsiteX7" fmla="*/ 368915 w 544042"/>
                  <a:gd name="connsiteY7" fmla="*/ 553038 h 1465531"/>
                  <a:gd name="connsiteX8" fmla="*/ 382897 w 544042"/>
                  <a:gd name="connsiteY8" fmla="*/ 553242 h 1465531"/>
                  <a:gd name="connsiteX9" fmla="*/ 285756 w 544042"/>
                  <a:gd name="connsiteY9" fmla="*/ 1273036 h 1465531"/>
                  <a:gd name="connsiteX10" fmla="*/ 100032 w 544042"/>
                  <a:gd name="connsiteY10" fmla="*/ 1464145 h 1465531"/>
                  <a:gd name="connsiteX0" fmla="*/ 100032 w 592787"/>
                  <a:gd name="connsiteY0" fmla="*/ 1485518 h 1486904"/>
                  <a:gd name="connsiteX1" fmla="*/ 1154 w 592787"/>
                  <a:gd name="connsiteY1" fmla="*/ 1230256 h 1486904"/>
                  <a:gd name="connsiteX2" fmla="*/ 34789 w 592787"/>
                  <a:gd name="connsiteY2" fmla="*/ 576798 h 1486904"/>
                  <a:gd name="connsiteX3" fmla="*/ 47677 w 592787"/>
                  <a:gd name="connsiteY3" fmla="*/ 570957 h 1486904"/>
                  <a:gd name="connsiteX4" fmla="*/ 61520 w 592787"/>
                  <a:gd name="connsiteY4" fmla="*/ 545464 h 1486904"/>
                  <a:gd name="connsiteX5" fmla="*/ 281499 w 592787"/>
                  <a:gd name="connsiteY5" fmla="*/ 221376 h 1486904"/>
                  <a:gd name="connsiteX6" fmla="*/ 543118 w 592787"/>
                  <a:gd name="connsiteY6" fmla="*/ 49374 h 1486904"/>
                  <a:gd name="connsiteX7" fmla="*/ 368915 w 592787"/>
                  <a:gd name="connsiteY7" fmla="*/ 574411 h 1486904"/>
                  <a:gd name="connsiteX8" fmla="*/ 382897 w 592787"/>
                  <a:gd name="connsiteY8" fmla="*/ 574615 h 1486904"/>
                  <a:gd name="connsiteX9" fmla="*/ 285756 w 592787"/>
                  <a:gd name="connsiteY9" fmla="*/ 1294409 h 1486904"/>
                  <a:gd name="connsiteX10" fmla="*/ 100032 w 592787"/>
                  <a:gd name="connsiteY10" fmla="*/ 1485518 h 1486904"/>
                  <a:gd name="connsiteX0" fmla="*/ 100032 w 592787"/>
                  <a:gd name="connsiteY0" fmla="*/ 1436186 h 1437572"/>
                  <a:gd name="connsiteX1" fmla="*/ 1154 w 592787"/>
                  <a:gd name="connsiteY1" fmla="*/ 1180924 h 1437572"/>
                  <a:gd name="connsiteX2" fmla="*/ 34789 w 592787"/>
                  <a:gd name="connsiteY2" fmla="*/ 527466 h 1437572"/>
                  <a:gd name="connsiteX3" fmla="*/ 47677 w 592787"/>
                  <a:gd name="connsiteY3" fmla="*/ 521625 h 1437572"/>
                  <a:gd name="connsiteX4" fmla="*/ 61520 w 592787"/>
                  <a:gd name="connsiteY4" fmla="*/ 496132 h 1437572"/>
                  <a:gd name="connsiteX5" fmla="*/ 543118 w 592787"/>
                  <a:gd name="connsiteY5" fmla="*/ 42 h 1437572"/>
                  <a:gd name="connsiteX6" fmla="*/ 368915 w 592787"/>
                  <a:gd name="connsiteY6" fmla="*/ 525079 h 1437572"/>
                  <a:gd name="connsiteX7" fmla="*/ 382897 w 592787"/>
                  <a:gd name="connsiteY7" fmla="*/ 525283 h 1437572"/>
                  <a:gd name="connsiteX8" fmla="*/ 285756 w 592787"/>
                  <a:gd name="connsiteY8" fmla="*/ 1245077 h 1437572"/>
                  <a:gd name="connsiteX9" fmla="*/ 100032 w 592787"/>
                  <a:gd name="connsiteY9" fmla="*/ 1436186 h 1437572"/>
                  <a:gd name="connsiteX0" fmla="*/ 100032 w 617639"/>
                  <a:gd name="connsiteY0" fmla="*/ 1466813 h 1468199"/>
                  <a:gd name="connsiteX1" fmla="*/ 1154 w 617639"/>
                  <a:gd name="connsiteY1" fmla="*/ 1211551 h 1468199"/>
                  <a:gd name="connsiteX2" fmla="*/ 34789 w 617639"/>
                  <a:gd name="connsiteY2" fmla="*/ 558093 h 1468199"/>
                  <a:gd name="connsiteX3" fmla="*/ 47677 w 617639"/>
                  <a:gd name="connsiteY3" fmla="*/ 552252 h 1468199"/>
                  <a:gd name="connsiteX4" fmla="*/ 61520 w 617639"/>
                  <a:gd name="connsiteY4" fmla="*/ 526759 h 1468199"/>
                  <a:gd name="connsiteX5" fmla="*/ 543118 w 617639"/>
                  <a:gd name="connsiteY5" fmla="*/ 30669 h 1468199"/>
                  <a:gd name="connsiteX6" fmla="*/ 368915 w 617639"/>
                  <a:gd name="connsiteY6" fmla="*/ 555706 h 1468199"/>
                  <a:gd name="connsiteX7" fmla="*/ 382897 w 617639"/>
                  <a:gd name="connsiteY7" fmla="*/ 555910 h 1468199"/>
                  <a:gd name="connsiteX8" fmla="*/ 285756 w 617639"/>
                  <a:gd name="connsiteY8" fmla="*/ 1275704 h 1468199"/>
                  <a:gd name="connsiteX9" fmla="*/ 100032 w 617639"/>
                  <a:gd name="connsiteY9" fmla="*/ 1466813 h 1468199"/>
                  <a:gd name="connsiteX0" fmla="*/ 100032 w 590938"/>
                  <a:gd name="connsiteY0" fmla="*/ 1500280 h 1501666"/>
                  <a:gd name="connsiteX1" fmla="*/ 1154 w 590938"/>
                  <a:gd name="connsiteY1" fmla="*/ 1245018 h 1501666"/>
                  <a:gd name="connsiteX2" fmla="*/ 34789 w 590938"/>
                  <a:gd name="connsiteY2" fmla="*/ 591560 h 1501666"/>
                  <a:gd name="connsiteX3" fmla="*/ 47677 w 590938"/>
                  <a:gd name="connsiteY3" fmla="*/ 585719 h 1501666"/>
                  <a:gd name="connsiteX4" fmla="*/ 61520 w 590938"/>
                  <a:gd name="connsiteY4" fmla="*/ 560226 h 1501666"/>
                  <a:gd name="connsiteX5" fmla="*/ 511901 w 590938"/>
                  <a:gd name="connsiteY5" fmla="*/ 29214 h 1501666"/>
                  <a:gd name="connsiteX6" fmla="*/ 368915 w 590938"/>
                  <a:gd name="connsiteY6" fmla="*/ 589173 h 1501666"/>
                  <a:gd name="connsiteX7" fmla="*/ 382897 w 590938"/>
                  <a:gd name="connsiteY7" fmla="*/ 589377 h 1501666"/>
                  <a:gd name="connsiteX8" fmla="*/ 285756 w 590938"/>
                  <a:gd name="connsiteY8" fmla="*/ 1309171 h 1501666"/>
                  <a:gd name="connsiteX9" fmla="*/ 100032 w 590938"/>
                  <a:gd name="connsiteY9" fmla="*/ 1500280 h 1501666"/>
                  <a:gd name="connsiteX0" fmla="*/ 100032 w 574417"/>
                  <a:gd name="connsiteY0" fmla="*/ 1492562 h 1493948"/>
                  <a:gd name="connsiteX1" fmla="*/ 1154 w 574417"/>
                  <a:gd name="connsiteY1" fmla="*/ 1237300 h 1493948"/>
                  <a:gd name="connsiteX2" fmla="*/ 34789 w 574417"/>
                  <a:gd name="connsiteY2" fmla="*/ 583842 h 1493948"/>
                  <a:gd name="connsiteX3" fmla="*/ 47677 w 574417"/>
                  <a:gd name="connsiteY3" fmla="*/ 578001 h 1493948"/>
                  <a:gd name="connsiteX4" fmla="*/ 61520 w 574417"/>
                  <a:gd name="connsiteY4" fmla="*/ 552508 h 1493948"/>
                  <a:gd name="connsiteX5" fmla="*/ 511901 w 574417"/>
                  <a:gd name="connsiteY5" fmla="*/ 21496 h 1493948"/>
                  <a:gd name="connsiteX6" fmla="*/ 368915 w 574417"/>
                  <a:gd name="connsiteY6" fmla="*/ 581455 h 1493948"/>
                  <a:gd name="connsiteX7" fmla="*/ 382897 w 574417"/>
                  <a:gd name="connsiteY7" fmla="*/ 581659 h 1493948"/>
                  <a:gd name="connsiteX8" fmla="*/ 285756 w 574417"/>
                  <a:gd name="connsiteY8" fmla="*/ 1301453 h 1493948"/>
                  <a:gd name="connsiteX9" fmla="*/ 100032 w 574417"/>
                  <a:gd name="connsiteY9" fmla="*/ 1492562 h 1493948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50606"/>
                  <a:gd name="connsiteY0" fmla="*/ 1483067 h 1484453"/>
                  <a:gd name="connsiteX1" fmla="*/ 1154 w 550606"/>
                  <a:gd name="connsiteY1" fmla="*/ 1227805 h 1484453"/>
                  <a:gd name="connsiteX2" fmla="*/ 34789 w 550606"/>
                  <a:gd name="connsiteY2" fmla="*/ 574347 h 1484453"/>
                  <a:gd name="connsiteX3" fmla="*/ 47677 w 550606"/>
                  <a:gd name="connsiteY3" fmla="*/ 568506 h 1484453"/>
                  <a:gd name="connsiteX4" fmla="*/ 511901 w 550606"/>
                  <a:gd name="connsiteY4" fmla="*/ 12001 h 1484453"/>
                  <a:gd name="connsiteX5" fmla="*/ 368915 w 550606"/>
                  <a:gd name="connsiteY5" fmla="*/ 571960 h 1484453"/>
                  <a:gd name="connsiteX6" fmla="*/ 382897 w 550606"/>
                  <a:gd name="connsiteY6" fmla="*/ 572164 h 1484453"/>
                  <a:gd name="connsiteX7" fmla="*/ 285756 w 550606"/>
                  <a:gd name="connsiteY7" fmla="*/ 1291958 h 1484453"/>
                  <a:gd name="connsiteX8" fmla="*/ 100032 w 550606"/>
                  <a:gd name="connsiteY8" fmla="*/ 1483067 h 1484453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393965 w 561674"/>
                  <a:gd name="connsiteY5" fmla="*/ 569441 h 1481730"/>
                  <a:gd name="connsiteX6" fmla="*/ 296824 w 561674"/>
                  <a:gd name="connsiteY6" fmla="*/ 1289235 h 1481730"/>
                  <a:gd name="connsiteX7" fmla="*/ 111100 w 561674"/>
                  <a:gd name="connsiteY7" fmla="*/ 1480344 h 1481730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296824 w 561674"/>
                  <a:gd name="connsiteY5" fmla="*/ 1289235 h 1481730"/>
                  <a:gd name="connsiteX6" fmla="*/ 111100 w 561674"/>
                  <a:gd name="connsiteY6" fmla="*/ 1480344 h 1481730"/>
                  <a:gd name="connsiteX0" fmla="*/ 111100 w 598694"/>
                  <a:gd name="connsiteY0" fmla="*/ 1481623 h 1483009"/>
                  <a:gd name="connsiteX1" fmla="*/ 12222 w 598694"/>
                  <a:gd name="connsiteY1" fmla="*/ 1226361 h 1483009"/>
                  <a:gd name="connsiteX2" fmla="*/ 58745 w 598694"/>
                  <a:gd name="connsiteY2" fmla="*/ 567062 h 1483009"/>
                  <a:gd name="connsiteX3" fmla="*/ 522969 w 598694"/>
                  <a:gd name="connsiteY3" fmla="*/ 10557 h 1483009"/>
                  <a:gd name="connsiteX4" fmla="*/ 379983 w 598694"/>
                  <a:gd name="connsiteY4" fmla="*/ 570516 h 1483009"/>
                  <a:gd name="connsiteX5" fmla="*/ 296824 w 598694"/>
                  <a:gd name="connsiteY5" fmla="*/ 1290514 h 1483009"/>
                  <a:gd name="connsiteX6" fmla="*/ 111100 w 598694"/>
                  <a:gd name="connsiteY6" fmla="*/ 1481623 h 148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8694" h="1483009">
                    <a:moveTo>
                      <a:pt x="111100" y="1481623"/>
                    </a:moveTo>
                    <a:cubicBezTo>
                      <a:pt x="63667" y="1470931"/>
                      <a:pt x="20948" y="1378788"/>
                      <a:pt x="12222" y="1226361"/>
                    </a:cubicBezTo>
                    <a:cubicBezTo>
                      <a:pt x="3496" y="1073934"/>
                      <a:pt x="-26380" y="769696"/>
                      <a:pt x="58745" y="567062"/>
                    </a:cubicBezTo>
                    <a:cubicBezTo>
                      <a:pt x="143870" y="364428"/>
                      <a:pt x="299474" y="-73366"/>
                      <a:pt x="522969" y="10557"/>
                    </a:cubicBezTo>
                    <a:cubicBezTo>
                      <a:pt x="746464" y="94480"/>
                      <a:pt x="406686" y="482976"/>
                      <a:pt x="379983" y="570516"/>
                    </a:cubicBezTo>
                    <a:lnTo>
                      <a:pt x="296824" y="1290514"/>
                    </a:lnTo>
                    <a:cubicBezTo>
                      <a:pt x="249680" y="1442331"/>
                      <a:pt x="158534" y="1492315"/>
                      <a:pt x="111100" y="1481623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</p:grpSp>
        <p:sp>
          <p:nvSpPr>
            <p:cNvPr id="140" name="Ellipszis 205"/>
            <p:cNvSpPr/>
            <p:nvPr/>
          </p:nvSpPr>
          <p:spPr>
            <a:xfrm flipH="1">
              <a:off x="4227934" y="683584"/>
              <a:ext cx="1406189" cy="206197"/>
            </a:xfrm>
            <a:custGeom>
              <a:avLst/>
              <a:gdLst>
                <a:gd name="connsiteX0" fmla="*/ 0 w 1250441"/>
                <a:gd name="connsiteY0" fmla="*/ 559985 h 1119970"/>
                <a:gd name="connsiteX1" fmla="*/ 625221 w 1250441"/>
                <a:gd name="connsiteY1" fmla="*/ 0 h 1119970"/>
                <a:gd name="connsiteX2" fmla="*/ 1250442 w 1250441"/>
                <a:gd name="connsiteY2" fmla="*/ 559985 h 1119970"/>
                <a:gd name="connsiteX3" fmla="*/ 625221 w 1250441"/>
                <a:gd name="connsiteY3" fmla="*/ 1119970 h 1119970"/>
                <a:gd name="connsiteX4" fmla="*/ 0 w 1250441"/>
                <a:gd name="connsiteY4" fmla="*/ 559985 h 1119970"/>
                <a:gd name="connsiteX0" fmla="*/ 0 w 1250442"/>
                <a:gd name="connsiteY0" fmla="*/ 559985 h 629983"/>
                <a:gd name="connsiteX1" fmla="*/ 625221 w 1250442"/>
                <a:gd name="connsiteY1" fmla="*/ 0 h 629983"/>
                <a:gd name="connsiteX2" fmla="*/ 1250442 w 1250442"/>
                <a:gd name="connsiteY2" fmla="*/ 559985 h 629983"/>
                <a:gd name="connsiteX3" fmla="*/ 0 w 1250442"/>
                <a:gd name="connsiteY3" fmla="*/ 559985 h 62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442" h="629983">
                  <a:moveTo>
                    <a:pt x="0" y="559985"/>
                  </a:moveTo>
                  <a:cubicBezTo>
                    <a:pt x="0" y="250714"/>
                    <a:pt x="279921" y="0"/>
                    <a:pt x="625221" y="0"/>
                  </a:cubicBezTo>
                  <a:cubicBezTo>
                    <a:pt x="970521" y="0"/>
                    <a:pt x="1250442" y="250714"/>
                    <a:pt x="1250442" y="559985"/>
                  </a:cubicBezTo>
                  <a:cubicBezTo>
                    <a:pt x="1146239" y="653316"/>
                    <a:pt x="104203" y="653316"/>
                    <a:pt x="0" y="559985"/>
                  </a:cubicBezTo>
                  <a:close/>
                </a:path>
              </a:pathLst>
            </a:custGeom>
            <a:solidFill>
              <a:srgbClr val="EBC69D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23" name="Ellipszis 205"/>
            <p:cNvSpPr/>
            <p:nvPr/>
          </p:nvSpPr>
          <p:spPr>
            <a:xfrm flipH="1">
              <a:off x="3982773" y="219055"/>
              <a:ext cx="1918165" cy="3088241"/>
            </a:xfrm>
            <a:custGeom>
              <a:avLst/>
              <a:gdLst>
                <a:gd name="connsiteX0" fmla="*/ 0 w 5462179"/>
                <a:gd name="connsiteY0" fmla="*/ 2591153 h 5182305"/>
                <a:gd name="connsiteX1" fmla="*/ 2731090 w 5462179"/>
                <a:gd name="connsiteY1" fmla="*/ 0 h 5182305"/>
                <a:gd name="connsiteX2" fmla="*/ 5462180 w 5462179"/>
                <a:gd name="connsiteY2" fmla="*/ 2591153 h 5182305"/>
                <a:gd name="connsiteX3" fmla="*/ 2731090 w 5462179"/>
                <a:gd name="connsiteY3" fmla="*/ 5182306 h 5182305"/>
                <a:gd name="connsiteX4" fmla="*/ 0 w 5462179"/>
                <a:gd name="connsiteY4" fmla="*/ 2591153 h 5182305"/>
                <a:gd name="connsiteX0" fmla="*/ 3658 w 5465838"/>
                <a:gd name="connsiteY0" fmla="*/ 2621696 h 5243392"/>
                <a:gd name="connsiteX1" fmla="*/ 2734748 w 5465838"/>
                <a:gd name="connsiteY1" fmla="*/ 30543 h 5243392"/>
                <a:gd name="connsiteX2" fmla="*/ 5465838 w 5465838"/>
                <a:gd name="connsiteY2" fmla="*/ 2621696 h 5243392"/>
                <a:gd name="connsiteX3" fmla="*/ 2734748 w 5465838"/>
                <a:gd name="connsiteY3" fmla="*/ 5212849 h 5243392"/>
                <a:gd name="connsiteX4" fmla="*/ 3658 w 5465838"/>
                <a:gd name="connsiteY4" fmla="*/ 2621696 h 5243392"/>
                <a:gd name="connsiteX0" fmla="*/ 3658 w 5526352"/>
                <a:gd name="connsiteY0" fmla="*/ 2621696 h 5271920"/>
                <a:gd name="connsiteX1" fmla="*/ 2734748 w 5526352"/>
                <a:gd name="connsiteY1" fmla="*/ 30543 h 5271920"/>
                <a:gd name="connsiteX2" fmla="*/ 5465838 w 5526352"/>
                <a:gd name="connsiteY2" fmla="*/ 2621696 h 5271920"/>
                <a:gd name="connsiteX3" fmla="*/ 2734748 w 5526352"/>
                <a:gd name="connsiteY3" fmla="*/ 5212849 h 5271920"/>
                <a:gd name="connsiteX4" fmla="*/ 3658 w 5526352"/>
                <a:gd name="connsiteY4" fmla="*/ 2621696 h 5271920"/>
                <a:gd name="connsiteX0" fmla="*/ 3658 w 5526352"/>
                <a:gd name="connsiteY0" fmla="*/ 2633837 h 5284061"/>
                <a:gd name="connsiteX1" fmla="*/ 2734748 w 5526352"/>
                <a:gd name="connsiteY1" fmla="*/ 42684 h 5284061"/>
                <a:gd name="connsiteX2" fmla="*/ 5465838 w 5526352"/>
                <a:gd name="connsiteY2" fmla="*/ 2633837 h 5284061"/>
                <a:gd name="connsiteX3" fmla="*/ 2734748 w 5526352"/>
                <a:gd name="connsiteY3" fmla="*/ 5224990 h 5284061"/>
                <a:gd name="connsiteX4" fmla="*/ 3658 w 5526352"/>
                <a:gd name="connsiteY4" fmla="*/ 2633837 h 5284061"/>
                <a:gd name="connsiteX0" fmla="*/ 2631 w 5821149"/>
                <a:gd name="connsiteY0" fmla="*/ 2633837 h 5284061"/>
                <a:gd name="connsiteX1" fmla="*/ 2733721 w 5821149"/>
                <a:gd name="connsiteY1" fmla="*/ 42684 h 5284061"/>
                <a:gd name="connsiteX2" fmla="*/ 5778710 w 5821149"/>
                <a:gd name="connsiteY2" fmla="*/ 2633837 h 5284061"/>
                <a:gd name="connsiteX3" fmla="*/ 2733721 w 5821149"/>
                <a:gd name="connsiteY3" fmla="*/ 5224990 h 5284061"/>
                <a:gd name="connsiteX4" fmla="*/ 2631 w 5821149"/>
                <a:gd name="connsiteY4" fmla="*/ 2633837 h 5284061"/>
                <a:gd name="connsiteX0" fmla="*/ 2631 w 5780970"/>
                <a:gd name="connsiteY0" fmla="*/ 2633837 h 5276759"/>
                <a:gd name="connsiteX1" fmla="*/ 2733721 w 5780970"/>
                <a:gd name="connsiteY1" fmla="*/ 42684 h 5276759"/>
                <a:gd name="connsiteX2" fmla="*/ 5778710 w 5780970"/>
                <a:gd name="connsiteY2" fmla="*/ 2633837 h 5276759"/>
                <a:gd name="connsiteX3" fmla="*/ 2733721 w 5780970"/>
                <a:gd name="connsiteY3" fmla="*/ 5224990 h 5276759"/>
                <a:gd name="connsiteX4" fmla="*/ 2631 w 5780970"/>
                <a:gd name="connsiteY4" fmla="*/ 2633837 h 5276759"/>
                <a:gd name="connsiteX0" fmla="*/ 2631 w 5778776"/>
                <a:gd name="connsiteY0" fmla="*/ 2629587 h 5272509"/>
                <a:gd name="connsiteX1" fmla="*/ 2733721 w 5778776"/>
                <a:gd name="connsiteY1" fmla="*/ 38434 h 5272509"/>
                <a:gd name="connsiteX2" fmla="*/ 5778710 w 5778776"/>
                <a:gd name="connsiteY2" fmla="*/ 2629587 h 5272509"/>
                <a:gd name="connsiteX3" fmla="*/ 2733721 w 5778776"/>
                <a:gd name="connsiteY3" fmla="*/ 5220740 h 5272509"/>
                <a:gd name="connsiteX4" fmla="*/ 2631 w 5778776"/>
                <a:gd name="connsiteY4" fmla="*/ 2629587 h 5272509"/>
                <a:gd name="connsiteX0" fmla="*/ 2631 w 5832841"/>
                <a:gd name="connsiteY0" fmla="*/ 323895 h 2945591"/>
                <a:gd name="connsiteX1" fmla="*/ 5778710 w 5832841"/>
                <a:gd name="connsiteY1" fmla="*/ 323895 h 2945591"/>
                <a:gd name="connsiteX2" fmla="*/ 2733721 w 5832841"/>
                <a:gd name="connsiteY2" fmla="*/ 2915048 h 2945591"/>
                <a:gd name="connsiteX3" fmla="*/ 2631 w 5832841"/>
                <a:gd name="connsiteY3" fmla="*/ 323895 h 2945591"/>
                <a:gd name="connsiteX0" fmla="*/ 72865 w 5903075"/>
                <a:gd name="connsiteY0" fmla="*/ 323895 h 2915048"/>
                <a:gd name="connsiteX1" fmla="*/ 5848944 w 5903075"/>
                <a:gd name="connsiteY1" fmla="*/ 323895 h 2915048"/>
                <a:gd name="connsiteX2" fmla="*/ 2803955 w 5903075"/>
                <a:gd name="connsiteY2" fmla="*/ 2915048 h 2915048"/>
                <a:gd name="connsiteX3" fmla="*/ 72865 w 5903075"/>
                <a:gd name="connsiteY3" fmla="*/ 323895 h 2915048"/>
                <a:gd name="connsiteX0" fmla="*/ 83388 w 5920845"/>
                <a:gd name="connsiteY0" fmla="*/ 323895 h 2915048"/>
                <a:gd name="connsiteX1" fmla="*/ 5859467 w 5920845"/>
                <a:gd name="connsiteY1" fmla="*/ 323895 h 2915048"/>
                <a:gd name="connsiteX2" fmla="*/ 2814478 w 5920845"/>
                <a:gd name="connsiteY2" fmla="*/ 2915048 h 2915048"/>
                <a:gd name="connsiteX3" fmla="*/ 83388 w 5920845"/>
                <a:gd name="connsiteY3" fmla="*/ 323895 h 2915048"/>
                <a:gd name="connsiteX0" fmla="*/ 58418 w 5553346"/>
                <a:gd name="connsiteY0" fmla="*/ 355675 h 2946856"/>
                <a:gd name="connsiteX1" fmla="*/ 5493303 w 5553346"/>
                <a:gd name="connsiteY1" fmla="*/ 301084 h 2946856"/>
                <a:gd name="connsiteX2" fmla="*/ 2789508 w 5553346"/>
                <a:gd name="connsiteY2" fmla="*/ 2946828 h 2946856"/>
                <a:gd name="connsiteX3" fmla="*/ 58418 w 5553346"/>
                <a:gd name="connsiteY3" fmla="*/ 355675 h 2946856"/>
                <a:gd name="connsiteX0" fmla="*/ 211 w 5435283"/>
                <a:gd name="connsiteY0" fmla="*/ 2872471 h 5463660"/>
                <a:gd name="connsiteX1" fmla="*/ 2868427 w 5435283"/>
                <a:gd name="connsiteY1" fmla="*/ 26 h 5463660"/>
                <a:gd name="connsiteX2" fmla="*/ 5435096 w 5435283"/>
                <a:gd name="connsiteY2" fmla="*/ 2817880 h 5463660"/>
                <a:gd name="connsiteX3" fmla="*/ 2731301 w 5435283"/>
                <a:gd name="connsiteY3" fmla="*/ 5463624 h 5463660"/>
                <a:gd name="connsiteX4" fmla="*/ 211 w 5435283"/>
                <a:gd name="connsiteY4" fmla="*/ 2872471 h 5463660"/>
                <a:gd name="connsiteX0" fmla="*/ 211 w 5513492"/>
                <a:gd name="connsiteY0" fmla="*/ 2933993 h 5525182"/>
                <a:gd name="connsiteX1" fmla="*/ 2868427 w 5513492"/>
                <a:gd name="connsiteY1" fmla="*/ 61548 h 5525182"/>
                <a:gd name="connsiteX2" fmla="*/ 4724522 w 5513492"/>
                <a:gd name="connsiteY2" fmla="*/ 1044187 h 5525182"/>
                <a:gd name="connsiteX3" fmla="*/ 5435096 w 5513492"/>
                <a:gd name="connsiteY3" fmla="*/ 2879402 h 5525182"/>
                <a:gd name="connsiteX4" fmla="*/ 2731301 w 5513492"/>
                <a:gd name="connsiteY4" fmla="*/ 5525146 h 5525182"/>
                <a:gd name="connsiteX5" fmla="*/ 211 w 5513492"/>
                <a:gd name="connsiteY5" fmla="*/ 2933993 h 5525182"/>
                <a:gd name="connsiteX0" fmla="*/ 9 w 5513290"/>
                <a:gd name="connsiteY0" fmla="*/ 2731475 h 5322663"/>
                <a:gd name="connsiteX1" fmla="*/ 2759043 w 5513290"/>
                <a:gd name="connsiteY1" fmla="*/ 77394 h 5322663"/>
                <a:gd name="connsiteX2" fmla="*/ 4724320 w 5513290"/>
                <a:gd name="connsiteY2" fmla="*/ 841669 h 5322663"/>
                <a:gd name="connsiteX3" fmla="*/ 5434894 w 5513290"/>
                <a:gd name="connsiteY3" fmla="*/ 2676884 h 5322663"/>
                <a:gd name="connsiteX4" fmla="*/ 2731099 w 5513290"/>
                <a:gd name="connsiteY4" fmla="*/ 5322628 h 5322663"/>
                <a:gd name="connsiteX5" fmla="*/ 9 w 5513290"/>
                <a:gd name="connsiteY5" fmla="*/ 2731475 h 5322663"/>
                <a:gd name="connsiteX0" fmla="*/ 9 w 5513290"/>
                <a:gd name="connsiteY0" fmla="*/ 2654743 h 5245931"/>
                <a:gd name="connsiteX1" fmla="*/ 2759043 w 5513290"/>
                <a:gd name="connsiteY1" fmla="*/ 662 h 5245931"/>
                <a:gd name="connsiteX2" fmla="*/ 4724320 w 5513290"/>
                <a:gd name="connsiteY2" fmla="*/ 764937 h 5245931"/>
                <a:gd name="connsiteX3" fmla="*/ 5434894 w 5513290"/>
                <a:gd name="connsiteY3" fmla="*/ 2600152 h 5245931"/>
                <a:gd name="connsiteX4" fmla="*/ 2731099 w 5513290"/>
                <a:gd name="connsiteY4" fmla="*/ 5245896 h 5245931"/>
                <a:gd name="connsiteX5" fmla="*/ 9 w 5513290"/>
                <a:gd name="connsiteY5" fmla="*/ 2654743 h 5245931"/>
                <a:gd name="connsiteX0" fmla="*/ 170 w 5513451"/>
                <a:gd name="connsiteY0" fmla="*/ 2668364 h 5259552"/>
                <a:gd name="connsiteX1" fmla="*/ 2854739 w 5513451"/>
                <a:gd name="connsiteY1" fmla="*/ 635 h 5259552"/>
                <a:gd name="connsiteX2" fmla="*/ 4724481 w 5513451"/>
                <a:gd name="connsiteY2" fmla="*/ 778558 h 5259552"/>
                <a:gd name="connsiteX3" fmla="*/ 5435055 w 5513451"/>
                <a:gd name="connsiteY3" fmla="*/ 2613773 h 5259552"/>
                <a:gd name="connsiteX4" fmla="*/ 2731260 w 5513451"/>
                <a:gd name="connsiteY4" fmla="*/ 5259517 h 5259552"/>
                <a:gd name="connsiteX5" fmla="*/ 170 w 5513451"/>
                <a:gd name="connsiteY5" fmla="*/ 2668364 h 5259552"/>
                <a:gd name="connsiteX0" fmla="*/ 56242 w 5569523"/>
                <a:gd name="connsiteY0" fmla="*/ 2668364 h 5259550"/>
                <a:gd name="connsiteX1" fmla="*/ 1095658 w 5569523"/>
                <a:gd name="connsiteY1" fmla="*/ 737615 h 5259550"/>
                <a:gd name="connsiteX2" fmla="*/ 2910811 w 5569523"/>
                <a:gd name="connsiteY2" fmla="*/ 635 h 5259550"/>
                <a:gd name="connsiteX3" fmla="*/ 4780553 w 5569523"/>
                <a:gd name="connsiteY3" fmla="*/ 778558 h 5259550"/>
                <a:gd name="connsiteX4" fmla="*/ 5491127 w 5569523"/>
                <a:gd name="connsiteY4" fmla="*/ 2613773 h 5259550"/>
                <a:gd name="connsiteX5" fmla="*/ 2787332 w 5569523"/>
                <a:gd name="connsiteY5" fmla="*/ 5259517 h 5259550"/>
                <a:gd name="connsiteX6" fmla="*/ 56242 w 5569523"/>
                <a:gd name="connsiteY6" fmla="*/ 2668364 h 5259550"/>
                <a:gd name="connsiteX0" fmla="*/ 16368 w 5529649"/>
                <a:gd name="connsiteY0" fmla="*/ 2668364 h 5469767"/>
                <a:gd name="connsiteX1" fmla="*/ 1055784 w 5529649"/>
                <a:gd name="connsiteY1" fmla="*/ 737615 h 5469767"/>
                <a:gd name="connsiteX2" fmla="*/ 2870937 w 5529649"/>
                <a:gd name="connsiteY2" fmla="*/ 635 h 5469767"/>
                <a:gd name="connsiteX3" fmla="*/ 4740679 w 5529649"/>
                <a:gd name="connsiteY3" fmla="*/ 778558 h 5469767"/>
                <a:gd name="connsiteX4" fmla="*/ 5451253 w 5529649"/>
                <a:gd name="connsiteY4" fmla="*/ 2613773 h 5469767"/>
                <a:gd name="connsiteX5" fmla="*/ 2747458 w 5529649"/>
                <a:gd name="connsiteY5" fmla="*/ 5259517 h 5469767"/>
                <a:gd name="connsiteX6" fmla="*/ 591760 w 5529649"/>
                <a:gd name="connsiteY6" fmla="*/ 5009364 h 5469767"/>
                <a:gd name="connsiteX7" fmla="*/ 16368 w 5529649"/>
                <a:gd name="connsiteY7" fmla="*/ 2668364 h 5469767"/>
                <a:gd name="connsiteX0" fmla="*/ 16368 w 5825668"/>
                <a:gd name="connsiteY0" fmla="*/ 2668364 h 5313317"/>
                <a:gd name="connsiteX1" fmla="*/ 1055784 w 5825668"/>
                <a:gd name="connsiteY1" fmla="*/ 737615 h 5313317"/>
                <a:gd name="connsiteX2" fmla="*/ 2870937 w 5825668"/>
                <a:gd name="connsiteY2" fmla="*/ 635 h 5313317"/>
                <a:gd name="connsiteX3" fmla="*/ 4740679 w 5825668"/>
                <a:gd name="connsiteY3" fmla="*/ 778558 h 5313317"/>
                <a:gd name="connsiteX4" fmla="*/ 5451253 w 5825668"/>
                <a:gd name="connsiteY4" fmla="*/ 2613773 h 5313317"/>
                <a:gd name="connsiteX5" fmla="*/ 5682375 w 5825668"/>
                <a:gd name="connsiteY5" fmla="*/ 4777353 h 5313317"/>
                <a:gd name="connsiteX6" fmla="*/ 2747458 w 5825668"/>
                <a:gd name="connsiteY6" fmla="*/ 5259517 h 5313317"/>
                <a:gd name="connsiteX7" fmla="*/ 591760 w 5825668"/>
                <a:gd name="connsiteY7" fmla="*/ 5009364 h 5313317"/>
                <a:gd name="connsiteX8" fmla="*/ 16368 w 5825668"/>
                <a:gd name="connsiteY8" fmla="*/ 2668364 h 5313317"/>
                <a:gd name="connsiteX0" fmla="*/ 5588 w 5814888"/>
                <a:gd name="connsiteY0" fmla="*/ 2668364 h 5313317"/>
                <a:gd name="connsiteX1" fmla="*/ 812992 w 5814888"/>
                <a:gd name="connsiteY1" fmla="*/ 770949 h 5313317"/>
                <a:gd name="connsiteX2" fmla="*/ 2860157 w 5814888"/>
                <a:gd name="connsiteY2" fmla="*/ 635 h 5313317"/>
                <a:gd name="connsiteX3" fmla="*/ 4729899 w 5814888"/>
                <a:gd name="connsiteY3" fmla="*/ 778558 h 5313317"/>
                <a:gd name="connsiteX4" fmla="*/ 5440473 w 5814888"/>
                <a:gd name="connsiteY4" fmla="*/ 2613773 h 5313317"/>
                <a:gd name="connsiteX5" fmla="*/ 5671595 w 5814888"/>
                <a:gd name="connsiteY5" fmla="*/ 4777353 h 5313317"/>
                <a:gd name="connsiteX6" fmla="*/ 2736678 w 5814888"/>
                <a:gd name="connsiteY6" fmla="*/ 5259517 h 5313317"/>
                <a:gd name="connsiteX7" fmla="*/ 580980 w 5814888"/>
                <a:gd name="connsiteY7" fmla="*/ 5009364 h 5313317"/>
                <a:gd name="connsiteX8" fmla="*/ 5588 w 5814888"/>
                <a:gd name="connsiteY8" fmla="*/ 2668364 h 5313317"/>
                <a:gd name="connsiteX0" fmla="*/ 5588 w 5814888"/>
                <a:gd name="connsiteY0" fmla="*/ 2579696 h 5224649"/>
                <a:gd name="connsiteX1" fmla="*/ 812992 w 5814888"/>
                <a:gd name="connsiteY1" fmla="*/ 682281 h 5224649"/>
                <a:gd name="connsiteX2" fmla="*/ 2723680 w 5814888"/>
                <a:gd name="connsiteY2" fmla="*/ 856 h 5224649"/>
                <a:gd name="connsiteX3" fmla="*/ 4729899 w 5814888"/>
                <a:gd name="connsiteY3" fmla="*/ 689890 h 5224649"/>
                <a:gd name="connsiteX4" fmla="*/ 5440473 w 5814888"/>
                <a:gd name="connsiteY4" fmla="*/ 2525105 h 5224649"/>
                <a:gd name="connsiteX5" fmla="*/ 5671595 w 5814888"/>
                <a:gd name="connsiteY5" fmla="*/ 4688685 h 5224649"/>
                <a:gd name="connsiteX6" fmla="*/ 2736678 w 5814888"/>
                <a:gd name="connsiteY6" fmla="*/ 5170849 h 5224649"/>
                <a:gd name="connsiteX7" fmla="*/ 580980 w 5814888"/>
                <a:gd name="connsiteY7" fmla="*/ 4920696 h 5224649"/>
                <a:gd name="connsiteX8" fmla="*/ 5588 w 5814888"/>
                <a:gd name="connsiteY8" fmla="*/ 2579696 h 5224649"/>
                <a:gd name="connsiteX0" fmla="*/ 5588 w 5801518"/>
                <a:gd name="connsiteY0" fmla="*/ 2579696 h 5224649"/>
                <a:gd name="connsiteX1" fmla="*/ 812992 w 5801518"/>
                <a:gd name="connsiteY1" fmla="*/ 682281 h 5224649"/>
                <a:gd name="connsiteX2" fmla="*/ 2723680 w 5801518"/>
                <a:gd name="connsiteY2" fmla="*/ 856 h 5224649"/>
                <a:gd name="connsiteX3" fmla="*/ 4729899 w 5801518"/>
                <a:gd name="connsiteY3" fmla="*/ 689890 h 5224649"/>
                <a:gd name="connsiteX4" fmla="*/ 5331291 w 5801518"/>
                <a:gd name="connsiteY4" fmla="*/ 2558438 h 5224649"/>
                <a:gd name="connsiteX5" fmla="*/ 5671595 w 5801518"/>
                <a:gd name="connsiteY5" fmla="*/ 4688685 h 5224649"/>
                <a:gd name="connsiteX6" fmla="*/ 2736678 w 5801518"/>
                <a:gd name="connsiteY6" fmla="*/ 5170849 h 5224649"/>
                <a:gd name="connsiteX7" fmla="*/ 580980 w 5801518"/>
                <a:gd name="connsiteY7" fmla="*/ 4920696 h 5224649"/>
                <a:gd name="connsiteX8" fmla="*/ 5588 w 5801518"/>
                <a:gd name="connsiteY8" fmla="*/ 2579696 h 5224649"/>
                <a:gd name="connsiteX0" fmla="*/ 5588 w 6293186"/>
                <a:gd name="connsiteY0" fmla="*/ 2579696 h 5227733"/>
                <a:gd name="connsiteX1" fmla="*/ 812992 w 6293186"/>
                <a:gd name="connsiteY1" fmla="*/ 682281 h 5227733"/>
                <a:gd name="connsiteX2" fmla="*/ 2723680 w 6293186"/>
                <a:gd name="connsiteY2" fmla="*/ 856 h 5227733"/>
                <a:gd name="connsiteX3" fmla="*/ 4729899 w 6293186"/>
                <a:gd name="connsiteY3" fmla="*/ 689890 h 5227733"/>
                <a:gd name="connsiteX4" fmla="*/ 5331291 w 6293186"/>
                <a:gd name="connsiteY4" fmla="*/ 2558438 h 5227733"/>
                <a:gd name="connsiteX5" fmla="*/ 6203858 w 6293186"/>
                <a:gd name="connsiteY5" fmla="*/ 4644241 h 5227733"/>
                <a:gd name="connsiteX6" fmla="*/ 2736678 w 6293186"/>
                <a:gd name="connsiteY6" fmla="*/ 5170849 h 5227733"/>
                <a:gd name="connsiteX7" fmla="*/ 580980 w 6293186"/>
                <a:gd name="connsiteY7" fmla="*/ 4920696 h 5227733"/>
                <a:gd name="connsiteX8" fmla="*/ 5588 w 6293186"/>
                <a:gd name="connsiteY8" fmla="*/ 2579696 h 5227733"/>
                <a:gd name="connsiteX0" fmla="*/ 6344 w 6293942"/>
                <a:gd name="connsiteY0" fmla="*/ 2579696 h 5355619"/>
                <a:gd name="connsiteX1" fmla="*/ 813748 w 6293942"/>
                <a:gd name="connsiteY1" fmla="*/ 682281 h 5355619"/>
                <a:gd name="connsiteX2" fmla="*/ 2724436 w 6293942"/>
                <a:gd name="connsiteY2" fmla="*/ 856 h 5355619"/>
                <a:gd name="connsiteX3" fmla="*/ 4730655 w 6293942"/>
                <a:gd name="connsiteY3" fmla="*/ 689890 h 5355619"/>
                <a:gd name="connsiteX4" fmla="*/ 5332047 w 6293942"/>
                <a:gd name="connsiteY4" fmla="*/ 2558438 h 5355619"/>
                <a:gd name="connsiteX5" fmla="*/ 6204614 w 6293942"/>
                <a:gd name="connsiteY5" fmla="*/ 4644241 h 5355619"/>
                <a:gd name="connsiteX6" fmla="*/ 2737434 w 6293942"/>
                <a:gd name="connsiteY6" fmla="*/ 5170849 h 5355619"/>
                <a:gd name="connsiteX7" fmla="*/ 1182237 w 6293942"/>
                <a:gd name="connsiteY7" fmla="*/ 5131805 h 5355619"/>
                <a:gd name="connsiteX8" fmla="*/ 6344 w 6293942"/>
                <a:gd name="connsiteY8" fmla="*/ 2579696 h 5355619"/>
                <a:gd name="connsiteX0" fmla="*/ 6344 w 6293942"/>
                <a:gd name="connsiteY0" fmla="*/ 2579696 h 5351923"/>
                <a:gd name="connsiteX1" fmla="*/ 813748 w 6293942"/>
                <a:gd name="connsiteY1" fmla="*/ 682281 h 5351923"/>
                <a:gd name="connsiteX2" fmla="*/ 2724436 w 6293942"/>
                <a:gd name="connsiteY2" fmla="*/ 856 h 5351923"/>
                <a:gd name="connsiteX3" fmla="*/ 4730655 w 6293942"/>
                <a:gd name="connsiteY3" fmla="*/ 689890 h 5351923"/>
                <a:gd name="connsiteX4" fmla="*/ 5332047 w 6293942"/>
                <a:gd name="connsiteY4" fmla="*/ 2558438 h 5351923"/>
                <a:gd name="connsiteX5" fmla="*/ 6204614 w 6293942"/>
                <a:gd name="connsiteY5" fmla="*/ 4644241 h 5351923"/>
                <a:gd name="connsiteX6" fmla="*/ 3569947 w 6293942"/>
                <a:gd name="connsiteY6" fmla="*/ 5159739 h 5351923"/>
                <a:gd name="connsiteX7" fmla="*/ 1182237 w 6293942"/>
                <a:gd name="connsiteY7" fmla="*/ 5131805 h 5351923"/>
                <a:gd name="connsiteX8" fmla="*/ 6344 w 6293942"/>
                <a:gd name="connsiteY8" fmla="*/ 2579696 h 5351923"/>
                <a:gd name="connsiteX0" fmla="*/ 6344 w 5562859"/>
                <a:gd name="connsiteY0" fmla="*/ 2579696 h 5351923"/>
                <a:gd name="connsiteX1" fmla="*/ 813748 w 5562859"/>
                <a:gd name="connsiteY1" fmla="*/ 682281 h 5351923"/>
                <a:gd name="connsiteX2" fmla="*/ 2724436 w 5562859"/>
                <a:gd name="connsiteY2" fmla="*/ 856 h 5351923"/>
                <a:gd name="connsiteX3" fmla="*/ 4730655 w 5562859"/>
                <a:gd name="connsiteY3" fmla="*/ 689890 h 5351923"/>
                <a:gd name="connsiteX4" fmla="*/ 5332047 w 5562859"/>
                <a:gd name="connsiteY4" fmla="*/ 2558438 h 5351923"/>
                <a:gd name="connsiteX5" fmla="*/ 5340692 w 5562859"/>
                <a:gd name="connsiteY5" fmla="*/ 4764253 h 5351923"/>
                <a:gd name="connsiteX6" fmla="*/ 3569947 w 5562859"/>
                <a:gd name="connsiteY6" fmla="*/ 5159739 h 5351923"/>
                <a:gd name="connsiteX7" fmla="*/ 1182237 w 5562859"/>
                <a:gd name="connsiteY7" fmla="*/ 5131805 h 5351923"/>
                <a:gd name="connsiteX8" fmla="*/ 6344 w 5562859"/>
                <a:gd name="connsiteY8" fmla="*/ 2579696 h 5351923"/>
                <a:gd name="connsiteX0" fmla="*/ 218699 w 5775214"/>
                <a:gd name="connsiteY0" fmla="*/ 2579696 h 5372484"/>
                <a:gd name="connsiteX1" fmla="*/ 1026103 w 5775214"/>
                <a:gd name="connsiteY1" fmla="*/ 682281 h 5372484"/>
                <a:gd name="connsiteX2" fmla="*/ 2936791 w 5775214"/>
                <a:gd name="connsiteY2" fmla="*/ 856 h 5372484"/>
                <a:gd name="connsiteX3" fmla="*/ 4943010 w 5775214"/>
                <a:gd name="connsiteY3" fmla="*/ 689890 h 5372484"/>
                <a:gd name="connsiteX4" fmla="*/ 5544402 w 5775214"/>
                <a:gd name="connsiteY4" fmla="*/ 2558438 h 5372484"/>
                <a:gd name="connsiteX5" fmla="*/ 5553047 w 5775214"/>
                <a:gd name="connsiteY5" fmla="*/ 4764253 h 5372484"/>
                <a:gd name="connsiteX6" fmla="*/ 3782302 w 5775214"/>
                <a:gd name="connsiteY6" fmla="*/ 5159739 h 5372484"/>
                <a:gd name="connsiteX7" fmla="*/ 242690 w 5775214"/>
                <a:gd name="connsiteY7" fmla="*/ 5161807 h 5372484"/>
                <a:gd name="connsiteX8" fmla="*/ 218699 w 5775214"/>
                <a:gd name="connsiteY8" fmla="*/ 2579696 h 5372484"/>
                <a:gd name="connsiteX0" fmla="*/ 218699 w 5548859"/>
                <a:gd name="connsiteY0" fmla="*/ 2579696 h 5406506"/>
                <a:gd name="connsiteX1" fmla="*/ 1026103 w 5548859"/>
                <a:gd name="connsiteY1" fmla="*/ 682281 h 5406506"/>
                <a:gd name="connsiteX2" fmla="*/ 2936791 w 5548859"/>
                <a:gd name="connsiteY2" fmla="*/ 856 h 5406506"/>
                <a:gd name="connsiteX3" fmla="*/ 4943010 w 5548859"/>
                <a:gd name="connsiteY3" fmla="*/ 689890 h 5406506"/>
                <a:gd name="connsiteX4" fmla="*/ 5544402 w 5548859"/>
                <a:gd name="connsiteY4" fmla="*/ 2558438 h 5406506"/>
                <a:gd name="connsiteX5" fmla="*/ 5073088 w 5548859"/>
                <a:gd name="connsiteY5" fmla="*/ 5244301 h 5406506"/>
                <a:gd name="connsiteX6" fmla="*/ 3782302 w 5548859"/>
                <a:gd name="connsiteY6" fmla="*/ 5159739 h 5406506"/>
                <a:gd name="connsiteX7" fmla="*/ 242690 w 5548859"/>
                <a:gd name="connsiteY7" fmla="*/ 5161807 h 5406506"/>
                <a:gd name="connsiteX8" fmla="*/ 218699 w 5548859"/>
                <a:gd name="connsiteY8" fmla="*/ 2579696 h 5406506"/>
                <a:gd name="connsiteX0" fmla="*/ 7272 w 5337432"/>
                <a:gd name="connsiteY0" fmla="*/ 2579696 h 5406506"/>
                <a:gd name="connsiteX1" fmla="*/ 814676 w 5337432"/>
                <a:gd name="connsiteY1" fmla="*/ 682281 h 5406506"/>
                <a:gd name="connsiteX2" fmla="*/ 2725364 w 5337432"/>
                <a:gd name="connsiteY2" fmla="*/ 856 h 5406506"/>
                <a:gd name="connsiteX3" fmla="*/ 4731583 w 5337432"/>
                <a:gd name="connsiteY3" fmla="*/ 689890 h 5406506"/>
                <a:gd name="connsiteX4" fmla="*/ 5332975 w 5337432"/>
                <a:gd name="connsiteY4" fmla="*/ 2558438 h 5406506"/>
                <a:gd name="connsiteX5" fmla="*/ 4861661 w 5337432"/>
                <a:gd name="connsiteY5" fmla="*/ 5244301 h 5406506"/>
                <a:gd name="connsiteX6" fmla="*/ 3570875 w 5337432"/>
                <a:gd name="connsiteY6" fmla="*/ 5159739 h 5406506"/>
                <a:gd name="connsiteX7" fmla="*/ 559216 w 5337432"/>
                <a:gd name="connsiteY7" fmla="*/ 5071797 h 5406506"/>
                <a:gd name="connsiteX8" fmla="*/ 7272 w 5337432"/>
                <a:gd name="connsiteY8" fmla="*/ 2579696 h 5406506"/>
                <a:gd name="connsiteX0" fmla="*/ 57432 w 5457451"/>
                <a:gd name="connsiteY0" fmla="*/ 2579696 h 5492575"/>
                <a:gd name="connsiteX1" fmla="*/ 864836 w 5457451"/>
                <a:gd name="connsiteY1" fmla="*/ 682281 h 5492575"/>
                <a:gd name="connsiteX2" fmla="*/ 2775524 w 5457451"/>
                <a:gd name="connsiteY2" fmla="*/ 856 h 5492575"/>
                <a:gd name="connsiteX3" fmla="*/ 4781743 w 5457451"/>
                <a:gd name="connsiteY3" fmla="*/ 689890 h 5492575"/>
                <a:gd name="connsiteX4" fmla="*/ 5383135 w 5457451"/>
                <a:gd name="connsiteY4" fmla="*/ 2558438 h 5492575"/>
                <a:gd name="connsiteX5" fmla="*/ 4911821 w 5457451"/>
                <a:gd name="connsiteY5" fmla="*/ 5244301 h 5492575"/>
                <a:gd name="connsiteX6" fmla="*/ 609376 w 5457451"/>
                <a:gd name="connsiteY6" fmla="*/ 5071797 h 5492575"/>
                <a:gd name="connsiteX7" fmla="*/ 57432 w 5457451"/>
                <a:gd name="connsiteY7" fmla="*/ 2579696 h 549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57451" h="5492575">
                  <a:moveTo>
                    <a:pt x="57432" y="2579696"/>
                  </a:moveTo>
                  <a:cubicBezTo>
                    <a:pt x="100009" y="1848110"/>
                    <a:pt x="389075" y="1126902"/>
                    <a:pt x="864836" y="682281"/>
                  </a:cubicBezTo>
                  <a:cubicBezTo>
                    <a:pt x="1340597" y="237660"/>
                    <a:pt x="2181847" y="19053"/>
                    <a:pt x="2775524" y="856"/>
                  </a:cubicBezTo>
                  <a:cubicBezTo>
                    <a:pt x="3574282" y="-16136"/>
                    <a:pt x="4353965" y="220248"/>
                    <a:pt x="4781743" y="689890"/>
                  </a:cubicBezTo>
                  <a:cubicBezTo>
                    <a:pt x="5209521" y="1159532"/>
                    <a:pt x="5361455" y="1799369"/>
                    <a:pt x="5383135" y="2558438"/>
                  </a:cubicBezTo>
                  <a:cubicBezTo>
                    <a:pt x="5404815" y="3317507"/>
                    <a:pt x="5707447" y="4825408"/>
                    <a:pt x="4911821" y="5244301"/>
                  </a:cubicBezTo>
                  <a:cubicBezTo>
                    <a:pt x="4116195" y="5663194"/>
                    <a:pt x="1418441" y="5515898"/>
                    <a:pt x="609376" y="5071797"/>
                  </a:cubicBezTo>
                  <a:cubicBezTo>
                    <a:pt x="-199689" y="4627696"/>
                    <a:pt x="14855" y="3311282"/>
                    <a:pt x="57432" y="2579696"/>
                  </a:cubicBezTo>
                  <a:close/>
                </a:path>
              </a:pathLst>
            </a:custGeom>
            <a:solidFill>
              <a:srgbClr val="EBC6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</p:grpSp>
      <p:pic>
        <p:nvPicPr>
          <p:cNvPr id="105" name="Kép 1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1237" y="5549582"/>
            <a:ext cx="1329559" cy="1309382"/>
          </a:xfrm>
          <a:prstGeom prst="rect">
            <a:avLst/>
          </a:prstGeom>
        </p:spPr>
      </p:pic>
      <p:sp>
        <p:nvSpPr>
          <p:cNvPr id="112" name="Lekerekített téglalap 111"/>
          <p:cNvSpPr/>
          <p:nvPr/>
        </p:nvSpPr>
        <p:spPr>
          <a:xfrm>
            <a:off x="6779985" y="4546021"/>
            <a:ext cx="4886497" cy="9081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sz="2400" dirty="0">
                <a:solidFill>
                  <a:srgbClr val="AA7757"/>
                </a:solidFill>
              </a:rPr>
              <a:t>B</a:t>
            </a:r>
            <a:r>
              <a:rPr lang="hu-HU" sz="2400" dirty="0" smtClean="0">
                <a:solidFill>
                  <a:srgbClr val="AA7757"/>
                </a:solidFill>
              </a:rPr>
              <a:t>edobja minden vagyonát a templomi  </a:t>
            </a:r>
            <a:r>
              <a:rPr lang="hu-HU" sz="2400" dirty="0">
                <a:solidFill>
                  <a:srgbClr val="AA7757"/>
                </a:solidFill>
              </a:rPr>
              <a:t>perselybe Istennek.</a:t>
            </a:r>
            <a:endParaRPr lang="hu-HU" sz="2000" dirty="0">
              <a:solidFill>
                <a:schemeClr val="tx1"/>
              </a:solidFill>
            </a:endParaRPr>
          </a:p>
          <a:p>
            <a:endParaRPr lang="hu-HU" sz="2400" dirty="0" smtClean="0">
              <a:solidFill>
                <a:schemeClr val="tx1"/>
              </a:solidFill>
            </a:endParaRPr>
          </a:p>
          <a:p>
            <a:endParaRPr lang="hu-HU" sz="2400" dirty="0" smtClean="0">
              <a:solidFill>
                <a:schemeClr val="tx1"/>
              </a:solidFill>
            </a:endParaRPr>
          </a:p>
        </p:txBody>
      </p:sp>
      <p:sp>
        <p:nvSpPr>
          <p:cNvPr id="113" name="Lekerekített téglalap 112"/>
          <p:cNvSpPr/>
          <p:nvPr/>
        </p:nvSpPr>
        <p:spPr>
          <a:xfrm>
            <a:off x="7200365" y="2094697"/>
            <a:ext cx="1805158" cy="8631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200" dirty="0" smtClean="0">
                <a:solidFill>
                  <a:schemeClr val="tx1"/>
                </a:solidFill>
              </a:rPr>
              <a:t>Dehogy! Mást tesz.</a:t>
            </a:r>
            <a:endParaRPr lang="hu-HU" sz="2200" dirty="0">
              <a:solidFill>
                <a:schemeClr val="tx1"/>
              </a:solidFill>
            </a:endParaRPr>
          </a:p>
        </p:txBody>
      </p:sp>
      <p:sp>
        <p:nvSpPr>
          <p:cNvPr id="280" name="Lekerekített téglalap 279"/>
          <p:cNvSpPr/>
          <p:nvPr/>
        </p:nvSpPr>
        <p:spPr>
          <a:xfrm>
            <a:off x="298440" y="136166"/>
            <a:ext cx="2779392" cy="1655018"/>
          </a:xfrm>
          <a:prstGeom prst="roundRect">
            <a:avLst/>
          </a:prstGeom>
          <a:solidFill>
            <a:srgbClr val="AA7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prstClr val="white"/>
                </a:solidFill>
              </a:rPr>
              <a:t>De miért jött az özvegy a templomba?</a:t>
            </a:r>
          </a:p>
        </p:txBody>
      </p:sp>
    </p:spTree>
    <p:extLst>
      <p:ext uri="{BB962C8B-B14F-4D97-AF65-F5344CB8AC3E}">
        <p14:creationId xmlns:p14="http://schemas.microsoft.com/office/powerpoint/2010/main" val="163558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092 L -2.08333E-6 -0.00023 C -0.02031 -0.0581 -0.01992 -0.1824 -0.09922 -0.1787 C -0.17422 -0.17523 -0.13815 0.04723 -0.13815 0.2426 " pathEditMode="relative" rAng="0" ptsTypes="AAAA">
                                      <p:cBhvr>
                                        <p:cTn id="4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328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9" grpId="0" animBg="1"/>
      <p:bldP spid="110" grpId="0" animBg="1"/>
      <p:bldP spid="111" grpId="0" animBg="1"/>
      <p:bldP spid="103" grpId="0" animBg="1"/>
      <p:bldP spid="112" grpId="0" animBg="1"/>
      <p:bldP spid="113" grpId="0" animBg="1"/>
      <p:bldP spid="2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Ellipszis 375"/>
          <p:cNvSpPr/>
          <p:nvPr/>
        </p:nvSpPr>
        <p:spPr>
          <a:xfrm>
            <a:off x="-68567" y="462578"/>
            <a:ext cx="12192000" cy="6489469"/>
          </a:xfrm>
          <a:custGeom>
            <a:avLst/>
            <a:gdLst>
              <a:gd name="connsiteX0" fmla="*/ 0 w 11449627"/>
              <a:gd name="connsiteY0" fmla="*/ 3539540 h 7079079"/>
              <a:gd name="connsiteX1" fmla="*/ 5724814 w 11449627"/>
              <a:gd name="connsiteY1" fmla="*/ 0 h 7079079"/>
              <a:gd name="connsiteX2" fmla="*/ 11449628 w 11449627"/>
              <a:gd name="connsiteY2" fmla="*/ 3539540 h 7079079"/>
              <a:gd name="connsiteX3" fmla="*/ 5724814 w 11449627"/>
              <a:gd name="connsiteY3" fmla="*/ 7079080 h 7079079"/>
              <a:gd name="connsiteX4" fmla="*/ 0 w 11449627"/>
              <a:gd name="connsiteY4" fmla="*/ 3539540 h 7079079"/>
              <a:gd name="connsiteX0" fmla="*/ 933 w 11450561"/>
              <a:gd name="connsiteY0" fmla="*/ 2015540 h 5555080"/>
              <a:gd name="connsiteX1" fmla="*/ 5401897 w 11450561"/>
              <a:gd name="connsiteY1" fmla="*/ 0 h 5555080"/>
              <a:gd name="connsiteX2" fmla="*/ 11450561 w 11450561"/>
              <a:gd name="connsiteY2" fmla="*/ 2015540 h 5555080"/>
              <a:gd name="connsiteX3" fmla="*/ 5725747 w 11450561"/>
              <a:gd name="connsiteY3" fmla="*/ 5555080 h 5555080"/>
              <a:gd name="connsiteX4" fmla="*/ 933 w 11450561"/>
              <a:gd name="connsiteY4" fmla="*/ 2015540 h 5555080"/>
              <a:gd name="connsiteX0" fmla="*/ 728 w 11450356"/>
              <a:gd name="connsiteY0" fmla="*/ 2591507 h 6131047"/>
              <a:gd name="connsiteX1" fmla="*/ 5401692 w 11450356"/>
              <a:gd name="connsiteY1" fmla="*/ 575967 h 6131047"/>
              <a:gd name="connsiteX2" fmla="*/ 11450356 w 11450356"/>
              <a:gd name="connsiteY2" fmla="*/ 2591507 h 6131047"/>
              <a:gd name="connsiteX3" fmla="*/ 5725542 w 11450356"/>
              <a:gd name="connsiteY3" fmla="*/ 6131047 h 6131047"/>
              <a:gd name="connsiteX4" fmla="*/ 728 w 11450356"/>
              <a:gd name="connsiteY4" fmla="*/ 2591507 h 6131047"/>
              <a:gd name="connsiteX0" fmla="*/ 84126 w 11533754"/>
              <a:gd name="connsiteY0" fmla="*/ 2279817 h 5819357"/>
              <a:gd name="connsiteX1" fmla="*/ 2601962 w 11533754"/>
              <a:gd name="connsiteY1" fmla="*/ 242734 h 5819357"/>
              <a:gd name="connsiteX2" fmla="*/ 5485090 w 11533754"/>
              <a:gd name="connsiteY2" fmla="*/ 264277 h 5819357"/>
              <a:gd name="connsiteX3" fmla="*/ 11533754 w 11533754"/>
              <a:gd name="connsiteY3" fmla="*/ 2279817 h 5819357"/>
              <a:gd name="connsiteX4" fmla="*/ 5808940 w 11533754"/>
              <a:gd name="connsiteY4" fmla="*/ 5819357 h 5819357"/>
              <a:gd name="connsiteX5" fmla="*/ 84126 w 11533754"/>
              <a:gd name="connsiteY5" fmla="*/ 2279817 h 5819357"/>
              <a:gd name="connsiteX0" fmla="*/ 84126 w 11546209"/>
              <a:gd name="connsiteY0" fmla="*/ 2189285 h 5728825"/>
              <a:gd name="connsiteX1" fmla="*/ 2601962 w 11546209"/>
              <a:gd name="connsiteY1" fmla="*/ 152202 h 5728825"/>
              <a:gd name="connsiteX2" fmla="*/ 5485090 w 11546209"/>
              <a:gd name="connsiteY2" fmla="*/ 173745 h 5728825"/>
              <a:gd name="connsiteX3" fmla="*/ 7288262 w 11546209"/>
              <a:gd name="connsiteY3" fmla="*/ 380802 h 5728825"/>
              <a:gd name="connsiteX4" fmla="*/ 11533754 w 11546209"/>
              <a:gd name="connsiteY4" fmla="*/ 2189285 h 5728825"/>
              <a:gd name="connsiteX5" fmla="*/ 5808940 w 11546209"/>
              <a:gd name="connsiteY5" fmla="*/ 5728825 h 5728825"/>
              <a:gd name="connsiteX6" fmla="*/ 84126 w 11546209"/>
              <a:gd name="connsiteY6" fmla="*/ 2189285 h 5728825"/>
              <a:gd name="connsiteX0" fmla="*/ 84126 w 11559796"/>
              <a:gd name="connsiteY0" fmla="*/ 2181660 h 5721200"/>
              <a:gd name="connsiteX1" fmla="*/ 2601962 w 11559796"/>
              <a:gd name="connsiteY1" fmla="*/ 144577 h 5721200"/>
              <a:gd name="connsiteX2" fmla="*/ 5485090 w 11559796"/>
              <a:gd name="connsiteY2" fmla="*/ 166120 h 5721200"/>
              <a:gd name="connsiteX3" fmla="*/ 9212312 w 11559796"/>
              <a:gd name="connsiteY3" fmla="*/ 163627 h 5721200"/>
              <a:gd name="connsiteX4" fmla="*/ 11533754 w 11559796"/>
              <a:gd name="connsiteY4" fmla="*/ 2181660 h 5721200"/>
              <a:gd name="connsiteX5" fmla="*/ 5808940 w 11559796"/>
              <a:gd name="connsiteY5" fmla="*/ 5721200 h 5721200"/>
              <a:gd name="connsiteX6" fmla="*/ 84126 w 11559796"/>
              <a:gd name="connsiteY6" fmla="*/ 2181660 h 5721200"/>
              <a:gd name="connsiteX0" fmla="*/ 84126 w 11533844"/>
              <a:gd name="connsiteY0" fmla="*/ 2181660 h 5842024"/>
              <a:gd name="connsiteX1" fmla="*/ 2601962 w 11533844"/>
              <a:gd name="connsiteY1" fmla="*/ 144577 h 5842024"/>
              <a:gd name="connsiteX2" fmla="*/ 5485090 w 11533844"/>
              <a:gd name="connsiteY2" fmla="*/ 166120 h 5842024"/>
              <a:gd name="connsiteX3" fmla="*/ 9212312 w 11533844"/>
              <a:gd name="connsiteY3" fmla="*/ 163627 h 5842024"/>
              <a:gd name="connsiteX4" fmla="*/ 11533754 w 11533844"/>
              <a:gd name="connsiteY4" fmla="*/ 2181660 h 5842024"/>
              <a:gd name="connsiteX5" fmla="*/ 9136111 w 11533844"/>
              <a:gd name="connsiteY5" fmla="*/ 4754676 h 5842024"/>
              <a:gd name="connsiteX6" fmla="*/ 5808940 w 11533844"/>
              <a:gd name="connsiteY6" fmla="*/ 5721200 h 5842024"/>
              <a:gd name="connsiteX7" fmla="*/ 84126 w 11533844"/>
              <a:gd name="connsiteY7" fmla="*/ 2181660 h 5842024"/>
              <a:gd name="connsiteX0" fmla="*/ 84126 w 11533844"/>
              <a:gd name="connsiteY0" fmla="*/ 2181660 h 5754587"/>
              <a:gd name="connsiteX1" fmla="*/ 2601962 w 11533844"/>
              <a:gd name="connsiteY1" fmla="*/ 144577 h 5754587"/>
              <a:gd name="connsiteX2" fmla="*/ 5485090 w 11533844"/>
              <a:gd name="connsiteY2" fmla="*/ 166120 h 5754587"/>
              <a:gd name="connsiteX3" fmla="*/ 9212312 w 11533844"/>
              <a:gd name="connsiteY3" fmla="*/ 163627 h 5754587"/>
              <a:gd name="connsiteX4" fmla="*/ 11533754 w 11533844"/>
              <a:gd name="connsiteY4" fmla="*/ 2181660 h 5754587"/>
              <a:gd name="connsiteX5" fmla="*/ 9726661 w 11533844"/>
              <a:gd name="connsiteY5" fmla="*/ 3859326 h 5754587"/>
              <a:gd name="connsiteX6" fmla="*/ 5808940 w 11533844"/>
              <a:gd name="connsiteY6" fmla="*/ 5721200 h 5754587"/>
              <a:gd name="connsiteX7" fmla="*/ 84126 w 11533844"/>
              <a:gd name="connsiteY7" fmla="*/ 2181660 h 5754587"/>
              <a:gd name="connsiteX0" fmla="*/ 84126 w 12551976"/>
              <a:gd name="connsiteY0" fmla="*/ 2181660 h 5848431"/>
              <a:gd name="connsiteX1" fmla="*/ 2601962 w 12551976"/>
              <a:gd name="connsiteY1" fmla="*/ 144577 h 5848431"/>
              <a:gd name="connsiteX2" fmla="*/ 5485090 w 12551976"/>
              <a:gd name="connsiteY2" fmla="*/ 166120 h 5848431"/>
              <a:gd name="connsiteX3" fmla="*/ 9212312 w 12551976"/>
              <a:gd name="connsiteY3" fmla="*/ 163627 h 5848431"/>
              <a:gd name="connsiteX4" fmla="*/ 11533754 w 12551976"/>
              <a:gd name="connsiteY4" fmla="*/ 2181660 h 5848431"/>
              <a:gd name="connsiteX5" fmla="*/ 12260311 w 12551976"/>
              <a:gd name="connsiteY5" fmla="*/ 4792776 h 5848431"/>
              <a:gd name="connsiteX6" fmla="*/ 5808940 w 12551976"/>
              <a:gd name="connsiteY6" fmla="*/ 5721200 h 5848431"/>
              <a:gd name="connsiteX7" fmla="*/ 84126 w 12551976"/>
              <a:gd name="connsiteY7" fmla="*/ 2181660 h 5848431"/>
              <a:gd name="connsiteX0" fmla="*/ 84126 w 12260725"/>
              <a:gd name="connsiteY0" fmla="*/ 2181660 h 5848431"/>
              <a:gd name="connsiteX1" fmla="*/ 2601962 w 12260725"/>
              <a:gd name="connsiteY1" fmla="*/ 144577 h 5848431"/>
              <a:gd name="connsiteX2" fmla="*/ 5485090 w 12260725"/>
              <a:gd name="connsiteY2" fmla="*/ 166120 h 5848431"/>
              <a:gd name="connsiteX3" fmla="*/ 9212312 w 12260725"/>
              <a:gd name="connsiteY3" fmla="*/ 163627 h 5848431"/>
              <a:gd name="connsiteX4" fmla="*/ 11533754 w 12260725"/>
              <a:gd name="connsiteY4" fmla="*/ 2181660 h 5848431"/>
              <a:gd name="connsiteX5" fmla="*/ 12260311 w 12260725"/>
              <a:gd name="connsiteY5" fmla="*/ 4792776 h 5848431"/>
              <a:gd name="connsiteX6" fmla="*/ 5808940 w 12260725"/>
              <a:gd name="connsiteY6" fmla="*/ 5721200 h 5848431"/>
              <a:gd name="connsiteX7" fmla="*/ 84126 w 12260725"/>
              <a:gd name="connsiteY7" fmla="*/ 2181660 h 5848431"/>
              <a:gd name="connsiteX0" fmla="*/ 84126 w 12260725"/>
              <a:gd name="connsiteY0" fmla="*/ 2181660 h 5806879"/>
              <a:gd name="connsiteX1" fmla="*/ 2601962 w 12260725"/>
              <a:gd name="connsiteY1" fmla="*/ 144577 h 5806879"/>
              <a:gd name="connsiteX2" fmla="*/ 5485090 w 12260725"/>
              <a:gd name="connsiteY2" fmla="*/ 166120 h 5806879"/>
              <a:gd name="connsiteX3" fmla="*/ 9212312 w 12260725"/>
              <a:gd name="connsiteY3" fmla="*/ 163627 h 5806879"/>
              <a:gd name="connsiteX4" fmla="*/ 11533754 w 12260725"/>
              <a:gd name="connsiteY4" fmla="*/ 2181660 h 5806879"/>
              <a:gd name="connsiteX5" fmla="*/ 12260311 w 12260725"/>
              <a:gd name="connsiteY5" fmla="*/ 4792776 h 5806879"/>
              <a:gd name="connsiteX6" fmla="*/ 5808940 w 12260725"/>
              <a:gd name="connsiteY6" fmla="*/ 5721200 h 5806879"/>
              <a:gd name="connsiteX7" fmla="*/ 84126 w 12260725"/>
              <a:gd name="connsiteY7" fmla="*/ 2181660 h 5806879"/>
              <a:gd name="connsiteX0" fmla="*/ 2167 w 12178766"/>
              <a:gd name="connsiteY0" fmla="*/ 2181660 h 4996511"/>
              <a:gd name="connsiteX1" fmla="*/ 2520003 w 12178766"/>
              <a:gd name="connsiteY1" fmla="*/ 144577 h 4996511"/>
              <a:gd name="connsiteX2" fmla="*/ 5403131 w 12178766"/>
              <a:gd name="connsiteY2" fmla="*/ 166120 h 4996511"/>
              <a:gd name="connsiteX3" fmla="*/ 9130353 w 12178766"/>
              <a:gd name="connsiteY3" fmla="*/ 163627 h 4996511"/>
              <a:gd name="connsiteX4" fmla="*/ 11451795 w 12178766"/>
              <a:gd name="connsiteY4" fmla="*/ 2181660 h 4996511"/>
              <a:gd name="connsiteX5" fmla="*/ 12178352 w 12178766"/>
              <a:gd name="connsiteY5" fmla="*/ 4792776 h 4996511"/>
              <a:gd name="connsiteX6" fmla="*/ 2945681 w 12178766"/>
              <a:gd name="connsiteY6" fmla="*/ 4806800 h 4996511"/>
              <a:gd name="connsiteX7" fmla="*/ 2167 w 12178766"/>
              <a:gd name="connsiteY7" fmla="*/ 2181660 h 4996511"/>
              <a:gd name="connsiteX0" fmla="*/ 2555 w 12179154"/>
              <a:gd name="connsiteY0" fmla="*/ 2181660 h 5040375"/>
              <a:gd name="connsiteX1" fmla="*/ 2520391 w 12179154"/>
              <a:gd name="connsiteY1" fmla="*/ 144577 h 5040375"/>
              <a:gd name="connsiteX2" fmla="*/ 5403519 w 12179154"/>
              <a:gd name="connsiteY2" fmla="*/ 166120 h 5040375"/>
              <a:gd name="connsiteX3" fmla="*/ 9130741 w 12179154"/>
              <a:gd name="connsiteY3" fmla="*/ 163627 h 5040375"/>
              <a:gd name="connsiteX4" fmla="*/ 11452183 w 12179154"/>
              <a:gd name="connsiteY4" fmla="*/ 2181660 h 5040375"/>
              <a:gd name="connsiteX5" fmla="*/ 12178740 w 12179154"/>
              <a:gd name="connsiteY5" fmla="*/ 4792776 h 5040375"/>
              <a:gd name="connsiteX6" fmla="*/ 2984169 w 12179154"/>
              <a:gd name="connsiteY6" fmla="*/ 4863950 h 5040375"/>
              <a:gd name="connsiteX7" fmla="*/ 2555 w 12179154"/>
              <a:gd name="connsiteY7" fmla="*/ 2181660 h 5040375"/>
              <a:gd name="connsiteX0" fmla="*/ 2555 w 12179154"/>
              <a:gd name="connsiteY0" fmla="*/ 2181660 h 4863950"/>
              <a:gd name="connsiteX1" fmla="*/ 2520391 w 12179154"/>
              <a:gd name="connsiteY1" fmla="*/ 144577 h 4863950"/>
              <a:gd name="connsiteX2" fmla="*/ 5403519 w 12179154"/>
              <a:gd name="connsiteY2" fmla="*/ 166120 h 4863950"/>
              <a:gd name="connsiteX3" fmla="*/ 9130741 w 12179154"/>
              <a:gd name="connsiteY3" fmla="*/ 163627 h 4863950"/>
              <a:gd name="connsiteX4" fmla="*/ 11452183 w 12179154"/>
              <a:gd name="connsiteY4" fmla="*/ 2181660 h 4863950"/>
              <a:gd name="connsiteX5" fmla="*/ 12178740 w 12179154"/>
              <a:gd name="connsiteY5" fmla="*/ 4792776 h 4863950"/>
              <a:gd name="connsiteX6" fmla="*/ 2984169 w 12179154"/>
              <a:gd name="connsiteY6" fmla="*/ 4863950 h 4863950"/>
              <a:gd name="connsiteX7" fmla="*/ 2555 w 12179154"/>
              <a:gd name="connsiteY7" fmla="*/ 2181660 h 4863950"/>
              <a:gd name="connsiteX0" fmla="*/ 2555 w 12179154"/>
              <a:gd name="connsiteY0" fmla="*/ 2181660 h 4863953"/>
              <a:gd name="connsiteX1" fmla="*/ 2520391 w 12179154"/>
              <a:gd name="connsiteY1" fmla="*/ 144577 h 4863953"/>
              <a:gd name="connsiteX2" fmla="*/ 5403519 w 12179154"/>
              <a:gd name="connsiteY2" fmla="*/ 166120 h 4863953"/>
              <a:gd name="connsiteX3" fmla="*/ 9130741 w 12179154"/>
              <a:gd name="connsiteY3" fmla="*/ 163627 h 4863953"/>
              <a:gd name="connsiteX4" fmla="*/ 11452183 w 12179154"/>
              <a:gd name="connsiteY4" fmla="*/ 2181660 h 4863953"/>
              <a:gd name="connsiteX5" fmla="*/ 12178740 w 12179154"/>
              <a:gd name="connsiteY5" fmla="*/ 4792776 h 4863953"/>
              <a:gd name="connsiteX6" fmla="*/ 2984169 w 12179154"/>
              <a:gd name="connsiteY6" fmla="*/ 4863950 h 4863953"/>
              <a:gd name="connsiteX7" fmla="*/ 2555 w 12179154"/>
              <a:gd name="connsiteY7" fmla="*/ 2181660 h 4863953"/>
              <a:gd name="connsiteX0" fmla="*/ 968560 w 9944759"/>
              <a:gd name="connsiteY0" fmla="*/ 1876860 h 5067573"/>
              <a:gd name="connsiteX1" fmla="*/ 285996 w 9944759"/>
              <a:gd name="connsiteY1" fmla="*/ 144577 h 5067573"/>
              <a:gd name="connsiteX2" fmla="*/ 3169124 w 9944759"/>
              <a:gd name="connsiteY2" fmla="*/ 166120 h 5067573"/>
              <a:gd name="connsiteX3" fmla="*/ 6896346 w 9944759"/>
              <a:gd name="connsiteY3" fmla="*/ 163627 h 5067573"/>
              <a:gd name="connsiteX4" fmla="*/ 9217788 w 9944759"/>
              <a:gd name="connsiteY4" fmla="*/ 2181660 h 5067573"/>
              <a:gd name="connsiteX5" fmla="*/ 9944345 w 9944759"/>
              <a:gd name="connsiteY5" fmla="*/ 4792776 h 5067573"/>
              <a:gd name="connsiteX6" fmla="*/ 749774 w 9944759"/>
              <a:gd name="connsiteY6" fmla="*/ 4863950 h 5067573"/>
              <a:gd name="connsiteX7" fmla="*/ 968560 w 9944759"/>
              <a:gd name="connsiteY7" fmla="*/ 1876860 h 5067573"/>
              <a:gd name="connsiteX0" fmla="*/ 968560 w 9944759"/>
              <a:gd name="connsiteY0" fmla="*/ 1876860 h 4908557"/>
              <a:gd name="connsiteX1" fmla="*/ 285996 w 9944759"/>
              <a:gd name="connsiteY1" fmla="*/ 144577 h 4908557"/>
              <a:gd name="connsiteX2" fmla="*/ 3169124 w 9944759"/>
              <a:gd name="connsiteY2" fmla="*/ 166120 h 4908557"/>
              <a:gd name="connsiteX3" fmla="*/ 6896346 w 9944759"/>
              <a:gd name="connsiteY3" fmla="*/ 163627 h 4908557"/>
              <a:gd name="connsiteX4" fmla="*/ 9217788 w 9944759"/>
              <a:gd name="connsiteY4" fmla="*/ 2181660 h 4908557"/>
              <a:gd name="connsiteX5" fmla="*/ 9944345 w 9944759"/>
              <a:gd name="connsiteY5" fmla="*/ 4792776 h 4908557"/>
              <a:gd name="connsiteX6" fmla="*/ 749774 w 9944759"/>
              <a:gd name="connsiteY6" fmla="*/ 4863950 h 4908557"/>
              <a:gd name="connsiteX7" fmla="*/ 968560 w 9944759"/>
              <a:gd name="connsiteY7" fmla="*/ 1876860 h 4908557"/>
              <a:gd name="connsiteX0" fmla="*/ 968560 w 9944759"/>
              <a:gd name="connsiteY0" fmla="*/ 1876860 h 4863950"/>
              <a:gd name="connsiteX1" fmla="*/ 285996 w 9944759"/>
              <a:gd name="connsiteY1" fmla="*/ 144577 h 4863950"/>
              <a:gd name="connsiteX2" fmla="*/ 3169124 w 9944759"/>
              <a:gd name="connsiteY2" fmla="*/ 166120 h 4863950"/>
              <a:gd name="connsiteX3" fmla="*/ 6896346 w 9944759"/>
              <a:gd name="connsiteY3" fmla="*/ 163627 h 4863950"/>
              <a:gd name="connsiteX4" fmla="*/ 9217788 w 9944759"/>
              <a:gd name="connsiteY4" fmla="*/ 2181660 h 4863950"/>
              <a:gd name="connsiteX5" fmla="*/ 9944345 w 9944759"/>
              <a:gd name="connsiteY5" fmla="*/ 4792776 h 4863950"/>
              <a:gd name="connsiteX6" fmla="*/ 749774 w 9944759"/>
              <a:gd name="connsiteY6" fmla="*/ 4863950 h 4863950"/>
              <a:gd name="connsiteX7" fmla="*/ 968560 w 9944759"/>
              <a:gd name="connsiteY7" fmla="*/ 1876860 h 4863950"/>
              <a:gd name="connsiteX0" fmla="*/ 968560 w 9944759"/>
              <a:gd name="connsiteY0" fmla="*/ 2815650 h 5802740"/>
              <a:gd name="connsiteX1" fmla="*/ 285996 w 9944759"/>
              <a:gd name="connsiteY1" fmla="*/ 1083367 h 5802740"/>
              <a:gd name="connsiteX2" fmla="*/ 4159724 w 9944759"/>
              <a:gd name="connsiteY2" fmla="*/ 10 h 5802740"/>
              <a:gd name="connsiteX3" fmla="*/ 6896346 w 9944759"/>
              <a:gd name="connsiteY3" fmla="*/ 1102417 h 5802740"/>
              <a:gd name="connsiteX4" fmla="*/ 9217788 w 9944759"/>
              <a:gd name="connsiteY4" fmla="*/ 3120450 h 5802740"/>
              <a:gd name="connsiteX5" fmla="*/ 9944345 w 9944759"/>
              <a:gd name="connsiteY5" fmla="*/ 5731566 h 5802740"/>
              <a:gd name="connsiteX6" fmla="*/ 749774 w 9944759"/>
              <a:gd name="connsiteY6" fmla="*/ 5802740 h 5802740"/>
              <a:gd name="connsiteX7" fmla="*/ 968560 w 9944759"/>
              <a:gd name="connsiteY7" fmla="*/ 2815650 h 5802740"/>
              <a:gd name="connsiteX0" fmla="*/ 968560 w 9945004"/>
              <a:gd name="connsiteY0" fmla="*/ 2815650 h 5802740"/>
              <a:gd name="connsiteX1" fmla="*/ 285996 w 9945004"/>
              <a:gd name="connsiteY1" fmla="*/ 1083367 h 5802740"/>
              <a:gd name="connsiteX2" fmla="*/ 4159724 w 9945004"/>
              <a:gd name="connsiteY2" fmla="*/ 10 h 5802740"/>
              <a:gd name="connsiteX3" fmla="*/ 6896346 w 9945004"/>
              <a:gd name="connsiteY3" fmla="*/ 1102417 h 5802740"/>
              <a:gd name="connsiteX4" fmla="*/ 8286995 w 9945004"/>
              <a:gd name="connsiteY4" fmla="*/ 1769167 h 5802740"/>
              <a:gd name="connsiteX5" fmla="*/ 9217788 w 9945004"/>
              <a:gd name="connsiteY5" fmla="*/ 3120450 h 5802740"/>
              <a:gd name="connsiteX6" fmla="*/ 9944345 w 9945004"/>
              <a:gd name="connsiteY6" fmla="*/ 5731566 h 5802740"/>
              <a:gd name="connsiteX7" fmla="*/ 749774 w 9945004"/>
              <a:gd name="connsiteY7" fmla="*/ 5802740 h 5802740"/>
              <a:gd name="connsiteX8" fmla="*/ 968560 w 9945004"/>
              <a:gd name="connsiteY8" fmla="*/ 2815650 h 5802740"/>
              <a:gd name="connsiteX0" fmla="*/ 968560 w 9945004"/>
              <a:gd name="connsiteY0" fmla="*/ 2815650 h 5802740"/>
              <a:gd name="connsiteX1" fmla="*/ 285996 w 9945004"/>
              <a:gd name="connsiteY1" fmla="*/ 1083367 h 5802740"/>
              <a:gd name="connsiteX2" fmla="*/ 4159724 w 9945004"/>
              <a:gd name="connsiteY2" fmla="*/ 10 h 5802740"/>
              <a:gd name="connsiteX3" fmla="*/ 6896346 w 9945004"/>
              <a:gd name="connsiteY3" fmla="*/ 1102417 h 5802740"/>
              <a:gd name="connsiteX4" fmla="*/ 8286995 w 9945004"/>
              <a:gd name="connsiteY4" fmla="*/ 1769167 h 5802740"/>
              <a:gd name="connsiteX5" fmla="*/ 9217788 w 9945004"/>
              <a:gd name="connsiteY5" fmla="*/ 3120450 h 5802740"/>
              <a:gd name="connsiteX6" fmla="*/ 9944345 w 9945004"/>
              <a:gd name="connsiteY6" fmla="*/ 5731566 h 5802740"/>
              <a:gd name="connsiteX7" fmla="*/ 749774 w 9945004"/>
              <a:gd name="connsiteY7" fmla="*/ 5802740 h 5802740"/>
              <a:gd name="connsiteX8" fmla="*/ 968560 w 9945004"/>
              <a:gd name="connsiteY8" fmla="*/ 2815650 h 5802740"/>
              <a:gd name="connsiteX0" fmla="*/ 968560 w 9945004"/>
              <a:gd name="connsiteY0" fmla="*/ 2815650 h 5802740"/>
              <a:gd name="connsiteX1" fmla="*/ 285996 w 9945004"/>
              <a:gd name="connsiteY1" fmla="*/ 1083367 h 5802740"/>
              <a:gd name="connsiteX2" fmla="*/ 4159724 w 9945004"/>
              <a:gd name="connsiteY2" fmla="*/ 10 h 5802740"/>
              <a:gd name="connsiteX3" fmla="*/ 6896346 w 9945004"/>
              <a:gd name="connsiteY3" fmla="*/ 1102417 h 5802740"/>
              <a:gd name="connsiteX4" fmla="*/ 8286995 w 9945004"/>
              <a:gd name="connsiteY4" fmla="*/ 1769167 h 5802740"/>
              <a:gd name="connsiteX5" fmla="*/ 9217788 w 9945004"/>
              <a:gd name="connsiteY5" fmla="*/ 3120450 h 5802740"/>
              <a:gd name="connsiteX6" fmla="*/ 9944345 w 9945004"/>
              <a:gd name="connsiteY6" fmla="*/ 5731566 h 5802740"/>
              <a:gd name="connsiteX7" fmla="*/ 749774 w 9945004"/>
              <a:gd name="connsiteY7" fmla="*/ 5802740 h 5802740"/>
              <a:gd name="connsiteX8" fmla="*/ 968560 w 9945004"/>
              <a:gd name="connsiteY8" fmla="*/ 2815650 h 5802740"/>
              <a:gd name="connsiteX0" fmla="*/ 968560 w 9945004"/>
              <a:gd name="connsiteY0" fmla="*/ 2815650 h 5802740"/>
              <a:gd name="connsiteX1" fmla="*/ 285996 w 9945004"/>
              <a:gd name="connsiteY1" fmla="*/ 1083367 h 5802740"/>
              <a:gd name="connsiteX2" fmla="*/ 4159724 w 9945004"/>
              <a:gd name="connsiteY2" fmla="*/ 10 h 5802740"/>
              <a:gd name="connsiteX3" fmla="*/ 6896346 w 9945004"/>
              <a:gd name="connsiteY3" fmla="*/ 1102417 h 5802740"/>
              <a:gd name="connsiteX4" fmla="*/ 7486894 w 9945004"/>
              <a:gd name="connsiteY4" fmla="*/ 1292917 h 5802740"/>
              <a:gd name="connsiteX5" fmla="*/ 8286995 w 9945004"/>
              <a:gd name="connsiteY5" fmla="*/ 1769167 h 5802740"/>
              <a:gd name="connsiteX6" fmla="*/ 9217788 w 9945004"/>
              <a:gd name="connsiteY6" fmla="*/ 3120450 h 5802740"/>
              <a:gd name="connsiteX7" fmla="*/ 9944345 w 9945004"/>
              <a:gd name="connsiteY7" fmla="*/ 5731566 h 5802740"/>
              <a:gd name="connsiteX8" fmla="*/ 749774 w 9945004"/>
              <a:gd name="connsiteY8" fmla="*/ 5802740 h 5802740"/>
              <a:gd name="connsiteX9" fmla="*/ 968560 w 9945004"/>
              <a:gd name="connsiteY9" fmla="*/ 2815650 h 5802740"/>
              <a:gd name="connsiteX0" fmla="*/ 968560 w 9945004"/>
              <a:gd name="connsiteY0" fmla="*/ 2815650 h 5802740"/>
              <a:gd name="connsiteX1" fmla="*/ 285996 w 9945004"/>
              <a:gd name="connsiteY1" fmla="*/ 1083367 h 5802740"/>
              <a:gd name="connsiteX2" fmla="*/ 4159724 w 9945004"/>
              <a:gd name="connsiteY2" fmla="*/ 10 h 5802740"/>
              <a:gd name="connsiteX3" fmla="*/ 6896346 w 9945004"/>
              <a:gd name="connsiteY3" fmla="*/ 1102417 h 5802740"/>
              <a:gd name="connsiteX4" fmla="*/ 7486894 w 9945004"/>
              <a:gd name="connsiteY4" fmla="*/ 1292917 h 5802740"/>
              <a:gd name="connsiteX5" fmla="*/ 9296645 w 9945004"/>
              <a:gd name="connsiteY5" fmla="*/ 1388167 h 5802740"/>
              <a:gd name="connsiteX6" fmla="*/ 9217788 w 9945004"/>
              <a:gd name="connsiteY6" fmla="*/ 3120450 h 5802740"/>
              <a:gd name="connsiteX7" fmla="*/ 9944345 w 9945004"/>
              <a:gd name="connsiteY7" fmla="*/ 5731566 h 5802740"/>
              <a:gd name="connsiteX8" fmla="*/ 749774 w 9945004"/>
              <a:gd name="connsiteY8" fmla="*/ 5802740 h 5802740"/>
              <a:gd name="connsiteX9" fmla="*/ 968560 w 9945004"/>
              <a:gd name="connsiteY9" fmla="*/ 2815650 h 5802740"/>
              <a:gd name="connsiteX0" fmla="*/ 968560 w 9947185"/>
              <a:gd name="connsiteY0" fmla="*/ 2815650 h 5802740"/>
              <a:gd name="connsiteX1" fmla="*/ 285996 w 9947185"/>
              <a:gd name="connsiteY1" fmla="*/ 1083367 h 5802740"/>
              <a:gd name="connsiteX2" fmla="*/ 4159724 w 9947185"/>
              <a:gd name="connsiteY2" fmla="*/ 10 h 5802740"/>
              <a:gd name="connsiteX3" fmla="*/ 6896346 w 9947185"/>
              <a:gd name="connsiteY3" fmla="*/ 1102417 h 5802740"/>
              <a:gd name="connsiteX4" fmla="*/ 7486894 w 9947185"/>
              <a:gd name="connsiteY4" fmla="*/ 1292917 h 5802740"/>
              <a:gd name="connsiteX5" fmla="*/ 9296645 w 9947185"/>
              <a:gd name="connsiteY5" fmla="*/ 1388167 h 5802740"/>
              <a:gd name="connsiteX6" fmla="*/ 9598788 w 9947185"/>
              <a:gd name="connsiteY6" fmla="*/ 2815650 h 5802740"/>
              <a:gd name="connsiteX7" fmla="*/ 9944345 w 9947185"/>
              <a:gd name="connsiteY7" fmla="*/ 5731566 h 5802740"/>
              <a:gd name="connsiteX8" fmla="*/ 749774 w 9947185"/>
              <a:gd name="connsiteY8" fmla="*/ 5802740 h 5802740"/>
              <a:gd name="connsiteX9" fmla="*/ 968560 w 9947185"/>
              <a:gd name="connsiteY9" fmla="*/ 2815650 h 5802740"/>
              <a:gd name="connsiteX0" fmla="*/ 968560 w 9947185"/>
              <a:gd name="connsiteY0" fmla="*/ 2957141 h 5944231"/>
              <a:gd name="connsiteX1" fmla="*/ 285996 w 9947185"/>
              <a:gd name="connsiteY1" fmla="*/ 1224858 h 5944231"/>
              <a:gd name="connsiteX2" fmla="*/ 4159724 w 9947185"/>
              <a:gd name="connsiteY2" fmla="*/ 141501 h 5944231"/>
              <a:gd name="connsiteX3" fmla="*/ 6896346 w 9947185"/>
              <a:gd name="connsiteY3" fmla="*/ 1243908 h 5944231"/>
              <a:gd name="connsiteX4" fmla="*/ 8248894 w 9947185"/>
              <a:gd name="connsiteY4" fmla="*/ 5658 h 5944231"/>
              <a:gd name="connsiteX5" fmla="*/ 9296645 w 9947185"/>
              <a:gd name="connsiteY5" fmla="*/ 1529658 h 5944231"/>
              <a:gd name="connsiteX6" fmla="*/ 9598788 w 9947185"/>
              <a:gd name="connsiteY6" fmla="*/ 2957141 h 5944231"/>
              <a:gd name="connsiteX7" fmla="*/ 9944345 w 9947185"/>
              <a:gd name="connsiteY7" fmla="*/ 5873057 h 5944231"/>
              <a:gd name="connsiteX8" fmla="*/ 749774 w 9947185"/>
              <a:gd name="connsiteY8" fmla="*/ 5944231 h 5944231"/>
              <a:gd name="connsiteX9" fmla="*/ 968560 w 9947185"/>
              <a:gd name="connsiteY9" fmla="*/ 2957141 h 5944231"/>
              <a:gd name="connsiteX0" fmla="*/ 968560 w 9947185"/>
              <a:gd name="connsiteY0" fmla="*/ 2959743 h 5946833"/>
              <a:gd name="connsiteX1" fmla="*/ 285996 w 9947185"/>
              <a:gd name="connsiteY1" fmla="*/ 1227460 h 5946833"/>
              <a:gd name="connsiteX2" fmla="*/ 4159724 w 9947185"/>
              <a:gd name="connsiteY2" fmla="*/ 144103 h 5946833"/>
              <a:gd name="connsiteX3" fmla="*/ 5848596 w 9947185"/>
              <a:gd name="connsiteY3" fmla="*/ 732160 h 5946833"/>
              <a:gd name="connsiteX4" fmla="*/ 8248894 w 9947185"/>
              <a:gd name="connsiteY4" fmla="*/ 8260 h 5946833"/>
              <a:gd name="connsiteX5" fmla="*/ 9296645 w 9947185"/>
              <a:gd name="connsiteY5" fmla="*/ 1532260 h 5946833"/>
              <a:gd name="connsiteX6" fmla="*/ 9598788 w 9947185"/>
              <a:gd name="connsiteY6" fmla="*/ 2959743 h 5946833"/>
              <a:gd name="connsiteX7" fmla="*/ 9944345 w 9947185"/>
              <a:gd name="connsiteY7" fmla="*/ 5875659 h 5946833"/>
              <a:gd name="connsiteX8" fmla="*/ 749774 w 9947185"/>
              <a:gd name="connsiteY8" fmla="*/ 5946833 h 5946833"/>
              <a:gd name="connsiteX9" fmla="*/ 968560 w 9947185"/>
              <a:gd name="connsiteY9" fmla="*/ 2959743 h 5946833"/>
              <a:gd name="connsiteX0" fmla="*/ 968560 w 9947185"/>
              <a:gd name="connsiteY0" fmla="*/ 3259159 h 6246249"/>
              <a:gd name="connsiteX1" fmla="*/ 285996 w 9947185"/>
              <a:gd name="connsiteY1" fmla="*/ 1526876 h 6246249"/>
              <a:gd name="connsiteX2" fmla="*/ 2711924 w 9947185"/>
              <a:gd name="connsiteY2" fmla="*/ 5369 h 6246249"/>
              <a:gd name="connsiteX3" fmla="*/ 5848596 w 9947185"/>
              <a:gd name="connsiteY3" fmla="*/ 1031576 h 6246249"/>
              <a:gd name="connsiteX4" fmla="*/ 8248894 w 9947185"/>
              <a:gd name="connsiteY4" fmla="*/ 307676 h 6246249"/>
              <a:gd name="connsiteX5" fmla="*/ 9296645 w 9947185"/>
              <a:gd name="connsiteY5" fmla="*/ 1831676 h 6246249"/>
              <a:gd name="connsiteX6" fmla="*/ 9598788 w 9947185"/>
              <a:gd name="connsiteY6" fmla="*/ 3259159 h 6246249"/>
              <a:gd name="connsiteX7" fmla="*/ 9944345 w 9947185"/>
              <a:gd name="connsiteY7" fmla="*/ 6175075 h 6246249"/>
              <a:gd name="connsiteX8" fmla="*/ 749774 w 9947185"/>
              <a:gd name="connsiteY8" fmla="*/ 6246249 h 6246249"/>
              <a:gd name="connsiteX9" fmla="*/ 968560 w 9947185"/>
              <a:gd name="connsiteY9" fmla="*/ 3259159 h 6246249"/>
              <a:gd name="connsiteX0" fmla="*/ 968560 w 9947185"/>
              <a:gd name="connsiteY0" fmla="*/ 3259159 h 6246249"/>
              <a:gd name="connsiteX1" fmla="*/ 285996 w 9947185"/>
              <a:gd name="connsiteY1" fmla="*/ 1526876 h 6246249"/>
              <a:gd name="connsiteX2" fmla="*/ 2711924 w 9947185"/>
              <a:gd name="connsiteY2" fmla="*/ 5369 h 6246249"/>
              <a:gd name="connsiteX3" fmla="*/ 5848596 w 9947185"/>
              <a:gd name="connsiteY3" fmla="*/ 1031576 h 6246249"/>
              <a:gd name="connsiteX4" fmla="*/ 8248894 w 9947185"/>
              <a:gd name="connsiteY4" fmla="*/ 307676 h 6246249"/>
              <a:gd name="connsiteX5" fmla="*/ 9296645 w 9947185"/>
              <a:gd name="connsiteY5" fmla="*/ 1831676 h 6246249"/>
              <a:gd name="connsiteX6" fmla="*/ 9598788 w 9947185"/>
              <a:gd name="connsiteY6" fmla="*/ 3259159 h 6246249"/>
              <a:gd name="connsiteX7" fmla="*/ 9944345 w 9947185"/>
              <a:gd name="connsiteY7" fmla="*/ 6175075 h 6246249"/>
              <a:gd name="connsiteX8" fmla="*/ 749774 w 9947185"/>
              <a:gd name="connsiteY8" fmla="*/ 6246249 h 6246249"/>
              <a:gd name="connsiteX9" fmla="*/ 968560 w 9947185"/>
              <a:gd name="connsiteY9" fmla="*/ 3259159 h 6246249"/>
              <a:gd name="connsiteX0" fmla="*/ 968560 w 9947185"/>
              <a:gd name="connsiteY0" fmla="*/ 3259159 h 6246249"/>
              <a:gd name="connsiteX1" fmla="*/ 285996 w 9947185"/>
              <a:gd name="connsiteY1" fmla="*/ 1526876 h 6246249"/>
              <a:gd name="connsiteX2" fmla="*/ 2711924 w 9947185"/>
              <a:gd name="connsiteY2" fmla="*/ 5369 h 6246249"/>
              <a:gd name="connsiteX3" fmla="*/ 5848596 w 9947185"/>
              <a:gd name="connsiteY3" fmla="*/ 1031576 h 6246249"/>
              <a:gd name="connsiteX4" fmla="*/ 8248894 w 9947185"/>
              <a:gd name="connsiteY4" fmla="*/ 307676 h 6246249"/>
              <a:gd name="connsiteX5" fmla="*/ 9296645 w 9947185"/>
              <a:gd name="connsiteY5" fmla="*/ 1831676 h 6246249"/>
              <a:gd name="connsiteX6" fmla="*/ 9598788 w 9947185"/>
              <a:gd name="connsiteY6" fmla="*/ 3259159 h 6246249"/>
              <a:gd name="connsiteX7" fmla="*/ 9944345 w 9947185"/>
              <a:gd name="connsiteY7" fmla="*/ 6175075 h 6246249"/>
              <a:gd name="connsiteX8" fmla="*/ 749774 w 9947185"/>
              <a:gd name="connsiteY8" fmla="*/ 6246249 h 6246249"/>
              <a:gd name="connsiteX9" fmla="*/ 968560 w 9947185"/>
              <a:gd name="connsiteY9" fmla="*/ 3259159 h 6246249"/>
              <a:gd name="connsiteX0" fmla="*/ 968560 w 10092171"/>
              <a:gd name="connsiteY0" fmla="*/ 3259159 h 6246249"/>
              <a:gd name="connsiteX1" fmla="*/ 285996 w 10092171"/>
              <a:gd name="connsiteY1" fmla="*/ 1526876 h 6246249"/>
              <a:gd name="connsiteX2" fmla="*/ 2711924 w 10092171"/>
              <a:gd name="connsiteY2" fmla="*/ 5369 h 6246249"/>
              <a:gd name="connsiteX3" fmla="*/ 5848596 w 10092171"/>
              <a:gd name="connsiteY3" fmla="*/ 1031576 h 6246249"/>
              <a:gd name="connsiteX4" fmla="*/ 8248894 w 10092171"/>
              <a:gd name="connsiteY4" fmla="*/ 307676 h 6246249"/>
              <a:gd name="connsiteX5" fmla="*/ 10039595 w 10092171"/>
              <a:gd name="connsiteY5" fmla="*/ 1926926 h 6246249"/>
              <a:gd name="connsiteX6" fmla="*/ 9598788 w 10092171"/>
              <a:gd name="connsiteY6" fmla="*/ 3259159 h 6246249"/>
              <a:gd name="connsiteX7" fmla="*/ 9944345 w 10092171"/>
              <a:gd name="connsiteY7" fmla="*/ 6175075 h 6246249"/>
              <a:gd name="connsiteX8" fmla="*/ 749774 w 10092171"/>
              <a:gd name="connsiteY8" fmla="*/ 6246249 h 6246249"/>
              <a:gd name="connsiteX9" fmla="*/ 968560 w 10092171"/>
              <a:gd name="connsiteY9" fmla="*/ 3259159 h 6246249"/>
              <a:gd name="connsiteX0" fmla="*/ 968560 w 10092171"/>
              <a:gd name="connsiteY0" fmla="*/ 3716042 h 6703132"/>
              <a:gd name="connsiteX1" fmla="*/ 285996 w 10092171"/>
              <a:gd name="connsiteY1" fmla="*/ 1983759 h 6703132"/>
              <a:gd name="connsiteX2" fmla="*/ 2711924 w 10092171"/>
              <a:gd name="connsiteY2" fmla="*/ 462252 h 6703132"/>
              <a:gd name="connsiteX3" fmla="*/ 5848596 w 10092171"/>
              <a:gd name="connsiteY3" fmla="*/ 1488459 h 6703132"/>
              <a:gd name="connsiteX4" fmla="*/ 8496544 w 10092171"/>
              <a:gd name="connsiteY4" fmla="*/ 193059 h 6703132"/>
              <a:gd name="connsiteX5" fmla="*/ 10039595 w 10092171"/>
              <a:gd name="connsiteY5" fmla="*/ 2383809 h 6703132"/>
              <a:gd name="connsiteX6" fmla="*/ 9598788 w 10092171"/>
              <a:gd name="connsiteY6" fmla="*/ 3716042 h 6703132"/>
              <a:gd name="connsiteX7" fmla="*/ 9944345 w 10092171"/>
              <a:gd name="connsiteY7" fmla="*/ 6631958 h 6703132"/>
              <a:gd name="connsiteX8" fmla="*/ 749774 w 10092171"/>
              <a:gd name="connsiteY8" fmla="*/ 6703132 h 6703132"/>
              <a:gd name="connsiteX9" fmla="*/ 968560 w 10092171"/>
              <a:gd name="connsiteY9" fmla="*/ 3716042 h 6703132"/>
              <a:gd name="connsiteX0" fmla="*/ 968560 w 10092171"/>
              <a:gd name="connsiteY0" fmla="*/ 3532490 h 6519580"/>
              <a:gd name="connsiteX1" fmla="*/ 285996 w 10092171"/>
              <a:gd name="connsiteY1" fmla="*/ 1800207 h 6519580"/>
              <a:gd name="connsiteX2" fmla="*/ 2711924 w 10092171"/>
              <a:gd name="connsiteY2" fmla="*/ 278700 h 6519580"/>
              <a:gd name="connsiteX3" fmla="*/ 5848596 w 10092171"/>
              <a:gd name="connsiteY3" fmla="*/ 1304907 h 6519580"/>
              <a:gd name="connsiteX4" fmla="*/ 8496544 w 10092171"/>
              <a:gd name="connsiteY4" fmla="*/ 9507 h 6519580"/>
              <a:gd name="connsiteX5" fmla="*/ 10039595 w 10092171"/>
              <a:gd name="connsiteY5" fmla="*/ 2200257 h 6519580"/>
              <a:gd name="connsiteX6" fmla="*/ 9598788 w 10092171"/>
              <a:gd name="connsiteY6" fmla="*/ 3532490 h 6519580"/>
              <a:gd name="connsiteX7" fmla="*/ 9944345 w 10092171"/>
              <a:gd name="connsiteY7" fmla="*/ 6448406 h 6519580"/>
              <a:gd name="connsiteX8" fmla="*/ 749774 w 10092171"/>
              <a:gd name="connsiteY8" fmla="*/ 6519580 h 6519580"/>
              <a:gd name="connsiteX9" fmla="*/ 968560 w 10092171"/>
              <a:gd name="connsiteY9" fmla="*/ 3532490 h 6519580"/>
              <a:gd name="connsiteX0" fmla="*/ 968560 w 10092171"/>
              <a:gd name="connsiteY0" fmla="*/ 3532490 h 6519580"/>
              <a:gd name="connsiteX1" fmla="*/ 285996 w 10092171"/>
              <a:gd name="connsiteY1" fmla="*/ 1800207 h 6519580"/>
              <a:gd name="connsiteX2" fmla="*/ 2711924 w 10092171"/>
              <a:gd name="connsiteY2" fmla="*/ 278700 h 6519580"/>
              <a:gd name="connsiteX3" fmla="*/ 5848596 w 10092171"/>
              <a:gd name="connsiteY3" fmla="*/ 1304907 h 6519580"/>
              <a:gd name="connsiteX4" fmla="*/ 8496544 w 10092171"/>
              <a:gd name="connsiteY4" fmla="*/ 9507 h 6519580"/>
              <a:gd name="connsiteX5" fmla="*/ 10039595 w 10092171"/>
              <a:gd name="connsiteY5" fmla="*/ 2200257 h 6519580"/>
              <a:gd name="connsiteX6" fmla="*/ 9598788 w 10092171"/>
              <a:gd name="connsiteY6" fmla="*/ 3532490 h 6519580"/>
              <a:gd name="connsiteX7" fmla="*/ 9944345 w 10092171"/>
              <a:gd name="connsiteY7" fmla="*/ 6448406 h 6519580"/>
              <a:gd name="connsiteX8" fmla="*/ 749774 w 10092171"/>
              <a:gd name="connsiteY8" fmla="*/ 6519580 h 6519580"/>
              <a:gd name="connsiteX9" fmla="*/ 968560 w 10092171"/>
              <a:gd name="connsiteY9" fmla="*/ 3532490 h 6519580"/>
              <a:gd name="connsiteX0" fmla="*/ 968560 w 10092171"/>
              <a:gd name="connsiteY0" fmla="*/ 3540415 h 6527505"/>
              <a:gd name="connsiteX1" fmla="*/ 285996 w 10092171"/>
              <a:gd name="connsiteY1" fmla="*/ 1808132 h 6527505"/>
              <a:gd name="connsiteX2" fmla="*/ 2711924 w 10092171"/>
              <a:gd name="connsiteY2" fmla="*/ 286625 h 6527505"/>
              <a:gd name="connsiteX3" fmla="*/ 5848596 w 10092171"/>
              <a:gd name="connsiteY3" fmla="*/ 1312832 h 6527505"/>
              <a:gd name="connsiteX4" fmla="*/ 8496544 w 10092171"/>
              <a:gd name="connsiteY4" fmla="*/ 17432 h 6527505"/>
              <a:gd name="connsiteX5" fmla="*/ 10039595 w 10092171"/>
              <a:gd name="connsiteY5" fmla="*/ 2208182 h 6527505"/>
              <a:gd name="connsiteX6" fmla="*/ 9598788 w 10092171"/>
              <a:gd name="connsiteY6" fmla="*/ 3540415 h 6527505"/>
              <a:gd name="connsiteX7" fmla="*/ 9944345 w 10092171"/>
              <a:gd name="connsiteY7" fmla="*/ 6456331 h 6527505"/>
              <a:gd name="connsiteX8" fmla="*/ 749774 w 10092171"/>
              <a:gd name="connsiteY8" fmla="*/ 6527505 h 6527505"/>
              <a:gd name="connsiteX9" fmla="*/ 968560 w 10092171"/>
              <a:gd name="connsiteY9" fmla="*/ 3540415 h 6527505"/>
              <a:gd name="connsiteX0" fmla="*/ 968560 w 10092171"/>
              <a:gd name="connsiteY0" fmla="*/ 3540415 h 6527505"/>
              <a:gd name="connsiteX1" fmla="*/ 285996 w 10092171"/>
              <a:gd name="connsiteY1" fmla="*/ 1808132 h 6527505"/>
              <a:gd name="connsiteX2" fmla="*/ 3550124 w 10092171"/>
              <a:gd name="connsiteY2" fmla="*/ 305675 h 6527505"/>
              <a:gd name="connsiteX3" fmla="*/ 5848596 w 10092171"/>
              <a:gd name="connsiteY3" fmla="*/ 1312832 h 6527505"/>
              <a:gd name="connsiteX4" fmla="*/ 8496544 w 10092171"/>
              <a:gd name="connsiteY4" fmla="*/ 17432 h 6527505"/>
              <a:gd name="connsiteX5" fmla="*/ 10039595 w 10092171"/>
              <a:gd name="connsiteY5" fmla="*/ 2208182 h 6527505"/>
              <a:gd name="connsiteX6" fmla="*/ 9598788 w 10092171"/>
              <a:gd name="connsiteY6" fmla="*/ 3540415 h 6527505"/>
              <a:gd name="connsiteX7" fmla="*/ 9944345 w 10092171"/>
              <a:gd name="connsiteY7" fmla="*/ 6456331 h 6527505"/>
              <a:gd name="connsiteX8" fmla="*/ 749774 w 10092171"/>
              <a:gd name="connsiteY8" fmla="*/ 6527505 h 6527505"/>
              <a:gd name="connsiteX9" fmla="*/ 968560 w 10092171"/>
              <a:gd name="connsiteY9" fmla="*/ 3540415 h 6527505"/>
              <a:gd name="connsiteX0" fmla="*/ 909755 w 10033366"/>
              <a:gd name="connsiteY0" fmla="*/ 3540415 h 6527505"/>
              <a:gd name="connsiteX1" fmla="*/ 512941 w 10033366"/>
              <a:gd name="connsiteY1" fmla="*/ 1141382 h 6527505"/>
              <a:gd name="connsiteX2" fmla="*/ 3491319 w 10033366"/>
              <a:gd name="connsiteY2" fmla="*/ 305675 h 6527505"/>
              <a:gd name="connsiteX3" fmla="*/ 5789791 w 10033366"/>
              <a:gd name="connsiteY3" fmla="*/ 1312832 h 6527505"/>
              <a:gd name="connsiteX4" fmla="*/ 8437739 w 10033366"/>
              <a:gd name="connsiteY4" fmla="*/ 17432 h 6527505"/>
              <a:gd name="connsiteX5" fmla="*/ 9980790 w 10033366"/>
              <a:gd name="connsiteY5" fmla="*/ 2208182 h 6527505"/>
              <a:gd name="connsiteX6" fmla="*/ 9539983 w 10033366"/>
              <a:gd name="connsiteY6" fmla="*/ 3540415 h 6527505"/>
              <a:gd name="connsiteX7" fmla="*/ 9885540 w 10033366"/>
              <a:gd name="connsiteY7" fmla="*/ 6456331 h 6527505"/>
              <a:gd name="connsiteX8" fmla="*/ 690969 w 10033366"/>
              <a:gd name="connsiteY8" fmla="*/ 6527505 h 6527505"/>
              <a:gd name="connsiteX9" fmla="*/ 909755 w 10033366"/>
              <a:gd name="connsiteY9" fmla="*/ 3540415 h 6527505"/>
              <a:gd name="connsiteX0" fmla="*/ 909755 w 10033366"/>
              <a:gd name="connsiteY0" fmla="*/ 3540415 h 6527505"/>
              <a:gd name="connsiteX1" fmla="*/ 512941 w 10033366"/>
              <a:gd name="connsiteY1" fmla="*/ 1141382 h 6527505"/>
              <a:gd name="connsiteX2" fmla="*/ 3491319 w 10033366"/>
              <a:gd name="connsiteY2" fmla="*/ 305675 h 6527505"/>
              <a:gd name="connsiteX3" fmla="*/ 5789791 w 10033366"/>
              <a:gd name="connsiteY3" fmla="*/ 1312832 h 6527505"/>
              <a:gd name="connsiteX4" fmla="*/ 8437739 w 10033366"/>
              <a:gd name="connsiteY4" fmla="*/ 17432 h 6527505"/>
              <a:gd name="connsiteX5" fmla="*/ 9980790 w 10033366"/>
              <a:gd name="connsiteY5" fmla="*/ 2208182 h 6527505"/>
              <a:gd name="connsiteX6" fmla="*/ 9539983 w 10033366"/>
              <a:gd name="connsiteY6" fmla="*/ 3540415 h 6527505"/>
              <a:gd name="connsiteX7" fmla="*/ 9885540 w 10033366"/>
              <a:gd name="connsiteY7" fmla="*/ 6456331 h 6527505"/>
              <a:gd name="connsiteX8" fmla="*/ 690969 w 10033366"/>
              <a:gd name="connsiteY8" fmla="*/ 6527505 h 6527505"/>
              <a:gd name="connsiteX9" fmla="*/ 909755 w 10033366"/>
              <a:gd name="connsiteY9" fmla="*/ 3540415 h 6527505"/>
              <a:gd name="connsiteX0" fmla="*/ 909755 w 9888380"/>
              <a:gd name="connsiteY0" fmla="*/ 3540415 h 6527505"/>
              <a:gd name="connsiteX1" fmla="*/ 512941 w 9888380"/>
              <a:gd name="connsiteY1" fmla="*/ 1141382 h 6527505"/>
              <a:gd name="connsiteX2" fmla="*/ 3491319 w 9888380"/>
              <a:gd name="connsiteY2" fmla="*/ 305675 h 6527505"/>
              <a:gd name="connsiteX3" fmla="*/ 5789791 w 9888380"/>
              <a:gd name="connsiteY3" fmla="*/ 1312832 h 6527505"/>
              <a:gd name="connsiteX4" fmla="*/ 8437739 w 9888380"/>
              <a:gd name="connsiteY4" fmla="*/ 17432 h 6527505"/>
              <a:gd name="connsiteX5" fmla="*/ 8856840 w 9888380"/>
              <a:gd name="connsiteY5" fmla="*/ 1789082 h 6527505"/>
              <a:gd name="connsiteX6" fmla="*/ 9539983 w 9888380"/>
              <a:gd name="connsiteY6" fmla="*/ 3540415 h 6527505"/>
              <a:gd name="connsiteX7" fmla="*/ 9885540 w 9888380"/>
              <a:gd name="connsiteY7" fmla="*/ 6456331 h 6527505"/>
              <a:gd name="connsiteX8" fmla="*/ 690969 w 9888380"/>
              <a:gd name="connsiteY8" fmla="*/ 6527505 h 6527505"/>
              <a:gd name="connsiteX9" fmla="*/ 909755 w 9888380"/>
              <a:gd name="connsiteY9" fmla="*/ 3540415 h 6527505"/>
              <a:gd name="connsiteX0" fmla="*/ 909755 w 10765865"/>
              <a:gd name="connsiteY0" fmla="*/ 3540415 h 6527505"/>
              <a:gd name="connsiteX1" fmla="*/ 512941 w 10765865"/>
              <a:gd name="connsiteY1" fmla="*/ 1141382 h 6527505"/>
              <a:gd name="connsiteX2" fmla="*/ 3491319 w 10765865"/>
              <a:gd name="connsiteY2" fmla="*/ 305675 h 6527505"/>
              <a:gd name="connsiteX3" fmla="*/ 5789791 w 10765865"/>
              <a:gd name="connsiteY3" fmla="*/ 1312832 h 6527505"/>
              <a:gd name="connsiteX4" fmla="*/ 8437739 w 10765865"/>
              <a:gd name="connsiteY4" fmla="*/ 17432 h 6527505"/>
              <a:gd name="connsiteX5" fmla="*/ 8856840 w 10765865"/>
              <a:gd name="connsiteY5" fmla="*/ 1789082 h 6527505"/>
              <a:gd name="connsiteX6" fmla="*/ 10721083 w 10765865"/>
              <a:gd name="connsiteY6" fmla="*/ 3026065 h 6527505"/>
              <a:gd name="connsiteX7" fmla="*/ 9885540 w 10765865"/>
              <a:gd name="connsiteY7" fmla="*/ 6456331 h 6527505"/>
              <a:gd name="connsiteX8" fmla="*/ 690969 w 10765865"/>
              <a:gd name="connsiteY8" fmla="*/ 6527505 h 6527505"/>
              <a:gd name="connsiteX9" fmla="*/ 909755 w 10765865"/>
              <a:gd name="connsiteY9" fmla="*/ 3540415 h 6527505"/>
              <a:gd name="connsiteX0" fmla="*/ 605122 w 10785082"/>
              <a:gd name="connsiteY0" fmla="*/ 3826165 h 6710043"/>
              <a:gd name="connsiteX1" fmla="*/ 532158 w 10785082"/>
              <a:gd name="connsiteY1" fmla="*/ 1141382 h 6710043"/>
              <a:gd name="connsiteX2" fmla="*/ 3510536 w 10785082"/>
              <a:gd name="connsiteY2" fmla="*/ 305675 h 6710043"/>
              <a:gd name="connsiteX3" fmla="*/ 5809008 w 10785082"/>
              <a:gd name="connsiteY3" fmla="*/ 1312832 h 6710043"/>
              <a:gd name="connsiteX4" fmla="*/ 8456956 w 10785082"/>
              <a:gd name="connsiteY4" fmla="*/ 17432 h 6710043"/>
              <a:gd name="connsiteX5" fmla="*/ 8876057 w 10785082"/>
              <a:gd name="connsiteY5" fmla="*/ 1789082 h 6710043"/>
              <a:gd name="connsiteX6" fmla="*/ 10740300 w 10785082"/>
              <a:gd name="connsiteY6" fmla="*/ 3026065 h 6710043"/>
              <a:gd name="connsiteX7" fmla="*/ 9904757 w 10785082"/>
              <a:gd name="connsiteY7" fmla="*/ 6456331 h 6710043"/>
              <a:gd name="connsiteX8" fmla="*/ 710186 w 10785082"/>
              <a:gd name="connsiteY8" fmla="*/ 6527505 h 6710043"/>
              <a:gd name="connsiteX9" fmla="*/ 605122 w 10785082"/>
              <a:gd name="connsiteY9" fmla="*/ 3826165 h 6710043"/>
              <a:gd name="connsiteX0" fmla="*/ 631465 w 10811425"/>
              <a:gd name="connsiteY0" fmla="*/ 3826165 h 6710043"/>
              <a:gd name="connsiteX1" fmla="*/ 348951 w 10811425"/>
              <a:gd name="connsiteY1" fmla="*/ 1712882 h 6710043"/>
              <a:gd name="connsiteX2" fmla="*/ 3536879 w 10811425"/>
              <a:gd name="connsiteY2" fmla="*/ 305675 h 6710043"/>
              <a:gd name="connsiteX3" fmla="*/ 5835351 w 10811425"/>
              <a:gd name="connsiteY3" fmla="*/ 1312832 h 6710043"/>
              <a:gd name="connsiteX4" fmla="*/ 8483299 w 10811425"/>
              <a:gd name="connsiteY4" fmla="*/ 17432 h 6710043"/>
              <a:gd name="connsiteX5" fmla="*/ 8902400 w 10811425"/>
              <a:gd name="connsiteY5" fmla="*/ 1789082 h 6710043"/>
              <a:gd name="connsiteX6" fmla="*/ 10766643 w 10811425"/>
              <a:gd name="connsiteY6" fmla="*/ 3026065 h 6710043"/>
              <a:gd name="connsiteX7" fmla="*/ 9931100 w 10811425"/>
              <a:gd name="connsiteY7" fmla="*/ 6456331 h 6710043"/>
              <a:gd name="connsiteX8" fmla="*/ 736529 w 10811425"/>
              <a:gd name="connsiteY8" fmla="*/ 6527505 h 6710043"/>
              <a:gd name="connsiteX9" fmla="*/ 631465 w 10811425"/>
              <a:gd name="connsiteY9" fmla="*/ 3826165 h 6710043"/>
              <a:gd name="connsiteX0" fmla="*/ 631465 w 10811425"/>
              <a:gd name="connsiteY0" fmla="*/ 3826165 h 6527505"/>
              <a:gd name="connsiteX1" fmla="*/ 348951 w 10811425"/>
              <a:gd name="connsiteY1" fmla="*/ 1712882 h 6527505"/>
              <a:gd name="connsiteX2" fmla="*/ 3536879 w 10811425"/>
              <a:gd name="connsiteY2" fmla="*/ 305675 h 6527505"/>
              <a:gd name="connsiteX3" fmla="*/ 5835351 w 10811425"/>
              <a:gd name="connsiteY3" fmla="*/ 1312832 h 6527505"/>
              <a:gd name="connsiteX4" fmla="*/ 8483299 w 10811425"/>
              <a:gd name="connsiteY4" fmla="*/ 17432 h 6527505"/>
              <a:gd name="connsiteX5" fmla="*/ 8902400 w 10811425"/>
              <a:gd name="connsiteY5" fmla="*/ 1789082 h 6527505"/>
              <a:gd name="connsiteX6" fmla="*/ 10766643 w 10811425"/>
              <a:gd name="connsiteY6" fmla="*/ 3026065 h 6527505"/>
              <a:gd name="connsiteX7" fmla="*/ 9931100 w 10811425"/>
              <a:gd name="connsiteY7" fmla="*/ 6456331 h 6527505"/>
              <a:gd name="connsiteX8" fmla="*/ 736529 w 10811425"/>
              <a:gd name="connsiteY8" fmla="*/ 6527505 h 6527505"/>
              <a:gd name="connsiteX9" fmla="*/ 631465 w 10811425"/>
              <a:gd name="connsiteY9" fmla="*/ 3826165 h 6527505"/>
              <a:gd name="connsiteX0" fmla="*/ 631465 w 10811425"/>
              <a:gd name="connsiteY0" fmla="*/ 3826165 h 6527505"/>
              <a:gd name="connsiteX1" fmla="*/ 348951 w 10811425"/>
              <a:gd name="connsiteY1" fmla="*/ 1712882 h 6527505"/>
              <a:gd name="connsiteX2" fmla="*/ 3536879 w 10811425"/>
              <a:gd name="connsiteY2" fmla="*/ 305675 h 6527505"/>
              <a:gd name="connsiteX3" fmla="*/ 5835351 w 10811425"/>
              <a:gd name="connsiteY3" fmla="*/ 1312832 h 6527505"/>
              <a:gd name="connsiteX4" fmla="*/ 8483299 w 10811425"/>
              <a:gd name="connsiteY4" fmla="*/ 17432 h 6527505"/>
              <a:gd name="connsiteX5" fmla="*/ 8902400 w 10811425"/>
              <a:gd name="connsiteY5" fmla="*/ 1789082 h 6527505"/>
              <a:gd name="connsiteX6" fmla="*/ 10766643 w 10811425"/>
              <a:gd name="connsiteY6" fmla="*/ 3026065 h 6527505"/>
              <a:gd name="connsiteX7" fmla="*/ 9931100 w 10811425"/>
              <a:gd name="connsiteY7" fmla="*/ 6456331 h 6527505"/>
              <a:gd name="connsiteX8" fmla="*/ 736529 w 10811425"/>
              <a:gd name="connsiteY8" fmla="*/ 6527505 h 6527505"/>
              <a:gd name="connsiteX9" fmla="*/ 631465 w 10811425"/>
              <a:gd name="connsiteY9" fmla="*/ 3826165 h 6527505"/>
              <a:gd name="connsiteX0" fmla="*/ 714932 w 10894892"/>
              <a:gd name="connsiteY0" fmla="*/ 3826165 h 6527505"/>
              <a:gd name="connsiteX1" fmla="*/ 432418 w 10894892"/>
              <a:gd name="connsiteY1" fmla="*/ 1712882 h 6527505"/>
              <a:gd name="connsiteX2" fmla="*/ 3620346 w 10894892"/>
              <a:gd name="connsiteY2" fmla="*/ 305675 h 6527505"/>
              <a:gd name="connsiteX3" fmla="*/ 5918818 w 10894892"/>
              <a:gd name="connsiteY3" fmla="*/ 1312832 h 6527505"/>
              <a:gd name="connsiteX4" fmla="*/ 8566766 w 10894892"/>
              <a:gd name="connsiteY4" fmla="*/ 17432 h 6527505"/>
              <a:gd name="connsiteX5" fmla="*/ 8985867 w 10894892"/>
              <a:gd name="connsiteY5" fmla="*/ 1789082 h 6527505"/>
              <a:gd name="connsiteX6" fmla="*/ 10850110 w 10894892"/>
              <a:gd name="connsiteY6" fmla="*/ 3026065 h 6527505"/>
              <a:gd name="connsiteX7" fmla="*/ 10014567 w 10894892"/>
              <a:gd name="connsiteY7" fmla="*/ 6456331 h 6527505"/>
              <a:gd name="connsiteX8" fmla="*/ 819996 w 10894892"/>
              <a:gd name="connsiteY8" fmla="*/ 6527505 h 6527505"/>
              <a:gd name="connsiteX9" fmla="*/ 714932 w 10894892"/>
              <a:gd name="connsiteY9" fmla="*/ 3826165 h 6527505"/>
              <a:gd name="connsiteX0" fmla="*/ 500930 w 10680890"/>
              <a:gd name="connsiteY0" fmla="*/ 3826165 h 6527505"/>
              <a:gd name="connsiteX1" fmla="*/ 485116 w 10680890"/>
              <a:gd name="connsiteY1" fmla="*/ 1255682 h 6527505"/>
              <a:gd name="connsiteX2" fmla="*/ 3406344 w 10680890"/>
              <a:gd name="connsiteY2" fmla="*/ 305675 h 6527505"/>
              <a:gd name="connsiteX3" fmla="*/ 5704816 w 10680890"/>
              <a:gd name="connsiteY3" fmla="*/ 1312832 h 6527505"/>
              <a:gd name="connsiteX4" fmla="*/ 8352764 w 10680890"/>
              <a:gd name="connsiteY4" fmla="*/ 17432 h 6527505"/>
              <a:gd name="connsiteX5" fmla="*/ 8771865 w 10680890"/>
              <a:gd name="connsiteY5" fmla="*/ 1789082 h 6527505"/>
              <a:gd name="connsiteX6" fmla="*/ 10636108 w 10680890"/>
              <a:gd name="connsiteY6" fmla="*/ 3026065 h 6527505"/>
              <a:gd name="connsiteX7" fmla="*/ 9800565 w 10680890"/>
              <a:gd name="connsiteY7" fmla="*/ 6456331 h 6527505"/>
              <a:gd name="connsiteX8" fmla="*/ 605994 w 10680890"/>
              <a:gd name="connsiteY8" fmla="*/ 6527505 h 6527505"/>
              <a:gd name="connsiteX9" fmla="*/ 500930 w 10680890"/>
              <a:gd name="connsiteY9" fmla="*/ 3826165 h 6527505"/>
              <a:gd name="connsiteX0" fmla="*/ 248470 w 11057080"/>
              <a:gd name="connsiteY0" fmla="*/ 3864265 h 6707233"/>
              <a:gd name="connsiteX1" fmla="*/ 861306 w 11057080"/>
              <a:gd name="connsiteY1" fmla="*/ 1255682 h 6707233"/>
              <a:gd name="connsiteX2" fmla="*/ 3782534 w 11057080"/>
              <a:gd name="connsiteY2" fmla="*/ 305675 h 6707233"/>
              <a:gd name="connsiteX3" fmla="*/ 6081006 w 11057080"/>
              <a:gd name="connsiteY3" fmla="*/ 1312832 h 6707233"/>
              <a:gd name="connsiteX4" fmla="*/ 8728954 w 11057080"/>
              <a:gd name="connsiteY4" fmla="*/ 17432 h 6707233"/>
              <a:gd name="connsiteX5" fmla="*/ 9148055 w 11057080"/>
              <a:gd name="connsiteY5" fmla="*/ 1789082 h 6707233"/>
              <a:gd name="connsiteX6" fmla="*/ 11012298 w 11057080"/>
              <a:gd name="connsiteY6" fmla="*/ 3026065 h 6707233"/>
              <a:gd name="connsiteX7" fmla="*/ 10176755 w 11057080"/>
              <a:gd name="connsiteY7" fmla="*/ 6456331 h 6707233"/>
              <a:gd name="connsiteX8" fmla="*/ 982184 w 11057080"/>
              <a:gd name="connsiteY8" fmla="*/ 6527505 h 6707233"/>
              <a:gd name="connsiteX9" fmla="*/ 248470 w 11057080"/>
              <a:gd name="connsiteY9" fmla="*/ 3864265 h 6707233"/>
              <a:gd name="connsiteX0" fmla="*/ 248470 w 11057080"/>
              <a:gd name="connsiteY0" fmla="*/ 3864265 h 6707233"/>
              <a:gd name="connsiteX1" fmla="*/ 861306 w 11057080"/>
              <a:gd name="connsiteY1" fmla="*/ 1255682 h 6707233"/>
              <a:gd name="connsiteX2" fmla="*/ 3782534 w 11057080"/>
              <a:gd name="connsiteY2" fmla="*/ 305675 h 6707233"/>
              <a:gd name="connsiteX3" fmla="*/ 6081006 w 11057080"/>
              <a:gd name="connsiteY3" fmla="*/ 1312832 h 6707233"/>
              <a:gd name="connsiteX4" fmla="*/ 8728954 w 11057080"/>
              <a:gd name="connsiteY4" fmla="*/ 17432 h 6707233"/>
              <a:gd name="connsiteX5" fmla="*/ 9776705 w 11057080"/>
              <a:gd name="connsiteY5" fmla="*/ 2398682 h 6707233"/>
              <a:gd name="connsiteX6" fmla="*/ 11012298 w 11057080"/>
              <a:gd name="connsiteY6" fmla="*/ 3026065 h 6707233"/>
              <a:gd name="connsiteX7" fmla="*/ 10176755 w 11057080"/>
              <a:gd name="connsiteY7" fmla="*/ 6456331 h 6707233"/>
              <a:gd name="connsiteX8" fmla="*/ 982184 w 11057080"/>
              <a:gd name="connsiteY8" fmla="*/ 6527505 h 6707233"/>
              <a:gd name="connsiteX9" fmla="*/ 248470 w 11057080"/>
              <a:gd name="connsiteY9" fmla="*/ 3864265 h 6707233"/>
              <a:gd name="connsiteX0" fmla="*/ 248470 w 11057080"/>
              <a:gd name="connsiteY0" fmla="*/ 3864265 h 6707233"/>
              <a:gd name="connsiteX1" fmla="*/ 3782534 w 11057080"/>
              <a:gd name="connsiteY1" fmla="*/ 305675 h 6707233"/>
              <a:gd name="connsiteX2" fmla="*/ 6081006 w 11057080"/>
              <a:gd name="connsiteY2" fmla="*/ 1312832 h 6707233"/>
              <a:gd name="connsiteX3" fmla="*/ 8728954 w 11057080"/>
              <a:gd name="connsiteY3" fmla="*/ 17432 h 6707233"/>
              <a:gd name="connsiteX4" fmla="*/ 9776705 w 11057080"/>
              <a:gd name="connsiteY4" fmla="*/ 2398682 h 6707233"/>
              <a:gd name="connsiteX5" fmla="*/ 11012298 w 11057080"/>
              <a:gd name="connsiteY5" fmla="*/ 3026065 h 6707233"/>
              <a:gd name="connsiteX6" fmla="*/ 10176755 w 11057080"/>
              <a:gd name="connsiteY6" fmla="*/ 6456331 h 6707233"/>
              <a:gd name="connsiteX7" fmla="*/ 982184 w 11057080"/>
              <a:gd name="connsiteY7" fmla="*/ 6527505 h 6707233"/>
              <a:gd name="connsiteX8" fmla="*/ 248470 w 11057080"/>
              <a:gd name="connsiteY8" fmla="*/ 3864265 h 6707233"/>
              <a:gd name="connsiteX0" fmla="*/ 304991 w 11113601"/>
              <a:gd name="connsiteY0" fmla="*/ 3864265 h 6707233"/>
              <a:gd name="connsiteX1" fmla="*/ 1857855 w 11113601"/>
              <a:gd name="connsiteY1" fmla="*/ 1296275 h 6707233"/>
              <a:gd name="connsiteX2" fmla="*/ 6137527 w 11113601"/>
              <a:gd name="connsiteY2" fmla="*/ 1312832 h 6707233"/>
              <a:gd name="connsiteX3" fmla="*/ 8785475 w 11113601"/>
              <a:gd name="connsiteY3" fmla="*/ 17432 h 6707233"/>
              <a:gd name="connsiteX4" fmla="*/ 9833226 w 11113601"/>
              <a:gd name="connsiteY4" fmla="*/ 2398682 h 6707233"/>
              <a:gd name="connsiteX5" fmla="*/ 11068819 w 11113601"/>
              <a:gd name="connsiteY5" fmla="*/ 3026065 h 6707233"/>
              <a:gd name="connsiteX6" fmla="*/ 10233276 w 11113601"/>
              <a:gd name="connsiteY6" fmla="*/ 6456331 h 6707233"/>
              <a:gd name="connsiteX7" fmla="*/ 1038705 w 11113601"/>
              <a:gd name="connsiteY7" fmla="*/ 6527505 h 6707233"/>
              <a:gd name="connsiteX8" fmla="*/ 304991 w 11113601"/>
              <a:gd name="connsiteY8" fmla="*/ 3864265 h 6707233"/>
              <a:gd name="connsiteX0" fmla="*/ 1782115 w 10438075"/>
              <a:gd name="connsiteY0" fmla="*/ 4035715 h 6694591"/>
              <a:gd name="connsiteX1" fmla="*/ 1182329 w 10438075"/>
              <a:gd name="connsiteY1" fmla="*/ 1296275 h 6694591"/>
              <a:gd name="connsiteX2" fmla="*/ 5462001 w 10438075"/>
              <a:gd name="connsiteY2" fmla="*/ 1312832 h 6694591"/>
              <a:gd name="connsiteX3" fmla="*/ 8109949 w 10438075"/>
              <a:gd name="connsiteY3" fmla="*/ 17432 h 6694591"/>
              <a:gd name="connsiteX4" fmla="*/ 9157700 w 10438075"/>
              <a:gd name="connsiteY4" fmla="*/ 2398682 h 6694591"/>
              <a:gd name="connsiteX5" fmla="*/ 10393293 w 10438075"/>
              <a:gd name="connsiteY5" fmla="*/ 3026065 h 6694591"/>
              <a:gd name="connsiteX6" fmla="*/ 9557750 w 10438075"/>
              <a:gd name="connsiteY6" fmla="*/ 6456331 h 6694591"/>
              <a:gd name="connsiteX7" fmla="*/ 363179 w 10438075"/>
              <a:gd name="connsiteY7" fmla="*/ 6527505 h 6694591"/>
              <a:gd name="connsiteX8" fmla="*/ 1782115 w 10438075"/>
              <a:gd name="connsiteY8" fmla="*/ 4035715 h 6694591"/>
              <a:gd name="connsiteX0" fmla="*/ 1787664 w 10443624"/>
              <a:gd name="connsiteY0" fmla="*/ 4035715 h 6694591"/>
              <a:gd name="connsiteX1" fmla="*/ 1530778 w 10443624"/>
              <a:gd name="connsiteY1" fmla="*/ 1867775 h 6694591"/>
              <a:gd name="connsiteX2" fmla="*/ 5467550 w 10443624"/>
              <a:gd name="connsiteY2" fmla="*/ 1312832 h 6694591"/>
              <a:gd name="connsiteX3" fmla="*/ 8115498 w 10443624"/>
              <a:gd name="connsiteY3" fmla="*/ 17432 h 6694591"/>
              <a:gd name="connsiteX4" fmla="*/ 9163249 w 10443624"/>
              <a:gd name="connsiteY4" fmla="*/ 2398682 h 6694591"/>
              <a:gd name="connsiteX5" fmla="*/ 10398842 w 10443624"/>
              <a:gd name="connsiteY5" fmla="*/ 3026065 h 6694591"/>
              <a:gd name="connsiteX6" fmla="*/ 9563299 w 10443624"/>
              <a:gd name="connsiteY6" fmla="*/ 6456331 h 6694591"/>
              <a:gd name="connsiteX7" fmla="*/ 368728 w 10443624"/>
              <a:gd name="connsiteY7" fmla="*/ 6527505 h 6694591"/>
              <a:gd name="connsiteX8" fmla="*/ 1787664 w 10443624"/>
              <a:gd name="connsiteY8" fmla="*/ 4035715 h 6694591"/>
              <a:gd name="connsiteX0" fmla="*/ 1787664 w 10443624"/>
              <a:gd name="connsiteY0" fmla="*/ 4030460 h 6689336"/>
              <a:gd name="connsiteX1" fmla="*/ 1530778 w 10443624"/>
              <a:gd name="connsiteY1" fmla="*/ 1862520 h 6689336"/>
              <a:gd name="connsiteX2" fmla="*/ 4857950 w 10443624"/>
              <a:gd name="connsiteY2" fmla="*/ 1726677 h 6689336"/>
              <a:gd name="connsiteX3" fmla="*/ 8115498 w 10443624"/>
              <a:gd name="connsiteY3" fmla="*/ 12177 h 6689336"/>
              <a:gd name="connsiteX4" fmla="*/ 9163249 w 10443624"/>
              <a:gd name="connsiteY4" fmla="*/ 2393427 h 6689336"/>
              <a:gd name="connsiteX5" fmla="*/ 10398842 w 10443624"/>
              <a:gd name="connsiteY5" fmla="*/ 3020810 h 6689336"/>
              <a:gd name="connsiteX6" fmla="*/ 9563299 w 10443624"/>
              <a:gd name="connsiteY6" fmla="*/ 6451076 h 6689336"/>
              <a:gd name="connsiteX7" fmla="*/ 368728 w 10443624"/>
              <a:gd name="connsiteY7" fmla="*/ 6522250 h 6689336"/>
              <a:gd name="connsiteX8" fmla="*/ 1787664 w 10443624"/>
              <a:gd name="connsiteY8" fmla="*/ 4030460 h 6689336"/>
              <a:gd name="connsiteX0" fmla="*/ 1787664 w 10443624"/>
              <a:gd name="connsiteY0" fmla="*/ 4028288 h 6687164"/>
              <a:gd name="connsiteX1" fmla="*/ 1530778 w 10443624"/>
              <a:gd name="connsiteY1" fmla="*/ 1860348 h 6687164"/>
              <a:gd name="connsiteX2" fmla="*/ 4857950 w 10443624"/>
              <a:gd name="connsiteY2" fmla="*/ 1724505 h 6687164"/>
              <a:gd name="connsiteX3" fmla="*/ 8115498 w 10443624"/>
              <a:gd name="connsiteY3" fmla="*/ 10005 h 6687164"/>
              <a:gd name="connsiteX4" fmla="*/ 9163249 w 10443624"/>
              <a:gd name="connsiteY4" fmla="*/ 2391255 h 6687164"/>
              <a:gd name="connsiteX5" fmla="*/ 10398842 w 10443624"/>
              <a:gd name="connsiteY5" fmla="*/ 3018638 h 6687164"/>
              <a:gd name="connsiteX6" fmla="*/ 9563299 w 10443624"/>
              <a:gd name="connsiteY6" fmla="*/ 6448904 h 6687164"/>
              <a:gd name="connsiteX7" fmla="*/ 368728 w 10443624"/>
              <a:gd name="connsiteY7" fmla="*/ 6520078 h 6687164"/>
              <a:gd name="connsiteX8" fmla="*/ 1787664 w 10443624"/>
              <a:gd name="connsiteY8" fmla="*/ 4028288 h 6687164"/>
              <a:gd name="connsiteX0" fmla="*/ 1862278 w 10518238"/>
              <a:gd name="connsiteY0" fmla="*/ 4028288 h 6520183"/>
              <a:gd name="connsiteX1" fmla="*/ 1605392 w 10518238"/>
              <a:gd name="connsiteY1" fmla="*/ 1860348 h 6520183"/>
              <a:gd name="connsiteX2" fmla="*/ 4932564 w 10518238"/>
              <a:gd name="connsiteY2" fmla="*/ 1724505 h 6520183"/>
              <a:gd name="connsiteX3" fmla="*/ 8190112 w 10518238"/>
              <a:gd name="connsiteY3" fmla="*/ 10005 h 6520183"/>
              <a:gd name="connsiteX4" fmla="*/ 9237863 w 10518238"/>
              <a:gd name="connsiteY4" fmla="*/ 2391255 h 6520183"/>
              <a:gd name="connsiteX5" fmla="*/ 10473456 w 10518238"/>
              <a:gd name="connsiteY5" fmla="*/ 3018638 h 6520183"/>
              <a:gd name="connsiteX6" fmla="*/ 9637913 w 10518238"/>
              <a:gd name="connsiteY6" fmla="*/ 6448904 h 6520183"/>
              <a:gd name="connsiteX7" fmla="*/ 443342 w 10518238"/>
              <a:gd name="connsiteY7" fmla="*/ 6520078 h 6520183"/>
              <a:gd name="connsiteX8" fmla="*/ 1862278 w 10518238"/>
              <a:gd name="connsiteY8" fmla="*/ 4028288 h 652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8238" h="6520183">
                <a:moveTo>
                  <a:pt x="1862278" y="4028288"/>
                </a:moveTo>
                <a:cubicBezTo>
                  <a:pt x="2055953" y="3251666"/>
                  <a:pt x="1093678" y="2244312"/>
                  <a:pt x="1605392" y="1860348"/>
                </a:cubicBezTo>
                <a:cubicBezTo>
                  <a:pt x="2117106" y="1476384"/>
                  <a:pt x="2854036" y="2118620"/>
                  <a:pt x="4932564" y="1724505"/>
                </a:cubicBezTo>
                <a:cubicBezTo>
                  <a:pt x="6363392" y="1425640"/>
                  <a:pt x="5900937" y="-139220"/>
                  <a:pt x="8190112" y="10005"/>
                </a:cubicBezTo>
                <a:cubicBezTo>
                  <a:pt x="10174487" y="292580"/>
                  <a:pt x="8949381" y="2086666"/>
                  <a:pt x="9237863" y="2391255"/>
                </a:cubicBezTo>
                <a:cubicBezTo>
                  <a:pt x="9526345" y="2695844"/>
                  <a:pt x="10197231" y="2358238"/>
                  <a:pt x="10473456" y="3018638"/>
                </a:cubicBezTo>
                <a:cubicBezTo>
                  <a:pt x="10749681" y="3679038"/>
                  <a:pt x="9658599" y="6430481"/>
                  <a:pt x="9637913" y="6448904"/>
                </a:cubicBezTo>
                <a:lnTo>
                  <a:pt x="443342" y="6520078"/>
                </a:lnTo>
                <a:cubicBezTo>
                  <a:pt x="-1043097" y="6535742"/>
                  <a:pt x="1668603" y="4804910"/>
                  <a:pt x="1862278" y="4028288"/>
                </a:cubicBezTo>
                <a:close/>
              </a:path>
            </a:pathLst>
          </a:custGeom>
          <a:solidFill>
            <a:schemeClr val="accent3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9" name="Ellipszis 375"/>
          <p:cNvSpPr/>
          <p:nvPr/>
        </p:nvSpPr>
        <p:spPr>
          <a:xfrm>
            <a:off x="-68567" y="674151"/>
            <a:ext cx="11007327" cy="6284153"/>
          </a:xfrm>
          <a:custGeom>
            <a:avLst/>
            <a:gdLst>
              <a:gd name="connsiteX0" fmla="*/ 0 w 11449627"/>
              <a:gd name="connsiteY0" fmla="*/ 3539540 h 7079079"/>
              <a:gd name="connsiteX1" fmla="*/ 5724814 w 11449627"/>
              <a:gd name="connsiteY1" fmla="*/ 0 h 7079079"/>
              <a:gd name="connsiteX2" fmla="*/ 11449628 w 11449627"/>
              <a:gd name="connsiteY2" fmla="*/ 3539540 h 7079079"/>
              <a:gd name="connsiteX3" fmla="*/ 5724814 w 11449627"/>
              <a:gd name="connsiteY3" fmla="*/ 7079080 h 7079079"/>
              <a:gd name="connsiteX4" fmla="*/ 0 w 11449627"/>
              <a:gd name="connsiteY4" fmla="*/ 3539540 h 7079079"/>
              <a:gd name="connsiteX0" fmla="*/ 933 w 11450561"/>
              <a:gd name="connsiteY0" fmla="*/ 2015540 h 5555080"/>
              <a:gd name="connsiteX1" fmla="*/ 5401897 w 11450561"/>
              <a:gd name="connsiteY1" fmla="*/ 0 h 5555080"/>
              <a:gd name="connsiteX2" fmla="*/ 11450561 w 11450561"/>
              <a:gd name="connsiteY2" fmla="*/ 2015540 h 5555080"/>
              <a:gd name="connsiteX3" fmla="*/ 5725747 w 11450561"/>
              <a:gd name="connsiteY3" fmla="*/ 5555080 h 5555080"/>
              <a:gd name="connsiteX4" fmla="*/ 933 w 11450561"/>
              <a:gd name="connsiteY4" fmla="*/ 2015540 h 5555080"/>
              <a:gd name="connsiteX0" fmla="*/ 728 w 11450356"/>
              <a:gd name="connsiteY0" fmla="*/ 2591507 h 6131047"/>
              <a:gd name="connsiteX1" fmla="*/ 5401692 w 11450356"/>
              <a:gd name="connsiteY1" fmla="*/ 575967 h 6131047"/>
              <a:gd name="connsiteX2" fmla="*/ 11450356 w 11450356"/>
              <a:gd name="connsiteY2" fmla="*/ 2591507 h 6131047"/>
              <a:gd name="connsiteX3" fmla="*/ 5725542 w 11450356"/>
              <a:gd name="connsiteY3" fmla="*/ 6131047 h 6131047"/>
              <a:gd name="connsiteX4" fmla="*/ 728 w 11450356"/>
              <a:gd name="connsiteY4" fmla="*/ 2591507 h 6131047"/>
              <a:gd name="connsiteX0" fmla="*/ 84126 w 11533754"/>
              <a:gd name="connsiteY0" fmla="*/ 2279817 h 5819357"/>
              <a:gd name="connsiteX1" fmla="*/ 2601962 w 11533754"/>
              <a:gd name="connsiteY1" fmla="*/ 242734 h 5819357"/>
              <a:gd name="connsiteX2" fmla="*/ 5485090 w 11533754"/>
              <a:gd name="connsiteY2" fmla="*/ 264277 h 5819357"/>
              <a:gd name="connsiteX3" fmla="*/ 11533754 w 11533754"/>
              <a:gd name="connsiteY3" fmla="*/ 2279817 h 5819357"/>
              <a:gd name="connsiteX4" fmla="*/ 5808940 w 11533754"/>
              <a:gd name="connsiteY4" fmla="*/ 5819357 h 5819357"/>
              <a:gd name="connsiteX5" fmla="*/ 84126 w 11533754"/>
              <a:gd name="connsiteY5" fmla="*/ 2279817 h 5819357"/>
              <a:gd name="connsiteX0" fmla="*/ 84126 w 11546209"/>
              <a:gd name="connsiteY0" fmla="*/ 2189285 h 5728825"/>
              <a:gd name="connsiteX1" fmla="*/ 2601962 w 11546209"/>
              <a:gd name="connsiteY1" fmla="*/ 152202 h 5728825"/>
              <a:gd name="connsiteX2" fmla="*/ 5485090 w 11546209"/>
              <a:gd name="connsiteY2" fmla="*/ 173745 h 5728825"/>
              <a:gd name="connsiteX3" fmla="*/ 7288262 w 11546209"/>
              <a:gd name="connsiteY3" fmla="*/ 380802 h 5728825"/>
              <a:gd name="connsiteX4" fmla="*/ 11533754 w 11546209"/>
              <a:gd name="connsiteY4" fmla="*/ 2189285 h 5728825"/>
              <a:gd name="connsiteX5" fmla="*/ 5808940 w 11546209"/>
              <a:gd name="connsiteY5" fmla="*/ 5728825 h 5728825"/>
              <a:gd name="connsiteX6" fmla="*/ 84126 w 11546209"/>
              <a:gd name="connsiteY6" fmla="*/ 2189285 h 5728825"/>
              <a:gd name="connsiteX0" fmla="*/ 84126 w 11559796"/>
              <a:gd name="connsiteY0" fmla="*/ 2181660 h 5721200"/>
              <a:gd name="connsiteX1" fmla="*/ 2601962 w 11559796"/>
              <a:gd name="connsiteY1" fmla="*/ 144577 h 5721200"/>
              <a:gd name="connsiteX2" fmla="*/ 5485090 w 11559796"/>
              <a:gd name="connsiteY2" fmla="*/ 166120 h 5721200"/>
              <a:gd name="connsiteX3" fmla="*/ 9212312 w 11559796"/>
              <a:gd name="connsiteY3" fmla="*/ 163627 h 5721200"/>
              <a:gd name="connsiteX4" fmla="*/ 11533754 w 11559796"/>
              <a:gd name="connsiteY4" fmla="*/ 2181660 h 5721200"/>
              <a:gd name="connsiteX5" fmla="*/ 5808940 w 11559796"/>
              <a:gd name="connsiteY5" fmla="*/ 5721200 h 5721200"/>
              <a:gd name="connsiteX6" fmla="*/ 84126 w 11559796"/>
              <a:gd name="connsiteY6" fmla="*/ 2181660 h 5721200"/>
              <a:gd name="connsiteX0" fmla="*/ 84126 w 11533844"/>
              <a:gd name="connsiteY0" fmla="*/ 2181660 h 5842024"/>
              <a:gd name="connsiteX1" fmla="*/ 2601962 w 11533844"/>
              <a:gd name="connsiteY1" fmla="*/ 144577 h 5842024"/>
              <a:gd name="connsiteX2" fmla="*/ 5485090 w 11533844"/>
              <a:gd name="connsiteY2" fmla="*/ 166120 h 5842024"/>
              <a:gd name="connsiteX3" fmla="*/ 9212312 w 11533844"/>
              <a:gd name="connsiteY3" fmla="*/ 163627 h 5842024"/>
              <a:gd name="connsiteX4" fmla="*/ 11533754 w 11533844"/>
              <a:gd name="connsiteY4" fmla="*/ 2181660 h 5842024"/>
              <a:gd name="connsiteX5" fmla="*/ 9136111 w 11533844"/>
              <a:gd name="connsiteY5" fmla="*/ 4754676 h 5842024"/>
              <a:gd name="connsiteX6" fmla="*/ 5808940 w 11533844"/>
              <a:gd name="connsiteY6" fmla="*/ 5721200 h 5842024"/>
              <a:gd name="connsiteX7" fmla="*/ 84126 w 11533844"/>
              <a:gd name="connsiteY7" fmla="*/ 2181660 h 5842024"/>
              <a:gd name="connsiteX0" fmla="*/ 84126 w 11533844"/>
              <a:gd name="connsiteY0" fmla="*/ 2181660 h 5754587"/>
              <a:gd name="connsiteX1" fmla="*/ 2601962 w 11533844"/>
              <a:gd name="connsiteY1" fmla="*/ 144577 h 5754587"/>
              <a:gd name="connsiteX2" fmla="*/ 5485090 w 11533844"/>
              <a:gd name="connsiteY2" fmla="*/ 166120 h 5754587"/>
              <a:gd name="connsiteX3" fmla="*/ 9212312 w 11533844"/>
              <a:gd name="connsiteY3" fmla="*/ 163627 h 5754587"/>
              <a:gd name="connsiteX4" fmla="*/ 11533754 w 11533844"/>
              <a:gd name="connsiteY4" fmla="*/ 2181660 h 5754587"/>
              <a:gd name="connsiteX5" fmla="*/ 9726661 w 11533844"/>
              <a:gd name="connsiteY5" fmla="*/ 3859326 h 5754587"/>
              <a:gd name="connsiteX6" fmla="*/ 5808940 w 11533844"/>
              <a:gd name="connsiteY6" fmla="*/ 5721200 h 5754587"/>
              <a:gd name="connsiteX7" fmla="*/ 84126 w 11533844"/>
              <a:gd name="connsiteY7" fmla="*/ 2181660 h 5754587"/>
              <a:gd name="connsiteX0" fmla="*/ 84126 w 12551976"/>
              <a:gd name="connsiteY0" fmla="*/ 2181660 h 5848431"/>
              <a:gd name="connsiteX1" fmla="*/ 2601962 w 12551976"/>
              <a:gd name="connsiteY1" fmla="*/ 144577 h 5848431"/>
              <a:gd name="connsiteX2" fmla="*/ 5485090 w 12551976"/>
              <a:gd name="connsiteY2" fmla="*/ 166120 h 5848431"/>
              <a:gd name="connsiteX3" fmla="*/ 9212312 w 12551976"/>
              <a:gd name="connsiteY3" fmla="*/ 163627 h 5848431"/>
              <a:gd name="connsiteX4" fmla="*/ 11533754 w 12551976"/>
              <a:gd name="connsiteY4" fmla="*/ 2181660 h 5848431"/>
              <a:gd name="connsiteX5" fmla="*/ 12260311 w 12551976"/>
              <a:gd name="connsiteY5" fmla="*/ 4792776 h 5848431"/>
              <a:gd name="connsiteX6" fmla="*/ 5808940 w 12551976"/>
              <a:gd name="connsiteY6" fmla="*/ 5721200 h 5848431"/>
              <a:gd name="connsiteX7" fmla="*/ 84126 w 12551976"/>
              <a:gd name="connsiteY7" fmla="*/ 2181660 h 5848431"/>
              <a:gd name="connsiteX0" fmla="*/ 84126 w 12260725"/>
              <a:gd name="connsiteY0" fmla="*/ 2181660 h 5848431"/>
              <a:gd name="connsiteX1" fmla="*/ 2601962 w 12260725"/>
              <a:gd name="connsiteY1" fmla="*/ 144577 h 5848431"/>
              <a:gd name="connsiteX2" fmla="*/ 5485090 w 12260725"/>
              <a:gd name="connsiteY2" fmla="*/ 166120 h 5848431"/>
              <a:gd name="connsiteX3" fmla="*/ 9212312 w 12260725"/>
              <a:gd name="connsiteY3" fmla="*/ 163627 h 5848431"/>
              <a:gd name="connsiteX4" fmla="*/ 11533754 w 12260725"/>
              <a:gd name="connsiteY4" fmla="*/ 2181660 h 5848431"/>
              <a:gd name="connsiteX5" fmla="*/ 12260311 w 12260725"/>
              <a:gd name="connsiteY5" fmla="*/ 4792776 h 5848431"/>
              <a:gd name="connsiteX6" fmla="*/ 5808940 w 12260725"/>
              <a:gd name="connsiteY6" fmla="*/ 5721200 h 5848431"/>
              <a:gd name="connsiteX7" fmla="*/ 84126 w 12260725"/>
              <a:gd name="connsiteY7" fmla="*/ 2181660 h 5848431"/>
              <a:gd name="connsiteX0" fmla="*/ 84126 w 12260725"/>
              <a:gd name="connsiteY0" fmla="*/ 2181660 h 5806879"/>
              <a:gd name="connsiteX1" fmla="*/ 2601962 w 12260725"/>
              <a:gd name="connsiteY1" fmla="*/ 144577 h 5806879"/>
              <a:gd name="connsiteX2" fmla="*/ 5485090 w 12260725"/>
              <a:gd name="connsiteY2" fmla="*/ 166120 h 5806879"/>
              <a:gd name="connsiteX3" fmla="*/ 9212312 w 12260725"/>
              <a:gd name="connsiteY3" fmla="*/ 163627 h 5806879"/>
              <a:gd name="connsiteX4" fmla="*/ 11533754 w 12260725"/>
              <a:gd name="connsiteY4" fmla="*/ 2181660 h 5806879"/>
              <a:gd name="connsiteX5" fmla="*/ 12260311 w 12260725"/>
              <a:gd name="connsiteY5" fmla="*/ 4792776 h 5806879"/>
              <a:gd name="connsiteX6" fmla="*/ 5808940 w 12260725"/>
              <a:gd name="connsiteY6" fmla="*/ 5721200 h 5806879"/>
              <a:gd name="connsiteX7" fmla="*/ 84126 w 12260725"/>
              <a:gd name="connsiteY7" fmla="*/ 2181660 h 5806879"/>
              <a:gd name="connsiteX0" fmla="*/ 2167 w 12178766"/>
              <a:gd name="connsiteY0" fmla="*/ 2181660 h 4996511"/>
              <a:gd name="connsiteX1" fmla="*/ 2520003 w 12178766"/>
              <a:gd name="connsiteY1" fmla="*/ 144577 h 4996511"/>
              <a:gd name="connsiteX2" fmla="*/ 5403131 w 12178766"/>
              <a:gd name="connsiteY2" fmla="*/ 166120 h 4996511"/>
              <a:gd name="connsiteX3" fmla="*/ 9130353 w 12178766"/>
              <a:gd name="connsiteY3" fmla="*/ 163627 h 4996511"/>
              <a:gd name="connsiteX4" fmla="*/ 11451795 w 12178766"/>
              <a:gd name="connsiteY4" fmla="*/ 2181660 h 4996511"/>
              <a:gd name="connsiteX5" fmla="*/ 12178352 w 12178766"/>
              <a:gd name="connsiteY5" fmla="*/ 4792776 h 4996511"/>
              <a:gd name="connsiteX6" fmla="*/ 2945681 w 12178766"/>
              <a:gd name="connsiteY6" fmla="*/ 4806800 h 4996511"/>
              <a:gd name="connsiteX7" fmla="*/ 2167 w 12178766"/>
              <a:gd name="connsiteY7" fmla="*/ 2181660 h 4996511"/>
              <a:gd name="connsiteX0" fmla="*/ 2555 w 12179154"/>
              <a:gd name="connsiteY0" fmla="*/ 2181660 h 5040375"/>
              <a:gd name="connsiteX1" fmla="*/ 2520391 w 12179154"/>
              <a:gd name="connsiteY1" fmla="*/ 144577 h 5040375"/>
              <a:gd name="connsiteX2" fmla="*/ 5403519 w 12179154"/>
              <a:gd name="connsiteY2" fmla="*/ 166120 h 5040375"/>
              <a:gd name="connsiteX3" fmla="*/ 9130741 w 12179154"/>
              <a:gd name="connsiteY3" fmla="*/ 163627 h 5040375"/>
              <a:gd name="connsiteX4" fmla="*/ 11452183 w 12179154"/>
              <a:gd name="connsiteY4" fmla="*/ 2181660 h 5040375"/>
              <a:gd name="connsiteX5" fmla="*/ 12178740 w 12179154"/>
              <a:gd name="connsiteY5" fmla="*/ 4792776 h 5040375"/>
              <a:gd name="connsiteX6" fmla="*/ 2984169 w 12179154"/>
              <a:gd name="connsiteY6" fmla="*/ 4863950 h 5040375"/>
              <a:gd name="connsiteX7" fmla="*/ 2555 w 12179154"/>
              <a:gd name="connsiteY7" fmla="*/ 2181660 h 5040375"/>
              <a:gd name="connsiteX0" fmla="*/ 2555 w 12179154"/>
              <a:gd name="connsiteY0" fmla="*/ 2181660 h 4863950"/>
              <a:gd name="connsiteX1" fmla="*/ 2520391 w 12179154"/>
              <a:gd name="connsiteY1" fmla="*/ 144577 h 4863950"/>
              <a:gd name="connsiteX2" fmla="*/ 5403519 w 12179154"/>
              <a:gd name="connsiteY2" fmla="*/ 166120 h 4863950"/>
              <a:gd name="connsiteX3" fmla="*/ 9130741 w 12179154"/>
              <a:gd name="connsiteY3" fmla="*/ 163627 h 4863950"/>
              <a:gd name="connsiteX4" fmla="*/ 11452183 w 12179154"/>
              <a:gd name="connsiteY4" fmla="*/ 2181660 h 4863950"/>
              <a:gd name="connsiteX5" fmla="*/ 12178740 w 12179154"/>
              <a:gd name="connsiteY5" fmla="*/ 4792776 h 4863950"/>
              <a:gd name="connsiteX6" fmla="*/ 2984169 w 12179154"/>
              <a:gd name="connsiteY6" fmla="*/ 4863950 h 4863950"/>
              <a:gd name="connsiteX7" fmla="*/ 2555 w 12179154"/>
              <a:gd name="connsiteY7" fmla="*/ 2181660 h 4863950"/>
              <a:gd name="connsiteX0" fmla="*/ 2555 w 12179154"/>
              <a:gd name="connsiteY0" fmla="*/ 2181660 h 4863953"/>
              <a:gd name="connsiteX1" fmla="*/ 2520391 w 12179154"/>
              <a:gd name="connsiteY1" fmla="*/ 144577 h 4863953"/>
              <a:gd name="connsiteX2" fmla="*/ 5403519 w 12179154"/>
              <a:gd name="connsiteY2" fmla="*/ 166120 h 4863953"/>
              <a:gd name="connsiteX3" fmla="*/ 9130741 w 12179154"/>
              <a:gd name="connsiteY3" fmla="*/ 163627 h 4863953"/>
              <a:gd name="connsiteX4" fmla="*/ 11452183 w 12179154"/>
              <a:gd name="connsiteY4" fmla="*/ 2181660 h 4863953"/>
              <a:gd name="connsiteX5" fmla="*/ 12178740 w 12179154"/>
              <a:gd name="connsiteY5" fmla="*/ 4792776 h 4863953"/>
              <a:gd name="connsiteX6" fmla="*/ 2984169 w 12179154"/>
              <a:gd name="connsiteY6" fmla="*/ 4863950 h 4863953"/>
              <a:gd name="connsiteX7" fmla="*/ 2555 w 12179154"/>
              <a:gd name="connsiteY7" fmla="*/ 2181660 h 4863953"/>
              <a:gd name="connsiteX0" fmla="*/ 968560 w 9944759"/>
              <a:gd name="connsiteY0" fmla="*/ 1876860 h 5067573"/>
              <a:gd name="connsiteX1" fmla="*/ 285996 w 9944759"/>
              <a:gd name="connsiteY1" fmla="*/ 144577 h 5067573"/>
              <a:gd name="connsiteX2" fmla="*/ 3169124 w 9944759"/>
              <a:gd name="connsiteY2" fmla="*/ 166120 h 5067573"/>
              <a:gd name="connsiteX3" fmla="*/ 6896346 w 9944759"/>
              <a:gd name="connsiteY3" fmla="*/ 163627 h 5067573"/>
              <a:gd name="connsiteX4" fmla="*/ 9217788 w 9944759"/>
              <a:gd name="connsiteY4" fmla="*/ 2181660 h 5067573"/>
              <a:gd name="connsiteX5" fmla="*/ 9944345 w 9944759"/>
              <a:gd name="connsiteY5" fmla="*/ 4792776 h 5067573"/>
              <a:gd name="connsiteX6" fmla="*/ 749774 w 9944759"/>
              <a:gd name="connsiteY6" fmla="*/ 4863950 h 5067573"/>
              <a:gd name="connsiteX7" fmla="*/ 968560 w 9944759"/>
              <a:gd name="connsiteY7" fmla="*/ 1876860 h 5067573"/>
              <a:gd name="connsiteX0" fmla="*/ 968560 w 9944759"/>
              <a:gd name="connsiteY0" fmla="*/ 1876860 h 4908557"/>
              <a:gd name="connsiteX1" fmla="*/ 285996 w 9944759"/>
              <a:gd name="connsiteY1" fmla="*/ 144577 h 4908557"/>
              <a:gd name="connsiteX2" fmla="*/ 3169124 w 9944759"/>
              <a:gd name="connsiteY2" fmla="*/ 166120 h 4908557"/>
              <a:gd name="connsiteX3" fmla="*/ 6896346 w 9944759"/>
              <a:gd name="connsiteY3" fmla="*/ 163627 h 4908557"/>
              <a:gd name="connsiteX4" fmla="*/ 9217788 w 9944759"/>
              <a:gd name="connsiteY4" fmla="*/ 2181660 h 4908557"/>
              <a:gd name="connsiteX5" fmla="*/ 9944345 w 9944759"/>
              <a:gd name="connsiteY5" fmla="*/ 4792776 h 4908557"/>
              <a:gd name="connsiteX6" fmla="*/ 749774 w 9944759"/>
              <a:gd name="connsiteY6" fmla="*/ 4863950 h 4908557"/>
              <a:gd name="connsiteX7" fmla="*/ 968560 w 9944759"/>
              <a:gd name="connsiteY7" fmla="*/ 1876860 h 4908557"/>
              <a:gd name="connsiteX0" fmla="*/ 968560 w 9944759"/>
              <a:gd name="connsiteY0" fmla="*/ 1876860 h 4863950"/>
              <a:gd name="connsiteX1" fmla="*/ 285996 w 9944759"/>
              <a:gd name="connsiteY1" fmla="*/ 144577 h 4863950"/>
              <a:gd name="connsiteX2" fmla="*/ 3169124 w 9944759"/>
              <a:gd name="connsiteY2" fmla="*/ 166120 h 4863950"/>
              <a:gd name="connsiteX3" fmla="*/ 6896346 w 9944759"/>
              <a:gd name="connsiteY3" fmla="*/ 163627 h 4863950"/>
              <a:gd name="connsiteX4" fmla="*/ 9217788 w 9944759"/>
              <a:gd name="connsiteY4" fmla="*/ 2181660 h 4863950"/>
              <a:gd name="connsiteX5" fmla="*/ 9944345 w 9944759"/>
              <a:gd name="connsiteY5" fmla="*/ 4792776 h 4863950"/>
              <a:gd name="connsiteX6" fmla="*/ 749774 w 9944759"/>
              <a:gd name="connsiteY6" fmla="*/ 4863950 h 4863950"/>
              <a:gd name="connsiteX7" fmla="*/ 968560 w 9944759"/>
              <a:gd name="connsiteY7" fmla="*/ 1876860 h 4863950"/>
              <a:gd name="connsiteX0" fmla="*/ 968560 w 9944759"/>
              <a:gd name="connsiteY0" fmla="*/ 2815650 h 5802740"/>
              <a:gd name="connsiteX1" fmla="*/ 285996 w 9944759"/>
              <a:gd name="connsiteY1" fmla="*/ 1083367 h 5802740"/>
              <a:gd name="connsiteX2" fmla="*/ 4159724 w 9944759"/>
              <a:gd name="connsiteY2" fmla="*/ 10 h 5802740"/>
              <a:gd name="connsiteX3" fmla="*/ 6896346 w 9944759"/>
              <a:gd name="connsiteY3" fmla="*/ 1102417 h 5802740"/>
              <a:gd name="connsiteX4" fmla="*/ 9217788 w 9944759"/>
              <a:gd name="connsiteY4" fmla="*/ 3120450 h 5802740"/>
              <a:gd name="connsiteX5" fmla="*/ 9944345 w 9944759"/>
              <a:gd name="connsiteY5" fmla="*/ 5731566 h 5802740"/>
              <a:gd name="connsiteX6" fmla="*/ 749774 w 9944759"/>
              <a:gd name="connsiteY6" fmla="*/ 5802740 h 5802740"/>
              <a:gd name="connsiteX7" fmla="*/ 968560 w 9944759"/>
              <a:gd name="connsiteY7" fmla="*/ 2815650 h 5802740"/>
              <a:gd name="connsiteX0" fmla="*/ 968560 w 9945004"/>
              <a:gd name="connsiteY0" fmla="*/ 2815650 h 5802740"/>
              <a:gd name="connsiteX1" fmla="*/ 285996 w 9945004"/>
              <a:gd name="connsiteY1" fmla="*/ 1083367 h 5802740"/>
              <a:gd name="connsiteX2" fmla="*/ 4159724 w 9945004"/>
              <a:gd name="connsiteY2" fmla="*/ 10 h 5802740"/>
              <a:gd name="connsiteX3" fmla="*/ 6896346 w 9945004"/>
              <a:gd name="connsiteY3" fmla="*/ 1102417 h 5802740"/>
              <a:gd name="connsiteX4" fmla="*/ 8286995 w 9945004"/>
              <a:gd name="connsiteY4" fmla="*/ 1769167 h 5802740"/>
              <a:gd name="connsiteX5" fmla="*/ 9217788 w 9945004"/>
              <a:gd name="connsiteY5" fmla="*/ 3120450 h 5802740"/>
              <a:gd name="connsiteX6" fmla="*/ 9944345 w 9945004"/>
              <a:gd name="connsiteY6" fmla="*/ 5731566 h 5802740"/>
              <a:gd name="connsiteX7" fmla="*/ 749774 w 9945004"/>
              <a:gd name="connsiteY7" fmla="*/ 5802740 h 5802740"/>
              <a:gd name="connsiteX8" fmla="*/ 968560 w 9945004"/>
              <a:gd name="connsiteY8" fmla="*/ 2815650 h 5802740"/>
              <a:gd name="connsiteX0" fmla="*/ 968560 w 9945004"/>
              <a:gd name="connsiteY0" fmla="*/ 2815650 h 5802740"/>
              <a:gd name="connsiteX1" fmla="*/ 285996 w 9945004"/>
              <a:gd name="connsiteY1" fmla="*/ 1083367 h 5802740"/>
              <a:gd name="connsiteX2" fmla="*/ 4159724 w 9945004"/>
              <a:gd name="connsiteY2" fmla="*/ 10 h 5802740"/>
              <a:gd name="connsiteX3" fmla="*/ 6896346 w 9945004"/>
              <a:gd name="connsiteY3" fmla="*/ 1102417 h 5802740"/>
              <a:gd name="connsiteX4" fmla="*/ 8286995 w 9945004"/>
              <a:gd name="connsiteY4" fmla="*/ 1769167 h 5802740"/>
              <a:gd name="connsiteX5" fmla="*/ 9217788 w 9945004"/>
              <a:gd name="connsiteY5" fmla="*/ 3120450 h 5802740"/>
              <a:gd name="connsiteX6" fmla="*/ 9944345 w 9945004"/>
              <a:gd name="connsiteY6" fmla="*/ 5731566 h 5802740"/>
              <a:gd name="connsiteX7" fmla="*/ 749774 w 9945004"/>
              <a:gd name="connsiteY7" fmla="*/ 5802740 h 5802740"/>
              <a:gd name="connsiteX8" fmla="*/ 968560 w 9945004"/>
              <a:gd name="connsiteY8" fmla="*/ 2815650 h 5802740"/>
              <a:gd name="connsiteX0" fmla="*/ 968560 w 9945004"/>
              <a:gd name="connsiteY0" fmla="*/ 2815650 h 5802740"/>
              <a:gd name="connsiteX1" fmla="*/ 285996 w 9945004"/>
              <a:gd name="connsiteY1" fmla="*/ 1083367 h 5802740"/>
              <a:gd name="connsiteX2" fmla="*/ 4159724 w 9945004"/>
              <a:gd name="connsiteY2" fmla="*/ 10 h 5802740"/>
              <a:gd name="connsiteX3" fmla="*/ 6896346 w 9945004"/>
              <a:gd name="connsiteY3" fmla="*/ 1102417 h 5802740"/>
              <a:gd name="connsiteX4" fmla="*/ 8286995 w 9945004"/>
              <a:gd name="connsiteY4" fmla="*/ 1769167 h 5802740"/>
              <a:gd name="connsiteX5" fmla="*/ 9217788 w 9945004"/>
              <a:gd name="connsiteY5" fmla="*/ 3120450 h 5802740"/>
              <a:gd name="connsiteX6" fmla="*/ 9944345 w 9945004"/>
              <a:gd name="connsiteY6" fmla="*/ 5731566 h 5802740"/>
              <a:gd name="connsiteX7" fmla="*/ 749774 w 9945004"/>
              <a:gd name="connsiteY7" fmla="*/ 5802740 h 5802740"/>
              <a:gd name="connsiteX8" fmla="*/ 968560 w 9945004"/>
              <a:gd name="connsiteY8" fmla="*/ 2815650 h 5802740"/>
              <a:gd name="connsiteX0" fmla="*/ 968560 w 9945004"/>
              <a:gd name="connsiteY0" fmla="*/ 2815650 h 5802740"/>
              <a:gd name="connsiteX1" fmla="*/ 285996 w 9945004"/>
              <a:gd name="connsiteY1" fmla="*/ 1083367 h 5802740"/>
              <a:gd name="connsiteX2" fmla="*/ 4159724 w 9945004"/>
              <a:gd name="connsiteY2" fmla="*/ 10 h 5802740"/>
              <a:gd name="connsiteX3" fmla="*/ 6896346 w 9945004"/>
              <a:gd name="connsiteY3" fmla="*/ 1102417 h 5802740"/>
              <a:gd name="connsiteX4" fmla="*/ 7486894 w 9945004"/>
              <a:gd name="connsiteY4" fmla="*/ 1292917 h 5802740"/>
              <a:gd name="connsiteX5" fmla="*/ 8286995 w 9945004"/>
              <a:gd name="connsiteY5" fmla="*/ 1769167 h 5802740"/>
              <a:gd name="connsiteX6" fmla="*/ 9217788 w 9945004"/>
              <a:gd name="connsiteY6" fmla="*/ 3120450 h 5802740"/>
              <a:gd name="connsiteX7" fmla="*/ 9944345 w 9945004"/>
              <a:gd name="connsiteY7" fmla="*/ 5731566 h 5802740"/>
              <a:gd name="connsiteX8" fmla="*/ 749774 w 9945004"/>
              <a:gd name="connsiteY8" fmla="*/ 5802740 h 5802740"/>
              <a:gd name="connsiteX9" fmla="*/ 968560 w 9945004"/>
              <a:gd name="connsiteY9" fmla="*/ 2815650 h 5802740"/>
              <a:gd name="connsiteX0" fmla="*/ 968560 w 9945004"/>
              <a:gd name="connsiteY0" fmla="*/ 2815650 h 5802740"/>
              <a:gd name="connsiteX1" fmla="*/ 285996 w 9945004"/>
              <a:gd name="connsiteY1" fmla="*/ 1083367 h 5802740"/>
              <a:gd name="connsiteX2" fmla="*/ 4159724 w 9945004"/>
              <a:gd name="connsiteY2" fmla="*/ 10 h 5802740"/>
              <a:gd name="connsiteX3" fmla="*/ 6896346 w 9945004"/>
              <a:gd name="connsiteY3" fmla="*/ 1102417 h 5802740"/>
              <a:gd name="connsiteX4" fmla="*/ 7486894 w 9945004"/>
              <a:gd name="connsiteY4" fmla="*/ 1292917 h 5802740"/>
              <a:gd name="connsiteX5" fmla="*/ 9296645 w 9945004"/>
              <a:gd name="connsiteY5" fmla="*/ 1388167 h 5802740"/>
              <a:gd name="connsiteX6" fmla="*/ 9217788 w 9945004"/>
              <a:gd name="connsiteY6" fmla="*/ 3120450 h 5802740"/>
              <a:gd name="connsiteX7" fmla="*/ 9944345 w 9945004"/>
              <a:gd name="connsiteY7" fmla="*/ 5731566 h 5802740"/>
              <a:gd name="connsiteX8" fmla="*/ 749774 w 9945004"/>
              <a:gd name="connsiteY8" fmla="*/ 5802740 h 5802740"/>
              <a:gd name="connsiteX9" fmla="*/ 968560 w 9945004"/>
              <a:gd name="connsiteY9" fmla="*/ 2815650 h 5802740"/>
              <a:gd name="connsiteX0" fmla="*/ 968560 w 9947185"/>
              <a:gd name="connsiteY0" fmla="*/ 2815650 h 5802740"/>
              <a:gd name="connsiteX1" fmla="*/ 285996 w 9947185"/>
              <a:gd name="connsiteY1" fmla="*/ 1083367 h 5802740"/>
              <a:gd name="connsiteX2" fmla="*/ 4159724 w 9947185"/>
              <a:gd name="connsiteY2" fmla="*/ 10 h 5802740"/>
              <a:gd name="connsiteX3" fmla="*/ 6896346 w 9947185"/>
              <a:gd name="connsiteY3" fmla="*/ 1102417 h 5802740"/>
              <a:gd name="connsiteX4" fmla="*/ 7486894 w 9947185"/>
              <a:gd name="connsiteY4" fmla="*/ 1292917 h 5802740"/>
              <a:gd name="connsiteX5" fmla="*/ 9296645 w 9947185"/>
              <a:gd name="connsiteY5" fmla="*/ 1388167 h 5802740"/>
              <a:gd name="connsiteX6" fmla="*/ 9598788 w 9947185"/>
              <a:gd name="connsiteY6" fmla="*/ 2815650 h 5802740"/>
              <a:gd name="connsiteX7" fmla="*/ 9944345 w 9947185"/>
              <a:gd name="connsiteY7" fmla="*/ 5731566 h 5802740"/>
              <a:gd name="connsiteX8" fmla="*/ 749774 w 9947185"/>
              <a:gd name="connsiteY8" fmla="*/ 5802740 h 5802740"/>
              <a:gd name="connsiteX9" fmla="*/ 968560 w 9947185"/>
              <a:gd name="connsiteY9" fmla="*/ 2815650 h 5802740"/>
              <a:gd name="connsiteX0" fmla="*/ 968560 w 9947185"/>
              <a:gd name="connsiteY0" fmla="*/ 2957141 h 5944231"/>
              <a:gd name="connsiteX1" fmla="*/ 285996 w 9947185"/>
              <a:gd name="connsiteY1" fmla="*/ 1224858 h 5944231"/>
              <a:gd name="connsiteX2" fmla="*/ 4159724 w 9947185"/>
              <a:gd name="connsiteY2" fmla="*/ 141501 h 5944231"/>
              <a:gd name="connsiteX3" fmla="*/ 6896346 w 9947185"/>
              <a:gd name="connsiteY3" fmla="*/ 1243908 h 5944231"/>
              <a:gd name="connsiteX4" fmla="*/ 8248894 w 9947185"/>
              <a:gd name="connsiteY4" fmla="*/ 5658 h 5944231"/>
              <a:gd name="connsiteX5" fmla="*/ 9296645 w 9947185"/>
              <a:gd name="connsiteY5" fmla="*/ 1529658 h 5944231"/>
              <a:gd name="connsiteX6" fmla="*/ 9598788 w 9947185"/>
              <a:gd name="connsiteY6" fmla="*/ 2957141 h 5944231"/>
              <a:gd name="connsiteX7" fmla="*/ 9944345 w 9947185"/>
              <a:gd name="connsiteY7" fmla="*/ 5873057 h 5944231"/>
              <a:gd name="connsiteX8" fmla="*/ 749774 w 9947185"/>
              <a:gd name="connsiteY8" fmla="*/ 5944231 h 5944231"/>
              <a:gd name="connsiteX9" fmla="*/ 968560 w 9947185"/>
              <a:gd name="connsiteY9" fmla="*/ 2957141 h 5944231"/>
              <a:gd name="connsiteX0" fmla="*/ 968560 w 9947185"/>
              <a:gd name="connsiteY0" fmla="*/ 2959743 h 5946833"/>
              <a:gd name="connsiteX1" fmla="*/ 285996 w 9947185"/>
              <a:gd name="connsiteY1" fmla="*/ 1227460 h 5946833"/>
              <a:gd name="connsiteX2" fmla="*/ 4159724 w 9947185"/>
              <a:gd name="connsiteY2" fmla="*/ 144103 h 5946833"/>
              <a:gd name="connsiteX3" fmla="*/ 5848596 w 9947185"/>
              <a:gd name="connsiteY3" fmla="*/ 732160 h 5946833"/>
              <a:gd name="connsiteX4" fmla="*/ 8248894 w 9947185"/>
              <a:gd name="connsiteY4" fmla="*/ 8260 h 5946833"/>
              <a:gd name="connsiteX5" fmla="*/ 9296645 w 9947185"/>
              <a:gd name="connsiteY5" fmla="*/ 1532260 h 5946833"/>
              <a:gd name="connsiteX6" fmla="*/ 9598788 w 9947185"/>
              <a:gd name="connsiteY6" fmla="*/ 2959743 h 5946833"/>
              <a:gd name="connsiteX7" fmla="*/ 9944345 w 9947185"/>
              <a:gd name="connsiteY7" fmla="*/ 5875659 h 5946833"/>
              <a:gd name="connsiteX8" fmla="*/ 749774 w 9947185"/>
              <a:gd name="connsiteY8" fmla="*/ 5946833 h 5946833"/>
              <a:gd name="connsiteX9" fmla="*/ 968560 w 9947185"/>
              <a:gd name="connsiteY9" fmla="*/ 2959743 h 5946833"/>
              <a:gd name="connsiteX0" fmla="*/ 968560 w 9947185"/>
              <a:gd name="connsiteY0" fmla="*/ 3259159 h 6246249"/>
              <a:gd name="connsiteX1" fmla="*/ 285996 w 9947185"/>
              <a:gd name="connsiteY1" fmla="*/ 1526876 h 6246249"/>
              <a:gd name="connsiteX2" fmla="*/ 2711924 w 9947185"/>
              <a:gd name="connsiteY2" fmla="*/ 5369 h 6246249"/>
              <a:gd name="connsiteX3" fmla="*/ 5848596 w 9947185"/>
              <a:gd name="connsiteY3" fmla="*/ 1031576 h 6246249"/>
              <a:gd name="connsiteX4" fmla="*/ 8248894 w 9947185"/>
              <a:gd name="connsiteY4" fmla="*/ 307676 h 6246249"/>
              <a:gd name="connsiteX5" fmla="*/ 9296645 w 9947185"/>
              <a:gd name="connsiteY5" fmla="*/ 1831676 h 6246249"/>
              <a:gd name="connsiteX6" fmla="*/ 9598788 w 9947185"/>
              <a:gd name="connsiteY6" fmla="*/ 3259159 h 6246249"/>
              <a:gd name="connsiteX7" fmla="*/ 9944345 w 9947185"/>
              <a:gd name="connsiteY7" fmla="*/ 6175075 h 6246249"/>
              <a:gd name="connsiteX8" fmla="*/ 749774 w 9947185"/>
              <a:gd name="connsiteY8" fmla="*/ 6246249 h 6246249"/>
              <a:gd name="connsiteX9" fmla="*/ 968560 w 9947185"/>
              <a:gd name="connsiteY9" fmla="*/ 3259159 h 6246249"/>
              <a:gd name="connsiteX0" fmla="*/ 968560 w 9947185"/>
              <a:gd name="connsiteY0" fmla="*/ 3259159 h 6246249"/>
              <a:gd name="connsiteX1" fmla="*/ 285996 w 9947185"/>
              <a:gd name="connsiteY1" fmla="*/ 1526876 h 6246249"/>
              <a:gd name="connsiteX2" fmla="*/ 2711924 w 9947185"/>
              <a:gd name="connsiteY2" fmla="*/ 5369 h 6246249"/>
              <a:gd name="connsiteX3" fmla="*/ 5848596 w 9947185"/>
              <a:gd name="connsiteY3" fmla="*/ 1031576 h 6246249"/>
              <a:gd name="connsiteX4" fmla="*/ 8248894 w 9947185"/>
              <a:gd name="connsiteY4" fmla="*/ 307676 h 6246249"/>
              <a:gd name="connsiteX5" fmla="*/ 9296645 w 9947185"/>
              <a:gd name="connsiteY5" fmla="*/ 1831676 h 6246249"/>
              <a:gd name="connsiteX6" fmla="*/ 9598788 w 9947185"/>
              <a:gd name="connsiteY6" fmla="*/ 3259159 h 6246249"/>
              <a:gd name="connsiteX7" fmla="*/ 9944345 w 9947185"/>
              <a:gd name="connsiteY7" fmla="*/ 6175075 h 6246249"/>
              <a:gd name="connsiteX8" fmla="*/ 749774 w 9947185"/>
              <a:gd name="connsiteY8" fmla="*/ 6246249 h 6246249"/>
              <a:gd name="connsiteX9" fmla="*/ 968560 w 9947185"/>
              <a:gd name="connsiteY9" fmla="*/ 3259159 h 6246249"/>
              <a:gd name="connsiteX0" fmla="*/ 968560 w 9947185"/>
              <a:gd name="connsiteY0" fmla="*/ 3259159 h 6246249"/>
              <a:gd name="connsiteX1" fmla="*/ 285996 w 9947185"/>
              <a:gd name="connsiteY1" fmla="*/ 1526876 h 6246249"/>
              <a:gd name="connsiteX2" fmla="*/ 2711924 w 9947185"/>
              <a:gd name="connsiteY2" fmla="*/ 5369 h 6246249"/>
              <a:gd name="connsiteX3" fmla="*/ 5848596 w 9947185"/>
              <a:gd name="connsiteY3" fmla="*/ 1031576 h 6246249"/>
              <a:gd name="connsiteX4" fmla="*/ 8248894 w 9947185"/>
              <a:gd name="connsiteY4" fmla="*/ 307676 h 6246249"/>
              <a:gd name="connsiteX5" fmla="*/ 9296645 w 9947185"/>
              <a:gd name="connsiteY5" fmla="*/ 1831676 h 6246249"/>
              <a:gd name="connsiteX6" fmla="*/ 9598788 w 9947185"/>
              <a:gd name="connsiteY6" fmla="*/ 3259159 h 6246249"/>
              <a:gd name="connsiteX7" fmla="*/ 9944345 w 9947185"/>
              <a:gd name="connsiteY7" fmla="*/ 6175075 h 6246249"/>
              <a:gd name="connsiteX8" fmla="*/ 749774 w 9947185"/>
              <a:gd name="connsiteY8" fmla="*/ 6246249 h 6246249"/>
              <a:gd name="connsiteX9" fmla="*/ 968560 w 9947185"/>
              <a:gd name="connsiteY9" fmla="*/ 3259159 h 6246249"/>
              <a:gd name="connsiteX0" fmla="*/ 968560 w 10092171"/>
              <a:gd name="connsiteY0" fmla="*/ 3259159 h 6246249"/>
              <a:gd name="connsiteX1" fmla="*/ 285996 w 10092171"/>
              <a:gd name="connsiteY1" fmla="*/ 1526876 h 6246249"/>
              <a:gd name="connsiteX2" fmla="*/ 2711924 w 10092171"/>
              <a:gd name="connsiteY2" fmla="*/ 5369 h 6246249"/>
              <a:gd name="connsiteX3" fmla="*/ 5848596 w 10092171"/>
              <a:gd name="connsiteY3" fmla="*/ 1031576 h 6246249"/>
              <a:gd name="connsiteX4" fmla="*/ 8248894 w 10092171"/>
              <a:gd name="connsiteY4" fmla="*/ 307676 h 6246249"/>
              <a:gd name="connsiteX5" fmla="*/ 10039595 w 10092171"/>
              <a:gd name="connsiteY5" fmla="*/ 1926926 h 6246249"/>
              <a:gd name="connsiteX6" fmla="*/ 9598788 w 10092171"/>
              <a:gd name="connsiteY6" fmla="*/ 3259159 h 6246249"/>
              <a:gd name="connsiteX7" fmla="*/ 9944345 w 10092171"/>
              <a:gd name="connsiteY7" fmla="*/ 6175075 h 6246249"/>
              <a:gd name="connsiteX8" fmla="*/ 749774 w 10092171"/>
              <a:gd name="connsiteY8" fmla="*/ 6246249 h 6246249"/>
              <a:gd name="connsiteX9" fmla="*/ 968560 w 10092171"/>
              <a:gd name="connsiteY9" fmla="*/ 3259159 h 6246249"/>
              <a:gd name="connsiteX0" fmla="*/ 968560 w 10092171"/>
              <a:gd name="connsiteY0" fmla="*/ 3716042 h 6703132"/>
              <a:gd name="connsiteX1" fmla="*/ 285996 w 10092171"/>
              <a:gd name="connsiteY1" fmla="*/ 1983759 h 6703132"/>
              <a:gd name="connsiteX2" fmla="*/ 2711924 w 10092171"/>
              <a:gd name="connsiteY2" fmla="*/ 462252 h 6703132"/>
              <a:gd name="connsiteX3" fmla="*/ 5848596 w 10092171"/>
              <a:gd name="connsiteY3" fmla="*/ 1488459 h 6703132"/>
              <a:gd name="connsiteX4" fmla="*/ 8496544 w 10092171"/>
              <a:gd name="connsiteY4" fmla="*/ 193059 h 6703132"/>
              <a:gd name="connsiteX5" fmla="*/ 10039595 w 10092171"/>
              <a:gd name="connsiteY5" fmla="*/ 2383809 h 6703132"/>
              <a:gd name="connsiteX6" fmla="*/ 9598788 w 10092171"/>
              <a:gd name="connsiteY6" fmla="*/ 3716042 h 6703132"/>
              <a:gd name="connsiteX7" fmla="*/ 9944345 w 10092171"/>
              <a:gd name="connsiteY7" fmla="*/ 6631958 h 6703132"/>
              <a:gd name="connsiteX8" fmla="*/ 749774 w 10092171"/>
              <a:gd name="connsiteY8" fmla="*/ 6703132 h 6703132"/>
              <a:gd name="connsiteX9" fmla="*/ 968560 w 10092171"/>
              <a:gd name="connsiteY9" fmla="*/ 3716042 h 6703132"/>
              <a:gd name="connsiteX0" fmla="*/ 968560 w 10092171"/>
              <a:gd name="connsiteY0" fmla="*/ 3532490 h 6519580"/>
              <a:gd name="connsiteX1" fmla="*/ 285996 w 10092171"/>
              <a:gd name="connsiteY1" fmla="*/ 1800207 h 6519580"/>
              <a:gd name="connsiteX2" fmla="*/ 2711924 w 10092171"/>
              <a:gd name="connsiteY2" fmla="*/ 278700 h 6519580"/>
              <a:gd name="connsiteX3" fmla="*/ 5848596 w 10092171"/>
              <a:gd name="connsiteY3" fmla="*/ 1304907 h 6519580"/>
              <a:gd name="connsiteX4" fmla="*/ 8496544 w 10092171"/>
              <a:gd name="connsiteY4" fmla="*/ 9507 h 6519580"/>
              <a:gd name="connsiteX5" fmla="*/ 10039595 w 10092171"/>
              <a:gd name="connsiteY5" fmla="*/ 2200257 h 6519580"/>
              <a:gd name="connsiteX6" fmla="*/ 9598788 w 10092171"/>
              <a:gd name="connsiteY6" fmla="*/ 3532490 h 6519580"/>
              <a:gd name="connsiteX7" fmla="*/ 9944345 w 10092171"/>
              <a:gd name="connsiteY7" fmla="*/ 6448406 h 6519580"/>
              <a:gd name="connsiteX8" fmla="*/ 749774 w 10092171"/>
              <a:gd name="connsiteY8" fmla="*/ 6519580 h 6519580"/>
              <a:gd name="connsiteX9" fmla="*/ 968560 w 10092171"/>
              <a:gd name="connsiteY9" fmla="*/ 3532490 h 6519580"/>
              <a:gd name="connsiteX0" fmla="*/ 968560 w 10092171"/>
              <a:gd name="connsiteY0" fmla="*/ 3532490 h 6519580"/>
              <a:gd name="connsiteX1" fmla="*/ 285996 w 10092171"/>
              <a:gd name="connsiteY1" fmla="*/ 1800207 h 6519580"/>
              <a:gd name="connsiteX2" fmla="*/ 2711924 w 10092171"/>
              <a:gd name="connsiteY2" fmla="*/ 278700 h 6519580"/>
              <a:gd name="connsiteX3" fmla="*/ 5848596 w 10092171"/>
              <a:gd name="connsiteY3" fmla="*/ 1304907 h 6519580"/>
              <a:gd name="connsiteX4" fmla="*/ 8496544 w 10092171"/>
              <a:gd name="connsiteY4" fmla="*/ 9507 h 6519580"/>
              <a:gd name="connsiteX5" fmla="*/ 10039595 w 10092171"/>
              <a:gd name="connsiteY5" fmla="*/ 2200257 h 6519580"/>
              <a:gd name="connsiteX6" fmla="*/ 9598788 w 10092171"/>
              <a:gd name="connsiteY6" fmla="*/ 3532490 h 6519580"/>
              <a:gd name="connsiteX7" fmla="*/ 9944345 w 10092171"/>
              <a:gd name="connsiteY7" fmla="*/ 6448406 h 6519580"/>
              <a:gd name="connsiteX8" fmla="*/ 749774 w 10092171"/>
              <a:gd name="connsiteY8" fmla="*/ 6519580 h 6519580"/>
              <a:gd name="connsiteX9" fmla="*/ 968560 w 10092171"/>
              <a:gd name="connsiteY9" fmla="*/ 3532490 h 6519580"/>
              <a:gd name="connsiteX0" fmla="*/ 968560 w 10092171"/>
              <a:gd name="connsiteY0" fmla="*/ 3540415 h 6527505"/>
              <a:gd name="connsiteX1" fmla="*/ 285996 w 10092171"/>
              <a:gd name="connsiteY1" fmla="*/ 1808132 h 6527505"/>
              <a:gd name="connsiteX2" fmla="*/ 2711924 w 10092171"/>
              <a:gd name="connsiteY2" fmla="*/ 286625 h 6527505"/>
              <a:gd name="connsiteX3" fmla="*/ 5848596 w 10092171"/>
              <a:gd name="connsiteY3" fmla="*/ 1312832 h 6527505"/>
              <a:gd name="connsiteX4" fmla="*/ 8496544 w 10092171"/>
              <a:gd name="connsiteY4" fmla="*/ 17432 h 6527505"/>
              <a:gd name="connsiteX5" fmla="*/ 10039595 w 10092171"/>
              <a:gd name="connsiteY5" fmla="*/ 2208182 h 6527505"/>
              <a:gd name="connsiteX6" fmla="*/ 9598788 w 10092171"/>
              <a:gd name="connsiteY6" fmla="*/ 3540415 h 6527505"/>
              <a:gd name="connsiteX7" fmla="*/ 9944345 w 10092171"/>
              <a:gd name="connsiteY7" fmla="*/ 6456331 h 6527505"/>
              <a:gd name="connsiteX8" fmla="*/ 749774 w 10092171"/>
              <a:gd name="connsiteY8" fmla="*/ 6527505 h 6527505"/>
              <a:gd name="connsiteX9" fmla="*/ 968560 w 10092171"/>
              <a:gd name="connsiteY9" fmla="*/ 3540415 h 6527505"/>
              <a:gd name="connsiteX0" fmla="*/ 968560 w 10092171"/>
              <a:gd name="connsiteY0" fmla="*/ 3540415 h 6527505"/>
              <a:gd name="connsiteX1" fmla="*/ 285996 w 10092171"/>
              <a:gd name="connsiteY1" fmla="*/ 1808132 h 6527505"/>
              <a:gd name="connsiteX2" fmla="*/ 3550124 w 10092171"/>
              <a:gd name="connsiteY2" fmla="*/ 305675 h 6527505"/>
              <a:gd name="connsiteX3" fmla="*/ 5848596 w 10092171"/>
              <a:gd name="connsiteY3" fmla="*/ 1312832 h 6527505"/>
              <a:gd name="connsiteX4" fmla="*/ 8496544 w 10092171"/>
              <a:gd name="connsiteY4" fmla="*/ 17432 h 6527505"/>
              <a:gd name="connsiteX5" fmla="*/ 10039595 w 10092171"/>
              <a:gd name="connsiteY5" fmla="*/ 2208182 h 6527505"/>
              <a:gd name="connsiteX6" fmla="*/ 9598788 w 10092171"/>
              <a:gd name="connsiteY6" fmla="*/ 3540415 h 6527505"/>
              <a:gd name="connsiteX7" fmla="*/ 9944345 w 10092171"/>
              <a:gd name="connsiteY7" fmla="*/ 6456331 h 6527505"/>
              <a:gd name="connsiteX8" fmla="*/ 749774 w 10092171"/>
              <a:gd name="connsiteY8" fmla="*/ 6527505 h 6527505"/>
              <a:gd name="connsiteX9" fmla="*/ 968560 w 10092171"/>
              <a:gd name="connsiteY9" fmla="*/ 3540415 h 6527505"/>
              <a:gd name="connsiteX0" fmla="*/ 909755 w 10033366"/>
              <a:gd name="connsiteY0" fmla="*/ 3540415 h 6527505"/>
              <a:gd name="connsiteX1" fmla="*/ 512941 w 10033366"/>
              <a:gd name="connsiteY1" fmla="*/ 1141382 h 6527505"/>
              <a:gd name="connsiteX2" fmla="*/ 3491319 w 10033366"/>
              <a:gd name="connsiteY2" fmla="*/ 305675 h 6527505"/>
              <a:gd name="connsiteX3" fmla="*/ 5789791 w 10033366"/>
              <a:gd name="connsiteY3" fmla="*/ 1312832 h 6527505"/>
              <a:gd name="connsiteX4" fmla="*/ 8437739 w 10033366"/>
              <a:gd name="connsiteY4" fmla="*/ 17432 h 6527505"/>
              <a:gd name="connsiteX5" fmla="*/ 9980790 w 10033366"/>
              <a:gd name="connsiteY5" fmla="*/ 2208182 h 6527505"/>
              <a:gd name="connsiteX6" fmla="*/ 9539983 w 10033366"/>
              <a:gd name="connsiteY6" fmla="*/ 3540415 h 6527505"/>
              <a:gd name="connsiteX7" fmla="*/ 9885540 w 10033366"/>
              <a:gd name="connsiteY7" fmla="*/ 6456331 h 6527505"/>
              <a:gd name="connsiteX8" fmla="*/ 690969 w 10033366"/>
              <a:gd name="connsiteY8" fmla="*/ 6527505 h 6527505"/>
              <a:gd name="connsiteX9" fmla="*/ 909755 w 10033366"/>
              <a:gd name="connsiteY9" fmla="*/ 3540415 h 6527505"/>
              <a:gd name="connsiteX0" fmla="*/ 909755 w 10033366"/>
              <a:gd name="connsiteY0" fmla="*/ 3540415 h 6527505"/>
              <a:gd name="connsiteX1" fmla="*/ 512941 w 10033366"/>
              <a:gd name="connsiteY1" fmla="*/ 1141382 h 6527505"/>
              <a:gd name="connsiteX2" fmla="*/ 3491319 w 10033366"/>
              <a:gd name="connsiteY2" fmla="*/ 305675 h 6527505"/>
              <a:gd name="connsiteX3" fmla="*/ 5789791 w 10033366"/>
              <a:gd name="connsiteY3" fmla="*/ 1312832 h 6527505"/>
              <a:gd name="connsiteX4" fmla="*/ 8437739 w 10033366"/>
              <a:gd name="connsiteY4" fmla="*/ 17432 h 6527505"/>
              <a:gd name="connsiteX5" fmla="*/ 9980790 w 10033366"/>
              <a:gd name="connsiteY5" fmla="*/ 2208182 h 6527505"/>
              <a:gd name="connsiteX6" fmla="*/ 9539983 w 10033366"/>
              <a:gd name="connsiteY6" fmla="*/ 3540415 h 6527505"/>
              <a:gd name="connsiteX7" fmla="*/ 9885540 w 10033366"/>
              <a:gd name="connsiteY7" fmla="*/ 6456331 h 6527505"/>
              <a:gd name="connsiteX8" fmla="*/ 690969 w 10033366"/>
              <a:gd name="connsiteY8" fmla="*/ 6527505 h 6527505"/>
              <a:gd name="connsiteX9" fmla="*/ 909755 w 10033366"/>
              <a:gd name="connsiteY9" fmla="*/ 3540415 h 6527505"/>
              <a:gd name="connsiteX0" fmla="*/ 909755 w 9888380"/>
              <a:gd name="connsiteY0" fmla="*/ 3540415 h 6527505"/>
              <a:gd name="connsiteX1" fmla="*/ 512941 w 9888380"/>
              <a:gd name="connsiteY1" fmla="*/ 1141382 h 6527505"/>
              <a:gd name="connsiteX2" fmla="*/ 3491319 w 9888380"/>
              <a:gd name="connsiteY2" fmla="*/ 305675 h 6527505"/>
              <a:gd name="connsiteX3" fmla="*/ 5789791 w 9888380"/>
              <a:gd name="connsiteY3" fmla="*/ 1312832 h 6527505"/>
              <a:gd name="connsiteX4" fmla="*/ 8437739 w 9888380"/>
              <a:gd name="connsiteY4" fmla="*/ 17432 h 6527505"/>
              <a:gd name="connsiteX5" fmla="*/ 8856840 w 9888380"/>
              <a:gd name="connsiteY5" fmla="*/ 1789082 h 6527505"/>
              <a:gd name="connsiteX6" fmla="*/ 9539983 w 9888380"/>
              <a:gd name="connsiteY6" fmla="*/ 3540415 h 6527505"/>
              <a:gd name="connsiteX7" fmla="*/ 9885540 w 9888380"/>
              <a:gd name="connsiteY7" fmla="*/ 6456331 h 6527505"/>
              <a:gd name="connsiteX8" fmla="*/ 690969 w 9888380"/>
              <a:gd name="connsiteY8" fmla="*/ 6527505 h 6527505"/>
              <a:gd name="connsiteX9" fmla="*/ 909755 w 9888380"/>
              <a:gd name="connsiteY9" fmla="*/ 3540415 h 6527505"/>
              <a:gd name="connsiteX0" fmla="*/ 909755 w 10765865"/>
              <a:gd name="connsiteY0" fmla="*/ 3540415 h 6527505"/>
              <a:gd name="connsiteX1" fmla="*/ 512941 w 10765865"/>
              <a:gd name="connsiteY1" fmla="*/ 1141382 h 6527505"/>
              <a:gd name="connsiteX2" fmla="*/ 3491319 w 10765865"/>
              <a:gd name="connsiteY2" fmla="*/ 305675 h 6527505"/>
              <a:gd name="connsiteX3" fmla="*/ 5789791 w 10765865"/>
              <a:gd name="connsiteY3" fmla="*/ 1312832 h 6527505"/>
              <a:gd name="connsiteX4" fmla="*/ 8437739 w 10765865"/>
              <a:gd name="connsiteY4" fmla="*/ 17432 h 6527505"/>
              <a:gd name="connsiteX5" fmla="*/ 8856840 w 10765865"/>
              <a:gd name="connsiteY5" fmla="*/ 1789082 h 6527505"/>
              <a:gd name="connsiteX6" fmla="*/ 10721083 w 10765865"/>
              <a:gd name="connsiteY6" fmla="*/ 3026065 h 6527505"/>
              <a:gd name="connsiteX7" fmla="*/ 9885540 w 10765865"/>
              <a:gd name="connsiteY7" fmla="*/ 6456331 h 6527505"/>
              <a:gd name="connsiteX8" fmla="*/ 690969 w 10765865"/>
              <a:gd name="connsiteY8" fmla="*/ 6527505 h 6527505"/>
              <a:gd name="connsiteX9" fmla="*/ 909755 w 10765865"/>
              <a:gd name="connsiteY9" fmla="*/ 3540415 h 6527505"/>
              <a:gd name="connsiteX0" fmla="*/ 605122 w 10785082"/>
              <a:gd name="connsiteY0" fmla="*/ 3826165 h 6710043"/>
              <a:gd name="connsiteX1" fmla="*/ 532158 w 10785082"/>
              <a:gd name="connsiteY1" fmla="*/ 1141382 h 6710043"/>
              <a:gd name="connsiteX2" fmla="*/ 3510536 w 10785082"/>
              <a:gd name="connsiteY2" fmla="*/ 305675 h 6710043"/>
              <a:gd name="connsiteX3" fmla="*/ 5809008 w 10785082"/>
              <a:gd name="connsiteY3" fmla="*/ 1312832 h 6710043"/>
              <a:gd name="connsiteX4" fmla="*/ 8456956 w 10785082"/>
              <a:gd name="connsiteY4" fmla="*/ 17432 h 6710043"/>
              <a:gd name="connsiteX5" fmla="*/ 8876057 w 10785082"/>
              <a:gd name="connsiteY5" fmla="*/ 1789082 h 6710043"/>
              <a:gd name="connsiteX6" fmla="*/ 10740300 w 10785082"/>
              <a:gd name="connsiteY6" fmla="*/ 3026065 h 6710043"/>
              <a:gd name="connsiteX7" fmla="*/ 9904757 w 10785082"/>
              <a:gd name="connsiteY7" fmla="*/ 6456331 h 6710043"/>
              <a:gd name="connsiteX8" fmla="*/ 710186 w 10785082"/>
              <a:gd name="connsiteY8" fmla="*/ 6527505 h 6710043"/>
              <a:gd name="connsiteX9" fmla="*/ 605122 w 10785082"/>
              <a:gd name="connsiteY9" fmla="*/ 3826165 h 6710043"/>
              <a:gd name="connsiteX0" fmla="*/ 631465 w 10811425"/>
              <a:gd name="connsiteY0" fmla="*/ 3826165 h 6710043"/>
              <a:gd name="connsiteX1" fmla="*/ 348951 w 10811425"/>
              <a:gd name="connsiteY1" fmla="*/ 1712882 h 6710043"/>
              <a:gd name="connsiteX2" fmla="*/ 3536879 w 10811425"/>
              <a:gd name="connsiteY2" fmla="*/ 305675 h 6710043"/>
              <a:gd name="connsiteX3" fmla="*/ 5835351 w 10811425"/>
              <a:gd name="connsiteY3" fmla="*/ 1312832 h 6710043"/>
              <a:gd name="connsiteX4" fmla="*/ 8483299 w 10811425"/>
              <a:gd name="connsiteY4" fmla="*/ 17432 h 6710043"/>
              <a:gd name="connsiteX5" fmla="*/ 8902400 w 10811425"/>
              <a:gd name="connsiteY5" fmla="*/ 1789082 h 6710043"/>
              <a:gd name="connsiteX6" fmla="*/ 10766643 w 10811425"/>
              <a:gd name="connsiteY6" fmla="*/ 3026065 h 6710043"/>
              <a:gd name="connsiteX7" fmla="*/ 9931100 w 10811425"/>
              <a:gd name="connsiteY7" fmla="*/ 6456331 h 6710043"/>
              <a:gd name="connsiteX8" fmla="*/ 736529 w 10811425"/>
              <a:gd name="connsiteY8" fmla="*/ 6527505 h 6710043"/>
              <a:gd name="connsiteX9" fmla="*/ 631465 w 10811425"/>
              <a:gd name="connsiteY9" fmla="*/ 3826165 h 6710043"/>
              <a:gd name="connsiteX0" fmla="*/ 631465 w 10811425"/>
              <a:gd name="connsiteY0" fmla="*/ 3826165 h 6527505"/>
              <a:gd name="connsiteX1" fmla="*/ 348951 w 10811425"/>
              <a:gd name="connsiteY1" fmla="*/ 1712882 h 6527505"/>
              <a:gd name="connsiteX2" fmla="*/ 3536879 w 10811425"/>
              <a:gd name="connsiteY2" fmla="*/ 305675 h 6527505"/>
              <a:gd name="connsiteX3" fmla="*/ 5835351 w 10811425"/>
              <a:gd name="connsiteY3" fmla="*/ 1312832 h 6527505"/>
              <a:gd name="connsiteX4" fmla="*/ 8483299 w 10811425"/>
              <a:gd name="connsiteY4" fmla="*/ 17432 h 6527505"/>
              <a:gd name="connsiteX5" fmla="*/ 8902400 w 10811425"/>
              <a:gd name="connsiteY5" fmla="*/ 1789082 h 6527505"/>
              <a:gd name="connsiteX6" fmla="*/ 10766643 w 10811425"/>
              <a:gd name="connsiteY6" fmla="*/ 3026065 h 6527505"/>
              <a:gd name="connsiteX7" fmla="*/ 9931100 w 10811425"/>
              <a:gd name="connsiteY7" fmla="*/ 6456331 h 6527505"/>
              <a:gd name="connsiteX8" fmla="*/ 736529 w 10811425"/>
              <a:gd name="connsiteY8" fmla="*/ 6527505 h 6527505"/>
              <a:gd name="connsiteX9" fmla="*/ 631465 w 10811425"/>
              <a:gd name="connsiteY9" fmla="*/ 3826165 h 6527505"/>
              <a:gd name="connsiteX0" fmla="*/ 631465 w 10811425"/>
              <a:gd name="connsiteY0" fmla="*/ 3826165 h 6527505"/>
              <a:gd name="connsiteX1" fmla="*/ 348951 w 10811425"/>
              <a:gd name="connsiteY1" fmla="*/ 1712882 h 6527505"/>
              <a:gd name="connsiteX2" fmla="*/ 3536879 w 10811425"/>
              <a:gd name="connsiteY2" fmla="*/ 305675 h 6527505"/>
              <a:gd name="connsiteX3" fmla="*/ 5835351 w 10811425"/>
              <a:gd name="connsiteY3" fmla="*/ 1312832 h 6527505"/>
              <a:gd name="connsiteX4" fmla="*/ 8483299 w 10811425"/>
              <a:gd name="connsiteY4" fmla="*/ 17432 h 6527505"/>
              <a:gd name="connsiteX5" fmla="*/ 8902400 w 10811425"/>
              <a:gd name="connsiteY5" fmla="*/ 1789082 h 6527505"/>
              <a:gd name="connsiteX6" fmla="*/ 10766643 w 10811425"/>
              <a:gd name="connsiteY6" fmla="*/ 3026065 h 6527505"/>
              <a:gd name="connsiteX7" fmla="*/ 9931100 w 10811425"/>
              <a:gd name="connsiteY7" fmla="*/ 6456331 h 6527505"/>
              <a:gd name="connsiteX8" fmla="*/ 736529 w 10811425"/>
              <a:gd name="connsiteY8" fmla="*/ 6527505 h 6527505"/>
              <a:gd name="connsiteX9" fmla="*/ 631465 w 10811425"/>
              <a:gd name="connsiteY9" fmla="*/ 3826165 h 6527505"/>
              <a:gd name="connsiteX0" fmla="*/ 714932 w 10894892"/>
              <a:gd name="connsiteY0" fmla="*/ 3826165 h 6527505"/>
              <a:gd name="connsiteX1" fmla="*/ 432418 w 10894892"/>
              <a:gd name="connsiteY1" fmla="*/ 1712882 h 6527505"/>
              <a:gd name="connsiteX2" fmla="*/ 3620346 w 10894892"/>
              <a:gd name="connsiteY2" fmla="*/ 305675 h 6527505"/>
              <a:gd name="connsiteX3" fmla="*/ 5918818 w 10894892"/>
              <a:gd name="connsiteY3" fmla="*/ 1312832 h 6527505"/>
              <a:gd name="connsiteX4" fmla="*/ 8566766 w 10894892"/>
              <a:gd name="connsiteY4" fmla="*/ 17432 h 6527505"/>
              <a:gd name="connsiteX5" fmla="*/ 8985867 w 10894892"/>
              <a:gd name="connsiteY5" fmla="*/ 1789082 h 6527505"/>
              <a:gd name="connsiteX6" fmla="*/ 10850110 w 10894892"/>
              <a:gd name="connsiteY6" fmla="*/ 3026065 h 6527505"/>
              <a:gd name="connsiteX7" fmla="*/ 10014567 w 10894892"/>
              <a:gd name="connsiteY7" fmla="*/ 6456331 h 6527505"/>
              <a:gd name="connsiteX8" fmla="*/ 819996 w 10894892"/>
              <a:gd name="connsiteY8" fmla="*/ 6527505 h 6527505"/>
              <a:gd name="connsiteX9" fmla="*/ 714932 w 10894892"/>
              <a:gd name="connsiteY9" fmla="*/ 3826165 h 6527505"/>
              <a:gd name="connsiteX0" fmla="*/ 500930 w 10680890"/>
              <a:gd name="connsiteY0" fmla="*/ 3826165 h 6527505"/>
              <a:gd name="connsiteX1" fmla="*/ 485116 w 10680890"/>
              <a:gd name="connsiteY1" fmla="*/ 1255682 h 6527505"/>
              <a:gd name="connsiteX2" fmla="*/ 3406344 w 10680890"/>
              <a:gd name="connsiteY2" fmla="*/ 305675 h 6527505"/>
              <a:gd name="connsiteX3" fmla="*/ 5704816 w 10680890"/>
              <a:gd name="connsiteY3" fmla="*/ 1312832 h 6527505"/>
              <a:gd name="connsiteX4" fmla="*/ 8352764 w 10680890"/>
              <a:gd name="connsiteY4" fmla="*/ 17432 h 6527505"/>
              <a:gd name="connsiteX5" fmla="*/ 8771865 w 10680890"/>
              <a:gd name="connsiteY5" fmla="*/ 1789082 h 6527505"/>
              <a:gd name="connsiteX6" fmla="*/ 10636108 w 10680890"/>
              <a:gd name="connsiteY6" fmla="*/ 3026065 h 6527505"/>
              <a:gd name="connsiteX7" fmla="*/ 9800565 w 10680890"/>
              <a:gd name="connsiteY7" fmla="*/ 6456331 h 6527505"/>
              <a:gd name="connsiteX8" fmla="*/ 605994 w 10680890"/>
              <a:gd name="connsiteY8" fmla="*/ 6527505 h 6527505"/>
              <a:gd name="connsiteX9" fmla="*/ 500930 w 10680890"/>
              <a:gd name="connsiteY9" fmla="*/ 3826165 h 6527505"/>
              <a:gd name="connsiteX0" fmla="*/ 248470 w 11057080"/>
              <a:gd name="connsiteY0" fmla="*/ 3864265 h 6707233"/>
              <a:gd name="connsiteX1" fmla="*/ 861306 w 11057080"/>
              <a:gd name="connsiteY1" fmla="*/ 1255682 h 6707233"/>
              <a:gd name="connsiteX2" fmla="*/ 3782534 w 11057080"/>
              <a:gd name="connsiteY2" fmla="*/ 305675 h 6707233"/>
              <a:gd name="connsiteX3" fmla="*/ 6081006 w 11057080"/>
              <a:gd name="connsiteY3" fmla="*/ 1312832 h 6707233"/>
              <a:gd name="connsiteX4" fmla="*/ 8728954 w 11057080"/>
              <a:gd name="connsiteY4" fmla="*/ 17432 h 6707233"/>
              <a:gd name="connsiteX5" fmla="*/ 9148055 w 11057080"/>
              <a:gd name="connsiteY5" fmla="*/ 1789082 h 6707233"/>
              <a:gd name="connsiteX6" fmla="*/ 11012298 w 11057080"/>
              <a:gd name="connsiteY6" fmla="*/ 3026065 h 6707233"/>
              <a:gd name="connsiteX7" fmla="*/ 10176755 w 11057080"/>
              <a:gd name="connsiteY7" fmla="*/ 6456331 h 6707233"/>
              <a:gd name="connsiteX8" fmla="*/ 982184 w 11057080"/>
              <a:gd name="connsiteY8" fmla="*/ 6527505 h 6707233"/>
              <a:gd name="connsiteX9" fmla="*/ 248470 w 11057080"/>
              <a:gd name="connsiteY9" fmla="*/ 3864265 h 6707233"/>
              <a:gd name="connsiteX0" fmla="*/ 248470 w 11057080"/>
              <a:gd name="connsiteY0" fmla="*/ 3864265 h 6707233"/>
              <a:gd name="connsiteX1" fmla="*/ 861306 w 11057080"/>
              <a:gd name="connsiteY1" fmla="*/ 1255682 h 6707233"/>
              <a:gd name="connsiteX2" fmla="*/ 3782534 w 11057080"/>
              <a:gd name="connsiteY2" fmla="*/ 305675 h 6707233"/>
              <a:gd name="connsiteX3" fmla="*/ 6081006 w 11057080"/>
              <a:gd name="connsiteY3" fmla="*/ 1312832 h 6707233"/>
              <a:gd name="connsiteX4" fmla="*/ 8728954 w 11057080"/>
              <a:gd name="connsiteY4" fmla="*/ 17432 h 6707233"/>
              <a:gd name="connsiteX5" fmla="*/ 9776705 w 11057080"/>
              <a:gd name="connsiteY5" fmla="*/ 2398682 h 6707233"/>
              <a:gd name="connsiteX6" fmla="*/ 11012298 w 11057080"/>
              <a:gd name="connsiteY6" fmla="*/ 3026065 h 6707233"/>
              <a:gd name="connsiteX7" fmla="*/ 10176755 w 11057080"/>
              <a:gd name="connsiteY7" fmla="*/ 6456331 h 6707233"/>
              <a:gd name="connsiteX8" fmla="*/ 982184 w 11057080"/>
              <a:gd name="connsiteY8" fmla="*/ 6527505 h 6707233"/>
              <a:gd name="connsiteX9" fmla="*/ 248470 w 11057080"/>
              <a:gd name="connsiteY9" fmla="*/ 3864265 h 6707233"/>
              <a:gd name="connsiteX0" fmla="*/ 248470 w 11057080"/>
              <a:gd name="connsiteY0" fmla="*/ 3864265 h 6707233"/>
              <a:gd name="connsiteX1" fmla="*/ 3782534 w 11057080"/>
              <a:gd name="connsiteY1" fmla="*/ 305675 h 6707233"/>
              <a:gd name="connsiteX2" fmla="*/ 6081006 w 11057080"/>
              <a:gd name="connsiteY2" fmla="*/ 1312832 h 6707233"/>
              <a:gd name="connsiteX3" fmla="*/ 8728954 w 11057080"/>
              <a:gd name="connsiteY3" fmla="*/ 17432 h 6707233"/>
              <a:gd name="connsiteX4" fmla="*/ 9776705 w 11057080"/>
              <a:gd name="connsiteY4" fmla="*/ 2398682 h 6707233"/>
              <a:gd name="connsiteX5" fmla="*/ 11012298 w 11057080"/>
              <a:gd name="connsiteY5" fmla="*/ 3026065 h 6707233"/>
              <a:gd name="connsiteX6" fmla="*/ 10176755 w 11057080"/>
              <a:gd name="connsiteY6" fmla="*/ 6456331 h 6707233"/>
              <a:gd name="connsiteX7" fmla="*/ 982184 w 11057080"/>
              <a:gd name="connsiteY7" fmla="*/ 6527505 h 6707233"/>
              <a:gd name="connsiteX8" fmla="*/ 248470 w 11057080"/>
              <a:gd name="connsiteY8" fmla="*/ 3864265 h 6707233"/>
              <a:gd name="connsiteX0" fmla="*/ 304991 w 11113601"/>
              <a:gd name="connsiteY0" fmla="*/ 3864265 h 6707233"/>
              <a:gd name="connsiteX1" fmla="*/ 1857855 w 11113601"/>
              <a:gd name="connsiteY1" fmla="*/ 1296275 h 6707233"/>
              <a:gd name="connsiteX2" fmla="*/ 6137527 w 11113601"/>
              <a:gd name="connsiteY2" fmla="*/ 1312832 h 6707233"/>
              <a:gd name="connsiteX3" fmla="*/ 8785475 w 11113601"/>
              <a:gd name="connsiteY3" fmla="*/ 17432 h 6707233"/>
              <a:gd name="connsiteX4" fmla="*/ 9833226 w 11113601"/>
              <a:gd name="connsiteY4" fmla="*/ 2398682 h 6707233"/>
              <a:gd name="connsiteX5" fmla="*/ 11068819 w 11113601"/>
              <a:gd name="connsiteY5" fmla="*/ 3026065 h 6707233"/>
              <a:gd name="connsiteX6" fmla="*/ 10233276 w 11113601"/>
              <a:gd name="connsiteY6" fmla="*/ 6456331 h 6707233"/>
              <a:gd name="connsiteX7" fmla="*/ 1038705 w 11113601"/>
              <a:gd name="connsiteY7" fmla="*/ 6527505 h 6707233"/>
              <a:gd name="connsiteX8" fmla="*/ 304991 w 11113601"/>
              <a:gd name="connsiteY8" fmla="*/ 3864265 h 6707233"/>
              <a:gd name="connsiteX0" fmla="*/ 1782115 w 10438075"/>
              <a:gd name="connsiteY0" fmla="*/ 4035715 h 6694591"/>
              <a:gd name="connsiteX1" fmla="*/ 1182329 w 10438075"/>
              <a:gd name="connsiteY1" fmla="*/ 1296275 h 6694591"/>
              <a:gd name="connsiteX2" fmla="*/ 5462001 w 10438075"/>
              <a:gd name="connsiteY2" fmla="*/ 1312832 h 6694591"/>
              <a:gd name="connsiteX3" fmla="*/ 8109949 w 10438075"/>
              <a:gd name="connsiteY3" fmla="*/ 17432 h 6694591"/>
              <a:gd name="connsiteX4" fmla="*/ 9157700 w 10438075"/>
              <a:gd name="connsiteY4" fmla="*/ 2398682 h 6694591"/>
              <a:gd name="connsiteX5" fmla="*/ 10393293 w 10438075"/>
              <a:gd name="connsiteY5" fmla="*/ 3026065 h 6694591"/>
              <a:gd name="connsiteX6" fmla="*/ 9557750 w 10438075"/>
              <a:gd name="connsiteY6" fmla="*/ 6456331 h 6694591"/>
              <a:gd name="connsiteX7" fmla="*/ 363179 w 10438075"/>
              <a:gd name="connsiteY7" fmla="*/ 6527505 h 6694591"/>
              <a:gd name="connsiteX8" fmla="*/ 1782115 w 10438075"/>
              <a:gd name="connsiteY8" fmla="*/ 4035715 h 6694591"/>
              <a:gd name="connsiteX0" fmla="*/ 1787664 w 10443624"/>
              <a:gd name="connsiteY0" fmla="*/ 4035715 h 6694591"/>
              <a:gd name="connsiteX1" fmla="*/ 1530778 w 10443624"/>
              <a:gd name="connsiteY1" fmla="*/ 1867775 h 6694591"/>
              <a:gd name="connsiteX2" fmla="*/ 5467550 w 10443624"/>
              <a:gd name="connsiteY2" fmla="*/ 1312832 h 6694591"/>
              <a:gd name="connsiteX3" fmla="*/ 8115498 w 10443624"/>
              <a:gd name="connsiteY3" fmla="*/ 17432 h 6694591"/>
              <a:gd name="connsiteX4" fmla="*/ 9163249 w 10443624"/>
              <a:gd name="connsiteY4" fmla="*/ 2398682 h 6694591"/>
              <a:gd name="connsiteX5" fmla="*/ 10398842 w 10443624"/>
              <a:gd name="connsiteY5" fmla="*/ 3026065 h 6694591"/>
              <a:gd name="connsiteX6" fmla="*/ 9563299 w 10443624"/>
              <a:gd name="connsiteY6" fmla="*/ 6456331 h 6694591"/>
              <a:gd name="connsiteX7" fmla="*/ 368728 w 10443624"/>
              <a:gd name="connsiteY7" fmla="*/ 6527505 h 6694591"/>
              <a:gd name="connsiteX8" fmla="*/ 1787664 w 10443624"/>
              <a:gd name="connsiteY8" fmla="*/ 4035715 h 6694591"/>
              <a:gd name="connsiteX0" fmla="*/ 1787664 w 10443624"/>
              <a:gd name="connsiteY0" fmla="*/ 4030460 h 6689336"/>
              <a:gd name="connsiteX1" fmla="*/ 1530778 w 10443624"/>
              <a:gd name="connsiteY1" fmla="*/ 1862520 h 6689336"/>
              <a:gd name="connsiteX2" fmla="*/ 4857950 w 10443624"/>
              <a:gd name="connsiteY2" fmla="*/ 1726677 h 6689336"/>
              <a:gd name="connsiteX3" fmla="*/ 8115498 w 10443624"/>
              <a:gd name="connsiteY3" fmla="*/ 12177 h 6689336"/>
              <a:gd name="connsiteX4" fmla="*/ 9163249 w 10443624"/>
              <a:gd name="connsiteY4" fmla="*/ 2393427 h 6689336"/>
              <a:gd name="connsiteX5" fmla="*/ 10398842 w 10443624"/>
              <a:gd name="connsiteY5" fmla="*/ 3020810 h 6689336"/>
              <a:gd name="connsiteX6" fmla="*/ 9563299 w 10443624"/>
              <a:gd name="connsiteY6" fmla="*/ 6451076 h 6689336"/>
              <a:gd name="connsiteX7" fmla="*/ 368728 w 10443624"/>
              <a:gd name="connsiteY7" fmla="*/ 6522250 h 6689336"/>
              <a:gd name="connsiteX8" fmla="*/ 1787664 w 10443624"/>
              <a:gd name="connsiteY8" fmla="*/ 4030460 h 6689336"/>
              <a:gd name="connsiteX0" fmla="*/ 1787664 w 10443624"/>
              <a:gd name="connsiteY0" fmla="*/ 4028288 h 6687164"/>
              <a:gd name="connsiteX1" fmla="*/ 1530778 w 10443624"/>
              <a:gd name="connsiteY1" fmla="*/ 1860348 h 6687164"/>
              <a:gd name="connsiteX2" fmla="*/ 4857950 w 10443624"/>
              <a:gd name="connsiteY2" fmla="*/ 1724505 h 6687164"/>
              <a:gd name="connsiteX3" fmla="*/ 8115498 w 10443624"/>
              <a:gd name="connsiteY3" fmla="*/ 10005 h 6687164"/>
              <a:gd name="connsiteX4" fmla="*/ 9163249 w 10443624"/>
              <a:gd name="connsiteY4" fmla="*/ 2391255 h 6687164"/>
              <a:gd name="connsiteX5" fmla="*/ 10398842 w 10443624"/>
              <a:gd name="connsiteY5" fmla="*/ 3018638 h 6687164"/>
              <a:gd name="connsiteX6" fmla="*/ 9563299 w 10443624"/>
              <a:gd name="connsiteY6" fmla="*/ 6448904 h 6687164"/>
              <a:gd name="connsiteX7" fmla="*/ 368728 w 10443624"/>
              <a:gd name="connsiteY7" fmla="*/ 6520078 h 6687164"/>
              <a:gd name="connsiteX8" fmla="*/ 1787664 w 10443624"/>
              <a:gd name="connsiteY8" fmla="*/ 4028288 h 6687164"/>
              <a:gd name="connsiteX0" fmla="*/ 1862278 w 10518238"/>
              <a:gd name="connsiteY0" fmla="*/ 4028288 h 6520183"/>
              <a:gd name="connsiteX1" fmla="*/ 1605392 w 10518238"/>
              <a:gd name="connsiteY1" fmla="*/ 1860348 h 6520183"/>
              <a:gd name="connsiteX2" fmla="*/ 4932564 w 10518238"/>
              <a:gd name="connsiteY2" fmla="*/ 1724505 h 6520183"/>
              <a:gd name="connsiteX3" fmla="*/ 8190112 w 10518238"/>
              <a:gd name="connsiteY3" fmla="*/ 10005 h 6520183"/>
              <a:gd name="connsiteX4" fmla="*/ 9237863 w 10518238"/>
              <a:gd name="connsiteY4" fmla="*/ 2391255 h 6520183"/>
              <a:gd name="connsiteX5" fmla="*/ 10473456 w 10518238"/>
              <a:gd name="connsiteY5" fmla="*/ 3018638 h 6520183"/>
              <a:gd name="connsiteX6" fmla="*/ 9637913 w 10518238"/>
              <a:gd name="connsiteY6" fmla="*/ 6448904 h 6520183"/>
              <a:gd name="connsiteX7" fmla="*/ 443342 w 10518238"/>
              <a:gd name="connsiteY7" fmla="*/ 6520078 h 6520183"/>
              <a:gd name="connsiteX8" fmla="*/ 1862278 w 10518238"/>
              <a:gd name="connsiteY8" fmla="*/ 4028288 h 652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8238" h="6520183">
                <a:moveTo>
                  <a:pt x="1862278" y="4028288"/>
                </a:moveTo>
                <a:cubicBezTo>
                  <a:pt x="2055953" y="3251666"/>
                  <a:pt x="1093678" y="2244312"/>
                  <a:pt x="1605392" y="1860348"/>
                </a:cubicBezTo>
                <a:cubicBezTo>
                  <a:pt x="2117106" y="1476384"/>
                  <a:pt x="2854036" y="2118620"/>
                  <a:pt x="4932564" y="1724505"/>
                </a:cubicBezTo>
                <a:cubicBezTo>
                  <a:pt x="6363392" y="1425640"/>
                  <a:pt x="5900937" y="-139220"/>
                  <a:pt x="8190112" y="10005"/>
                </a:cubicBezTo>
                <a:cubicBezTo>
                  <a:pt x="10174487" y="292580"/>
                  <a:pt x="8949381" y="2086666"/>
                  <a:pt x="9237863" y="2391255"/>
                </a:cubicBezTo>
                <a:cubicBezTo>
                  <a:pt x="9526345" y="2695844"/>
                  <a:pt x="10197231" y="2358238"/>
                  <a:pt x="10473456" y="3018638"/>
                </a:cubicBezTo>
                <a:cubicBezTo>
                  <a:pt x="10749681" y="3679038"/>
                  <a:pt x="9658599" y="6430481"/>
                  <a:pt x="9637913" y="6448904"/>
                </a:cubicBezTo>
                <a:lnTo>
                  <a:pt x="443342" y="6520078"/>
                </a:lnTo>
                <a:cubicBezTo>
                  <a:pt x="-1043097" y="6535742"/>
                  <a:pt x="1668603" y="4804910"/>
                  <a:pt x="1862278" y="4028288"/>
                </a:cubicBezTo>
                <a:close/>
              </a:path>
            </a:pathLst>
          </a:custGeom>
          <a:solidFill>
            <a:schemeClr val="accent3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7" name="Lekerekített téglalap 256"/>
          <p:cNvSpPr/>
          <p:nvPr/>
        </p:nvSpPr>
        <p:spPr>
          <a:xfrm>
            <a:off x="1910851" y="2564191"/>
            <a:ext cx="4185836" cy="34424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sz="2400" dirty="0" smtClean="0">
                <a:solidFill>
                  <a:schemeClr val="tx1"/>
                </a:solidFill>
              </a:rPr>
              <a:t>Azért jött, </a:t>
            </a:r>
            <a:r>
              <a:rPr lang="hu-HU" sz="2400" dirty="0" smtClean="0">
                <a:solidFill>
                  <a:schemeClr val="tx1"/>
                </a:solidFill>
              </a:rPr>
              <a:t>hogy odaadja </a:t>
            </a:r>
            <a:r>
              <a:rPr lang="hu-HU" sz="2400" dirty="0" smtClean="0">
                <a:solidFill>
                  <a:schemeClr val="tx1"/>
                </a:solidFill>
              </a:rPr>
              <a:t>Istennek a hálaadományát. </a:t>
            </a:r>
          </a:p>
          <a:p>
            <a:r>
              <a:rPr lang="hu-HU" sz="2400" dirty="0" smtClean="0">
                <a:solidFill>
                  <a:schemeClr val="tx1"/>
                </a:solidFill>
              </a:rPr>
              <a:t>Ez volt a célja.</a:t>
            </a:r>
          </a:p>
          <a:p>
            <a:r>
              <a:rPr lang="hu-HU" sz="2400" dirty="0" smtClean="0">
                <a:solidFill>
                  <a:schemeClr val="tx1"/>
                </a:solidFill>
              </a:rPr>
              <a:t>Nem keseregni, nem haragudni, nem követelni indult.</a:t>
            </a:r>
          </a:p>
          <a:p>
            <a:r>
              <a:rPr lang="hu-HU" sz="2400" dirty="0" smtClean="0">
                <a:solidFill>
                  <a:schemeClr val="tx1"/>
                </a:solidFill>
              </a:rPr>
              <a:t>Hálaadományt adni jött Isten házába.</a:t>
            </a:r>
          </a:p>
          <a:p>
            <a:endParaRPr lang="hu-HU" sz="2400" dirty="0" smtClean="0">
              <a:solidFill>
                <a:schemeClr val="tx1"/>
              </a:solidFill>
            </a:endParaRPr>
          </a:p>
          <a:p>
            <a:endParaRPr lang="hu-HU" sz="2400" dirty="0" smtClean="0">
              <a:solidFill>
                <a:schemeClr val="tx1"/>
              </a:solidFill>
            </a:endParaRPr>
          </a:p>
          <a:p>
            <a:endParaRPr lang="hu-HU" sz="2400" dirty="0" smtClean="0">
              <a:solidFill>
                <a:schemeClr val="tx1"/>
              </a:solidFill>
            </a:endParaRPr>
          </a:p>
        </p:txBody>
      </p:sp>
      <p:grpSp>
        <p:nvGrpSpPr>
          <p:cNvPr id="247" name="Csoportba foglalás 246"/>
          <p:cNvGrpSpPr>
            <a:grpSpLocks noChangeAspect="1"/>
          </p:cNvGrpSpPr>
          <p:nvPr/>
        </p:nvGrpSpPr>
        <p:grpSpPr>
          <a:xfrm>
            <a:off x="6027433" y="729409"/>
            <a:ext cx="2609751" cy="5652000"/>
            <a:chOff x="3111002" y="219055"/>
            <a:chExt cx="2971451" cy="6435324"/>
          </a:xfrm>
        </p:grpSpPr>
        <p:sp>
          <p:nvSpPr>
            <p:cNvPr id="248" name="Szabadkézi sokszög 247"/>
            <p:cNvSpPr/>
            <p:nvPr/>
          </p:nvSpPr>
          <p:spPr>
            <a:xfrm rot="20269836">
              <a:off x="4178923" y="5306466"/>
              <a:ext cx="928415" cy="1248032"/>
            </a:xfrm>
            <a:custGeom>
              <a:avLst/>
              <a:gdLst>
                <a:gd name="connsiteX0" fmla="*/ 438036 w 619785"/>
                <a:gd name="connsiteY0" fmla="*/ 8 h 901037"/>
                <a:gd name="connsiteX1" fmla="*/ 619785 w 619785"/>
                <a:gd name="connsiteY1" fmla="*/ 95396 h 901037"/>
                <a:gd name="connsiteX2" fmla="*/ 410063 w 619785"/>
                <a:gd name="connsiteY2" fmla="*/ 626290 h 901037"/>
                <a:gd name="connsiteX3" fmla="*/ 415239 w 619785"/>
                <a:gd name="connsiteY3" fmla="*/ 678815 h 901037"/>
                <a:gd name="connsiteX4" fmla="*/ 415929 w 619785"/>
                <a:gd name="connsiteY4" fmla="*/ 704673 h 901037"/>
                <a:gd name="connsiteX5" fmla="*/ 432253 w 619785"/>
                <a:gd name="connsiteY5" fmla="*/ 719740 h 901037"/>
                <a:gd name="connsiteX6" fmla="*/ 462581 w 619785"/>
                <a:gd name="connsiteY6" fmla="*/ 836724 h 901037"/>
                <a:gd name="connsiteX7" fmla="*/ 275457 w 619785"/>
                <a:gd name="connsiteY7" fmla="*/ 896813 h 901037"/>
                <a:gd name="connsiteX8" fmla="*/ 237238 w 619785"/>
                <a:gd name="connsiteY8" fmla="*/ 886020 h 901037"/>
                <a:gd name="connsiteX9" fmla="*/ 211523 w 619785"/>
                <a:gd name="connsiteY9" fmla="*/ 882000 h 901037"/>
                <a:gd name="connsiteX10" fmla="*/ 85511 w 619785"/>
                <a:gd name="connsiteY10" fmla="*/ 817454 h 901037"/>
                <a:gd name="connsiteX11" fmla="*/ 77649 w 619785"/>
                <a:gd name="connsiteY11" fmla="*/ 805891 h 901037"/>
                <a:gd name="connsiteX12" fmla="*/ 36158 w 619785"/>
                <a:gd name="connsiteY12" fmla="*/ 767596 h 901037"/>
                <a:gd name="connsiteX13" fmla="*/ 5831 w 619785"/>
                <a:gd name="connsiteY13" fmla="*/ 650612 h 901037"/>
                <a:gd name="connsiteX14" fmla="*/ 109282 w 619785"/>
                <a:gd name="connsiteY14" fmla="*/ 588139 h 901037"/>
                <a:gd name="connsiteX15" fmla="*/ 156345 w 619785"/>
                <a:gd name="connsiteY15" fmla="*/ 589481 h 901037"/>
                <a:gd name="connsiteX16" fmla="*/ 159069 w 619785"/>
                <a:gd name="connsiteY16" fmla="*/ 587005 h 901037"/>
                <a:gd name="connsiteX17" fmla="*/ 244190 w 619785"/>
                <a:gd name="connsiteY17" fmla="*/ 553480 h 901037"/>
                <a:gd name="connsiteX18" fmla="*/ 438036 w 619785"/>
                <a:gd name="connsiteY18" fmla="*/ 8 h 901037"/>
                <a:gd name="connsiteX0" fmla="*/ 438036 w 619785"/>
                <a:gd name="connsiteY0" fmla="*/ 8 h 896813"/>
                <a:gd name="connsiteX1" fmla="*/ 619785 w 619785"/>
                <a:gd name="connsiteY1" fmla="*/ 95396 h 896813"/>
                <a:gd name="connsiteX2" fmla="*/ 410063 w 619785"/>
                <a:gd name="connsiteY2" fmla="*/ 626290 h 896813"/>
                <a:gd name="connsiteX3" fmla="*/ 415239 w 619785"/>
                <a:gd name="connsiteY3" fmla="*/ 678815 h 896813"/>
                <a:gd name="connsiteX4" fmla="*/ 415929 w 619785"/>
                <a:gd name="connsiteY4" fmla="*/ 704673 h 896813"/>
                <a:gd name="connsiteX5" fmla="*/ 432253 w 619785"/>
                <a:gd name="connsiteY5" fmla="*/ 719740 h 896813"/>
                <a:gd name="connsiteX6" fmla="*/ 275457 w 619785"/>
                <a:gd name="connsiteY6" fmla="*/ 896813 h 896813"/>
                <a:gd name="connsiteX7" fmla="*/ 237238 w 619785"/>
                <a:gd name="connsiteY7" fmla="*/ 886020 h 896813"/>
                <a:gd name="connsiteX8" fmla="*/ 211523 w 619785"/>
                <a:gd name="connsiteY8" fmla="*/ 882000 h 896813"/>
                <a:gd name="connsiteX9" fmla="*/ 85511 w 619785"/>
                <a:gd name="connsiteY9" fmla="*/ 817454 h 896813"/>
                <a:gd name="connsiteX10" fmla="*/ 77649 w 619785"/>
                <a:gd name="connsiteY10" fmla="*/ 805891 h 896813"/>
                <a:gd name="connsiteX11" fmla="*/ 36158 w 619785"/>
                <a:gd name="connsiteY11" fmla="*/ 767596 h 896813"/>
                <a:gd name="connsiteX12" fmla="*/ 5831 w 619785"/>
                <a:gd name="connsiteY12" fmla="*/ 650612 h 896813"/>
                <a:gd name="connsiteX13" fmla="*/ 109282 w 619785"/>
                <a:gd name="connsiteY13" fmla="*/ 588139 h 896813"/>
                <a:gd name="connsiteX14" fmla="*/ 156345 w 619785"/>
                <a:gd name="connsiteY14" fmla="*/ 589481 h 896813"/>
                <a:gd name="connsiteX15" fmla="*/ 159069 w 619785"/>
                <a:gd name="connsiteY15" fmla="*/ 587005 h 896813"/>
                <a:gd name="connsiteX16" fmla="*/ 244190 w 619785"/>
                <a:gd name="connsiteY16" fmla="*/ 553480 h 896813"/>
                <a:gd name="connsiteX17" fmla="*/ 438036 w 619785"/>
                <a:gd name="connsiteY17" fmla="*/ 8 h 896813"/>
                <a:gd name="connsiteX0" fmla="*/ 438036 w 619785"/>
                <a:gd name="connsiteY0" fmla="*/ 8 h 896813"/>
                <a:gd name="connsiteX1" fmla="*/ 619785 w 619785"/>
                <a:gd name="connsiteY1" fmla="*/ 95396 h 896813"/>
                <a:gd name="connsiteX2" fmla="*/ 410063 w 619785"/>
                <a:gd name="connsiteY2" fmla="*/ 626290 h 896813"/>
                <a:gd name="connsiteX3" fmla="*/ 415239 w 619785"/>
                <a:gd name="connsiteY3" fmla="*/ 678815 h 896813"/>
                <a:gd name="connsiteX4" fmla="*/ 415929 w 619785"/>
                <a:gd name="connsiteY4" fmla="*/ 704673 h 896813"/>
                <a:gd name="connsiteX5" fmla="*/ 275457 w 619785"/>
                <a:gd name="connsiteY5" fmla="*/ 896813 h 896813"/>
                <a:gd name="connsiteX6" fmla="*/ 237238 w 619785"/>
                <a:gd name="connsiteY6" fmla="*/ 886020 h 896813"/>
                <a:gd name="connsiteX7" fmla="*/ 211523 w 619785"/>
                <a:gd name="connsiteY7" fmla="*/ 882000 h 896813"/>
                <a:gd name="connsiteX8" fmla="*/ 85511 w 619785"/>
                <a:gd name="connsiteY8" fmla="*/ 817454 h 896813"/>
                <a:gd name="connsiteX9" fmla="*/ 77649 w 619785"/>
                <a:gd name="connsiteY9" fmla="*/ 805891 h 896813"/>
                <a:gd name="connsiteX10" fmla="*/ 36158 w 619785"/>
                <a:gd name="connsiteY10" fmla="*/ 767596 h 896813"/>
                <a:gd name="connsiteX11" fmla="*/ 5831 w 619785"/>
                <a:gd name="connsiteY11" fmla="*/ 650612 h 896813"/>
                <a:gd name="connsiteX12" fmla="*/ 109282 w 619785"/>
                <a:gd name="connsiteY12" fmla="*/ 588139 h 896813"/>
                <a:gd name="connsiteX13" fmla="*/ 156345 w 619785"/>
                <a:gd name="connsiteY13" fmla="*/ 589481 h 896813"/>
                <a:gd name="connsiteX14" fmla="*/ 159069 w 619785"/>
                <a:gd name="connsiteY14" fmla="*/ 587005 h 896813"/>
                <a:gd name="connsiteX15" fmla="*/ 244190 w 619785"/>
                <a:gd name="connsiteY15" fmla="*/ 553480 h 896813"/>
                <a:gd name="connsiteX16" fmla="*/ 438036 w 619785"/>
                <a:gd name="connsiteY16" fmla="*/ 8 h 896813"/>
                <a:gd name="connsiteX0" fmla="*/ 438036 w 619785"/>
                <a:gd name="connsiteY0" fmla="*/ 8 h 886020"/>
                <a:gd name="connsiteX1" fmla="*/ 619785 w 619785"/>
                <a:gd name="connsiteY1" fmla="*/ 95396 h 886020"/>
                <a:gd name="connsiteX2" fmla="*/ 410063 w 619785"/>
                <a:gd name="connsiteY2" fmla="*/ 626290 h 886020"/>
                <a:gd name="connsiteX3" fmla="*/ 415239 w 619785"/>
                <a:gd name="connsiteY3" fmla="*/ 678815 h 886020"/>
                <a:gd name="connsiteX4" fmla="*/ 415929 w 619785"/>
                <a:gd name="connsiteY4" fmla="*/ 704673 h 886020"/>
                <a:gd name="connsiteX5" fmla="*/ 237238 w 619785"/>
                <a:gd name="connsiteY5" fmla="*/ 886020 h 886020"/>
                <a:gd name="connsiteX6" fmla="*/ 211523 w 619785"/>
                <a:gd name="connsiteY6" fmla="*/ 882000 h 886020"/>
                <a:gd name="connsiteX7" fmla="*/ 85511 w 619785"/>
                <a:gd name="connsiteY7" fmla="*/ 817454 h 886020"/>
                <a:gd name="connsiteX8" fmla="*/ 77649 w 619785"/>
                <a:gd name="connsiteY8" fmla="*/ 805891 h 886020"/>
                <a:gd name="connsiteX9" fmla="*/ 36158 w 619785"/>
                <a:gd name="connsiteY9" fmla="*/ 767596 h 886020"/>
                <a:gd name="connsiteX10" fmla="*/ 5831 w 619785"/>
                <a:gd name="connsiteY10" fmla="*/ 650612 h 886020"/>
                <a:gd name="connsiteX11" fmla="*/ 109282 w 619785"/>
                <a:gd name="connsiteY11" fmla="*/ 588139 h 886020"/>
                <a:gd name="connsiteX12" fmla="*/ 156345 w 619785"/>
                <a:gd name="connsiteY12" fmla="*/ 589481 h 886020"/>
                <a:gd name="connsiteX13" fmla="*/ 159069 w 619785"/>
                <a:gd name="connsiteY13" fmla="*/ 587005 h 886020"/>
                <a:gd name="connsiteX14" fmla="*/ 244190 w 619785"/>
                <a:gd name="connsiteY14" fmla="*/ 553480 h 886020"/>
                <a:gd name="connsiteX15" fmla="*/ 438036 w 619785"/>
                <a:gd name="connsiteY15" fmla="*/ 8 h 886020"/>
                <a:gd name="connsiteX0" fmla="*/ 438036 w 619785"/>
                <a:gd name="connsiteY0" fmla="*/ 8 h 886020"/>
                <a:gd name="connsiteX1" fmla="*/ 619785 w 619785"/>
                <a:gd name="connsiteY1" fmla="*/ 95396 h 886020"/>
                <a:gd name="connsiteX2" fmla="*/ 410063 w 619785"/>
                <a:gd name="connsiteY2" fmla="*/ 626290 h 886020"/>
                <a:gd name="connsiteX3" fmla="*/ 415239 w 619785"/>
                <a:gd name="connsiteY3" fmla="*/ 678815 h 886020"/>
                <a:gd name="connsiteX4" fmla="*/ 237238 w 619785"/>
                <a:gd name="connsiteY4" fmla="*/ 886020 h 886020"/>
                <a:gd name="connsiteX5" fmla="*/ 211523 w 619785"/>
                <a:gd name="connsiteY5" fmla="*/ 882000 h 886020"/>
                <a:gd name="connsiteX6" fmla="*/ 85511 w 619785"/>
                <a:gd name="connsiteY6" fmla="*/ 817454 h 886020"/>
                <a:gd name="connsiteX7" fmla="*/ 77649 w 619785"/>
                <a:gd name="connsiteY7" fmla="*/ 805891 h 886020"/>
                <a:gd name="connsiteX8" fmla="*/ 36158 w 619785"/>
                <a:gd name="connsiteY8" fmla="*/ 767596 h 886020"/>
                <a:gd name="connsiteX9" fmla="*/ 5831 w 619785"/>
                <a:gd name="connsiteY9" fmla="*/ 650612 h 886020"/>
                <a:gd name="connsiteX10" fmla="*/ 109282 w 619785"/>
                <a:gd name="connsiteY10" fmla="*/ 588139 h 886020"/>
                <a:gd name="connsiteX11" fmla="*/ 156345 w 619785"/>
                <a:gd name="connsiteY11" fmla="*/ 589481 h 886020"/>
                <a:gd name="connsiteX12" fmla="*/ 159069 w 619785"/>
                <a:gd name="connsiteY12" fmla="*/ 587005 h 886020"/>
                <a:gd name="connsiteX13" fmla="*/ 244190 w 619785"/>
                <a:gd name="connsiteY13" fmla="*/ 553480 h 886020"/>
                <a:gd name="connsiteX14" fmla="*/ 438036 w 619785"/>
                <a:gd name="connsiteY14" fmla="*/ 8 h 886020"/>
                <a:gd name="connsiteX0" fmla="*/ 438036 w 619785"/>
                <a:gd name="connsiteY0" fmla="*/ 8 h 886020"/>
                <a:gd name="connsiteX1" fmla="*/ 619785 w 619785"/>
                <a:gd name="connsiteY1" fmla="*/ 95396 h 886020"/>
                <a:gd name="connsiteX2" fmla="*/ 410063 w 619785"/>
                <a:gd name="connsiteY2" fmla="*/ 626290 h 886020"/>
                <a:gd name="connsiteX3" fmla="*/ 237238 w 619785"/>
                <a:gd name="connsiteY3" fmla="*/ 886020 h 886020"/>
                <a:gd name="connsiteX4" fmla="*/ 211523 w 619785"/>
                <a:gd name="connsiteY4" fmla="*/ 882000 h 886020"/>
                <a:gd name="connsiteX5" fmla="*/ 85511 w 619785"/>
                <a:gd name="connsiteY5" fmla="*/ 817454 h 886020"/>
                <a:gd name="connsiteX6" fmla="*/ 77649 w 619785"/>
                <a:gd name="connsiteY6" fmla="*/ 805891 h 886020"/>
                <a:gd name="connsiteX7" fmla="*/ 36158 w 619785"/>
                <a:gd name="connsiteY7" fmla="*/ 767596 h 886020"/>
                <a:gd name="connsiteX8" fmla="*/ 5831 w 619785"/>
                <a:gd name="connsiteY8" fmla="*/ 650612 h 886020"/>
                <a:gd name="connsiteX9" fmla="*/ 109282 w 619785"/>
                <a:gd name="connsiteY9" fmla="*/ 588139 h 886020"/>
                <a:gd name="connsiteX10" fmla="*/ 156345 w 619785"/>
                <a:gd name="connsiteY10" fmla="*/ 589481 h 886020"/>
                <a:gd name="connsiteX11" fmla="*/ 159069 w 619785"/>
                <a:gd name="connsiteY11" fmla="*/ 587005 h 886020"/>
                <a:gd name="connsiteX12" fmla="*/ 244190 w 619785"/>
                <a:gd name="connsiteY12" fmla="*/ 553480 h 886020"/>
                <a:gd name="connsiteX13" fmla="*/ 438036 w 619785"/>
                <a:gd name="connsiteY13" fmla="*/ 8 h 886020"/>
                <a:gd name="connsiteX0" fmla="*/ 438036 w 619785"/>
                <a:gd name="connsiteY0" fmla="*/ 8 h 886020"/>
                <a:gd name="connsiteX1" fmla="*/ 619785 w 619785"/>
                <a:gd name="connsiteY1" fmla="*/ 95396 h 886020"/>
                <a:gd name="connsiteX2" fmla="*/ 410063 w 619785"/>
                <a:gd name="connsiteY2" fmla="*/ 626290 h 886020"/>
                <a:gd name="connsiteX3" fmla="*/ 237238 w 619785"/>
                <a:gd name="connsiteY3" fmla="*/ 886020 h 886020"/>
                <a:gd name="connsiteX4" fmla="*/ 211523 w 619785"/>
                <a:gd name="connsiteY4" fmla="*/ 882000 h 886020"/>
                <a:gd name="connsiteX5" fmla="*/ 85511 w 619785"/>
                <a:gd name="connsiteY5" fmla="*/ 817454 h 886020"/>
                <a:gd name="connsiteX6" fmla="*/ 77649 w 619785"/>
                <a:gd name="connsiteY6" fmla="*/ 805891 h 886020"/>
                <a:gd name="connsiteX7" fmla="*/ 36158 w 619785"/>
                <a:gd name="connsiteY7" fmla="*/ 767596 h 886020"/>
                <a:gd name="connsiteX8" fmla="*/ 5831 w 619785"/>
                <a:gd name="connsiteY8" fmla="*/ 650612 h 886020"/>
                <a:gd name="connsiteX9" fmla="*/ 109282 w 619785"/>
                <a:gd name="connsiteY9" fmla="*/ 588139 h 886020"/>
                <a:gd name="connsiteX10" fmla="*/ 156345 w 619785"/>
                <a:gd name="connsiteY10" fmla="*/ 589481 h 886020"/>
                <a:gd name="connsiteX11" fmla="*/ 159069 w 619785"/>
                <a:gd name="connsiteY11" fmla="*/ 587005 h 886020"/>
                <a:gd name="connsiteX12" fmla="*/ 244190 w 619785"/>
                <a:gd name="connsiteY12" fmla="*/ 553480 h 886020"/>
                <a:gd name="connsiteX13" fmla="*/ 438036 w 619785"/>
                <a:gd name="connsiteY13" fmla="*/ 8 h 886020"/>
                <a:gd name="connsiteX0" fmla="*/ 438036 w 619785"/>
                <a:gd name="connsiteY0" fmla="*/ 8 h 882000"/>
                <a:gd name="connsiteX1" fmla="*/ 619785 w 619785"/>
                <a:gd name="connsiteY1" fmla="*/ 95396 h 882000"/>
                <a:gd name="connsiteX2" fmla="*/ 410063 w 619785"/>
                <a:gd name="connsiteY2" fmla="*/ 626290 h 882000"/>
                <a:gd name="connsiteX3" fmla="*/ 211523 w 619785"/>
                <a:gd name="connsiteY3" fmla="*/ 882000 h 882000"/>
                <a:gd name="connsiteX4" fmla="*/ 85511 w 619785"/>
                <a:gd name="connsiteY4" fmla="*/ 817454 h 882000"/>
                <a:gd name="connsiteX5" fmla="*/ 77649 w 619785"/>
                <a:gd name="connsiteY5" fmla="*/ 805891 h 882000"/>
                <a:gd name="connsiteX6" fmla="*/ 36158 w 619785"/>
                <a:gd name="connsiteY6" fmla="*/ 767596 h 882000"/>
                <a:gd name="connsiteX7" fmla="*/ 5831 w 619785"/>
                <a:gd name="connsiteY7" fmla="*/ 650612 h 882000"/>
                <a:gd name="connsiteX8" fmla="*/ 109282 w 619785"/>
                <a:gd name="connsiteY8" fmla="*/ 588139 h 882000"/>
                <a:gd name="connsiteX9" fmla="*/ 156345 w 619785"/>
                <a:gd name="connsiteY9" fmla="*/ 589481 h 882000"/>
                <a:gd name="connsiteX10" fmla="*/ 159069 w 619785"/>
                <a:gd name="connsiteY10" fmla="*/ 587005 h 882000"/>
                <a:gd name="connsiteX11" fmla="*/ 244190 w 619785"/>
                <a:gd name="connsiteY11" fmla="*/ 553480 h 882000"/>
                <a:gd name="connsiteX12" fmla="*/ 438036 w 619785"/>
                <a:gd name="connsiteY12" fmla="*/ 8 h 882000"/>
                <a:gd name="connsiteX0" fmla="*/ 438036 w 619785"/>
                <a:gd name="connsiteY0" fmla="*/ 8 h 884939"/>
                <a:gd name="connsiteX1" fmla="*/ 619785 w 619785"/>
                <a:gd name="connsiteY1" fmla="*/ 95396 h 884939"/>
                <a:gd name="connsiteX2" fmla="*/ 410063 w 619785"/>
                <a:gd name="connsiteY2" fmla="*/ 626290 h 884939"/>
                <a:gd name="connsiteX3" fmla="*/ 211523 w 619785"/>
                <a:gd name="connsiteY3" fmla="*/ 882000 h 884939"/>
                <a:gd name="connsiteX4" fmla="*/ 85511 w 619785"/>
                <a:gd name="connsiteY4" fmla="*/ 817454 h 884939"/>
                <a:gd name="connsiteX5" fmla="*/ 77649 w 619785"/>
                <a:gd name="connsiteY5" fmla="*/ 805891 h 884939"/>
                <a:gd name="connsiteX6" fmla="*/ 36158 w 619785"/>
                <a:gd name="connsiteY6" fmla="*/ 767596 h 884939"/>
                <a:gd name="connsiteX7" fmla="*/ 5831 w 619785"/>
                <a:gd name="connsiteY7" fmla="*/ 650612 h 884939"/>
                <a:gd name="connsiteX8" fmla="*/ 109282 w 619785"/>
                <a:gd name="connsiteY8" fmla="*/ 588139 h 884939"/>
                <a:gd name="connsiteX9" fmla="*/ 156345 w 619785"/>
                <a:gd name="connsiteY9" fmla="*/ 589481 h 884939"/>
                <a:gd name="connsiteX10" fmla="*/ 159069 w 619785"/>
                <a:gd name="connsiteY10" fmla="*/ 587005 h 884939"/>
                <a:gd name="connsiteX11" fmla="*/ 244190 w 619785"/>
                <a:gd name="connsiteY11" fmla="*/ 553480 h 884939"/>
                <a:gd name="connsiteX12" fmla="*/ 438036 w 619785"/>
                <a:gd name="connsiteY12" fmla="*/ 8 h 884939"/>
                <a:gd name="connsiteX0" fmla="*/ 438036 w 619785"/>
                <a:gd name="connsiteY0" fmla="*/ 8 h 884939"/>
                <a:gd name="connsiteX1" fmla="*/ 619785 w 619785"/>
                <a:gd name="connsiteY1" fmla="*/ 95396 h 884939"/>
                <a:gd name="connsiteX2" fmla="*/ 410063 w 619785"/>
                <a:gd name="connsiteY2" fmla="*/ 626290 h 884939"/>
                <a:gd name="connsiteX3" fmla="*/ 211523 w 619785"/>
                <a:gd name="connsiteY3" fmla="*/ 882000 h 884939"/>
                <a:gd name="connsiteX4" fmla="*/ 85511 w 619785"/>
                <a:gd name="connsiteY4" fmla="*/ 817454 h 884939"/>
                <a:gd name="connsiteX5" fmla="*/ 36158 w 619785"/>
                <a:gd name="connsiteY5" fmla="*/ 767596 h 884939"/>
                <a:gd name="connsiteX6" fmla="*/ 5831 w 619785"/>
                <a:gd name="connsiteY6" fmla="*/ 650612 h 884939"/>
                <a:gd name="connsiteX7" fmla="*/ 109282 w 619785"/>
                <a:gd name="connsiteY7" fmla="*/ 588139 h 884939"/>
                <a:gd name="connsiteX8" fmla="*/ 156345 w 619785"/>
                <a:gd name="connsiteY8" fmla="*/ 589481 h 884939"/>
                <a:gd name="connsiteX9" fmla="*/ 159069 w 619785"/>
                <a:gd name="connsiteY9" fmla="*/ 587005 h 884939"/>
                <a:gd name="connsiteX10" fmla="*/ 244190 w 619785"/>
                <a:gd name="connsiteY10" fmla="*/ 553480 h 884939"/>
                <a:gd name="connsiteX11" fmla="*/ 438036 w 619785"/>
                <a:gd name="connsiteY11" fmla="*/ 8 h 884939"/>
                <a:gd name="connsiteX0" fmla="*/ 438435 w 620184"/>
                <a:gd name="connsiteY0" fmla="*/ 8 h 885565"/>
                <a:gd name="connsiteX1" fmla="*/ 620184 w 620184"/>
                <a:gd name="connsiteY1" fmla="*/ 95396 h 885565"/>
                <a:gd name="connsiteX2" fmla="*/ 410462 w 620184"/>
                <a:gd name="connsiteY2" fmla="*/ 626290 h 885565"/>
                <a:gd name="connsiteX3" fmla="*/ 211922 w 620184"/>
                <a:gd name="connsiteY3" fmla="*/ 882000 h 885565"/>
                <a:gd name="connsiteX4" fmla="*/ 36557 w 620184"/>
                <a:gd name="connsiteY4" fmla="*/ 767596 h 885565"/>
                <a:gd name="connsiteX5" fmla="*/ 6230 w 620184"/>
                <a:gd name="connsiteY5" fmla="*/ 650612 h 885565"/>
                <a:gd name="connsiteX6" fmla="*/ 109681 w 620184"/>
                <a:gd name="connsiteY6" fmla="*/ 588139 h 885565"/>
                <a:gd name="connsiteX7" fmla="*/ 156744 w 620184"/>
                <a:gd name="connsiteY7" fmla="*/ 589481 h 885565"/>
                <a:gd name="connsiteX8" fmla="*/ 159468 w 620184"/>
                <a:gd name="connsiteY8" fmla="*/ 587005 h 885565"/>
                <a:gd name="connsiteX9" fmla="*/ 244589 w 620184"/>
                <a:gd name="connsiteY9" fmla="*/ 553480 h 885565"/>
                <a:gd name="connsiteX10" fmla="*/ 438435 w 620184"/>
                <a:gd name="connsiteY10" fmla="*/ 8 h 885565"/>
                <a:gd name="connsiteX0" fmla="*/ 438435 w 620184"/>
                <a:gd name="connsiteY0" fmla="*/ 0 h 885557"/>
                <a:gd name="connsiteX1" fmla="*/ 620184 w 620184"/>
                <a:gd name="connsiteY1" fmla="*/ 95388 h 885557"/>
                <a:gd name="connsiteX2" fmla="*/ 410462 w 620184"/>
                <a:gd name="connsiteY2" fmla="*/ 626282 h 885557"/>
                <a:gd name="connsiteX3" fmla="*/ 211922 w 620184"/>
                <a:gd name="connsiteY3" fmla="*/ 881992 h 885557"/>
                <a:gd name="connsiteX4" fmla="*/ 36557 w 620184"/>
                <a:gd name="connsiteY4" fmla="*/ 767588 h 885557"/>
                <a:gd name="connsiteX5" fmla="*/ 6230 w 620184"/>
                <a:gd name="connsiteY5" fmla="*/ 650604 h 885557"/>
                <a:gd name="connsiteX6" fmla="*/ 109681 w 620184"/>
                <a:gd name="connsiteY6" fmla="*/ 588131 h 885557"/>
                <a:gd name="connsiteX7" fmla="*/ 156744 w 620184"/>
                <a:gd name="connsiteY7" fmla="*/ 589473 h 885557"/>
                <a:gd name="connsiteX8" fmla="*/ 159468 w 620184"/>
                <a:gd name="connsiteY8" fmla="*/ 586997 h 885557"/>
                <a:gd name="connsiteX9" fmla="*/ 438435 w 620184"/>
                <a:gd name="connsiteY9" fmla="*/ 0 h 885557"/>
                <a:gd name="connsiteX0" fmla="*/ 438435 w 620184"/>
                <a:gd name="connsiteY0" fmla="*/ 0 h 885557"/>
                <a:gd name="connsiteX1" fmla="*/ 620184 w 620184"/>
                <a:gd name="connsiteY1" fmla="*/ 95388 h 885557"/>
                <a:gd name="connsiteX2" fmla="*/ 410462 w 620184"/>
                <a:gd name="connsiteY2" fmla="*/ 626282 h 885557"/>
                <a:gd name="connsiteX3" fmla="*/ 211922 w 620184"/>
                <a:gd name="connsiteY3" fmla="*/ 881992 h 885557"/>
                <a:gd name="connsiteX4" fmla="*/ 36557 w 620184"/>
                <a:gd name="connsiteY4" fmla="*/ 767588 h 885557"/>
                <a:gd name="connsiteX5" fmla="*/ 6230 w 620184"/>
                <a:gd name="connsiteY5" fmla="*/ 650604 h 885557"/>
                <a:gd name="connsiteX6" fmla="*/ 109681 w 620184"/>
                <a:gd name="connsiteY6" fmla="*/ 588131 h 885557"/>
                <a:gd name="connsiteX7" fmla="*/ 156744 w 620184"/>
                <a:gd name="connsiteY7" fmla="*/ 589473 h 885557"/>
                <a:gd name="connsiteX8" fmla="*/ 205202 w 620184"/>
                <a:gd name="connsiteY8" fmla="*/ 644034 h 885557"/>
                <a:gd name="connsiteX9" fmla="*/ 438435 w 620184"/>
                <a:gd name="connsiteY9" fmla="*/ 0 h 885557"/>
                <a:gd name="connsiteX0" fmla="*/ 438435 w 620184"/>
                <a:gd name="connsiteY0" fmla="*/ 0 h 885557"/>
                <a:gd name="connsiteX1" fmla="*/ 620184 w 620184"/>
                <a:gd name="connsiteY1" fmla="*/ 95388 h 885557"/>
                <a:gd name="connsiteX2" fmla="*/ 410462 w 620184"/>
                <a:gd name="connsiteY2" fmla="*/ 626282 h 885557"/>
                <a:gd name="connsiteX3" fmla="*/ 211922 w 620184"/>
                <a:gd name="connsiteY3" fmla="*/ 881992 h 885557"/>
                <a:gd name="connsiteX4" fmla="*/ 36557 w 620184"/>
                <a:gd name="connsiteY4" fmla="*/ 767588 h 885557"/>
                <a:gd name="connsiteX5" fmla="*/ 6230 w 620184"/>
                <a:gd name="connsiteY5" fmla="*/ 650604 h 885557"/>
                <a:gd name="connsiteX6" fmla="*/ 109681 w 620184"/>
                <a:gd name="connsiteY6" fmla="*/ 588131 h 885557"/>
                <a:gd name="connsiteX7" fmla="*/ 205202 w 620184"/>
                <a:gd name="connsiteY7" fmla="*/ 644034 h 885557"/>
                <a:gd name="connsiteX8" fmla="*/ 438435 w 620184"/>
                <a:gd name="connsiteY8" fmla="*/ 0 h 885557"/>
                <a:gd name="connsiteX0" fmla="*/ 436312 w 618061"/>
                <a:gd name="connsiteY0" fmla="*/ 0 h 885557"/>
                <a:gd name="connsiteX1" fmla="*/ 618061 w 618061"/>
                <a:gd name="connsiteY1" fmla="*/ 95388 h 885557"/>
                <a:gd name="connsiteX2" fmla="*/ 408339 w 618061"/>
                <a:gd name="connsiteY2" fmla="*/ 626282 h 885557"/>
                <a:gd name="connsiteX3" fmla="*/ 209799 w 618061"/>
                <a:gd name="connsiteY3" fmla="*/ 881992 h 885557"/>
                <a:gd name="connsiteX4" fmla="*/ 34434 w 618061"/>
                <a:gd name="connsiteY4" fmla="*/ 767588 h 885557"/>
                <a:gd name="connsiteX5" fmla="*/ 4107 w 618061"/>
                <a:gd name="connsiteY5" fmla="*/ 650604 h 885557"/>
                <a:gd name="connsiteX6" fmla="*/ 90964 w 618061"/>
                <a:gd name="connsiteY6" fmla="*/ 618818 h 885557"/>
                <a:gd name="connsiteX7" fmla="*/ 203079 w 618061"/>
                <a:gd name="connsiteY7" fmla="*/ 644034 h 885557"/>
                <a:gd name="connsiteX8" fmla="*/ 436312 w 618061"/>
                <a:gd name="connsiteY8" fmla="*/ 0 h 885557"/>
                <a:gd name="connsiteX0" fmla="*/ 436312 w 618061"/>
                <a:gd name="connsiteY0" fmla="*/ 0 h 885557"/>
                <a:gd name="connsiteX1" fmla="*/ 618061 w 618061"/>
                <a:gd name="connsiteY1" fmla="*/ 95388 h 885557"/>
                <a:gd name="connsiteX2" fmla="*/ 408339 w 618061"/>
                <a:gd name="connsiteY2" fmla="*/ 626282 h 885557"/>
                <a:gd name="connsiteX3" fmla="*/ 209799 w 618061"/>
                <a:gd name="connsiteY3" fmla="*/ 881992 h 885557"/>
                <a:gd name="connsiteX4" fmla="*/ 34434 w 618061"/>
                <a:gd name="connsiteY4" fmla="*/ 767588 h 885557"/>
                <a:gd name="connsiteX5" fmla="*/ 4107 w 618061"/>
                <a:gd name="connsiteY5" fmla="*/ 650604 h 885557"/>
                <a:gd name="connsiteX6" fmla="*/ 90964 w 618061"/>
                <a:gd name="connsiteY6" fmla="*/ 618818 h 885557"/>
                <a:gd name="connsiteX7" fmla="*/ 195718 w 618061"/>
                <a:gd name="connsiteY7" fmla="*/ 697476 h 885557"/>
                <a:gd name="connsiteX8" fmla="*/ 436312 w 618061"/>
                <a:gd name="connsiteY8" fmla="*/ 0 h 88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8061" h="885557">
                  <a:moveTo>
                    <a:pt x="436312" y="0"/>
                  </a:moveTo>
                  <a:lnTo>
                    <a:pt x="618061" y="95388"/>
                  </a:lnTo>
                  <a:cubicBezTo>
                    <a:pt x="613529" y="216523"/>
                    <a:pt x="459347" y="497396"/>
                    <a:pt x="408339" y="626282"/>
                  </a:cubicBezTo>
                  <a:cubicBezTo>
                    <a:pt x="340295" y="757383"/>
                    <a:pt x="300247" y="907917"/>
                    <a:pt x="209799" y="881992"/>
                  </a:cubicBezTo>
                  <a:cubicBezTo>
                    <a:pt x="147482" y="905543"/>
                    <a:pt x="68716" y="806153"/>
                    <a:pt x="34434" y="767588"/>
                  </a:cubicBezTo>
                  <a:cubicBezTo>
                    <a:pt x="152" y="729023"/>
                    <a:pt x="-5315" y="675399"/>
                    <a:pt x="4107" y="650604"/>
                  </a:cubicBezTo>
                  <a:cubicBezTo>
                    <a:pt x="13529" y="625809"/>
                    <a:pt x="40279" y="624942"/>
                    <a:pt x="90964" y="618818"/>
                  </a:cubicBezTo>
                  <a:lnTo>
                    <a:pt x="195718" y="697476"/>
                  </a:lnTo>
                  <a:cubicBezTo>
                    <a:pt x="242666" y="599231"/>
                    <a:pt x="359526" y="81935"/>
                    <a:pt x="436312" y="0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49" name="Szabadkézi sokszög 248"/>
            <p:cNvSpPr>
              <a:spLocks noChangeAspect="1"/>
            </p:cNvSpPr>
            <p:nvPr/>
          </p:nvSpPr>
          <p:spPr>
            <a:xfrm rot="5400000">
              <a:off x="3574011" y="3445476"/>
              <a:ext cx="2654430" cy="1568174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gradFill flip="none" rotWithShape="1">
              <a:gsLst>
                <a:gs pos="41000">
                  <a:srgbClr val="FFBF3F"/>
                </a:gs>
                <a:gs pos="87000">
                  <a:srgbClr val="F79735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50" name="Ellipszis 205"/>
            <p:cNvSpPr/>
            <p:nvPr/>
          </p:nvSpPr>
          <p:spPr>
            <a:xfrm flipH="1">
              <a:off x="4142764" y="294417"/>
              <a:ext cx="1545611" cy="1772008"/>
            </a:xfrm>
            <a:prstGeom prst="ellipse">
              <a:avLst/>
            </a:prstGeom>
            <a:solidFill>
              <a:srgbClr val="9595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grpSp>
          <p:nvGrpSpPr>
            <p:cNvPr id="251" name="Csoportba foglalás 250"/>
            <p:cNvGrpSpPr>
              <a:grpSpLocks noChangeAspect="1"/>
            </p:cNvGrpSpPr>
            <p:nvPr/>
          </p:nvGrpSpPr>
          <p:grpSpPr>
            <a:xfrm>
              <a:off x="4187823" y="294419"/>
              <a:ext cx="1418011" cy="1645134"/>
              <a:chOff x="4586506" y="1682103"/>
              <a:chExt cx="2948972" cy="3421254"/>
            </a:xfrm>
          </p:grpSpPr>
          <p:grpSp>
            <p:nvGrpSpPr>
              <p:cNvPr id="362" name="Csoportba foglalás 361"/>
              <p:cNvGrpSpPr/>
              <p:nvPr/>
            </p:nvGrpSpPr>
            <p:grpSpPr>
              <a:xfrm>
                <a:off x="4586506" y="1682103"/>
                <a:ext cx="2948972" cy="2772001"/>
                <a:chOff x="1439700" y="1528447"/>
                <a:chExt cx="2948972" cy="2772001"/>
              </a:xfrm>
            </p:grpSpPr>
            <p:sp>
              <p:nvSpPr>
                <p:cNvPr id="407" name="Szabadkézi sokszög 406"/>
                <p:cNvSpPr/>
                <p:nvPr/>
              </p:nvSpPr>
              <p:spPr>
                <a:xfrm>
                  <a:off x="2912673" y="1528447"/>
                  <a:ext cx="1475999" cy="2772000"/>
                </a:xfrm>
                <a:custGeom>
                  <a:avLst/>
                  <a:gdLst>
                    <a:gd name="connsiteX0" fmla="*/ 0 w 1507929"/>
                    <a:gd name="connsiteY0" fmla="*/ 0 h 2731004"/>
                    <a:gd name="connsiteX1" fmla="*/ 136601 w 1507929"/>
                    <a:gd name="connsiteY1" fmla="*/ 6170 h 2731004"/>
                    <a:gd name="connsiteX2" fmla="*/ 1507929 w 1507929"/>
                    <a:gd name="connsiteY2" fmla="*/ 1365502 h 2731004"/>
                    <a:gd name="connsiteX3" fmla="*/ 136601 w 1507929"/>
                    <a:gd name="connsiteY3" fmla="*/ 2724834 h 2731004"/>
                    <a:gd name="connsiteX4" fmla="*/ 0 w 1507929"/>
                    <a:gd name="connsiteY4" fmla="*/ 2731004 h 2731004"/>
                    <a:gd name="connsiteX5" fmla="*/ 0 w 1507929"/>
                    <a:gd name="connsiteY5" fmla="*/ 0 h 2731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07929" h="2731004">
                      <a:moveTo>
                        <a:pt x="0" y="0"/>
                      </a:moveTo>
                      <a:lnTo>
                        <a:pt x="136601" y="6170"/>
                      </a:lnTo>
                      <a:cubicBezTo>
                        <a:pt x="906856" y="76143"/>
                        <a:pt x="1507929" y="658033"/>
                        <a:pt x="1507929" y="1365502"/>
                      </a:cubicBezTo>
                      <a:cubicBezTo>
                        <a:pt x="1507929" y="2072972"/>
                        <a:pt x="906856" y="2654861"/>
                        <a:pt x="136601" y="2724834"/>
                      </a:cubicBezTo>
                      <a:lnTo>
                        <a:pt x="0" y="27310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08" name="Szabadkézi sokszög 407"/>
                <p:cNvSpPr/>
                <p:nvPr/>
              </p:nvSpPr>
              <p:spPr>
                <a:xfrm>
                  <a:off x="1439700" y="1528450"/>
                  <a:ext cx="1475999" cy="2771998"/>
                </a:xfrm>
                <a:custGeom>
                  <a:avLst/>
                  <a:gdLst>
                    <a:gd name="connsiteX0" fmla="*/ 1527507 w 1547085"/>
                    <a:gd name="connsiteY0" fmla="*/ 0 h 2732772"/>
                    <a:gd name="connsiteX1" fmla="*/ 1547085 w 1547085"/>
                    <a:gd name="connsiteY1" fmla="*/ 884 h 2732772"/>
                    <a:gd name="connsiteX2" fmla="*/ 1547085 w 1547085"/>
                    <a:gd name="connsiteY2" fmla="*/ 2731888 h 2732772"/>
                    <a:gd name="connsiteX3" fmla="*/ 1527507 w 1547085"/>
                    <a:gd name="connsiteY3" fmla="*/ 2732772 h 2732772"/>
                    <a:gd name="connsiteX4" fmla="*/ 0 w 1547085"/>
                    <a:gd name="connsiteY4" fmla="*/ 1366386 h 2732772"/>
                    <a:gd name="connsiteX5" fmla="*/ 1527507 w 1547085"/>
                    <a:gd name="connsiteY5" fmla="*/ 0 h 2732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47085" h="2732772">
                      <a:moveTo>
                        <a:pt x="1527507" y="0"/>
                      </a:moveTo>
                      <a:lnTo>
                        <a:pt x="1547085" y="884"/>
                      </a:lnTo>
                      <a:lnTo>
                        <a:pt x="1547085" y="2731888"/>
                      </a:lnTo>
                      <a:lnTo>
                        <a:pt x="1527507" y="2732772"/>
                      </a:lnTo>
                      <a:cubicBezTo>
                        <a:pt x="683888" y="2732772"/>
                        <a:pt x="0" y="2121020"/>
                        <a:pt x="0" y="1366386"/>
                      </a:cubicBezTo>
                      <a:cubicBezTo>
                        <a:pt x="0" y="611752"/>
                        <a:pt x="683888" y="0"/>
                        <a:pt x="1527507" y="0"/>
                      </a:cubicBezTo>
                      <a:close/>
                    </a:path>
                  </a:pathLst>
                </a:custGeom>
                <a:solidFill>
                  <a:srgbClr val="95959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363" name="Ellipszis 362"/>
              <p:cNvSpPr/>
              <p:nvPr/>
            </p:nvSpPr>
            <p:spPr>
              <a:xfrm>
                <a:off x="6938334" y="3674689"/>
                <a:ext cx="340232" cy="304391"/>
              </a:xfrm>
              <a:prstGeom prst="ellipse">
                <a:avLst/>
              </a:prstGeom>
              <a:solidFill>
                <a:srgbClr val="FFC0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64" name="Szabadkézi sokszög 363"/>
              <p:cNvSpPr/>
              <p:nvPr/>
            </p:nvSpPr>
            <p:spPr>
              <a:xfrm flipH="1">
                <a:off x="6068928" y="2907020"/>
                <a:ext cx="10484" cy="1269158"/>
              </a:xfrm>
              <a:custGeom>
                <a:avLst/>
                <a:gdLst>
                  <a:gd name="connsiteX0" fmla="*/ 15567 w 15567"/>
                  <a:gd name="connsiteY0" fmla="*/ 0 h 1989582"/>
                  <a:gd name="connsiteX1" fmla="*/ 0 w 15567"/>
                  <a:gd name="connsiteY1" fmla="*/ 0 h 1989582"/>
                  <a:gd name="connsiteX2" fmla="*/ 0 w 15567"/>
                  <a:gd name="connsiteY2" fmla="*/ 1989582 h 1989582"/>
                  <a:gd name="connsiteX3" fmla="*/ 15567 w 15567"/>
                  <a:gd name="connsiteY3" fmla="*/ 1989582 h 1989582"/>
                  <a:gd name="connsiteX4" fmla="*/ 15567 w 15567"/>
                  <a:gd name="connsiteY4" fmla="*/ 0 h 1989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67" h="1989582">
                    <a:moveTo>
                      <a:pt x="15567" y="0"/>
                    </a:moveTo>
                    <a:lnTo>
                      <a:pt x="0" y="0"/>
                    </a:lnTo>
                    <a:lnTo>
                      <a:pt x="0" y="1989582"/>
                    </a:lnTo>
                    <a:lnTo>
                      <a:pt x="15567" y="1989582"/>
                    </a:lnTo>
                    <a:lnTo>
                      <a:pt x="15567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65" name="Szabadkézi sokszög 364"/>
              <p:cNvSpPr/>
              <p:nvPr/>
            </p:nvSpPr>
            <p:spPr>
              <a:xfrm flipH="1">
                <a:off x="5136758" y="3616709"/>
                <a:ext cx="70631" cy="6257"/>
              </a:xfrm>
              <a:custGeom>
                <a:avLst/>
                <a:gdLst>
                  <a:gd name="connsiteX0" fmla="*/ 104871 w 104871"/>
                  <a:gd name="connsiteY0" fmla="*/ 0 h 9808"/>
                  <a:gd name="connsiteX1" fmla="*/ 12591 w 104871"/>
                  <a:gd name="connsiteY1" fmla="*/ 6906 h 9808"/>
                  <a:gd name="connsiteX2" fmla="*/ 0 w 104871"/>
                  <a:gd name="connsiteY2" fmla="*/ 9808 h 9808"/>
                  <a:gd name="connsiteX3" fmla="*/ 104871 w 104871"/>
                  <a:gd name="connsiteY3" fmla="*/ 0 h 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871" h="9808">
                    <a:moveTo>
                      <a:pt x="104871" y="0"/>
                    </a:moveTo>
                    <a:lnTo>
                      <a:pt x="12591" y="6906"/>
                    </a:lnTo>
                    <a:lnTo>
                      <a:pt x="0" y="9808"/>
                    </a:lnTo>
                    <a:lnTo>
                      <a:pt x="104871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66" name="Ellipszis 365"/>
              <p:cNvSpPr/>
              <p:nvPr/>
            </p:nvSpPr>
            <p:spPr>
              <a:xfrm>
                <a:off x="4879337" y="3678393"/>
                <a:ext cx="340232" cy="304391"/>
              </a:xfrm>
              <a:prstGeom prst="ellipse">
                <a:avLst/>
              </a:prstGeom>
              <a:solidFill>
                <a:srgbClr val="FFC5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67" name="Szabadkézi sokszög 366"/>
              <p:cNvSpPr/>
              <p:nvPr/>
            </p:nvSpPr>
            <p:spPr>
              <a:xfrm flipH="1">
                <a:off x="5207388" y="3622966"/>
                <a:ext cx="20767" cy="4533"/>
              </a:xfrm>
              <a:custGeom>
                <a:avLst/>
                <a:gdLst>
                  <a:gd name="connsiteX0" fmla="*/ 30834 w 30834"/>
                  <a:gd name="connsiteY0" fmla="*/ 0 h 7106"/>
                  <a:gd name="connsiteX1" fmla="*/ 21261 w 30834"/>
                  <a:gd name="connsiteY1" fmla="*/ 895 h 7106"/>
                  <a:gd name="connsiteX2" fmla="*/ 0 w 30834"/>
                  <a:gd name="connsiteY2" fmla="*/ 7106 h 7106"/>
                  <a:gd name="connsiteX3" fmla="*/ 30834 w 30834"/>
                  <a:gd name="connsiteY3" fmla="*/ 0 h 7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34" h="7106">
                    <a:moveTo>
                      <a:pt x="30834" y="0"/>
                    </a:moveTo>
                    <a:lnTo>
                      <a:pt x="21261" y="895"/>
                    </a:lnTo>
                    <a:lnTo>
                      <a:pt x="0" y="7106"/>
                    </a:lnTo>
                    <a:lnTo>
                      <a:pt x="30834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368" name="Csoportba foglalás 367"/>
              <p:cNvGrpSpPr/>
              <p:nvPr/>
            </p:nvGrpSpPr>
            <p:grpSpPr>
              <a:xfrm flipH="1">
                <a:off x="4765656" y="2907020"/>
                <a:ext cx="2627512" cy="1621224"/>
                <a:chOff x="3169654" y="2158253"/>
                <a:chExt cx="3901257" cy="2541494"/>
              </a:xfrm>
            </p:grpSpPr>
            <p:sp>
              <p:nvSpPr>
                <p:cNvPr id="405" name="Szabadkézi sokszög 404"/>
                <p:cNvSpPr/>
                <p:nvPr/>
              </p:nvSpPr>
              <p:spPr>
                <a:xfrm>
                  <a:off x="5121089" y="2158253"/>
                  <a:ext cx="1949822" cy="2541494"/>
                </a:xfrm>
                <a:custGeom>
                  <a:avLst/>
                  <a:gdLst>
                    <a:gd name="connsiteX0" fmla="*/ 0 w 936812"/>
                    <a:gd name="connsiteY0" fmla="*/ 0 h 1385047"/>
                    <a:gd name="connsiteX1" fmla="*/ 936812 w 936812"/>
                    <a:gd name="connsiteY1" fmla="*/ 0 h 1385047"/>
                    <a:gd name="connsiteX2" fmla="*/ 0 w 936812"/>
                    <a:gd name="connsiteY2" fmla="*/ 1385047 h 1385047"/>
                    <a:gd name="connsiteX3" fmla="*/ 0 w 936812"/>
                    <a:gd name="connsiteY3" fmla="*/ 0 h 138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812" h="1385047">
                      <a:moveTo>
                        <a:pt x="0" y="0"/>
                      </a:moveTo>
                      <a:lnTo>
                        <a:pt x="936812" y="0"/>
                      </a:lnTo>
                      <a:cubicBezTo>
                        <a:pt x="936812" y="764940"/>
                        <a:pt x="517387" y="1385047"/>
                        <a:pt x="0" y="138504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06" name="Szabadkézi sokszög 405"/>
                <p:cNvSpPr/>
                <p:nvPr/>
              </p:nvSpPr>
              <p:spPr>
                <a:xfrm flipH="1">
                  <a:off x="3169654" y="2158253"/>
                  <a:ext cx="1949822" cy="2541494"/>
                </a:xfrm>
                <a:custGeom>
                  <a:avLst/>
                  <a:gdLst>
                    <a:gd name="connsiteX0" fmla="*/ 0 w 936812"/>
                    <a:gd name="connsiteY0" fmla="*/ 0 h 1385047"/>
                    <a:gd name="connsiteX1" fmla="*/ 936812 w 936812"/>
                    <a:gd name="connsiteY1" fmla="*/ 0 h 1385047"/>
                    <a:gd name="connsiteX2" fmla="*/ 0 w 936812"/>
                    <a:gd name="connsiteY2" fmla="*/ 1385047 h 1385047"/>
                    <a:gd name="connsiteX3" fmla="*/ 0 w 936812"/>
                    <a:gd name="connsiteY3" fmla="*/ 0 h 138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812" h="1385047">
                      <a:moveTo>
                        <a:pt x="0" y="0"/>
                      </a:moveTo>
                      <a:lnTo>
                        <a:pt x="936812" y="0"/>
                      </a:lnTo>
                      <a:cubicBezTo>
                        <a:pt x="936812" y="764940"/>
                        <a:pt x="517387" y="1385047"/>
                        <a:pt x="0" y="138504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4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369" name="Szabadkézi sokszög 368"/>
              <p:cNvSpPr/>
              <p:nvPr/>
            </p:nvSpPr>
            <p:spPr>
              <a:xfrm flipH="1">
                <a:off x="5228155" y="3627499"/>
                <a:ext cx="44614" cy="12343"/>
              </a:xfrm>
              <a:custGeom>
                <a:avLst/>
                <a:gdLst>
                  <a:gd name="connsiteX0" fmla="*/ 66242 w 66242"/>
                  <a:gd name="connsiteY0" fmla="*/ 0 h 19349"/>
                  <a:gd name="connsiteX1" fmla="*/ 23671 w 66242"/>
                  <a:gd name="connsiteY1" fmla="*/ 9810 h 19349"/>
                  <a:gd name="connsiteX2" fmla="*/ 0 w 66242"/>
                  <a:gd name="connsiteY2" fmla="*/ 19349 h 19349"/>
                  <a:gd name="connsiteX3" fmla="*/ 66242 w 66242"/>
                  <a:gd name="connsiteY3" fmla="*/ 0 h 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242" h="19349">
                    <a:moveTo>
                      <a:pt x="66242" y="0"/>
                    </a:moveTo>
                    <a:lnTo>
                      <a:pt x="23671" y="9810"/>
                    </a:lnTo>
                    <a:lnTo>
                      <a:pt x="0" y="19349"/>
                    </a:lnTo>
                    <a:lnTo>
                      <a:pt x="66242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0" name="Szabadkézi sokszög 369"/>
              <p:cNvSpPr/>
              <p:nvPr/>
            </p:nvSpPr>
            <p:spPr>
              <a:xfrm flipH="1">
                <a:off x="5272770" y="3639842"/>
                <a:ext cx="20840" cy="7954"/>
              </a:xfrm>
              <a:custGeom>
                <a:avLst/>
                <a:gdLst>
                  <a:gd name="connsiteX0" fmla="*/ 30943 w 30943"/>
                  <a:gd name="connsiteY0" fmla="*/ 0 h 12469"/>
                  <a:gd name="connsiteX1" fmla="*/ 14568 w 30943"/>
                  <a:gd name="connsiteY1" fmla="*/ 4783 h 12469"/>
                  <a:gd name="connsiteX2" fmla="*/ 0 w 30943"/>
                  <a:gd name="connsiteY2" fmla="*/ 12469 h 12469"/>
                  <a:gd name="connsiteX3" fmla="*/ 30943 w 30943"/>
                  <a:gd name="connsiteY3" fmla="*/ 0 h 1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943" h="12469">
                    <a:moveTo>
                      <a:pt x="30943" y="0"/>
                    </a:moveTo>
                    <a:lnTo>
                      <a:pt x="14568" y="4783"/>
                    </a:lnTo>
                    <a:lnTo>
                      <a:pt x="0" y="12469"/>
                    </a:lnTo>
                    <a:lnTo>
                      <a:pt x="309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1" name="Szabadkézi sokszög 370"/>
              <p:cNvSpPr/>
              <p:nvPr/>
            </p:nvSpPr>
            <p:spPr>
              <a:xfrm flipH="1">
                <a:off x="5293610" y="3647796"/>
                <a:ext cx="38553" cy="19265"/>
              </a:xfrm>
              <a:custGeom>
                <a:avLst/>
                <a:gdLst>
                  <a:gd name="connsiteX0" fmla="*/ 57243 w 57243"/>
                  <a:gd name="connsiteY0" fmla="*/ 0 h 30201"/>
                  <a:gd name="connsiteX1" fmla="*/ 34038 w 57243"/>
                  <a:gd name="connsiteY1" fmla="*/ 9351 h 30201"/>
                  <a:gd name="connsiteX2" fmla="*/ 0 w 57243"/>
                  <a:gd name="connsiteY2" fmla="*/ 30201 h 30201"/>
                  <a:gd name="connsiteX3" fmla="*/ 57243 w 57243"/>
                  <a:gd name="connsiteY3" fmla="*/ 0 h 30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243" h="30201">
                    <a:moveTo>
                      <a:pt x="57243" y="0"/>
                    </a:moveTo>
                    <a:lnTo>
                      <a:pt x="34038" y="9351"/>
                    </a:lnTo>
                    <a:lnTo>
                      <a:pt x="0" y="30201"/>
                    </a:lnTo>
                    <a:lnTo>
                      <a:pt x="572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2" name="Szabadkézi sokszög 371"/>
              <p:cNvSpPr/>
              <p:nvPr/>
            </p:nvSpPr>
            <p:spPr>
              <a:xfrm flipH="1">
                <a:off x="5332163" y="3667061"/>
                <a:ext cx="16198" cy="9398"/>
              </a:xfrm>
              <a:custGeom>
                <a:avLst/>
                <a:gdLst>
                  <a:gd name="connsiteX0" fmla="*/ 24050 w 24050"/>
                  <a:gd name="connsiteY0" fmla="*/ 0 h 14732"/>
                  <a:gd name="connsiteX1" fmla="*/ 6197 w 24050"/>
                  <a:gd name="connsiteY1" fmla="*/ 9419 h 14732"/>
                  <a:gd name="connsiteX2" fmla="*/ 0 w 24050"/>
                  <a:gd name="connsiteY2" fmla="*/ 14732 h 14732"/>
                  <a:gd name="connsiteX3" fmla="*/ 24050 w 24050"/>
                  <a:gd name="connsiteY3" fmla="*/ 0 h 14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50" h="14732">
                    <a:moveTo>
                      <a:pt x="24050" y="0"/>
                    </a:moveTo>
                    <a:lnTo>
                      <a:pt x="6197" y="9419"/>
                    </a:lnTo>
                    <a:lnTo>
                      <a:pt x="0" y="14732"/>
                    </a:lnTo>
                    <a:lnTo>
                      <a:pt x="24050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3" name="Szabadkézi sokszög 372"/>
              <p:cNvSpPr/>
              <p:nvPr/>
            </p:nvSpPr>
            <p:spPr>
              <a:xfrm flipH="1">
                <a:off x="5348361" y="3676458"/>
                <a:ext cx="44219" cy="35905"/>
              </a:xfrm>
              <a:custGeom>
                <a:avLst/>
                <a:gdLst>
                  <a:gd name="connsiteX0" fmla="*/ 65655 w 65655"/>
                  <a:gd name="connsiteY0" fmla="*/ 0 h 56286"/>
                  <a:gd name="connsiteX1" fmla="*/ 55941 w 65655"/>
                  <a:gd name="connsiteY1" fmla="*/ 5950 h 56286"/>
                  <a:gd name="connsiteX2" fmla="*/ 0 w 65655"/>
                  <a:gd name="connsiteY2" fmla="*/ 56286 h 56286"/>
                  <a:gd name="connsiteX3" fmla="*/ 65655 w 65655"/>
                  <a:gd name="connsiteY3" fmla="*/ 0 h 56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655" h="56286">
                    <a:moveTo>
                      <a:pt x="65655" y="0"/>
                    </a:moveTo>
                    <a:lnTo>
                      <a:pt x="55941" y="5950"/>
                    </a:lnTo>
                    <a:lnTo>
                      <a:pt x="0" y="56286"/>
                    </a:lnTo>
                    <a:lnTo>
                      <a:pt x="65655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374" name="Csoportba foglalás 373"/>
              <p:cNvGrpSpPr/>
              <p:nvPr/>
            </p:nvGrpSpPr>
            <p:grpSpPr>
              <a:xfrm>
                <a:off x="5926641" y="3131633"/>
                <a:ext cx="285553" cy="760461"/>
                <a:chOff x="4635389" y="4442242"/>
                <a:chExt cx="464659" cy="692270"/>
              </a:xfrm>
            </p:grpSpPr>
            <p:sp>
              <p:nvSpPr>
                <p:cNvPr id="403" name="Szabadkézi sokszög 402"/>
                <p:cNvSpPr/>
                <p:nvPr/>
              </p:nvSpPr>
              <p:spPr>
                <a:xfrm>
                  <a:off x="4864514" y="4442242"/>
                  <a:ext cx="235534" cy="692269"/>
                </a:xfrm>
                <a:custGeom>
                  <a:avLst/>
                  <a:gdLst>
                    <a:gd name="connsiteX0" fmla="*/ 0 w 560090"/>
                    <a:gd name="connsiteY0" fmla="*/ 0 h 1216152"/>
                    <a:gd name="connsiteX1" fmla="*/ 228600 w 560090"/>
                    <a:gd name="connsiteY1" fmla="*/ 0 h 1216152"/>
                    <a:gd name="connsiteX2" fmla="*/ 406902 w 560090"/>
                    <a:gd name="connsiteY2" fmla="*/ 948564 h 1216152"/>
                    <a:gd name="connsiteX3" fmla="*/ 406902 w 560090"/>
                    <a:gd name="connsiteY3" fmla="*/ 948565 h 1216152"/>
                    <a:gd name="connsiteX4" fmla="*/ 426179 w 560090"/>
                    <a:gd name="connsiteY4" fmla="*/ 953909 h 1216152"/>
                    <a:gd name="connsiteX5" fmla="*/ 560090 w 560090"/>
                    <a:gd name="connsiteY5" fmla="*/ 1062534 h 1216152"/>
                    <a:gd name="connsiteX6" fmla="*/ 482008 w 560090"/>
                    <a:gd name="connsiteY6" fmla="*/ 1148424 h 1216152"/>
                    <a:gd name="connsiteX7" fmla="*/ 447138 w 560090"/>
                    <a:gd name="connsiteY7" fmla="*/ 1162624 h 1216152"/>
                    <a:gd name="connsiteX8" fmla="*/ 447138 w 560090"/>
                    <a:gd name="connsiteY8" fmla="*/ 1162623 h 1216152"/>
                    <a:gd name="connsiteX9" fmla="*/ 426179 w 560090"/>
                    <a:gd name="connsiteY9" fmla="*/ 1171158 h 1216152"/>
                    <a:gd name="connsiteX10" fmla="*/ 102890 w 560090"/>
                    <a:gd name="connsiteY10" fmla="*/ 1216152 h 1216152"/>
                    <a:gd name="connsiteX11" fmla="*/ 0 w 560090"/>
                    <a:gd name="connsiteY11" fmla="*/ 1216152 h 1216152"/>
                    <a:gd name="connsiteX12" fmla="*/ 0 w 560090"/>
                    <a:gd name="connsiteY12" fmla="*/ 1211910 h 1216152"/>
                    <a:gd name="connsiteX13" fmla="*/ 0 w 560090"/>
                    <a:gd name="connsiteY13" fmla="*/ 913156 h 1216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0090" h="1216152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406902" y="948564"/>
                      </a:lnTo>
                      <a:lnTo>
                        <a:pt x="406902" y="948565"/>
                      </a:lnTo>
                      <a:lnTo>
                        <a:pt x="426179" y="953909"/>
                      </a:lnTo>
                      <a:cubicBezTo>
                        <a:pt x="508916" y="981709"/>
                        <a:pt x="560090" y="1020114"/>
                        <a:pt x="560090" y="1062534"/>
                      </a:cubicBezTo>
                      <a:cubicBezTo>
                        <a:pt x="560090" y="1094350"/>
                        <a:pt x="531305" y="1123906"/>
                        <a:pt x="482008" y="1148424"/>
                      </a:cubicBezTo>
                      <a:lnTo>
                        <a:pt x="447138" y="1162624"/>
                      </a:lnTo>
                      <a:lnTo>
                        <a:pt x="447138" y="1162623"/>
                      </a:lnTo>
                      <a:lnTo>
                        <a:pt x="426179" y="1171158"/>
                      </a:lnTo>
                      <a:cubicBezTo>
                        <a:pt x="343443" y="1198958"/>
                        <a:pt x="229143" y="1216152"/>
                        <a:pt x="102890" y="1216152"/>
                      </a:cubicBezTo>
                      <a:lnTo>
                        <a:pt x="0" y="1216152"/>
                      </a:lnTo>
                      <a:lnTo>
                        <a:pt x="0" y="1211910"/>
                      </a:lnTo>
                      <a:lnTo>
                        <a:pt x="0" y="913156"/>
                      </a:ln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404" name="Szabadkézi sokszög 403"/>
                <p:cNvSpPr/>
                <p:nvPr/>
              </p:nvSpPr>
              <p:spPr>
                <a:xfrm flipH="1">
                  <a:off x="4635389" y="4442243"/>
                  <a:ext cx="235534" cy="692269"/>
                </a:xfrm>
                <a:custGeom>
                  <a:avLst/>
                  <a:gdLst>
                    <a:gd name="connsiteX0" fmla="*/ 0 w 560090"/>
                    <a:gd name="connsiteY0" fmla="*/ 0 h 1216152"/>
                    <a:gd name="connsiteX1" fmla="*/ 228600 w 560090"/>
                    <a:gd name="connsiteY1" fmla="*/ 0 h 1216152"/>
                    <a:gd name="connsiteX2" fmla="*/ 406902 w 560090"/>
                    <a:gd name="connsiteY2" fmla="*/ 948564 h 1216152"/>
                    <a:gd name="connsiteX3" fmla="*/ 406902 w 560090"/>
                    <a:gd name="connsiteY3" fmla="*/ 948565 h 1216152"/>
                    <a:gd name="connsiteX4" fmla="*/ 426179 w 560090"/>
                    <a:gd name="connsiteY4" fmla="*/ 953909 h 1216152"/>
                    <a:gd name="connsiteX5" fmla="*/ 560090 w 560090"/>
                    <a:gd name="connsiteY5" fmla="*/ 1062534 h 1216152"/>
                    <a:gd name="connsiteX6" fmla="*/ 482008 w 560090"/>
                    <a:gd name="connsiteY6" fmla="*/ 1148424 h 1216152"/>
                    <a:gd name="connsiteX7" fmla="*/ 447138 w 560090"/>
                    <a:gd name="connsiteY7" fmla="*/ 1162624 h 1216152"/>
                    <a:gd name="connsiteX8" fmla="*/ 447138 w 560090"/>
                    <a:gd name="connsiteY8" fmla="*/ 1162623 h 1216152"/>
                    <a:gd name="connsiteX9" fmla="*/ 426179 w 560090"/>
                    <a:gd name="connsiteY9" fmla="*/ 1171158 h 1216152"/>
                    <a:gd name="connsiteX10" fmla="*/ 102890 w 560090"/>
                    <a:gd name="connsiteY10" fmla="*/ 1216152 h 1216152"/>
                    <a:gd name="connsiteX11" fmla="*/ 0 w 560090"/>
                    <a:gd name="connsiteY11" fmla="*/ 1216152 h 1216152"/>
                    <a:gd name="connsiteX12" fmla="*/ 0 w 560090"/>
                    <a:gd name="connsiteY12" fmla="*/ 1211910 h 1216152"/>
                    <a:gd name="connsiteX13" fmla="*/ 0 w 560090"/>
                    <a:gd name="connsiteY13" fmla="*/ 913156 h 1216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0090" h="1216152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406902" y="948564"/>
                      </a:lnTo>
                      <a:lnTo>
                        <a:pt x="406902" y="948565"/>
                      </a:lnTo>
                      <a:lnTo>
                        <a:pt x="426179" y="953909"/>
                      </a:lnTo>
                      <a:cubicBezTo>
                        <a:pt x="508916" y="981709"/>
                        <a:pt x="560090" y="1020114"/>
                        <a:pt x="560090" y="1062534"/>
                      </a:cubicBezTo>
                      <a:cubicBezTo>
                        <a:pt x="560090" y="1094350"/>
                        <a:pt x="531305" y="1123906"/>
                        <a:pt x="482008" y="1148424"/>
                      </a:cubicBezTo>
                      <a:lnTo>
                        <a:pt x="447138" y="1162624"/>
                      </a:lnTo>
                      <a:lnTo>
                        <a:pt x="447138" y="1162623"/>
                      </a:lnTo>
                      <a:lnTo>
                        <a:pt x="426179" y="1171158"/>
                      </a:lnTo>
                      <a:cubicBezTo>
                        <a:pt x="343443" y="1198958"/>
                        <a:pt x="229143" y="1216152"/>
                        <a:pt x="102890" y="1216152"/>
                      </a:cubicBezTo>
                      <a:lnTo>
                        <a:pt x="0" y="1216152"/>
                      </a:lnTo>
                      <a:lnTo>
                        <a:pt x="0" y="1211910"/>
                      </a:lnTo>
                      <a:lnTo>
                        <a:pt x="0" y="913156"/>
                      </a:lnTo>
                      <a:close/>
                    </a:path>
                  </a:pathLst>
                </a:custGeom>
                <a:solidFill>
                  <a:srgbClr val="FFB4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375" name="Csoportba foglalás 374"/>
              <p:cNvGrpSpPr/>
              <p:nvPr/>
            </p:nvGrpSpPr>
            <p:grpSpPr>
              <a:xfrm>
                <a:off x="5136722" y="3073902"/>
                <a:ext cx="547823" cy="470403"/>
                <a:chOff x="4493581" y="2506367"/>
                <a:chExt cx="813392" cy="737420"/>
              </a:xfrm>
            </p:grpSpPr>
            <p:sp>
              <p:nvSpPr>
                <p:cNvPr id="395" name="Ellipszis 394"/>
                <p:cNvSpPr/>
                <p:nvPr/>
              </p:nvSpPr>
              <p:spPr>
                <a:xfrm>
                  <a:off x="4502539" y="2595201"/>
                  <a:ext cx="789793" cy="648586"/>
                </a:xfrm>
                <a:prstGeom prst="ellipse">
                  <a:avLst/>
                </a:prstGeom>
                <a:solidFill>
                  <a:srgbClr val="F491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396" name="Csoportba foglalás 395"/>
                <p:cNvGrpSpPr/>
                <p:nvPr/>
              </p:nvGrpSpPr>
              <p:grpSpPr>
                <a:xfrm>
                  <a:off x="4493581" y="2506367"/>
                  <a:ext cx="813392" cy="622936"/>
                  <a:chOff x="4493581" y="2506367"/>
                  <a:chExt cx="813392" cy="622936"/>
                </a:xfrm>
              </p:grpSpPr>
              <p:sp>
                <p:nvSpPr>
                  <p:cNvPr id="397" name="Ellipszis 396"/>
                  <p:cNvSpPr/>
                  <p:nvPr/>
                </p:nvSpPr>
                <p:spPr>
                  <a:xfrm rot="5400000">
                    <a:off x="4617808" y="2451940"/>
                    <a:ext cx="564935" cy="789792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98" name="Ellipszis 397"/>
                  <p:cNvSpPr/>
                  <p:nvPr/>
                </p:nvSpPr>
                <p:spPr>
                  <a:xfrm rot="16200000">
                    <a:off x="4658753" y="2641497"/>
                    <a:ext cx="460452" cy="51516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6">
                          <a:lumMod val="50000"/>
                        </a:schemeClr>
                      </a:gs>
                      <a:gs pos="30000">
                        <a:srgbClr val="00B050"/>
                      </a:gs>
                      <a:gs pos="77942">
                        <a:schemeClr val="accent1">
                          <a:lumMod val="50000"/>
                        </a:schemeClr>
                      </a:gs>
                      <a:gs pos="26000">
                        <a:schemeClr val="accent6">
                          <a:lumMod val="50000"/>
                        </a:schemeClr>
                      </a:gs>
                      <a:gs pos="16000">
                        <a:schemeClr val="tx1"/>
                      </a:gs>
                      <a:gs pos="90612">
                        <a:schemeClr val="accent5">
                          <a:lumMod val="50000"/>
                        </a:schemeClr>
                      </a:gs>
                      <a:gs pos="100000">
                        <a:schemeClr val="accent6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99" name="Ellipszis 398"/>
                  <p:cNvSpPr/>
                  <p:nvPr/>
                </p:nvSpPr>
                <p:spPr>
                  <a:xfrm>
                    <a:off x="5083728" y="2844489"/>
                    <a:ext cx="98791" cy="956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00" name="Szabadkézi sokszög 399"/>
                  <p:cNvSpPr/>
                  <p:nvPr/>
                </p:nvSpPr>
                <p:spPr>
                  <a:xfrm rot="5400000">
                    <a:off x="4731982" y="2418187"/>
                    <a:ext cx="336585" cy="789793"/>
                  </a:xfrm>
                  <a:custGeom>
                    <a:avLst/>
                    <a:gdLst>
                      <a:gd name="connsiteX0" fmla="*/ 409807 w 488321"/>
                      <a:gd name="connsiteY0" fmla="*/ 0 h 813392"/>
                      <a:gd name="connsiteX1" fmla="*/ 488321 w 488321"/>
                      <a:gd name="connsiteY1" fmla="*/ 7856 h 813392"/>
                      <a:gd name="connsiteX2" fmla="*/ 484236 w 488321"/>
                      <a:gd name="connsiteY2" fmla="*/ 8264 h 813392"/>
                      <a:gd name="connsiteX3" fmla="*/ 157019 w 488321"/>
                      <a:gd name="connsiteY3" fmla="*/ 406697 h 813392"/>
                      <a:gd name="connsiteX4" fmla="*/ 484236 w 488321"/>
                      <a:gd name="connsiteY4" fmla="*/ 805130 h 813392"/>
                      <a:gd name="connsiteX5" fmla="*/ 488312 w 488321"/>
                      <a:gd name="connsiteY5" fmla="*/ 805538 h 813392"/>
                      <a:gd name="connsiteX6" fmla="*/ 409807 w 488321"/>
                      <a:gd name="connsiteY6" fmla="*/ 813392 h 813392"/>
                      <a:gd name="connsiteX7" fmla="*/ 0 w 488321"/>
                      <a:gd name="connsiteY7" fmla="*/ 406696 h 813392"/>
                      <a:gd name="connsiteX8" fmla="*/ 409807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409807" y="0"/>
                        </a:moveTo>
                        <a:lnTo>
                          <a:pt x="488321" y="7856"/>
                        </a:lnTo>
                        <a:lnTo>
                          <a:pt x="484236" y="8264"/>
                        </a:lnTo>
                        <a:cubicBezTo>
                          <a:pt x="297494" y="46187"/>
                          <a:pt x="157019" y="210162"/>
                          <a:pt x="157019" y="406697"/>
                        </a:cubicBezTo>
                        <a:cubicBezTo>
                          <a:pt x="157019" y="603233"/>
                          <a:pt x="297494" y="767208"/>
                          <a:pt x="484236" y="805130"/>
                        </a:cubicBezTo>
                        <a:lnTo>
                          <a:pt x="488312" y="805538"/>
                        </a:lnTo>
                        <a:lnTo>
                          <a:pt x="409807" y="813392"/>
                        </a:lnTo>
                        <a:cubicBezTo>
                          <a:pt x="183477" y="813392"/>
                          <a:pt x="0" y="631308"/>
                          <a:pt x="0" y="406696"/>
                        </a:cubicBezTo>
                        <a:cubicBezTo>
                          <a:pt x="0" y="182084"/>
                          <a:pt x="183477" y="0"/>
                          <a:pt x="409807" y="0"/>
                        </a:cubicBezTo>
                        <a:close/>
                      </a:path>
                    </a:pathLst>
                  </a:custGeom>
                  <a:solidFill>
                    <a:srgbClr val="F46C1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01" name="Szabadkézi sokszög 400"/>
                  <p:cNvSpPr/>
                  <p:nvPr/>
                </p:nvSpPr>
                <p:spPr>
                  <a:xfrm rot="16200000">
                    <a:off x="4656116" y="2343832"/>
                    <a:ext cx="488321" cy="813392"/>
                  </a:xfrm>
                  <a:custGeom>
                    <a:avLst/>
                    <a:gdLst>
                      <a:gd name="connsiteX0" fmla="*/ 78514 w 488321"/>
                      <a:gd name="connsiteY0" fmla="*/ 0 h 813392"/>
                      <a:gd name="connsiteX1" fmla="*/ 488321 w 488321"/>
                      <a:gd name="connsiteY1" fmla="*/ 406696 h 813392"/>
                      <a:gd name="connsiteX2" fmla="*/ 78514 w 488321"/>
                      <a:gd name="connsiteY2" fmla="*/ 813392 h 813392"/>
                      <a:gd name="connsiteX3" fmla="*/ 0 w 488321"/>
                      <a:gd name="connsiteY3" fmla="*/ 805537 h 813392"/>
                      <a:gd name="connsiteX4" fmla="*/ 4085 w 488321"/>
                      <a:gd name="connsiteY4" fmla="*/ 805128 h 813392"/>
                      <a:gd name="connsiteX5" fmla="*/ 331302 w 488321"/>
                      <a:gd name="connsiteY5" fmla="*/ 406695 h 813392"/>
                      <a:gd name="connsiteX6" fmla="*/ 4085 w 488321"/>
                      <a:gd name="connsiteY6" fmla="*/ 8262 h 813392"/>
                      <a:gd name="connsiteX7" fmla="*/ 9 w 488321"/>
                      <a:gd name="connsiteY7" fmla="*/ 7855 h 813392"/>
                      <a:gd name="connsiteX8" fmla="*/ 78514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78514" y="0"/>
                        </a:moveTo>
                        <a:cubicBezTo>
                          <a:pt x="304844" y="0"/>
                          <a:pt x="488321" y="182084"/>
                          <a:pt x="488321" y="406696"/>
                        </a:cubicBezTo>
                        <a:cubicBezTo>
                          <a:pt x="488321" y="631308"/>
                          <a:pt x="304844" y="813392"/>
                          <a:pt x="78514" y="813392"/>
                        </a:cubicBezTo>
                        <a:lnTo>
                          <a:pt x="0" y="805537"/>
                        </a:lnTo>
                        <a:lnTo>
                          <a:pt x="4085" y="805128"/>
                        </a:lnTo>
                        <a:cubicBezTo>
                          <a:pt x="190827" y="767206"/>
                          <a:pt x="331302" y="603231"/>
                          <a:pt x="331302" y="406695"/>
                        </a:cubicBezTo>
                        <a:cubicBezTo>
                          <a:pt x="331302" y="210160"/>
                          <a:pt x="190827" y="46185"/>
                          <a:pt x="4085" y="8262"/>
                        </a:cubicBezTo>
                        <a:lnTo>
                          <a:pt x="9" y="7855"/>
                        </a:lnTo>
                        <a:lnTo>
                          <a:pt x="78514" y="0"/>
                        </a:lnTo>
                        <a:close/>
                      </a:path>
                    </a:pathLst>
                  </a:custGeom>
                  <a:solidFill>
                    <a:srgbClr val="F27D2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02" name="Ellipszis 401"/>
                  <p:cNvSpPr/>
                  <p:nvPr/>
                </p:nvSpPr>
                <p:spPr>
                  <a:xfrm>
                    <a:off x="4977692" y="2916033"/>
                    <a:ext cx="72000" cy="7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376" name="Csoportba foglalás 375"/>
              <p:cNvGrpSpPr/>
              <p:nvPr/>
            </p:nvGrpSpPr>
            <p:grpSpPr>
              <a:xfrm>
                <a:off x="6420936" y="3094632"/>
                <a:ext cx="547823" cy="465097"/>
                <a:chOff x="4493581" y="2506367"/>
                <a:chExt cx="813392" cy="729103"/>
              </a:xfrm>
            </p:grpSpPr>
            <p:sp>
              <p:nvSpPr>
                <p:cNvPr id="387" name="Ellipszis 386"/>
                <p:cNvSpPr/>
                <p:nvPr/>
              </p:nvSpPr>
              <p:spPr>
                <a:xfrm>
                  <a:off x="4512149" y="2555214"/>
                  <a:ext cx="789793" cy="680256"/>
                </a:xfrm>
                <a:prstGeom prst="ellipse">
                  <a:avLst/>
                </a:prstGeom>
                <a:solidFill>
                  <a:srgbClr val="F491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388" name="Csoportba foglalás 387"/>
                <p:cNvGrpSpPr/>
                <p:nvPr/>
              </p:nvGrpSpPr>
              <p:grpSpPr>
                <a:xfrm>
                  <a:off x="4493581" y="2506367"/>
                  <a:ext cx="813392" cy="622936"/>
                  <a:chOff x="4493581" y="2506367"/>
                  <a:chExt cx="813392" cy="622936"/>
                </a:xfrm>
              </p:grpSpPr>
              <p:sp>
                <p:nvSpPr>
                  <p:cNvPr id="389" name="Ellipszis 388"/>
                  <p:cNvSpPr/>
                  <p:nvPr/>
                </p:nvSpPr>
                <p:spPr>
                  <a:xfrm rot="5400000">
                    <a:off x="4617808" y="2451940"/>
                    <a:ext cx="564935" cy="789792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90" name="Ellipszis 389"/>
                  <p:cNvSpPr>
                    <a:spLocks noChangeAspect="1"/>
                  </p:cNvSpPr>
                  <p:nvPr/>
                </p:nvSpPr>
                <p:spPr>
                  <a:xfrm rot="16200000">
                    <a:off x="4658753" y="2641497"/>
                    <a:ext cx="460452" cy="51516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6">
                          <a:lumMod val="50000"/>
                        </a:schemeClr>
                      </a:gs>
                      <a:gs pos="30000">
                        <a:srgbClr val="00B050"/>
                      </a:gs>
                      <a:gs pos="77942">
                        <a:schemeClr val="accent1">
                          <a:lumMod val="50000"/>
                        </a:schemeClr>
                      </a:gs>
                      <a:gs pos="26000">
                        <a:schemeClr val="accent6">
                          <a:lumMod val="50000"/>
                        </a:schemeClr>
                      </a:gs>
                      <a:gs pos="16000">
                        <a:schemeClr val="tx1"/>
                      </a:gs>
                      <a:gs pos="90612">
                        <a:schemeClr val="accent5">
                          <a:lumMod val="50000"/>
                        </a:schemeClr>
                      </a:gs>
                      <a:gs pos="100000">
                        <a:schemeClr val="accent6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91" name="Ellipszis 390"/>
                  <p:cNvSpPr/>
                  <p:nvPr/>
                </p:nvSpPr>
                <p:spPr>
                  <a:xfrm>
                    <a:off x="5083728" y="2844489"/>
                    <a:ext cx="98791" cy="956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92" name="Szabadkézi sokszög 391"/>
                  <p:cNvSpPr/>
                  <p:nvPr/>
                </p:nvSpPr>
                <p:spPr>
                  <a:xfrm rot="5400000">
                    <a:off x="4731982" y="2418187"/>
                    <a:ext cx="336585" cy="789793"/>
                  </a:xfrm>
                  <a:custGeom>
                    <a:avLst/>
                    <a:gdLst>
                      <a:gd name="connsiteX0" fmla="*/ 409807 w 488321"/>
                      <a:gd name="connsiteY0" fmla="*/ 0 h 813392"/>
                      <a:gd name="connsiteX1" fmla="*/ 488321 w 488321"/>
                      <a:gd name="connsiteY1" fmla="*/ 7856 h 813392"/>
                      <a:gd name="connsiteX2" fmla="*/ 484236 w 488321"/>
                      <a:gd name="connsiteY2" fmla="*/ 8264 h 813392"/>
                      <a:gd name="connsiteX3" fmla="*/ 157019 w 488321"/>
                      <a:gd name="connsiteY3" fmla="*/ 406697 h 813392"/>
                      <a:gd name="connsiteX4" fmla="*/ 484236 w 488321"/>
                      <a:gd name="connsiteY4" fmla="*/ 805130 h 813392"/>
                      <a:gd name="connsiteX5" fmla="*/ 488312 w 488321"/>
                      <a:gd name="connsiteY5" fmla="*/ 805538 h 813392"/>
                      <a:gd name="connsiteX6" fmla="*/ 409807 w 488321"/>
                      <a:gd name="connsiteY6" fmla="*/ 813392 h 813392"/>
                      <a:gd name="connsiteX7" fmla="*/ 0 w 488321"/>
                      <a:gd name="connsiteY7" fmla="*/ 406696 h 813392"/>
                      <a:gd name="connsiteX8" fmla="*/ 409807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409807" y="0"/>
                        </a:moveTo>
                        <a:lnTo>
                          <a:pt x="488321" y="7856"/>
                        </a:lnTo>
                        <a:lnTo>
                          <a:pt x="484236" y="8264"/>
                        </a:lnTo>
                        <a:cubicBezTo>
                          <a:pt x="297494" y="46187"/>
                          <a:pt x="157019" y="210162"/>
                          <a:pt x="157019" y="406697"/>
                        </a:cubicBezTo>
                        <a:cubicBezTo>
                          <a:pt x="157019" y="603233"/>
                          <a:pt x="297494" y="767208"/>
                          <a:pt x="484236" y="805130"/>
                        </a:cubicBezTo>
                        <a:lnTo>
                          <a:pt x="488312" y="805538"/>
                        </a:lnTo>
                        <a:lnTo>
                          <a:pt x="409807" y="813392"/>
                        </a:lnTo>
                        <a:cubicBezTo>
                          <a:pt x="183477" y="813392"/>
                          <a:pt x="0" y="631308"/>
                          <a:pt x="0" y="406696"/>
                        </a:cubicBezTo>
                        <a:cubicBezTo>
                          <a:pt x="0" y="182084"/>
                          <a:pt x="183477" y="0"/>
                          <a:pt x="409807" y="0"/>
                        </a:cubicBezTo>
                        <a:close/>
                      </a:path>
                    </a:pathLst>
                  </a:custGeom>
                  <a:solidFill>
                    <a:srgbClr val="F46C1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93" name="Szabadkézi sokszög 392"/>
                  <p:cNvSpPr/>
                  <p:nvPr/>
                </p:nvSpPr>
                <p:spPr>
                  <a:xfrm rot="16200000">
                    <a:off x="4656116" y="2343832"/>
                    <a:ext cx="488321" cy="813392"/>
                  </a:xfrm>
                  <a:custGeom>
                    <a:avLst/>
                    <a:gdLst>
                      <a:gd name="connsiteX0" fmla="*/ 78514 w 488321"/>
                      <a:gd name="connsiteY0" fmla="*/ 0 h 813392"/>
                      <a:gd name="connsiteX1" fmla="*/ 488321 w 488321"/>
                      <a:gd name="connsiteY1" fmla="*/ 406696 h 813392"/>
                      <a:gd name="connsiteX2" fmla="*/ 78514 w 488321"/>
                      <a:gd name="connsiteY2" fmla="*/ 813392 h 813392"/>
                      <a:gd name="connsiteX3" fmla="*/ 0 w 488321"/>
                      <a:gd name="connsiteY3" fmla="*/ 805537 h 813392"/>
                      <a:gd name="connsiteX4" fmla="*/ 4085 w 488321"/>
                      <a:gd name="connsiteY4" fmla="*/ 805128 h 813392"/>
                      <a:gd name="connsiteX5" fmla="*/ 331302 w 488321"/>
                      <a:gd name="connsiteY5" fmla="*/ 406695 h 813392"/>
                      <a:gd name="connsiteX6" fmla="*/ 4085 w 488321"/>
                      <a:gd name="connsiteY6" fmla="*/ 8262 h 813392"/>
                      <a:gd name="connsiteX7" fmla="*/ 9 w 488321"/>
                      <a:gd name="connsiteY7" fmla="*/ 7855 h 813392"/>
                      <a:gd name="connsiteX8" fmla="*/ 78514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78514" y="0"/>
                        </a:moveTo>
                        <a:cubicBezTo>
                          <a:pt x="304844" y="0"/>
                          <a:pt x="488321" y="182084"/>
                          <a:pt x="488321" y="406696"/>
                        </a:cubicBezTo>
                        <a:cubicBezTo>
                          <a:pt x="488321" y="631308"/>
                          <a:pt x="304844" y="813392"/>
                          <a:pt x="78514" y="813392"/>
                        </a:cubicBezTo>
                        <a:lnTo>
                          <a:pt x="0" y="805537"/>
                        </a:lnTo>
                        <a:lnTo>
                          <a:pt x="4085" y="805128"/>
                        </a:lnTo>
                        <a:cubicBezTo>
                          <a:pt x="190827" y="767206"/>
                          <a:pt x="331302" y="603231"/>
                          <a:pt x="331302" y="406695"/>
                        </a:cubicBezTo>
                        <a:cubicBezTo>
                          <a:pt x="331302" y="210160"/>
                          <a:pt x="190827" y="46185"/>
                          <a:pt x="4085" y="8262"/>
                        </a:cubicBezTo>
                        <a:lnTo>
                          <a:pt x="9" y="7855"/>
                        </a:lnTo>
                        <a:lnTo>
                          <a:pt x="78514" y="0"/>
                        </a:lnTo>
                        <a:close/>
                      </a:path>
                    </a:pathLst>
                  </a:custGeom>
                  <a:solidFill>
                    <a:srgbClr val="F27D2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94" name="Ellipszis 393"/>
                  <p:cNvSpPr/>
                  <p:nvPr/>
                </p:nvSpPr>
                <p:spPr>
                  <a:xfrm>
                    <a:off x="4977692" y="2916033"/>
                    <a:ext cx="72000" cy="7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sp>
            <p:nvSpPr>
              <p:cNvPr id="377" name="Ellipszis 376"/>
              <p:cNvSpPr/>
              <p:nvPr/>
            </p:nvSpPr>
            <p:spPr>
              <a:xfrm>
                <a:off x="6746991" y="3627832"/>
                <a:ext cx="340233" cy="304391"/>
              </a:xfrm>
              <a:prstGeom prst="ellipse">
                <a:avLst/>
              </a:prstGeom>
              <a:solidFill>
                <a:srgbClr val="FFB1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8" name="Szabadkézi sokszög 377"/>
              <p:cNvSpPr/>
              <p:nvPr/>
            </p:nvSpPr>
            <p:spPr>
              <a:xfrm rot="1132413" flipH="1">
                <a:off x="6473716" y="2982578"/>
                <a:ext cx="651456" cy="200780"/>
              </a:xfrm>
              <a:custGeom>
                <a:avLst/>
                <a:gdLst>
                  <a:gd name="connsiteX0" fmla="*/ 1399896 w 2279250"/>
                  <a:gd name="connsiteY0" fmla="*/ 69905 h 549294"/>
                  <a:gd name="connsiteX1" fmla="*/ 1755590 w 2279250"/>
                  <a:gd name="connsiteY1" fmla="*/ 209825 h 549294"/>
                  <a:gd name="connsiteX2" fmla="*/ 1756066 w 2279250"/>
                  <a:gd name="connsiteY2" fmla="*/ 210038 h 549294"/>
                  <a:gd name="connsiteX3" fmla="*/ 1756067 w 2279250"/>
                  <a:gd name="connsiteY3" fmla="*/ 210038 h 549294"/>
                  <a:gd name="connsiteX4" fmla="*/ 1908236 w 2279250"/>
                  <a:gd name="connsiteY4" fmla="*/ 277996 h 549294"/>
                  <a:gd name="connsiteX5" fmla="*/ 2278157 w 2279250"/>
                  <a:gd name="connsiteY5" fmla="*/ 527379 h 549294"/>
                  <a:gd name="connsiteX6" fmla="*/ 1310823 w 2279250"/>
                  <a:gd name="connsiteY6" fmla="*/ 315508 h 549294"/>
                  <a:gd name="connsiteX7" fmla="*/ 1160909 w 2279250"/>
                  <a:gd name="connsiteY7" fmla="*/ 258852 h 549294"/>
                  <a:gd name="connsiteX8" fmla="*/ 1160908 w 2279250"/>
                  <a:gd name="connsiteY8" fmla="*/ 258852 h 549294"/>
                  <a:gd name="connsiteX9" fmla="*/ 1160905 w 2279250"/>
                  <a:gd name="connsiteY9" fmla="*/ 258851 h 549294"/>
                  <a:gd name="connsiteX10" fmla="*/ 981610 w 2279250"/>
                  <a:gd name="connsiteY10" fmla="*/ 261257 h 549294"/>
                  <a:gd name="connsiteX11" fmla="*/ 0 w 2279250"/>
                  <a:gd name="connsiteY11" fmla="*/ 130628 h 549294"/>
                  <a:gd name="connsiteX12" fmla="*/ 599522 w 2279250"/>
                  <a:gd name="connsiteY12" fmla="*/ 10264 h 549294"/>
                  <a:gd name="connsiteX13" fmla="*/ 611812 w 2279250"/>
                  <a:gd name="connsiteY13" fmla="*/ 9755 h 549294"/>
                  <a:gd name="connsiteX14" fmla="*/ 611815 w 2279250"/>
                  <a:gd name="connsiteY14" fmla="*/ 9757 h 549294"/>
                  <a:gd name="connsiteX15" fmla="*/ 783780 w 2279250"/>
                  <a:gd name="connsiteY15" fmla="*/ 2654 h 549294"/>
                  <a:gd name="connsiteX16" fmla="*/ 981609 w 2279250"/>
                  <a:gd name="connsiteY16" fmla="*/ 0 h 549294"/>
                  <a:gd name="connsiteX17" fmla="*/ 1179438 w 2279250"/>
                  <a:gd name="connsiteY17" fmla="*/ 2655 h 549294"/>
                  <a:gd name="connsiteX18" fmla="*/ 1209711 w 2279250"/>
                  <a:gd name="connsiteY18" fmla="*/ 3905 h 549294"/>
                  <a:gd name="connsiteX19" fmla="*/ 1213016 w 2279250"/>
                  <a:gd name="connsiteY19" fmla="*/ 4951 h 549294"/>
                  <a:gd name="connsiteX20" fmla="*/ 1399896 w 2279250"/>
                  <a:gd name="connsiteY20" fmla="*/ 69905 h 549294"/>
                  <a:gd name="connsiteX0" fmla="*/ 1863715 w 2743069"/>
                  <a:gd name="connsiteY0" fmla="*/ 69905 h 549294"/>
                  <a:gd name="connsiteX1" fmla="*/ 2219409 w 2743069"/>
                  <a:gd name="connsiteY1" fmla="*/ 209825 h 549294"/>
                  <a:gd name="connsiteX2" fmla="*/ 2219885 w 2743069"/>
                  <a:gd name="connsiteY2" fmla="*/ 210038 h 549294"/>
                  <a:gd name="connsiteX3" fmla="*/ 2219886 w 2743069"/>
                  <a:gd name="connsiteY3" fmla="*/ 210038 h 549294"/>
                  <a:gd name="connsiteX4" fmla="*/ 2372055 w 2743069"/>
                  <a:gd name="connsiteY4" fmla="*/ 277996 h 549294"/>
                  <a:gd name="connsiteX5" fmla="*/ 2741976 w 2743069"/>
                  <a:gd name="connsiteY5" fmla="*/ 527379 h 549294"/>
                  <a:gd name="connsiteX6" fmla="*/ 1774642 w 2743069"/>
                  <a:gd name="connsiteY6" fmla="*/ 315508 h 549294"/>
                  <a:gd name="connsiteX7" fmla="*/ 1624728 w 2743069"/>
                  <a:gd name="connsiteY7" fmla="*/ 258852 h 549294"/>
                  <a:gd name="connsiteX8" fmla="*/ 1624727 w 2743069"/>
                  <a:gd name="connsiteY8" fmla="*/ 258852 h 549294"/>
                  <a:gd name="connsiteX9" fmla="*/ 1624724 w 2743069"/>
                  <a:gd name="connsiteY9" fmla="*/ 258851 h 549294"/>
                  <a:gd name="connsiteX10" fmla="*/ 1445429 w 2743069"/>
                  <a:gd name="connsiteY10" fmla="*/ 261257 h 549294"/>
                  <a:gd name="connsiteX11" fmla="*/ -1 w 2743069"/>
                  <a:gd name="connsiteY11" fmla="*/ 96750 h 549294"/>
                  <a:gd name="connsiteX12" fmla="*/ 1063341 w 2743069"/>
                  <a:gd name="connsiteY12" fmla="*/ 10264 h 549294"/>
                  <a:gd name="connsiteX13" fmla="*/ 1075631 w 2743069"/>
                  <a:gd name="connsiteY13" fmla="*/ 9755 h 549294"/>
                  <a:gd name="connsiteX14" fmla="*/ 1075634 w 2743069"/>
                  <a:gd name="connsiteY14" fmla="*/ 9757 h 549294"/>
                  <a:gd name="connsiteX15" fmla="*/ 1247599 w 2743069"/>
                  <a:gd name="connsiteY15" fmla="*/ 2654 h 549294"/>
                  <a:gd name="connsiteX16" fmla="*/ 1445428 w 2743069"/>
                  <a:gd name="connsiteY16" fmla="*/ 0 h 549294"/>
                  <a:gd name="connsiteX17" fmla="*/ 1643257 w 2743069"/>
                  <a:gd name="connsiteY17" fmla="*/ 2655 h 549294"/>
                  <a:gd name="connsiteX18" fmla="*/ 1673530 w 2743069"/>
                  <a:gd name="connsiteY18" fmla="*/ 3905 h 549294"/>
                  <a:gd name="connsiteX19" fmla="*/ 1676835 w 2743069"/>
                  <a:gd name="connsiteY19" fmla="*/ 4951 h 549294"/>
                  <a:gd name="connsiteX20" fmla="*/ 1863715 w 2743069"/>
                  <a:gd name="connsiteY20" fmla="*/ 69905 h 549294"/>
                  <a:gd name="connsiteX0" fmla="*/ 1863715 w 2516820"/>
                  <a:gd name="connsiteY0" fmla="*/ 69905 h 470630"/>
                  <a:gd name="connsiteX1" fmla="*/ 2219409 w 2516820"/>
                  <a:gd name="connsiteY1" fmla="*/ 209825 h 470630"/>
                  <a:gd name="connsiteX2" fmla="*/ 2219885 w 2516820"/>
                  <a:gd name="connsiteY2" fmla="*/ 210038 h 470630"/>
                  <a:gd name="connsiteX3" fmla="*/ 2219886 w 2516820"/>
                  <a:gd name="connsiteY3" fmla="*/ 210038 h 470630"/>
                  <a:gd name="connsiteX4" fmla="*/ 2372055 w 2516820"/>
                  <a:gd name="connsiteY4" fmla="*/ 277996 h 470630"/>
                  <a:gd name="connsiteX5" fmla="*/ 2471577 w 2516820"/>
                  <a:gd name="connsiteY5" fmla="*/ 427453 h 470630"/>
                  <a:gd name="connsiteX6" fmla="*/ 1774642 w 2516820"/>
                  <a:gd name="connsiteY6" fmla="*/ 315508 h 470630"/>
                  <a:gd name="connsiteX7" fmla="*/ 1624728 w 2516820"/>
                  <a:gd name="connsiteY7" fmla="*/ 258852 h 470630"/>
                  <a:gd name="connsiteX8" fmla="*/ 1624727 w 2516820"/>
                  <a:gd name="connsiteY8" fmla="*/ 258852 h 470630"/>
                  <a:gd name="connsiteX9" fmla="*/ 1624724 w 2516820"/>
                  <a:gd name="connsiteY9" fmla="*/ 258851 h 470630"/>
                  <a:gd name="connsiteX10" fmla="*/ 1445429 w 2516820"/>
                  <a:gd name="connsiteY10" fmla="*/ 261257 h 470630"/>
                  <a:gd name="connsiteX11" fmla="*/ -1 w 2516820"/>
                  <a:gd name="connsiteY11" fmla="*/ 96750 h 470630"/>
                  <a:gd name="connsiteX12" fmla="*/ 1063341 w 2516820"/>
                  <a:gd name="connsiteY12" fmla="*/ 10264 h 470630"/>
                  <a:gd name="connsiteX13" fmla="*/ 1075631 w 2516820"/>
                  <a:gd name="connsiteY13" fmla="*/ 9755 h 470630"/>
                  <a:gd name="connsiteX14" fmla="*/ 1075634 w 2516820"/>
                  <a:gd name="connsiteY14" fmla="*/ 9757 h 470630"/>
                  <a:gd name="connsiteX15" fmla="*/ 1247599 w 2516820"/>
                  <a:gd name="connsiteY15" fmla="*/ 2654 h 470630"/>
                  <a:gd name="connsiteX16" fmla="*/ 1445428 w 2516820"/>
                  <a:gd name="connsiteY16" fmla="*/ 0 h 470630"/>
                  <a:gd name="connsiteX17" fmla="*/ 1643257 w 2516820"/>
                  <a:gd name="connsiteY17" fmla="*/ 2655 h 470630"/>
                  <a:gd name="connsiteX18" fmla="*/ 1673530 w 2516820"/>
                  <a:gd name="connsiteY18" fmla="*/ 3905 h 470630"/>
                  <a:gd name="connsiteX19" fmla="*/ 1676835 w 2516820"/>
                  <a:gd name="connsiteY19" fmla="*/ 4951 h 470630"/>
                  <a:gd name="connsiteX20" fmla="*/ 1863715 w 2516820"/>
                  <a:gd name="connsiteY20" fmla="*/ 69905 h 470630"/>
                  <a:gd name="connsiteX0" fmla="*/ 1863715 w 2546988"/>
                  <a:gd name="connsiteY0" fmla="*/ 69905 h 450160"/>
                  <a:gd name="connsiteX1" fmla="*/ 2219409 w 2546988"/>
                  <a:gd name="connsiteY1" fmla="*/ 209825 h 450160"/>
                  <a:gd name="connsiteX2" fmla="*/ 2219885 w 2546988"/>
                  <a:gd name="connsiteY2" fmla="*/ 210038 h 450160"/>
                  <a:gd name="connsiteX3" fmla="*/ 2219886 w 2546988"/>
                  <a:gd name="connsiteY3" fmla="*/ 210038 h 450160"/>
                  <a:gd name="connsiteX4" fmla="*/ 2372055 w 2546988"/>
                  <a:gd name="connsiteY4" fmla="*/ 277996 h 450160"/>
                  <a:gd name="connsiteX5" fmla="*/ 2471577 w 2546988"/>
                  <a:gd name="connsiteY5" fmla="*/ 427453 h 450160"/>
                  <a:gd name="connsiteX6" fmla="*/ 1774642 w 2546988"/>
                  <a:gd name="connsiteY6" fmla="*/ 315508 h 450160"/>
                  <a:gd name="connsiteX7" fmla="*/ 1624728 w 2546988"/>
                  <a:gd name="connsiteY7" fmla="*/ 258852 h 450160"/>
                  <a:gd name="connsiteX8" fmla="*/ 1624727 w 2546988"/>
                  <a:gd name="connsiteY8" fmla="*/ 258852 h 450160"/>
                  <a:gd name="connsiteX9" fmla="*/ 1624724 w 2546988"/>
                  <a:gd name="connsiteY9" fmla="*/ 258851 h 450160"/>
                  <a:gd name="connsiteX10" fmla="*/ 1445429 w 2546988"/>
                  <a:gd name="connsiteY10" fmla="*/ 261257 h 450160"/>
                  <a:gd name="connsiteX11" fmla="*/ -1 w 2546988"/>
                  <a:gd name="connsiteY11" fmla="*/ 96750 h 450160"/>
                  <a:gd name="connsiteX12" fmla="*/ 1063341 w 2546988"/>
                  <a:gd name="connsiteY12" fmla="*/ 10264 h 450160"/>
                  <a:gd name="connsiteX13" fmla="*/ 1075631 w 2546988"/>
                  <a:gd name="connsiteY13" fmla="*/ 9755 h 450160"/>
                  <a:gd name="connsiteX14" fmla="*/ 1075634 w 2546988"/>
                  <a:gd name="connsiteY14" fmla="*/ 9757 h 450160"/>
                  <a:gd name="connsiteX15" fmla="*/ 1247599 w 2546988"/>
                  <a:gd name="connsiteY15" fmla="*/ 2654 h 450160"/>
                  <a:gd name="connsiteX16" fmla="*/ 1445428 w 2546988"/>
                  <a:gd name="connsiteY16" fmla="*/ 0 h 450160"/>
                  <a:gd name="connsiteX17" fmla="*/ 1643257 w 2546988"/>
                  <a:gd name="connsiteY17" fmla="*/ 2655 h 450160"/>
                  <a:gd name="connsiteX18" fmla="*/ 1673530 w 2546988"/>
                  <a:gd name="connsiteY18" fmla="*/ 3905 h 450160"/>
                  <a:gd name="connsiteX19" fmla="*/ 1676835 w 2546988"/>
                  <a:gd name="connsiteY19" fmla="*/ 4951 h 450160"/>
                  <a:gd name="connsiteX20" fmla="*/ 1863715 w 2546988"/>
                  <a:gd name="connsiteY20" fmla="*/ 69905 h 450160"/>
                  <a:gd name="connsiteX0" fmla="*/ 1863715 w 2567056"/>
                  <a:gd name="connsiteY0" fmla="*/ 69905 h 502806"/>
                  <a:gd name="connsiteX1" fmla="*/ 2219409 w 2567056"/>
                  <a:gd name="connsiteY1" fmla="*/ 209825 h 502806"/>
                  <a:gd name="connsiteX2" fmla="*/ 2219885 w 2567056"/>
                  <a:gd name="connsiteY2" fmla="*/ 210038 h 502806"/>
                  <a:gd name="connsiteX3" fmla="*/ 2219886 w 2567056"/>
                  <a:gd name="connsiteY3" fmla="*/ 210038 h 502806"/>
                  <a:gd name="connsiteX4" fmla="*/ 2372055 w 2567056"/>
                  <a:gd name="connsiteY4" fmla="*/ 277996 h 502806"/>
                  <a:gd name="connsiteX5" fmla="*/ 2504799 w 2567056"/>
                  <a:gd name="connsiteY5" fmla="*/ 496015 h 502806"/>
                  <a:gd name="connsiteX6" fmla="*/ 1774642 w 2567056"/>
                  <a:gd name="connsiteY6" fmla="*/ 315508 h 502806"/>
                  <a:gd name="connsiteX7" fmla="*/ 1624728 w 2567056"/>
                  <a:gd name="connsiteY7" fmla="*/ 258852 h 502806"/>
                  <a:gd name="connsiteX8" fmla="*/ 1624727 w 2567056"/>
                  <a:gd name="connsiteY8" fmla="*/ 258852 h 502806"/>
                  <a:gd name="connsiteX9" fmla="*/ 1624724 w 2567056"/>
                  <a:gd name="connsiteY9" fmla="*/ 258851 h 502806"/>
                  <a:gd name="connsiteX10" fmla="*/ 1445429 w 2567056"/>
                  <a:gd name="connsiteY10" fmla="*/ 261257 h 502806"/>
                  <a:gd name="connsiteX11" fmla="*/ -1 w 2567056"/>
                  <a:gd name="connsiteY11" fmla="*/ 96750 h 502806"/>
                  <a:gd name="connsiteX12" fmla="*/ 1063341 w 2567056"/>
                  <a:gd name="connsiteY12" fmla="*/ 10264 h 502806"/>
                  <a:gd name="connsiteX13" fmla="*/ 1075631 w 2567056"/>
                  <a:gd name="connsiteY13" fmla="*/ 9755 h 502806"/>
                  <a:gd name="connsiteX14" fmla="*/ 1075634 w 2567056"/>
                  <a:gd name="connsiteY14" fmla="*/ 9757 h 502806"/>
                  <a:gd name="connsiteX15" fmla="*/ 1247599 w 2567056"/>
                  <a:gd name="connsiteY15" fmla="*/ 2654 h 502806"/>
                  <a:gd name="connsiteX16" fmla="*/ 1445428 w 2567056"/>
                  <a:gd name="connsiteY16" fmla="*/ 0 h 502806"/>
                  <a:gd name="connsiteX17" fmla="*/ 1643257 w 2567056"/>
                  <a:gd name="connsiteY17" fmla="*/ 2655 h 502806"/>
                  <a:gd name="connsiteX18" fmla="*/ 1673530 w 2567056"/>
                  <a:gd name="connsiteY18" fmla="*/ 3905 h 502806"/>
                  <a:gd name="connsiteX19" fmla="*/ 1676835 w 2567056"/>
                  <a:gd name="connsiteY19" fmla="*/ 4951 h 502806"/>
                  <a:gd name="connsiteX20" fmla="*/ 1863715 w 2567056"/>
                  <a:gd name="connsiteY20" fmla="*/ 69905 h 50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67056" h="502806">
                    <a:moveTo>
                      <a:pt x="1863715" y="69905"/>
                    </a:moveTo>
                    <a:cubicBezTo>
                      <a:pt x="1991127" y="116113"/>
                      <a:pt x="2111261" y="163571"/>
                      <a:pt x="2219409" y="209825"/>
                    </a:cubicBezTo>
                    <a:lnTo>
                      <a:pt x="2219885" y="210038"/>
                    </a:lnTo>
                    <a:lnTo>
                      <a:pt x="2219886" y="210038"/>
                    </a:lnTo>
                    <a:lnTo>
                      <a:pt x="2372055" y="277996"/>
                    </a:lnTo>
                    <a:cubicBezTo>
                      <a:pt x="2609516" y="389088"/>
                      <a:pt x="2598758" y="468378"/>
                      <a:pt x="2504799" y="496015"/>
                    </a:cubicBezTo>
                    <a:cubicBezTo>
                      <a:pt x="2435586" y="516373"/>
                      <a:pt x="2284289" y="500343"/>
                      <a:pt x="1774642" y="315508"/>
                    </a:cubicBezTo>
                    <a:lnTo>
                      <a:pt x="1624728" y="258852"/>
                    </a:lnTo>
                    <a:lnTo>
                      <a:pt x="1624727" y="258852"/>
                    </a:lnTo>
                    <a:cubicBezTo>
                      <a:pt x="1624726" y="258852"/>
                      <a:pt x="1624725" y="258851"/>
                      <a:pt x="1624724" y="258851"/>
                    </a:cubicBezTo>
                    <a:lnTo>
                      <a:pt x="1445429" y="261257"/>
                    </a:lnTo>
                    <a:cubicBezTo>
                      <a:pt x="903299" y="261257"/>
                      <a:pt x="-1" y="168894"/>
                      <a:pt x="-1" y="96750"/>
                    </a:cubicBezTo>
                    <a:cubicBezTo>
                      <a:pt x="-2" y="42641"/>
                      <a:pt x="711027" y="30094"/>
                      <a:pt x="1063341" y="10264"/>
                    </a:cubicBezTo>
                    <a:lnTo>
                      <a:pt x="1075631" y="9755"/>
                    </a:lnTo>
                    <a:cubicBezTo>
                      <a:pt x="1075632" y="9756"/>
                      <a:pt x="1075633" y="9756"/>
                      <a:pt x="1075634" y="9757"/>
                    </a:cubicBezTo>
                    <a:lnTo>
                      <a:pt x="1247599" y="2654"/>
                    </a:lnTo>
                    <a:cubicBezTo>
                      <a:pt x="1311500" y="914"/>
                      <a:pt x="1377661" y="0"/>
                      <a:pt x="1445428" y="0"/>
                    </a:cubicBezTo>
                    <a:cubicBezTo>
                      <a:pt x="1513194" y="0"/>
                      <a:pt x="1579357" y="914"/>
                      <a:pt x="1643257" y="2655"/>
                    </a:cubicBezTo>
                    <a:lnTo>
                      <a:pt x="1673530" y="3905"/>
                    </a:lnTo>
                    <a:lnTo>
                      <a:pt x="1676835" y="4951"/>
                    </a:lnTo>
                    <a:cubicBezTo>
                      <a:pt x="1737500" y="25102"/>
                      <a:pt x="1800010" y="46800"/>
                      <a:pt x="1863715" y="6990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9" name="Szabadkézi sokszög 378"/>
              <p:cNvSpPr/>
              <p:nvPr/>
            </p:nvSpPr>
            <p:spPr>
              <a:xfrm>
                <a:off x="6069563" y="4150827"/>
                <a:ext cx="284869" cy="384180"/>
              </a:xfrm>
              <a:custGeom>
                <a:avLst/>
                <a:gdLst>
                  <a:gd name="connsiteX0" fmla="*/ 404692 w 404692"/>
                  <a:gd name="connsiteY0" fmla="*/ 0 h 539998"/>
                  <a:gd name="connsiteX1" fmla="*/ 404692 w 404692"/>
                  <a:gd name="connsiteY1" fmla="*/ 493302 h 539998"/>
                  <a:gd name="connsiteX2" fmla="*/ 392629 w 404692"/>
                  <a:gd name="connsiteY2" fmla="*/ 496693 h 539998"/>
                  <a:gd name="connsiteX3" fmla="*/ 199030 w 404692"/>
                  <a:gd name="connsiteY3" fmla="*/ 528995 h 539998"/>
                  <a:gd name="connsiteX4" fmla="*/ 328 w 404692"/>
                  <a:gd name="connsiteY4" fmla="*/ 539963 h 539998"/>
                  <a:gd name="connsiteX5" fmla="*/ 328 w 404692"/>
                  <a:gd name="connsiteY5" fmla="*/ 539998 h 539998"/>
                  <a:gd name="connsiteX6" fmla="*/ 8 w 404692"/>
                  <a:gd name="connsiteY6" fmla="*/ 539981 h 539998"/>
                  <a:gd name="connsiteX7" fmla="*/ 0 w 404692"/>
                  <a:gd name="connsiteY7" fmla="*/ 539982 h 539998"/>
                  <a:gd name="connsiteX8" fmla="*/ 0 w 404692"/>
                  <a:gd name="connsiteY8" fmla="*/ 39821 h 539998"/>
                  <a:gd name="connsiteX9" fmla="*/ 10 w 404692"/>
                  <a:gd name="connsiteY9" fmla="*/ 39821 h 539998"/>
                  <a:gd name="connsiteX10" fmla="*/ 179457 w 404692"/>
                  <a:gd name="connsiteY10" fmla="*/ 32091 h 539998"/>
                  <a:gd name="connsiteX11" fmla="*/ 373645 w 404692"/>
                  <a:gd name="connsiteY11" fmla="*/ 6810 h 539998"/>
                  <a:gd name="connsiteX12" fmla="*/ 404692 w 404692"/>
                  <a:gd name="connsiteY12" fmla="*/ 0 h 53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4692" h="539998">
                    <a:moveTo>
                      <a:pt x="404692" y="0"/>
                    </a:moveTo>
                    <a:lnTo>
                      <a:pt x="404692" y="493302"/>
                    </a:lnTo>
                    <a:lnTo>
                      <a:pt x="392629" y="496693"/>
                    </a:lnTo>
                    <a:cubicBezTo>
                      <a:pt x="329165" y="510891"/>
                      <a:pt x="264577" y="521717"/>
                      <a:pt x="199030" y="528995"/>
                    </a:cubicBezTo>
                    <a:lnTo>
                      <a:pt x="328" y="539963"/>
                    </a:lnTo>
                    <a:lnTo>
                      <a:pt x="328" y="539998"/>
                    </a:lnTo>
                    <a:lnTo>
                      <a:pt x="8" y="539981"/>
                    </a:lnTo>
                    <a:lnTo>
                      <a:pt x="0" y="539982"/>
                    </a:lnTo>
                    <a:lnTo>
                      <a:pt x="0" y="39821"/>
                    </a:lnTo>
                    <a:lnTo>
                      <a:pt x="10" y="39821"/>
                    </a:lnTo>
                    <a:lnTo>
                      <a:pt x="179457" y="32091"/>
                    </a:lnTo>
                    <a:cubicBezTo>
                      <a:pt x="245204" y="26395"/>
                      <a:pt x="309988" y="17922"/>
                      <a:pt x="373645" y="6810"/>
                    </a:cubicBezTo>
                    <a:lnTo>
                      <a:pt x="404692" y="0"/>
                    </a:lnTo>
                    <a:close/>
                  </a:path>
                </a:pathLst>
              </a:custGeom>
              <a:solidFill>
                <a:srgbClr val="FFC0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80" name="Szabadkézi sokszög 379"/>
              <p:cNvSpPr/>
              <p:nvPr/>
            </p:nvSpPr>
            <p:spPr>
              <a:xfrm>
                <a:off x="5799148" y="4174881"/>
                <a:ext cx="315200" cy="359574"/>
              </a:xfrm>
              <a:custGeom>
                <a:avLst/>
                <a:gdLst>
                  <a:gd name="connsiteX0" fmla="*/ 0 w 404692"/>
                  <a:gd name="connsiteY0" fmla="*/ 0 h 540000"/>
                  <a:gd name="connsiteX1" fmla="*/ 31047 w 404692"/>
                  <a:gd name="connsiteY1" fmla="*/ 6810 h 540000"/>
                  <a:gd name="connsiteX2" fmla="*/ 225235 w 404692"/>
                  <a:gd name="connsiteY2" fmla="*/ 32091 h 540000"/>
                  <a:gd name="connsiteX3" fmla="*/ 404692 w 404692"/>
                  <a:gd name="connsiteY3" fmla="*/ 39822 h 540000"/>
                  <a:gd name="connsiteX4" fmla="*/ 404692 w 404692"/>
                  <a:gd name="connsiteY4" fmla="*/ 539983 h 540000"/>
                  <a:gd name="connsiteX5" fmla="*/ 404364 w 404692"/>
                  <a:gd name="connsiteY5" fmla="*/ 540000 h 540000"/>
                  <a:gd name="connsiteX6" fmla="*/ 404364 w 404692"/>
                  <a:gd name="connsiteY6" fmla="*/ 539963 h 540000"/>
                  <a:gd name="connsiteX7" fmla="*/ 205662 w 404692"/>
                  <a:gd name="connsiteY7" fmla="*/ 528995 h 540000"/>
                  <a:gd name="connsiteX8" fmla="*/ 12063 w 404692"/>
                  <a:gd name="connsiteY8" fmla="*/ 496693 h 540000"/>
                  <a:gd name="connsiteX9" fmla="*/ 0 w 404692"/>
                  <a:gd name="connsiteY9" fmla="*/ 493303 h 540000"/>
                  <a:gd name="connsiteX10" fmla="*/ 0 w 404692"/>
                  <a:gd name="connsiteY10" fmla="*/ 0 h 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4692" h="540000">
                    <a:moveTo>
                      <a:pt x="0" y="0"/>
                    </a:moveTo>
                    <a:lnTo>
                      <a:pt x="31047" y="6810"/>
                    </a:lnTo>
                    <a:cubicBezTo>
                      <a:pt x="94704" y="17922"/>
                      <a:pt x="159488" y="26395"/>
                      <a:pt x="225235" y="32091"/>
                    </a:cubicBezTo>
                    <a:lnTo>
                      <a:pt x="404692" y="39822"/>
                    </a:lnTo>
                    <a:lnTo>
                      <a:pt x="404692" y="539983"/>
                    </a:lnTo>
                    <a:lnTo>
                      <a:pt x="404364" y="540000"/>
                    </a:lnTo>
                    <a:lnTo>
                      <a:pt x="404364" y="539963"/>
                    </a:lnTo>
                    <a:lnTo>
                      <a:pt x="205662" y="528995"/>
                    </a:lnTo>
                    <a:cubicBezTo>
                      <a:pt x="140115" y="521717"/>
                      <a:pt x="75528" y="510891"/>
                      <a:pt x="12063" y="496693"/>
                    </a:cubicBezTo>
                    <a:lnTo>
                      <a:pt x="0" y="4933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81" name="Ellipszis 380"/>
              <p:cNvSpPr/>
              <p:nvPr/>
            </p:nvSpPr>
            <p:spPr>
              <a:xfrm>
                <a:off x="6397304" y="3630655"/>
                <a:ext cx="24246" cy="22964"/>
              </a:xfrm>
              <a:prstGeom prst="ellipse">
                <a:avLst/>
              </a:prstGeom>
              <a:solidFill>
                <a:srgbClr val="F27D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82" name="Szabadkézi sokszög 381"/>
              <p:cNvSpPr/>
              <p:nvPr/>
            </p:nvSpPr>
            <p:spPr>
              <a:xfrm rot="20467587">
                <a:off x="4985468" y="2958745"/>
                <a:ext cx="651455" cy="195375"/>
              </a:xfrm>
              <a:custGeom>
                <a:avLst/>
                <a:gdLst>
                  <a:gd name="connsiteX0" fmla="*/ 1399896 w 2279250"/>
                  <a:gd name="connsiteY0" fmla="*/ 69905 h 549294"/>
                  <a:gd name="connsiteX1" fmla="*/ 1755590 w 2279250"/>
                  <a:gd name="connsiteY1" fmla="*/ 209825 h 549294"/>
                  <a:gd name="connsiteX2" fmla="*/ 1756066 w 2279250"/>
                  <a:gd name="connsiteY2" fmla="*/ 210038 h 549294"/>
                  <a:gd name="connsiteX3" fmla="*/ 1756067 w 2279250"/>
                  <a:gd name="connsiteY3" fmla="*/ 210038 h 549294"/>
                  <a:gd name="connsiteX4" fmla="*/ 1908236 w 2279250"/>
                  <a:gd name="connsiteY4" fmla="*/ 277996 h 549294"/>
                  <a:gd name="connsiteX5" fmla="*/ 2278157 w 2279250"/>
                  <a:gd name="connsiteY5" fmla="*/ 527379 h 549294"/>
                  <a:gd name="connsiteX6" fmla="*/ 1310823 w 2279250"/>
                  <a:gd name="connsiteY6" fmla="*/ 315508 h 549294"/>
                  <a:gd name="connsiteX7" fmla="*/ 1160909 w 2279250"/>
                  <a:gd name="connsiteY7" fmla="*/ 258852 h 549294"/>
                  <a:gd name="connsiteX8" fmla="*/ 1160908 w 2279250"/>
                  <a:gd name="connsiteY8" fmla="*/ 258852 h 549294"/>
                  <a:gd name="connsiteX9" fmla="*/ 1160905 w 2279250"/>
                  <a:gd name="connsiteY9" fmla="*/ 258851 h 549294"/>
                  <a:gd name="connsiteX10" fmla="*/ 981610 w 2279250"/>
                  <a:gd name="connsiteY10" fmla="*/ 261257 h 549294"/>
                  <a:gd name="connsiteX11" fmla="*/ 0 w 2279250"/>
                  <a:gd name="connsiteY11" fmla="*/ 130628 h 549294"/>
                  <a:gd name="connsiteX12" fmla="*/ 599522 w 2279250"/>
                  <a:gd name="connsiteY12" fmla="*/ 10264 h 549294"/>
                  <a:gd name="connsiteX13" fmla="*/ 611812 w 2279250"/>
                  <a:gd name="connsiteY13" fmla="*/ 9755 h 549294"/>
                  <a:gd name="connsiteX14" fmla="*/ 611815 w 2279250"/>
                  <a:gd name="connsiteY14" fmla="*/ 9757 h 549294"/>
                  <a:gd name="connsiteX15" fmla="*/ 783780 w 2279250"/>
                  <a:gd name="connsiteY15" fmla="*/ 2654 h 549294"/>
                  <a:gd name="connsiteX16" fmla="*/ 981609 w 2279250"/>
                  <a:gd name="connsiteY16" fmla="*/ 0 h 549294"/>
                  <a:gd name="connsiteX17" fmla="*/ 1179438 w 2279250"/>
                  <a:gd name="connsiteY17" fmla="*/ 2655 h 549294"/>
                  <a:gd name="connsiteX18" fmla="*/ 1209711 w 2279250"/>
                  <a:gd name="connsiteY18" fmla="*/ 3905 h 549294"/>
                  <a:gd name="connsiteX19" fmla="*/ 1213016 w 2279250"/>
                  <a:gd name="connsiteY19" fmla="*/ 4951 h 549294"/>
                  <a:gd name="connsiteX20" fmla="*/ 1399896 w 2279250"/>
                  <a:gd name="connsiteY20" fmla="*/ 69905 h 549294"/>
                  <a:gd name="connsiteX0" fmla="*/ 1863715 w 2743069"/>
                  <a:gd name="connsiteY0" fmla="*/ 69905 h 549294"/>
                  <a:gd name="connsiteX1" fmla="*/ 2219409 w 2743069"/>
                  <a:gd name="connsiteY1" fmla="*/ 209825 h 549294"/>
                  <a:gd name="connsiteX2" fmla="*/ 2219885 w 2743069"/>
                  <a:gd name="connsiteY2" fmla="*/ 210038 h 549294"/>
                  <a:gd name="connsiteX3" fmla="*/ 2219886 w 2743069"/>
                  <a:gd name="connsiteY3" fmla="*/ 210038 h 549294"/>
                  <a:gd name="connsiteX4" fmla="*/ 2372055 w 2743069"/>
                  <a:gd name="connsiteY4" fmla="*/ 277996 h 549294"/>
                  <a:gd name="connsiteX5" fmla="*/ 2741976 w 2743069"/>
                  <a:gd name="connsiteY5" fmla="*/ 527379 h 549294"/>
                  <a:gd name="connsiteX6" fmla="*/ 1774642 w 2743069"/>
                  <a:gd name="connsiteY6" fmla="*/ 315508 h 549294"/>
                  <a:gd name="connsiteX7" fmla="*/ 1624728 w 2743069"/>
                  <a:gd name="connsiteY7" fmla="*/ 258852 h 549294"/>
                  <a:gd name="connsiteX8" fmla="*/ 1624727 w 2743069"/>
                  <a:gd name="connsiteY8" fmla="*/ 258852 h 549294"/>
                  <a:gd name="connsiteX9" fmla="*/ 1624724 w 2743069"/>
                  <a:gd name="connsiteY9" fmla="*/ 258851 h 549294"/>
                  <a:gd name="connsiteX10" fmla="*/ 1445429 w 2743069"/>
                  <a:gd name="connsiteY10" fmla="*/ 261257 h 549294"/>
                  <a:gd name="connsiteX11" fmla="*/ -1 w 2743069"/>
                  <a:gd name="connsiteY11" fmla="*/ 96750 h 549294"/>
                  <a:gd name="connsiteX12" fmla="*/ 1063341 w 2743069"/>
                  <a:gd name="connsiteY12" fmla="*/ 10264 h 549294"/>
                  <a:gd name="connsiteX13" fmla="*/ 1075631 w 2743069"/>
                  <a:gd name="connsiteY13" fmla="*/ 9755 h 549294"/>
                  <a:gd name="connsiteX14" fmla="*/ 1075634 w 2743069"/>
                  <a:gd name="connsiteY14" fmla="*/ 9757 h 549294"/>
                  <a:gd name="connsiteX15" fmla="*/ 1247599 w 2743069"/>
                  <a:gd name="connsiteY15" fmla="*/ 2654 h 549294"/>
                  <a:gd name="connsiteX16" fmla="*/ 1445428 w 2743069"/>
                  <a:gd name="connsiteY16" fmla="*/ 0 h 549294"/>
                  <a:gd name="connsiteX17" fmla="*/ 1643257 w 2743069"/>
                  <a:gd name="connsiteY17" fmla="*/ 2655 h 549294"/>
                  <a:gd name="connsiteX18" fmla="*/ 1673530 w 2743069"/>
                  <a:gd name="connsiteY18" fmla="*/ 3905 h 549294"/>
                  <a:gd name="connsiteX19" fmla="*/ 1676835 w 2743069"/>
                  <a:gd name="connsiteY19" fmla="*/ 4951 h 549294"/>
                  <a:gd name="connsiteX20" fmla="*/ 1863715 w 2743069"/>
                  <a:gd name="connsiteY20" fmla="*/ 69905 h 549294"/>
                  <a:gd name="connsiteX0" fmla="*/ 1863715 w 2516820"/>
                  <a:gd name="connsiteY0" fmla="*/ 69905 h 470630"/>
                  <a:gd name="connsiteX1" fmla="*/ 2219409 w 2516820"/>
                  <a:gd name="connsiteY1" fmla="*/ 209825 h 470630"/>
                  <a:gd name="connsiteX2" fmla="*/ 2219885 w 2516820"/>
                  <a:gd name="connsiteY2" fmla="*/ 210038 h 470630"/>
                  <a:gd name="connsiteX3" fmla="*/ 2219886 w 2516820"/>
                  <a:gd name="connsiteY3" fmla="*/ 210038 h 470630"/>
                  <a:gd name="connsiteX4" fmla="*/ 2372055 w 2516820"/>
                  <a:gd name="connsiteY4" fmla="*/ 277996 h 470630"/>
                  <a:gd name="connsiteX5" fmla="*/ 2471577 w 2516820"/>
                  <a:gd name="connsiteY5" fmla="*/ 427453 h 470630"/>
                  <a:gd name="connsiteX6" fmla="*/ 1774642 w 2516820"/>
                  <a:gd name="connsiteY6" fmla="*/ 315508 h 470630"/>
                  <a:gd name="connsiteX7" fmla="*/ 1624728 w 2516820"/>
                  <a:gd name="connsiteY7" fmla="*/ 258852 h 470630"/>
                  <a:gd name="connsiteX8" fmla="*/ 1624727 w 2516820"/>
                  <a:gd name="connsiteY8" fmla="*/ 258852 h 470630"/>
                  <a:gd name="connsiteX9" fmla="*/ 1624724 w 2516820"/>
                  <a:gd name="connsiteY9" fmla="*/ 258851 h 470630"/>
                  <a:gd name="connsiteX10" fmla="*/ 1445429 w 2516820"/>
                  <a:gd name="connsiteY10" fmla="*/ 261257 h 470630"/>
                  <a:gd name="connsiteX11" fmla="*/ -1 w 2516820"/>
                  <a:gd name="connsiteY11" fmla="*/ 96750 h 470630"/>
                  <a:gd name="connsiteX12" fmla="*/ 1063341 w 2516820"/>
                  <a:gd name="connsiteY12" fmla="*/ 10264 h 470630"/>
                  <a:gd name="connsiteX13" fmla="*/ 1075631 w 2516820"/>
                  <a:gd name="connsiteY13" fmla="*/ 9755 h 470630"/>
                  <a:gd name="connsiteX14" fmla="*/ 1075634 w 2516820"/>
                  <a:gd name="connsiteY14" fmla="*/ 9757 h 470630"/>
                  <a:gd name="connsiteX15" fmla="*/ 1247599 w 2516820"/>
                  <a:gd name="connsiteY15" fmla="*/ 2654 h 470630"/>
                  <a:gd name="connsiteX16" fmla="*/ 1445428 w 2516820"/>
                  <a:gd name="connsiteY16" fmla="*/ 0 h 470630"/>
                  <a:gd name="connsiteX17" fmla="*/ 1643257 w 2516820"/>
                  <a:gd name="connsiteY17" fmla="*/ 2655 h 470630"/>
                  <a:gd name="connsiteX18" fmla="*/ 1673530 w 2516820"/>
                  <a:gd name="connsiteY18" fmla="*/ 3905 h 470630"/>
                  <a:gd name="connsiteX19" fmla="*/ 1676835 w 2516820"/>
                  <a:gd name="connsiteY19" fmla="*/ 4951 h 470630"/>
                  <a:gd name="connsiteX20" fmla="*/ 1863715 w 2516820"/>
                  <a:gd name="connsiteY20" fmla="*/ 69905 h 470630"/>
                  <a:gd name="connsiteX0" fmla="*/ 1863715 w 2546988"/>
                  <a:gd name="connsiteY0" fmla="*/ 69905 h 450160"/>
                  <a:gd name="connsiteX1" fmla="*/ 2219409 w 2546988"/>
                  <a:gd name="connsiteY1" fmla="*/ 209825 h 450160"/>
                  <a:gd name="connsiteX2" fmla="*/ 2219885 w 2546988"/>
                  <a:gd name="connsiteY2" fmla="*/ 210038 h 450160"/>
                  <a:gd name="connsiteX3" fmla="*/ 2219886 w 2546988"/>
                  <a:gd name="connsiteY3" fmla="*/ 210038 h 450160"/>
                  <a:gd name="connsiteX4" fmla="*/ 2372055 w 2546988"/>
                  <a:gd name="connsiteY4" fmla="*/ 277996 h 450160"/>
                  <a:gd name="connsiteX5" fmla="*/ 2471577 w 2546988"/>
                  <a:gd name="connsiteY5" fmla="*/ 427453 h 450160"/>
                  <a:gd name="connsiteX6" fmla="*/ 1774642 w 2546988"/>
                  <a:gd name="connsiteY6" fmla="*/ 315508 h 450160"/>
                  <a:gd name="connsiteX7" fmla="*/ 1624728 w 2546988"/>
                  <a:gd name="connsiteY7" fmla="*/ 258852 h 450160"/>
                  <a:gd name="connsiteX8" fmla="*/ 1624727 w 2546988"/>
                  <a:gd name="connsiteY8" fmla="*/ 258852 h 450160"/>
                  <a:gd name="connsiteX9" fmla="*/ 1624724 w 2546988"/>
                  <a:gd name="connsiteY9" fmla="*/ 258851 h 450160"/>
                  <a:gd name="connsiteX10" fmla="*/ 1445429 w 2546988"/>
                  <a:gd name="connsiteY10" fmla="*/ 261257 h 450160"/>
                  <a:gd name="connsiteX11" fmla="*/ -1 w 2546988"/>
                  <a:gd name="connsiteY11" fmla="*/ 96750 h 450160"/>
                  <a:gd name="connsiteX12" fmla="*/ 1063341 w 2546988"/>
                  <a:gd name="connsiteY12" fmla="*/ 10264 h 450160"/>
                  <a:gd name="connsiteX13" fmla="*/ 1075631 w 2546988"/>
                  <a:gd name="connsiteY13" fmla="*/ 9755 h 450160"/>
                  <a:gd name="connsiteX14" fmla="*/ 1075634 w 2546988"/>
                  <a:gd name="connsiteY14" fmla="*/ 9757 h 450160"/>
                  <a:gd name="connsiteX15" fmla="*/ 1247599 w 2546988"/>
                  <a:gd name="connsiteY15" fmla="*/ 2654 h 450160"/>
                  <a:gd name="connsiteX16" fmla="*/ 1445428 w 2546988"/>
                  <a:gd name="connsiteY16" fmla="*/ 0 h 450160"/>
                  <a:gd name="connsiteX17" fmla="*/ 1643257 w 2546988"/>
                  <a:gd name="connsiteY17" fmla="*/ 2655 h 450160"/>
                  <a:gd name="connsiteX18" fmla="*/ 1673530 w 2546988"/>
                  <a:gd name="connsiteY18" fmla="*/ 3905 h 450160"/>
                  <a:gd name="connsiteX19" fmla="*/ 1676835 w 2546988"/>
                  <a:gd name="connsiteY19" fmla="*/ 4951 h 450160"/>
                  <a:gd name="connsiteX20" fmla="*/ 1863715 w 2546988"/>
                  <a:gd name="connsiteY20" fmla="*/ 69905 h 450160"/>
                  <a:gd name="connsiteX0" fmla="*/ 1863715 w 2567056"/>
                  <a:gd name="connsiteY0" fmla="*/ 69905 h 502806"/>
                  <a:gd name="connsiteX1" fmla="*/ 2219409 w 2567056"/>
                  <a:gd name="connsiteY1" fmla="*/ 209825 h 502806"/>
                  <a:gd name="connsiteX2" fmla="*/ 2219885 w 2567056"/>
                  <a:gd name="connsiteY2" fmla="*/ 210038 h 502806"/>
                  <a:gd name="connsiteX3" fmla="*/ 2219886 w 2567056"/>
                  <a:gd name="connsiteY3" fmla="*/ 210038 h 502806"/>
                  <a:gd name="connsiteX4" fmla="*/ 2372055 w 2567056"/>
                  <a:gd name="connsiteY4" fmla="*/ 277996 h 502806"/>
                  <a:gd name="connsiteX5" fmla="*/ 2504799 w 2567056"/>
                  <a:gd name="connsiteY5" fmla="*/ 496015 h 502806"/>
                  <a:gd name="connsiteX6" fmla="*/ 1774642 w 2567056"/>
                  <a:gd name="connsiteY6" fmla="*/ 315508 h 502806"/>
                  <a:gd name="connsiteX7" fmla="*/ 1624728 w 2567056"/>
                  <a:gd name="connsiteY7" fmla="*/ 258852 h 502806"/>
                  <a:gd name="connsiteX8" fmla="*/ 1624727 w 2567056"/>
                  <a:gd name="connsiteY8" fmla="*/ 258852 h 502806"/>
                  <a:gd name="connsiteX9" fmla="*/ 1624724 w 2567056"/>
                  <a:gd name="connsiteY9" fmla="*/ 258851 h 502806"/>
                  <a:gd name="connsiteX10" fmla="*/ 1445429 w 2567056"/>
                  <a:gd name="connsiteY10" fmla="*/ 261257 h 502806"/>
                  <a:gd name="connsiteX11" fmla="*/ -1 w 2567056"/>
                  <a:gd name="connsiteY11" fmla="*/ 96750 h 502806"/>
                  <a:gd name="connsiteX12" fmla="*/ 1063341 w 2567056"/>
                  <a:gd name="connsiteY12" fmla="*/ 10264 h 502806"/>
                  <a:gd name="connsiteX13" fmla="*/ 1075631 w 2567056"/>
                  <a:gd name="connsiteY13" fmla="*/ 9755 h 502806"/>
                  <a:gd name="connsiteX14" fmla="*/ 1075634 w 2567056"/>
                  <a:gd name="connsiteY14" fmla="*/ 9757 h 502806"/>
                  <a:gd name="connsiteX15" fmla="*/ 1247599 w 2567056"/>
                  <a:gd name="connsiteY15" fmla="*/ 2654 h 502806"/>
                  <a:gd name="connsiteX16" fmla="*/ 1445428 w 2567056"/>
                  <a:gd name="connsiteY16" fmla="*/ 0 h 502806"/>
                  <a:gd name="connsiteX17" fmla="*/ 1643257 w 2567056"/>
                  <a:gd name="connsiteY17" fmla="*/ 2655 h 502806"/>
                  <a:gd name="connsiteX18" fmla="*/ 1673530 w 2567056"/>
                  <a:gd name="connsiteY18" fmla="*/ 3905 h 502806"/>
                  <a:gd name="connsiteX19" fmla="*/ 1676835 w 2567056"/>
                  <a:gd name="connsiteY19" fmla="*/ 4951 h 502806"/>
                  <a:gd name="connsiteX20" fmla="*/ 1863715 w 2567056"/>
                  <a:gd name="connsiteY20" fmla="*/ 69905 h 50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67056" h="502806">
                    <a:moveTo>
                      <a:pt x="1863715" y="69905"/>
                    </a:moveTo>
                    <a:cubicBezTo>
                      <a:pt x="1991127" y="116113"/>
                      <a:pt x="2111261" y="163571"/>
                      <a:pt x="2219409" y="209825"/>
                    </a:cubicBezTo>
                    <a:lnTo>
                      <a:pt x="2219885" y="210038"/>
                    </a:lnTo>
                    <a:lnTo>
                      <a:pt x="2219886" y="210038"/>
                    </a:lnTo>
                    <a:lnTo>
                      <a:pt x="2372055" y="277996"/>
                    </a:lnTo>
                    <a:cubicBezTo>
                      <a:pt x="2609516" y="389088"/>
                      <a:pt x="2598758" y="468378"/>
                      <a:pt x="2504799" y="496015"/>
                    </a:cubicBezTo>
                    <a:cubicBezTo>
                      <a:pt x="2435586" y="516373"/>
                      <a:pt x="2284289" y="500343"/>
                      <a:pt x="1774642" y="315508"/>
                    </a:cubicBezTo>
                    <a:lnTo>
                      <a:pt x="1624728" y="258852"/>
                    </a:lnTo>
                    <a:lnTo>
                      <a:pt x="1624727" y="258852"/>
                    </a:lnTo>
                    <a:cubicBezTo>
                      <a:pt x="1624726" y="258852"/>
                      <a:pt x="1624725" y="258851"/>
                      <a:pt x="1624724" y="258851"/>
                    </a:cubicBezTo>
                    <a:lnTo>
                      <a:pt x="1445429" y="261257"/>
                    </a:lnTo>
                    <a:cubicBezTo>
                      <a:pt x="903299" y="261257"/>
                      <a:pt x="-1" y="168894"/>
                      <a:pt x="-1" y="96750"/>
                    </a:cubicBezTo>
                    <a:cubicBezTo>
                      <a:pt x="-2" y="42641"/>
                      <a:pt x="711027" y="30094"/>
                      <a:pt x="1063341" y="10264"/>
                    </a:cubicBezTo>
                    <a:lnTo>
                      <a:pt x="1075631" y="9755"/>
                    </a:lnTo>
                    <a:cubicBezTo>
                      <a:pt x="1075632" y="9756"/>
                      <a:pt x="1075633" y="9756"/>
                      <a:pt x="1075634" y="9757"/>
                    </a:cubicBezTo>
                    <a:lnTo>
                      <a:pt x="1247599" y="2654"/>
                    </a:lnTo>
                    <a:cubicBezTo>
                      <a:pt x="1311500" y="914"/>
                      <a:pt x="1377661" y="0"/>
                      <a:pt x="1445428" y="0"/>
                    </a:cubicBezTo>
                    <a:cubicBezTo>
                      <a:pt x="1513194" y="0"/>
                      <a:pt x="1579357" y="914"/>
                      <a:pt x="1643257" y="2655"/>
                    </a:cubicBezTo>
                    <a:lnTo>
                      <a:pt x="1673530" y="3905"/>
                    </a:lnTo>
                    <a:lnTo>
                      <a:pt x="1676835" y="4951"/>
                    </a:lnTo>
                    <a:cubicBezTo>
                      <a:pt x="1737500" y="25102"/>
                      <a:pt x="1800010" y="46800"/>
                      <a:pt x="1863715" y="6990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383" name="Csoportba foglalás 382"/>
              <p:cNvGrpSpPr/>
              <p:nvPr/>
            </p:nvGrpSpPr>
            <p:grpSpPr>
              <a:xfrm>
                <a:off x="5797879" y="4478845"/>
                <a:ext cx="558229" cy="624512"/>
                <a:chOff x="5797879" y="4478845"/>
                <a:chExt cx="558229" cy="624512"/>
              </a:xfrm>
            </p:grpSpPr>
            <p:sp>
              <p:nvSpPr>
                <p:cNvPr id="385" name="Szabadkézi sokszög 384"/>
                <p:cNvSpPr/>
                <p:nvPr/>
              </p:nvSpPr>
              <p:spPr>
                <a:xfrm>
                  <a:off x="6059344" y="4478845"/>
                  <a:ext cx="296764" cy="619579"/>
                </a:xfrm>
                <a:custGeom>
                  <a:avLst/>
                  <a:gdLst>
                    <a:gd name="connsiteX0" fmla="*/ 296764 w 296764"/>
                    <a:gd name="connsiteY0" fmla="*/ 0 h 619579"/>
                    <a:gd name="connsiteX1" fmla="*/ 296764 w 296764"/>
                    <a:gd name="connsiteY1" fmla="*/ 566001 h 619579"/>
                    <a:gd name="connsiteX2" fmla="*/ 287918 w 296764"/>
                    <a:gd name="connsiteY2" fmla="*/ 569892 h 619579"/>
                    <a:gd name="connsiteX3" fmla="*/ 145951 w 296764"/>
                    <a:gd name="connsiteY3" fmla="*/ 606954 h 619579"/>
                    <a:gd name="connsiteX4" fmla="*/ 241 w 296764"/>
                    <a:gd name="connsiteY4" fmla="*/ 619539 h 619579"/>
                    <a:gd name="connsiteX5" fmla="*/ 241 w 296764"/>
                    <a:gd name="connsiteY5" fmla="*/ 619579 h 619579"/>
                    <a:gd name="connsiteX6" fmla="*/ 7 w 296764"/>
                    <a:gd name="connsiteY6" fmla="*/ 619559 h 619579"/>
                    <a:gd name="connsiteX7" fmla="*/ 0 w 296764"/>
                    <a:gd name="connsiteY7" fmla="*/ 619560 h 619579"/>
                    <a:gd name="connsiteX8" fmla="*/ 0 w 296764"/>
                    <a:gd name="connsiteY8" fmla="*/ 45689 h 619579"/>
                    <a:gd name="connsiteX9" fmla="*/ 8 w 296764"/>
                    <a:gd name="connsiteY9" fmla="*/ 45690 h 619579"/>
                    <a:gd name="connsiteX10" fmla="*/ 131598 w 296764"/>
                    <a:gd name="connsiteY10" fmla="*/ 36820 h 619579"/>
                    <a:gd name="connsiteX11" fmla="*/ 273997 w 296764"/>
                    <a:gd name="connsiteY11" fmla="*/ 7813 h 619579"/>
                    <a:gd name="connsiteX12" fmla="*/ 296764 w 296764"/>
                    <a:gd name="connsiteY12" fmla="*/ 0 h 619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6764" h="619579">
                      <a:moveTo>
                        <a:pt x="296764" y="0"/>
                      </a:moveTo>
                      <a:lnTo>
                        <a:pt x="296764" y="566001"/>
                      </a:lnTo>
                      <a:lnTo>
                        <a:pt x="287918" y="569892"/>
                      </a:lnTo>
                      <a:cubicBezTo>
                        <a:pt x="241380" y="586182"/>
                        <a:pt x="194017" y="598604"/>
                        <a:pt x="145951" y="606954"/>
                      </a:cubicBezTo>
                      <a:lnTo>
                        <a:pt x="241" y="619539"/>
                      </a:lnTo>
                      <a:lnTo>
                        <a:pt x="241" y="619579"/>
                      </a:lnTo>
                      <a:lnTo>
                        <a:pt x="7" y="619559"/>
                      </a:lnTo>
                      <a:lnTo>
                        <a:pt x="0" y="619560"/>
                      </a:lnTo>
                      <a:lnTo>
                        <a:pt x="0" y="45689"/>
                      </a:lnTo>
                      <a:lnTo>
                        <a:pt x="8" y="45690"/>
                      </a:lnTo>
                      <a:lnTo>
                        <a:pt x="131598" y="36820"/>
                      </a:lnTo>
                      <a:cubicBezTo>
                        <a:pt x="179811" y="30285"/>
                        <a:pt x="227317" y="20563"/>
                        <a:pt x="273997" y="7813"/>
                      </a:cubicBezTo>
                      <a:lnTo>
                        <a:pt x="296764" y="0"/>
                      </a:lnTo>
                      <a:close/>
                    </a:path>
                  </a:pathLst>
                </a:custGeom>
                <a:solidFill>
                  <a:srgbClr val="FFC5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86" name="Szabadkézi sokszög 385"/>
                <p:cNvSpPr/>
                <p:nvPr/>
              </p:nvSpPr>
              <p:spPr>
                <a:xfrm>
                  <a:off x="5797879" y="4483776"/>
                  <a:ext cx="296763" cy="619581"/>
                </a:xfrm>
                <a:custGeom>
                  <a:avLst/>
                  <a:gdLst>
                    <a:gd name="connsiteX0" fmla="*/ 0 w 296763"/>
                    <a:gd name="connsiteY0" fmla="*/ 0 h 619581"/>
                    <a:gd name="connsiteX1" fmla="*/ 22767 w 296763"/>
                    <a:gd name="connsiteY1" fmla="*/ 7813 h 619581"/>
                    <a:gd name="connsiteX2" fmla="*/ 165167 w 296763"/>
                    <a:gd name="connsiteY2" fmla="*/ 36820 h 619581"/>
                    <a:gd name="connsiteX3" fmla="*/ 296763 w 296763"/>
                    <a:gd name="connsiteY3" fmla="*/ 45690 h 619581"/>
                    <a:gd name="connsiteX4" fmla="*/ 296763 w 296763"/>
                    <a:gd name="connsiteY4" fmla="*/ 619561 h 619581"/>
                    <a:gd name="connsiteX5" fmla="*/ 296523 w 296763"/>
                    <a:gd name="connsiteY5" fmla="*/ 619581 h 619581"/>
                    <a:gd name="connsiteX6" fmla="*/ 296523 w 296763"/>
                    <a:gd name="connsiteY6" fmla="*/ 619539 h 619581"/>
                    <a:gd name="connsiteX7" fmla="*/ 150814 w 296763"/>
                    <a:gd name="connsiteY7" fmla="*/ 606954 h 619581"/>
                    <a:gd name="connsiteX8" fmla="*/ 8846 w 296763"/>
                    <a:gd name="connsiteY8" fmla="*/ 569892 h 619581"/>
                    <a:gd name="connsiteX9" fmla="*/ 0 w 296763"/>
                    <a:gd name="connsiteY9" fmla="*/ 566001 h 619581"/>
                    <a:gd name="connsiteX10" fmla="*/ 0 w 296763"/>
                    <a:gd name="connsiteY10" fmla="*/ 0 h 619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6763" h="619581">
                      <a:moveTo>
                        <a:pt x="0" y="0"/>
                      </a:moveTo>
                      <a:lnTo>
                        <a:pt x="22767" y="7813"/>
                      </a:lnTo>
                      <a:cubicBezTo>
                        <a:pt x="69447" y="20563"/>
                        <a:pt x="116954" y="30285"/>
                        <a:pt x="165167" y="36820"/>
                      </a:cubicBezTo>
                      <a:lnTo>
                        <a:pt x="296763" y="45690"/>
                      </a:lnTo>
                      <a:lnTo>
                        <a:pt x="296763" y="619561"/>
                      </a:lnTo>
                      <a:lnTo>
                        <a:pt x="296523" y="619581"/>
                      </a:lnTo>
                      <a:lnTo>
                        <a:pt x="296523" y="619539"/>
                      </a:lnTo>
                      <a:lnTo>
                        <a:pt x="150814" y="606954"/>
                      </a:lnTo>
                      <a:cubicBezTo>
                        <a:pt x="102748" y="598604"/>
                        <a:pt x="55385" y="586182"/>
                        <a:pt x="8846" y="569892"/>
                      </a:cubicBezTo>
                      <a:lnTo>
                        <a:pt x="0" y="566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D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384" name="Ellipszis 383"/>
              <p:cNvSpPr/>
              <p:nvPr/>
            </p:nvSpPr>
            <p:spPr>
              <a:xfrm>
                <a:off x="5051176" y="3646514"/>
                <a:ext cx="340232" cy="304391"/>
              </a:xfrm>
              <a:prstGeom prst="ellipse">
                <a:avLst/>
              </a:prstGeom>
              <a:solidFill>
                <a:srgbClr val="FFB1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252" name="Ív 251"/>
            <p:cNvSpPr/>
            <p:nvPr/>
          </p:nvSpPr>
          <p:spPr>
            <a:xfrm rot="1015858">
              <a:off x="4863587" y="1297745"/>
              <a:ext cx="279626" cy="467132"/>
            </a:xfrm>
            <a:prstGeom prst="arc">
              <a:avLst/>
            </a:prstGeom>
            <a:ln w="12700">
              <a:solidFill>
                <a:srgbClr val="FFB1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3" name="Ív 252"/>
            <p:cNvSpPr/>
            <p:nvPr/>
          </p:nvSpPr>
          <p:spPr>
            <a:xfrm rot="20584142" flipH="1">
              <a:off x="4665885" y="1291096"/>
              <a:ext cx="279626" cy="467132"/>
            </a:xfrm>
            <a:prstGeom prst="arc">
              <a:avLst/>
            </a:prstGeom>
            <a:ln w="12700">
              <a:solidFill>
                <a:srgbClr val="FFC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4" name="Szabadkézi sokszög 253"/>
            <p:cNvSpPr>
              <a:spLocks noChangeAspect="1"/>
            </p:cNvSpPr>
            <p:nvPr/>
          </p:nvSpPr>
          <p:spPr>
            <a:xfrm rot="16200000">
              <a:off x="4643664" y="4516506"/>
              <a:ext cx="519425" cy="1561119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61" name="Szabadkézi sokszög 260"/>
            <p:cNvSpPr/>
            <p:nvPr/>
          </p:nvSpPr>
          <p:spPr>
            <a:xfrm rot="20269836">
              <a:off x="4697614" y="5406347"/>
              <a:ext cx="928415" cy="1248032"/>
            </a:xfrm>
            <a:custGeom>
              <a:avLst/>
              <a:gdLst>
                <a:gd name="connsiteX0" fmla="*/ 438036 w 619785"/>
                <a:gd name="connsiteY0" fmla="*/ 8 h 901037"/>
                <a:gd name="connsiteX1" fmla="*/ 619785 w 619785"/>
                <a:gd name="connsiteY1" fmla="*/ 95396 h 901037"/>
                <a:gd name="connsiteX2" fmla="*/ 410063 w 619785"/>
                <a:gd name="connsiteY2" fmla="*/ 626290 h 901037"/>
                <a:gd name="connsiteX3" fmla="*/ 415239 w 619785"/>
                <a:gd name="connsiteY3" fmla="*/ 678815 h 901037"/>
                <a:gd name="connsiteX4" fmla="*/ 415929 w 619785"/>
                <a:gd name="connsiteY4" fmla="*/ 704673 h 901037"/>
                <a:gd name="connsiteX5" fmla="*/ 432253 w 619785"/>
                <a:gd name="connsiteY5" fmla="*/ 719740 h 901037"/>
                <a:gd name="connsiteX6" fmla="*/ 462581 w 619785"/>
                <a:gd name="connsiteY6" fmla="*/ 836724 h 901037"/>
                <a:gd name="connsiteX7" fmla="*/ 275457 w 619785"/>
                <a:gd name="connsiteY7" fmla="*/ 896813 h 901037"/>
                <a:gd name="connsiteX8" fmla="*/ 237238 w 619785"/>
                <a:gd name="connsiteY8" fmla="*/ 886020 h 901037"/>
                <a:gd name="connsiteX9" fmla="*/ 211523 w 619785"/>
                <a:gd name="connsiteY9" fmla="*/ 882000 h 901037"/>
                <a:gd name="connsiteX10" fmla="*/ 85511 w 619785"/>
                <a:gd name="connsiteY10" fmla="*/ 817454 h 901037"/>
                <a:gd name="connsiteX11" fmla="*/ 77649 w 619785"/>
                <a:gd name="connsiteY11" fmla="*/ 805891 h 901037"/>
                <a:gd name="connsiteX12" fmla="*/ 36158 w 619785"/>
                <a:gd name="connsiteY12" fmla="*/ 767596 h 901037"/>
                <a:gd name="connsiteX13" fmla="*/ 5831 w 619785"/>
                <a:gd name="connsiteY13" fmla="*/ 650612 h 901037"/>
                <a:gd name="connsiteX14" fmla="*/ 109282 w 619785"/>
                <a:gd name="connsiteY14" fmla="*/ 588139 h 901037"/>
                <a:gd name="connsiteX15" fmla="*/ 156345 w 619785"/>
                <a:gd name="connsiteY15" fmla="*/ 589481 h 901037"/>
                <a:gd name="connsiteX16" fmla="*/ 159069 w 619785"/>
                <a:gd name="connsiteY16" fmla="*/ 587005 h 901037"/>
                <a:gd name="connsiteX17" fmla="*/ 244190 w 619785"/>
                <a:gd name="connsiteY17" fmla="*/ 553480 h 901037"/>
                <a:gd name="connsiteX18" fmla="*/ 438036 w 619785"/>
                <a:gd name="connsiteY18" fmla="*/ 8 h 901037"/>
                <a:gd name="connsiteX0" fmla="*/ 438036 w 619785"/>
                <a:gd name="connsiteY0" fmla="*/ 8 h 896813"/>
                <a:gd name="connsiteX1" fmla="*/ 619785 w 619785"/>
                <a:gd name="connsiteY1" fmla="*/ 95396 h 896813"/>
                <a:gd name="connsiteX2" fmla="*/ 410063 w 619785"/>
                <a:gd name="connsiteY2" fmla="*/ 626290 h 896813"/>
                <a:gd name="connsiteX3" fmla="*/ 415239 w 619785"/>
                <a:gd name="connsiteY3" fmla="*/ 678815 h 896813"/>
                <a:gd name="connsiteX4" fmla="*/ 415929 w 619785"/>
                <a:gd name="connsiteY4" fmla="*/ 704673 h 896813"/>
                <a:gd name="connsiteX5" fmla="*/ 432253 w 619785"/>
                <a:gd name="connsiteY5" fmla="*/ 719740 h 896813"/>
                <a:gd name="connsiteX6" fmla="*/ 275457 w 619785"/>
                <a:gd name="connsiteY6" fmla="*/ 896813 h 896813"/>
                <a:gd name="connsiteX7" fmla="*/ 237238 w 619785"/>
                <a:gd name="connsiteY7" fmla="*/ 886020 h 896813"/>
                <a:gd name="connsiteX8" fmla="*/ 211523 w 619785"/>
                <a:gd name="connsiteY8" fmla="*/ 882000 h 896813"/>
                <a:gd name="connsiteX9" fmla="*/ 85511 w 619785"/>
                <a:gd name="connsiteY9" fmla="*/ 817454 h 896813"/>
                <a:gd name="connsiteX10" fmla="*/ 77649 w 619785"/>
                <a:gd name="connsiteY10" fmla="*/ 805891 h 896813"/>
                <a:gd name="connsiteX11" fmla="*/ 36158 w 619785"/>
                <a:gd name="connsiteY11" fmla="*/ 767596 h 896813"/>
                <a:gd name="connsiteX12" fmla="*/ 5831 w 619785"/>
                <a:gd name="connsiteY12" fmla="*/ 650612 h 896813"/>
                <a:gd name="connsiteX13" fmla="*/ 109282 w 619785"/>
                <a:gd name="connsiteY13" fmla="*/ 588139 h 896813"/>
                <a:gd name="connsiteX14" fmla="*/ 156345 w 619785"/>
                <a:gd name="connsiteY14" fmla="*/ 589481 h 896813"/>
                <a:gd name="connsiteX15" fmla="*/ 159069 w 619785"/>
                <a:gd name="connsiteY15" fmla="*/ 587005 h 896813"/>
                <a:gd name="connsiteX16" fmla="*/ 244190 w 619785"/>
                <a:gd name="connsiteY16" fmla="*/ 553480 h 896813"/>
                <a:gd name="connsiteX17" fmla="*/ 438036 w 619785"/>
                <a:gd name="connsiteY17" fmla="*/ 8 h 896813"/>
                <a:gd name="connsiteX0" fmla="*/ 438036 w 619785"/>
                <a:gd name="connsiteY0" fmla="*/ 8 h 896813"/>
                <a:gd name="connsiteX1" fmla="*/ 619785 w 619785"/>
                <a:gd name="connsiteY1" fmla="*/ 95396 h 896813"/>
                <a:gd name="connsiteX2" fmla="*/ 410063 w 619785"/>
                <a:gd name="connsiteY2" fmla="*/ 626290 h 896813"/>
                <a:gd name="connsiteX3" fmla="*/ 415239 w 619785"/>
                <a:gd name="connsiteY3" fmla="*/ 678815 h 896813"/>
                <a:gd name="connsiteX4" fmla="*/ 415929 w 619785"/>
                <a:gd name="connsiteY4" fmla="*/ 704673 h 896813"/>
                <a:gd name="connsiteX5" fmla="*/ 275457 w 619785"/>
                <a:gd name="connsiteY5" fmla="*/ 896813 h 896813"/>
                <a:gd name="connsiteX6" fmla="*/ 237238 w 619785"/>
                <a:gd name="connsiteY6" fmla="*/ 886020 h 896813"/>
                <a:gd name="connsiteX7" fmla="*/ 211523 w 619785"/>
                <a:gd name="connsiteY7" fmla="*/ 882000 h 896813"/>
                <a:gd name="connsiteX8" fmla="*/ 85511 w 619785"/>
                <a:gd name="connsiteY8" fmla="*/ 817454 h 896813"/>
                <a:gd name="connsiteX9" fmla="*/ 77649 w 619785"/>
                <a:gd name="connsiteY9" fmla="*/ 805891 h 896813"/>
                <a:gd name="connsiteX10" fmla="*/ 36158 w 619785"/>
                <a:gd name="connsiteY10" fmla="*/ 767596 h 896813"/>
                <a:gd name="connsiteX11" fmla="*/ 5831 w 619785"/>
                <a:gd name="connsiteY11" fmla="*/ 650612 h 896813"/>
                <a:gd name="connsiteX12" fmla="*/ 109282 w 619785"/>
                <a:gd name="connsiteY12" fmla="*/ 588139 h 896813"/>
                <a:gd name="connsiteX13" fmla="*/ 156345 w 619785"/>
                <a:gd name="connsiteY13" fmla="*/ 589481 h 896813"/>
                <a:gd name="connsiteX14" fmla="*/ 159069 w 619785"/>
                <a:gd name="connsiteY14" fmla="*/ 587005 h 896813"/>
                <a:gd name="connsiteX15" fmla="*/ 244190 w 619785"/>
                <a:gd name="connsiteY15" fmla="*/ 553480 h 896813"/>
                <a:gd name="connsiteX16" fmla="*/ 438036 w 619785"/>
                <a:gd name="connsiteY16" fmla="*/ 8 h 896813"/>
                <a:gd name="connsiteX0" fmla="*/ 438036 w 619785"/>
                <a:gd name="connsiteY0" fmla="*/ 8 h 886020"/>
                <a:gd name="connsiteX1" fmla="*/ 619785 w 619785"/>
                <a:gd name="connsiteY1" fmla="*/ 95396 h 886020"/>
                <a:gd name="connsiteX2" fmla="*/ 410063 w 619785"/>
                <a:gd name="connsiteY2" fmla="*/ 626290 h 886020"/>
                <a:gd name="connsiteX3" fmla="*/ 415239 w 619785"/>
                <a:gd name="connsiteY3" fmla="*/ 678815 h 886020"/>
                <a:gd name="connsiteX4" fmla="*/ 415929 w 619785"/>
                <a:gd name="connsiteY4" fmla="*/ 704673 h 886020"/>
                <a:gd name="connsiteX5" fmla="*/ 237238 w 619785"/>
                <a:gd name="connsiteY5" fmla="*/ 886020 h 886020"/>
                <a:gd name="connsiteX6" fmla="*/ 211523 w 619785"/>
                <a:gd name="connsiteY6" fmla="*/ 882000 h 886020"/>
                <a:gd name="connsiteX7" fmla="*/ 85511 w 619785"/>
                <a:gd name="connsiteY7" fmla="*/ 817454 h 886020"/>
                <a:gd name="connsiteX8" fmla="*/ 77649 w 619785"/>
                <a:gd name="connsiteY8" fmla="*/ 805891 h 886020"/>
                <a:gd name="connsiteX9" fmla="*/ 36158 w 619785"/>
                <a:gd name="connsiteY9" fmla="*/ 767596 h 886020"/>
                <a:gd name="connsiteX10" fmla="*/ 5831 w 619785"/>
                <a:gd name="connsiteY10" fmla="*/ 650612 h 886020"/>
                <a:gd name="connsiteX11" fmla="*/ 109282 w 619785"/>
                <a:gd name="connsiteY11" fmla="*/ 588139 h 886020"/>
                <a:gd name="connsiteX12" fmla="*/ 156345 w 619785"/>
                <a:gd name="connsiteY12" fmla="*/ 589481 h 886020"/>
                <a:gd name="connsiteX13" fmla="*/ 159069 w 619785"/>
                <a:gd name="connsiteY13" fmla="*/ 587005 h 886020"/>
                <a:gd name="connsiteX14" fmla="*/ 244190 w 619785"/>
                <a:gd name="connsiteY14" fmla="*/ 553480 h 886020"/>
                <a:gd name="connsiteX15" fmla="*/ 438036 w 619785"/>
                <a:gd name="connsiteY15" fmla="*/ 8 h 886020"/>
                <a:gd name="connsiteX0" fmla="*/ 438036 w 619785"/>
                <a:gd name="connsiteY0" fmla="*/ 8 h 886020"/>
                <a:gd name="connsiteX1" fmla="*/ 619785 w 619785"/>
                <a:gd name="connsiteY1" fmla="*/ 95396 h 886020"/>
                <a:gd name="connsiteX2" fmla="*/ 410063 w 619785"/>
                <a:gd name="connsiteY2" fmla="*/ 626290 h 886020"/>
                <a:gd name="connsiteX3" fmla="*/ 415239 w 619785"/>
                <a:gd name="connsiteY3" fmla="*/ 678815 h 886020"/>
                <a:gd name="connsiteX4" fmla="*/ 237238 w 619785"/>
                <a:gd name="connsiteY4" fmla="*/ 886020 h 886020"/>
                <a:gd name="connsiteX5" fmla="*/ 211523 w 619785"/>
                <a:gd name="connsiteY5" fmla="*/ 882000 h 886020"/>
                <a:gd name="connsiteX6" fmla="*/ 85511 w 619785"/>
                <a:gd name="connsiteY6" fmla="*/ 817454 h 886020"/>
                <a:gd name="connsiteX7" fmla="*/ 77649 w 619785"/>
                <a:gd name="connsiteY7" fmla="*/ 805891 h 886020"/>
                <a:gd name="connsiteX8" fmla="*/ 36158 w 619785"/>
                <a:gd name="connsiteY8" fmla="*/ 767596 h 886020"/>
                <a:gd name="connsiteX9" fmla="*/ 5831 w 619785"/>
                <a:gd name="connsiteY9" fmla="*/ 650612 h 886020"/>
                <a:gd name="connsiteX10" fmla="*/ 109282 w 619785"/>
                <a:gd name="connsiteY10" fmla="*/ 588139 h 886020"/>
                <a:gd name="connsiteX11" fmla="*/ 156345 w 619785"/>
                <a:gd name="connsiteY11" fmla="*/ 589481 h 886020"/>
                <a:gd name="connsiteX12" fmla="*/ 159069 w 619785"/>
                <a:gd name="connsiteY12" fmla="*/ 587005 h 886020"/>
                <a:gd name="connsiteX13" fmla="*/ 244190 w 619785"/>
                <a:gd name="connsiteY13" fmla="*/ 553480 h 886020"/>
                <a:gd name="connsiteX14" fmla="*/ 438036 w 619785"/>
                <a:gd name="connsiteY14" fmla="*/ 8 h 886020"/>
                <a:gd name="connsiteX0" fmla="*/ 438036 w 619785"/>
                <a:gd name="connsiteY0" fmla="*/ 8 h 886020"/>
                <a:gd name="connsiteX1" fmla="*/ 619785 w 619785"/>
                <a:gd name="connsiteY1" fmla="*/ 95396 h 886020"/>
                <a:gd name="connsiteX2" fmla="*/ 410063 w 619785"/>
                <a:gd name="connsiteY2" fmla="*/ 626290 h 886020"/>
                <a:gd name="connsiteX3" fmla="*/ 237238 w 619785"/>
                <a:gd name="connsiteY3" fmla="*/ 886020 h 886020"/>
                <a:gd name="connsiteX4" fmla="*/ 211523 w 619785"/>
                <a:gd name="connsiteY4" fmla="*/ 882000 h 886020"/>
                <a:gd name="connsiteX5" fmla="*/ 85511 w 619785"/>
                <a:gd name="connsiteY5" fmla="*/ 817454 h 886020"/>
                <a:gd name="connsiteX6" fmla="*/ 77649 w 619785"/>
                <a:gd name="connsiteY6" fmla="*/ 805891 h 886020"/>
                <a:gd name="connsiteX7" fmla="*/ 36158 w 619785"/>
                <a:gd name="connsiteY7" fmla="*/ 767596 h 886020"/>
                <a:gd name="connsiteX8" fmla="*/ 5831 w 619785"/>
                <a:gd name="connsiteY8" fmla="*/ 650612 h 886020"/>
                <a:gd name="connsiteX9" fmla="*/ 109282 w 619785"/>
                <a:gd name="connsiteY9" fmla="*/ 588139 h 886020"/>
                <a:gd name="connsiteX10" fmla="*/ 156345 w 619785"/>
                <a:gd name="connsiteY10" fmla="*/ 589481 h 886020"/>
                <a:gd name="connsiteX11" fmla="*/ 159069 w 619785"/>
                <a:gd name="connsiteY11" fmla="*/ 587005 h 886020"/>
                <a:gd name="connsiteX12" fmla="*/ 244190 w 619785"/>
                <a:gd name="connsiteY12" fmla="*/ 553480 h 886020"/>
                <a:gd name="connsiteX13" fmla="*/ 438036 w 619785"/>
                <a:gd name="connsiteY13" fmla="*/ 8 h 886020"/>
                <a:gd name="connsiteX0" fmla="*/ 438036 w 619785"/>
                <a:gd name="connsiteY0" fmla="*/ 8 h 886020"/>
                <a:gd name="connsiteX1" fmla="*/ 619785 w 619785"/>
                <a:gd name="connsiteY1" fmla="*/ 95396 h 886020"/>
                <a:gd name="connsiteX2" fmla="*/ 410063 w 619785"/>
                <a:gd name="connsiteY2" fmla="*/ 626290 h 886020"/>
                <a:gd name="connsiteX3" fmla="*/ 237238 w 619785"/>
                <a:gd name="connsiteY3" fmla="*/ 886020 h 886020"/>
                <a:gd name="connsiteX4" fmla="*/ 211523 w 619785"/>
                <a:gd name="connsiteY4" fmla="*/ 882000 h 886020"/>
                <a:gd name="connsiteX5" fmla="*/ 85511 w 619785"/>
                <a:gd name="connsiteY5" fmla="*/ 817454 h 886020"/>
                <a:gd name="connsiteX6" fmla="*/ 77649 w 619785"/>
                <a:gd name="connsiteY6" fmla="*/ 805891 h 886020"/>
                <a:gd name="connsiteX7" fmla="*/ 36158 w 619785"/>
                <a:gd name="connsiteY7" fmla="*/ 767596 h 886020"/>
                <a:gd name="connsiteX8" fmla="*/ 5831 w 619785"/>
                <a:gd name="connsiteY8" fmla="*/ 650612 h 886020"/>
                <a:gd name="connsiteX9" fmla="*/ 109282 w 619785"/>
                <a:gd name="connsiteY9" fmla="*/ 588139 h 886020"/>
                <a:gd name="connsiteX10" fmla="*/ 156345 w 619785"/>
                <a:gd name="connsiteY10" fmla="*/ 589481 h 886020"/>
                <a:gd name="connsiteX11" fmla="*/ 159069 w 619785"/>
                <a:gd name="connsiteY11" fmla="*/ 587005 h 886020"/>
                <a:gd name="connsiteX12" fmla="*/ 244190 w 619785"/>
                <a:gd name="connsiteY12" fmla="*/ 553480 h 886020"/>
                <a:gd name="connsiteX13" fmla="*/ 438036 w 619785"/>
                <a:gd name="connsiteY13" fmla="*/ 8 h 886020"/>
                <a:gd name="connsiteX0" fmla="*/ 438036 w 619785"/>
                <a:gd name="connsiteY0" fmla="*/ 8 h 882000"/>
                <a:gd name="connsiteX1" fmla="*/ 619785 w 619785"/>
                <a:gd name="connsiteY1" fmla="*/ 95396 h 882000"/>
                <a:gd name="connsiteX2" fmla="*/ 410063 w 619785"/>
                <a:gd name="connsiteY2" fmla="*/ 626290 h 882000"/>
                <a:gd name="connsiteX3" fmla="*/ 211523 w 619785"/>
                <a:gd name="connsiteY3" fmla="*/ 882000 h 882000"/>
                <a:gd name="connsiteX4" fmla="*/ 85511 w 619785"/>
                <a:gd name="connsiteY4" fmla="*/ 817454 h 882000"/>
                <a:gd name="connsiteX5" fmla="*/ 77649 w 619785"/>
                <a:gd name="connsiteY5" fmla="*/ 805891 h 882000"/>
                <a:gd name="connsiteX6" fmla="*/ 36158 w 619785"/>
                <a:gd name="connsiteY6" fmla="*/ 767596 h 882000"/>
                <a:gd name="connsiteX7" fmla="*/ 5831 w 619785"/>
                <a:gd name="connsiteY7" fmla="*/ 650612 h 882000"/>
                <a:gd name="connsiteX8" fmla="*/ 109282 w 619785"/>
                <a:gd name="connsiteY8" fmla="*/ 588139 h 882000"/>
                <a:gd name="connsiteX9" fmla="*/ 156345 w 619785"/>
                <a:gd name="connsiteY9" fmla="*/ 589481 h 882000"/>
                <a:gd name="connsiteX10" fmla="*/ 159069 w 619785"/>
                <a:gd name="connsiteY10" fmla="*/ 587005 h 882000"/>
                <a:gd name="connsiteX11" fmla="*/ 244190 w 619785"/>
                <a:gd name="connsiteY11" fmla="*/ 553480 h 882000"/>
                <a:gd name="connsiteX12" fmla="*/ 438036 w 619785"/>
                <a:gd name="connsiteY12" fmla="*/ 8 h 882000"/>
                <a:gd name="connsiteX0" fmla="*/ 438036 w 619785"/>
                <a:gd name="connsiteY0" fmla="*/ 8 h 884939"/>
                <a:gd name="connsiteX1" fmla="*/ 619785 w 619785"/>
                <a:gd name="connsiteY1" fmla="*/ 95396 h 884939"/>
                <a:gd name="connsiteX2" fmla="*/ 410063 w 619785"/>
                <a:gd name="connsiteY2" fmla="*/ 626290 h 884939"/>
                <a:gd name="connsiteX3" fmla="*/ 211523 w 619785"/>
                <a:gd name="connsiteY3" fmla="*/ 882000 h 884939"/>
                <a:gd name="connsiteX4" fmla="*/ 85511 w 619785"/>
                <a:gd name="connsiteY4" fmla="*/ 817454 h 884939"/>
                <a:gd name="connsiteX5" fmla="*/ 77649 w 619785"/>
                <a:gd name="connsiteY5" fmla="*/ 805891 h 884939"/>
                <a:gd name="connsiteX6" fmla="*/ 36158 w 619785"/>
                <a:gd name="connsiteY6" fmla="*/ 767596 h 884939"/>
                <a:gd name="connsiteX7" fmla="*/ 5831 w 619785"/>
                <a:gd name="connsiteY7" fmla="*/ 650612 h 884939"/>
                <a:gd name="connsiteX8" fmla="*/ 109282 w 619785"/>
                <a:gd name="connsiteY8" fmla="*/ 588139 h 884939"/>
                <a:gd name="connsiteX9" fmla="*/ 156345 w 619785"/>
                <a:gd name="connsiteY9" fmla="*/ 589481 h 884939"/>
                <a:gd name="connsiteX10" fmla="*/ 159069 w 619785"/>
                <a:gd name="connsiteY10" fmla="*/ 587005 h 884939"/>
                <a:gd name="connsiteX11" fmla="*/ 244190 w 619785"/>
                <a:gd name="connsiteY11" fmla="*/ 553480 h 884939"/>
                <a:gd name="connsiteX12" fmla="*/ 438036 w 619785"/>
                <a:gd name="connsiteY12" fmla="*/ 8 h 884939"/>
                <a:gd name="connsiteX0" fmla="*/ 438036 w 619785"/>
                <a:gd name="connsiteY0" fmla="*/ 8 h 884939"/>
                <a:gd name="connsiteX1" fmla="*/ 619785 w 619785"/>
                <a:gd name="connsiteY1" fmla="*/ 95396 h 884939"/>
                <a:gd name="connsiteX2" fmla="*/ 410063 w 619785"/>
                <a:gd name="connsiteY2" fmla="*/ 626290 h 884939"/>
                <a:gd name="connsiteX3" fmla="*/ 211523 w 619785"/>
                <a:gd name="connsiteY3" fmla="*/ 882000 h 884939"/>
                <a:gd name="connsiteX4" fmla="*/ 85511 w 619785"/>
                <a:gd name="connsiteY4" fmla="*/ 817454 h 884939"/>
                <a:gd name="connsiteX5" fmla="*/ 36158 w 619785"/>
                <a:gd name="connsiteY5" fmla="*/ 767596 h 884939"/>
                <a:gd name="connsiteX6" fmla="*/ 5831 w 619785"/>
                <a:gd name="connsiteY6" fmla="*/ 650612 h 884939"/>
                <a:gd name="connsiteX7" fmla="*/ 109282 w 619785"/>
                <a:gd name="connsiteY7" fmla="*/ 588139 h 884939"/>
                <a:gd name="connsiteX8" fmla="*/ 156345 w 619785"/>
                <a:gd name="connsiteY8" fmla="*/ 589481 h 884939"/>
                <a:gd name="connsiteX9" fmla="*/ 159069 w 619785"/>
                <a:gd name="connsiteY9" fmla="*/ 587005 h 884939"/>
                <a:gd name="connsiteX10" fmla="*/ 244190 w 619785"/>
                <a:gd name="connsiteY10" fmla="*/ 553480 h 884939"/>
                <a:gd name="connsiteX11" fmla="*/ 438036 w 619785"/>
                <a:gd name="connsiteY11" fmla="*/ 8 h 884939"/>
                <a:gd name="connsiteX0" fmla="*/ 438435 w 620184"/>
                <a:gd name="connsiteY0" fmla="*/ 8 h 885565"/>
                <a:gd name="connsiteX1" fmla="*/ 620184 w 620184"/>
                <a:gd name="connsiteY1" fmla="*/ 95396 h 885565"/>
                <a:gd name="connsiteX2" fmla="*/ 410462 w 620184"/>
                <a:gd name="connsiteY2" fmla="*/ 626290 h 885565"/>
                <a:gd name="connsiteX3" fmla="*/ 211922 w 620184"/>
                <a:gd name="connsiteY3" fmla="*/ 882000 h 885565"/>
                <a:gd name="connsiteX4" fmla="*/ 36557 w 620184"/>
                <a:gd name="connsiteY4" fmla="*/ 767596 h 885565"/>
                <a:gd name="connsiteX5" fmla="*/ 6230 w 620184"/>
                <a:gd name="connsiteY5" fmla="*/ 650612 h 885565"/>
                <a:gd name="connsiteX6" fmla="*/ 109681 w 620184"/>
                <a:gd name="connsiteY6" fmla="*/ 588139 h 885565"/>
                <a:gd name="connsiteX7" fmla="*/ 156744 w 620184"/>
                <a:gd name="connsiteY7" fmla="*/ 589481 h 885565"/>
                <a:gd name="connsiteX8" fmla="*/ 159468 w 620184"/>
                <a:gd name="connsiteY8" fmla="*/ 587005 h 885565"/>
                <a:gd name="connsiteX9" fmla="*/ 244589 w 620184"/>
                <a:gd name="connsiteY9" fmla="*/ 553480 h 885565"/>
                <a:gd name="connsiteX10" fmla="*/ 438435 w 620184"/>
                <a:gd name="connsiteY10" fmla="*/ 8 h 885565"/>
                <a:gd name="connsiteX0" fmla="*/ 438435 w 620184"/>
                <a:gd name="connsiteY0" fmla="*/ 0 h 885557"/>
                <a:gd name="connsiteX1" fmla="*/ 620184 w 620184"/>
                <a:gd name="connsiteY1" fmla="*/ 95388 h 885557"/>
                <a:gd name="connsiteX2" fmla="*/ 410462 w 620184"/>
                <a:gd name="connsiteY2" fmla="*/ 626282 h 885557"/>
                <a:gd name="connsiteX3" fmla="*/ 211922 w 620184"/>
                <a:gd name="connsiteY3" fmla="*/ 881992 h 885557"/>
                <a:gd name="connsiteX4" fmla="*/ 36557 w 620184"/>
                <a:gd name="connsiteY4" fmla="*/ 767588 h 885557"/>
                <a:gd name="connsiteX5" fmla="*/ 6230 w 620184"/>
                <a:gd name="connsiteY5" fmla="*/ 650604 h 885557"/>
                <a:gd name="connsiteX6" fmla="*/ 109681 w 620184"/>
                <a:gd name="connsiteY6" fmla="*/ 588131 h 885557"/>
                <a:gd name="connsiteX7" fmla="*/ 156744 w 620184"/>
                <a:gd name="connsiteY7" fmla="*/ 589473 h 885557"/>
                <a:gd name="connsiteX8" fmla="*/ 159468 w 620184"/>
                <a:gd name="connsiteY8" fmla="*/ 586997 h 885557"/>
                <a:gd name="connsiteX9" fmla="*/ 438435 w 620184"/>
                <a:gd name="connsiteY9" fmla="*/ 0 h 885557"/>
                <a:gd name="connsiteX0" fmla="*/ 438435 w 620184"/>
                <a:gd name="connsiteY0" fmla="*/ 0 h 885557"/>
                <a:gd name="connsiteX1" fmla="*/ 620184 w 620184"/>
                <a:gd name="connsiteY1" fmla="*/ 95388 h 885557"/>
                <a:gd name="connsiteX2" fmla="*/ 410462 w 620184"/>
                <a:gd name="connsiteY2" fmla="*/ 626282 h 885557"/>
                <a:gd name="connsiteX3" fmla="*/ 211922 w 620184"/>
                <a:gd name="connsiteY3" fmla="*/ 881992 h 885557"/>
                <a:gd name="connsiteX4" fmla="*/ 36557 w 620184"/>
                <a:gd name="connsiteY4" fmla="*/ 767588 h 885557"/>
                <a:gd name="connsiteX5" fmla="*/ 6230 w 620184"/>
                <a:gd name="connsiteY5" fmla="*/ 650604 h 885557"/>
                <a:gd name="connsiteX6" fmla="*/ 109681 w 620184"/>
                <a:gd name="connsiteY6" fmla="*/ 588131 h 885557"/>
                <a:gd name="connsiteX7" fmla="*/ 156744 w 620184"/>
                <a:gd name="connsiteY7" fmla="*/ 589473 h 885557"/>
                <a:gd name="connsiteX8" fmla="*/ 205202 w 620184"/>
                <a:gd name="connsiteY8" fmla="*/ 644034 h 885557"/>
                <a:gd name="connsiteX9" fmla="*/ 438435 w 620184"/>
                <a:gd name="connsiteY9" fmla="*/ 0 h 885557"/>
                <a:gd name="connsiteX0" fmla="*/ 438435 w 620184"/>
                <a:gd name="connsiteY0" fmla="*/ 0 h 885557"/>
                <a:gd name="connsiteX1" fmla="*/ 620184 w 620184"/>
                <a:gd name="connsiteY1" fmla="*/ 95388 h 885557"/>
                <a:gd name="connsiteX2" fmla="*/ 410462 w 620184"/>
                <a:gd name="connsiteY2" fmla="*/ 626282 h 885557"/>
                <a:gd name="connsiteX3" fmla="*/ 211922 w 620184"/>
                <a:gd name="connsiteY3" fmla="*/ 881992 h 885557"/>
                <a:gd name="connsiteX4" fmla="*/ 36557 w 620184"/>
                <a:gd name="connsiteY4" fmla="*/ 767588 h 885557"/>
                <a:gd name="connsiteX5" fmla="*/ 6230 w 620184"/>
                <a:gd name="connsiteY5" fmla="*/ 650604 h 885557"/>
                <a:gd name="connsiteX6" fmla="*/ 109681 w 620184"/>
                <a:gd name="connsiteY6" fmla="*/ 588131 h 885557"/>
                <a:gd name="connsiteX7" fmla="*/ 205202 w 620184"/>
                <a:gd name="connsiteY7" fmla="*/ 644034 h 885557"/>
                <a:gd name="connsiteX8" fmla="*/ 438435 w 620184"/>
                <a:gd name="connsiteY8" fmla="*/ 0 h 885557"/>
                <a:gd name="connsiteX0" fmla="*/ 436312 w 618061"/>
                <a:gd name="connsiteY0" fmla="*/ 0 h 885557"/>
                <a:gd name="connsiteX1" fmla="*/ 618061 w 618061"/>
                <a:gd name="connsiteY1" fmla="*/ 95388 h 885557"/>
                <a:gd name="connsiteX2" fmla="*/ 408339 w 618061"/>
                <a:gd name="connsiteY2" fmla="*/ 626282 h 885557"/>
                <a:gd name="connsiteX3" fmla="*/ 209799 w 618061"/>
                <a:gd name="connsiteY3" fmla="*/ 881992 h 885557"/>
                <a:gd name="connsiteX4" fmla="*/ 34434 w 618061"/>
                <a:gd name="connsiteY4" fmla="*/ 767588 h 885557"/>
                <a:gd name="connsiteX5" fmla="*/ 4107 w 618061"/>
                <a:gd name="connsiteY5" fmla="*/ 650604 h 885557"/>
                <a:gd name="connsiteX6" fmla="*/ 90964 w 618061"/>
                <a:gd name="connsiteY6" fmla="*/ 618818 h 885557"/>
                <a:gd name="connsiteX7" fmla="*/ 203079 w 618061"/>
                <a:gd name="connsiteY7" fmla="*/ 644034 h 885557"/>
                <a:gd name="connsiteX8" fmla="*/ 436312 w 618061"/>
                <a:gd name="connsiteY8" fmla="*/ 0 h 885557"/>
                <a:gd name="connsiteX0" fmla="*/ 436312 w 618061"/>
                <a:gd name="connsiteY0" fmla="*/ 0 h 885557"/>
                <a:gd name="connsiteX1" fmla="*/ 618061 w 618061"/>
                <a:gd name="connsiteY1" fmla="*/ 95388 h 885557"/>
                <a:gd name="connsiteX2" fmla="*/ 408339 w 618061"/>
                <a:gd name="connsiteY2" fmla="*/ 626282 h 885557"/>
                <a:gd name="connsiteX3" fmla="*/ 209799 w 618061"/>
                <a:gd name="connsiteY3" fmla="*/ 881992 h 885557"/>
                <a:gd name="connsiteX4" fmla="*/ 34434 w 618061"/>
                <a:gd name="connsiteY4" fmla="*/ 767588 h 885557"/>
                <a:gd name="connsiteX5" fmla="*/ 4107 w 618061"/>
                <a:gd name="connsiteY5" fmla="*/ 650604 h 885557"/>
                <a:gd name="connsiteX6" fmla="*/ 90964 w 618061"/>
                <a:gd name="connsiteY6" fmla="*/ 618818 h 885557"/>
                <a:gd name="connsiteX7" fmla="*/ 195718 w 618061"/>
                <a:gd name="connsiteY7" fmla="*/ 697476 h 885557"/>
                <a:gd name="connsiteX8" fmla="*/ 436312 w 618061"/>
                <a:gd name="connsiteY8" fmla="*/ 0 h 88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8061" h="885557">
                  <a:moveTo>
                    <a:pt x="436312" y="0"/>
                  </a:moveTo>
                  <a:lnTo>
                    <a:pt x="618061" y="95388"/>
                  </a:lnTo>
                  <a:cubicBezTo>
                    <a:pt x="613529" y="216523"/>
                    <a:pt x="459347" y="497396"/>
                    <a:pt x="408339" y="626282"/>
                  </a:cubicBezTo>
                  <a:cubicBezTo>
                    <a:pt x="340295" y="757383"/>
                    <a:pt x="300247" y="907917"/>
                    <a:pt x="209799" y="881992"/>
                  </a:cubicBezTo>
                  <a:cubicBezTo>
                    <a:pt x="147482" y="905543"/>
                    <a:pt x="68716" y="806153"/>
                    <a:pt x="34434" y="767588"/>
                  </a:cubicBezTo>
                  <a:cubicBezTo>
                    <a:pt x="152" y="729023"/>
                    <a:pt x="-5315" y="675399"/>
                    <a:pt x="4107" y="650604"/>
                  </a:cubicBezTo>
                  <a:cubicBezTo>
                    <a:pt x="13529" y="625809"/>
                    <a:pt x="40279" y="624942"/>
                    <a:pt x="90964" y="618818"/>
                  </a:cubicBezTo>
                  <a:lnTo>
                    <a:pt x="195718" y="697476"/>
                  </a:lnTo>
                  <a:cubicBezTo>
                    <a:pt x="242666" y="599231"/>
                    <a:pt x="359526" y="81935"/>
                    <a:pt x="436312" y="0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grpSp>
          <p:nvGrpSpPr>
            <p:cNvPr id="340" name="Csoportba foglalás 339"/>
            <p:cNvGrpSpPr/>
            <p:nvPr/>
          </p:nvGrpSpPr>
          <p:grpSpPr>
            <a:xfrm>
              <a:off x="4118889" y="4795394"/>
              <a:ext cx="1576928" cy="1412406"/>
              <a:chOff x="4118889" y="4795394"/>
              <a:chExt cx="1576928" cy="1412406"/>
            </a:xfrm>
          </p:grpSpPr>
          <p:sp>
            <p:nvSpPr>
              <p:cNvPr id="358" name="Szabadkézi sokszög 357"/>
              <p:cNvSpPr>
                <a:spLocks noChangeAspect="1"/>
              </p:cNvSpPr>
              <p:nvPr/>
            </p:nvSpPr>
            <p:spPr>
              <a:xfrm rot="16200000">
                <a:off x="4650844" y="5162828"/>
                <a:ext cx="521771" cy="1568174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359" name="Szabadkézi sokszög 358"/>
              <p:cNvSpPr>
                <a:spLocks noChangeAspect="1"/>
              </p:cNvSpPr>
              <p:nvPr/>
            </p:nvSpPr>
            <p:spPr>
              <a:xfrm rot="16200000">
                <a:off x="4650844" y="4924350"/>
                <a:ext cx="521770" cy="1568174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FBF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360" name="Szabadkézi sokszög 359"/>
              <p:cNvSpPr>
                <a:spLocks noChangeAspect="1"/>
              </p:cNvSpPr>
              <p:nvPr/>
            </p:nvSpPr>
            <p:spPr>
              <a:xfrm rot="16200000">
                <a:off x="4650844" y="4631096"/>
                <a:ext cx="521770" cy="1568174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FE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361" name="Szabadkézi sokszög 360"/>
              <p:cNvSpPr>
                <a:spLocks noChangeAspect="1"/>
              </p:cNvSpPr>
              <p:nvPr/>
            </p:nvSpPr>
            <p:spPr>
              <a:xfrm rot="16200000">
                <a:off x="4642091" y="4272192"/>
                <a:ext cx="521770" cy="1568174"/>
              </a:xfrm>
              <a:custGeom>
                <a:avLst/>
                <a:gdLst>
                  <a:gd name="connsiteX0" fmla="*/ 1308046 w 3656164"/>
                  <a:gd name="connsiteY0" fmla="*/ 2160000 h 2160000"/>
                  <a:gd name="connsiteX1" fmla="*/ 1308046 w 3656164"/>
                  <a:gd name="connsiteY1" fmla="*/ 0 h 2160000"/>
                  <a:gd name="connsiteX2" fmla="*/ 3656164 w 3656164"/>
                  <a:gd name="connsiteY2" fmla="*/ 0 h 2160000"/>
                  <a:gd name="connsiteX3" fmla="*/ 3656164 w 3656164"/>
                  <a:gd name="connsiteY3" fmla="*/ 2160000 h 2160000"/>
                  <a:gd name="connsiteX4" fmla="*/ 0 w 3656164"/>
                  <a:gd name="connsiteY4" fmla="*/ 1296432 h 2160000"/>
                  <a:gd name="connsiteX5" fmla="*/ 0 w 3656164"/>
                  <a:gd name="connsiteY5" fmla="*/ 863568 h 2160000"/>
                  <a:gd name="connsiteX6" fmla="*/ 761165 w 3656164"/>
                  <a:gd name="connsiteY6" fmla="*/ 0 h 2160000"/>
                  <a:gd name="connsiteX7" fmla="*/ 1296758 w 3656164"/>
                  <a:gd name="connsiteY7" fmla="*/ 0 h 2160000"/>
                  <a:gd name="connsiteX8" fmla="*/ 1303687 w 3656164"/>
                  <a:gd name="connsiteY8" fmla="*/ 51502 h 2160000"/>
                  <a:gd name="connsiteX9" fmla="*/ 1307616 w 3656164"/>
                  <a:gd name="connsiteY9" fmla="*/ 139796 h 2160000"/>
                  <a:gd name="connsiteX10" fmla="*/ 1307616 w 3656164"/>
                  <a:gd name="connsiteY10" fmla="*/ 2020205 h 2160000"/>
                  <a:gd name="connsiteX11" fmla="*/ 1303687 w 3656164"/>
                  <a:gd name="connsiteY11" fmla="*/ 2108499 h 2160000"/>
                  <a:gd name="connsiteX12" fmla="*/ 1296758 w 3656164"/>
                  <a:gd name="connsiteY12" fmla="*/ 2160000 h 2160000"/>
                  <a:gd name="connsiteX13" fmla="*/ 761165 w 3656164"/>
                  <a:gd name="connsiteY13" fmla="*/ 2160000 h 2160000"/>
                  <a:gd name="connsiteX14" fmla="*/ 0 w 3656164"/>
                  <a:gd name="connsiteY14" fmla="*/ 1296432 h 216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56164" h="2160000">
                    <a:moveTo>
                      <a:pt x="1308046" y="2160000"/>
                    </a:moveTo>
                    <a:lnTo>
                      <a:pt x="1308046" y="0"/>
                    </a:lnTo>
                    <a:lnTo>
                      <a:pt x="3656164" y="0"/>
                    </a:lnTo>
                    <a:lnTo>
                      <a:pt x="3656164" y="2160000"/>
                    </a:lnTo>
                    <a:close/>
                    <a:moveTo>
                      <a:pt x="0" y="1296432"/>
                    </a:moveTo>
                    <a:lnTo>
                      <a:pt x="0" y="863568"/>
                    </a:lnTo>
                    <a:cubicBezTo>
                      <a:pt x="0" y="386633"/>
                      <a:pt x="340786" y="0"/>
                      <a:pt x="761165" y="0"/>
                    </a:cubicBezTo>
                    <a:lnTo>
                      <a:pt x="1296758" y="0"/>
                    </a:lnTo>
                    <a:lnTo>
                      <a:pt x="1303687" y="51502"/>
                    </a:lnTo>
                    <a:cubicBezTo>
                      <a:pt x="1306285" y="80532"/>
                      <a:pt x="1307616" y="109987"/>
                      <a:pt x="1307616" y="139796"/>
                    </a:cubicBezTo>
                    <a:lnTo>
                      <a:pt x="1307616" y="2020205"/>
                    </a:lnTo>
                    <a:cubicBezTo>
                      <a:pt x="1307616" y="2050014"/>
                      <a:pt x="1306285" y="2079469"/>
                      <a:pt x="1303687" y="2108499"/>
                    </a:cubicBezTo>
                    <a:lnTo>
                      <a:pt x="1296758" y="2160000"/>
                    </a:lnTo>
                    <a:lnTo>
                      <a:pt x="761165" y="2160000"/>
                    </a:lnTo>
                    <a:cubicBezTo>
                      <a:pt x="340786" y="2160000"/>
                      <a:pt x="0" y="1773367"/>
                      <a:pt x="0" y="1296432"/>
                    </a:cubicBezTo>
                    <a:close/>
                  </a:path>
                </a:pathLst>
              </a:custGeom>
              <a:solidFill>
                <a:srgbClr val="FFE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341" name="Csoportba foglalás 340"/>
            <p:cNvGrpSpPr/>
            <p:nvPr/>
          </p:nvGrpSpPr>
          <p:grpSpPr>
            <a:xfrm flipH="1">
              <a:off x="4768203" y="1445261"/>
              <a:ext cx="262756" cy="48554"/>
              <a:chOff x="3656613" y="3545963"/>
              <a:chExt cx="1971677" cy="894493"/>
            </a:xfrm>
          </p:grpSpPr>
          <p:sp>
            <p:nvSpPr>
              <p:cNvPr id="356" name="Háromszög 18"/>
              <p:cNvSpPr/>
              <p:nvPr/>
            </p:nvSpPr>
            <p:spPr>
              <a:xfrm flipH="1">
                <a:off x="3656613" y="3545963"/>
                <a:ext cx="1009290" cy="894493"/>
              </a:xfrm>
              <a:custGeom>
                <a:avLst/>
                <a:gdLst>
                  <a:gd name="connsiteX0" fmla="*/ 0 w 2975353"/>
                  <a:gd name="connsiteY0" fmla="*/ 3062762 h 3062762"/>
                  <a:gd name="connsiteX1" fmla="*/ 780108 w 2975353"/>
                  <a:gd name="connsiteY1" fmla="*/ 0 h 3062762"/>
                  <a:gd name="connsiteX2" fmla="*/ 2975353 w 2975353"/>
                  <a:gd name="connsiteY2" fmla="*/ 3062762 h 3062762"/>
                  <a:gd name="connsiteX3" fmla="*/ 0 w 2975353"/>
                  <a:gd name="connsiteY3" fmla="*/ 3062762 h 3062762"/>
                  <a:gd name="connsiteX0" fmla="*/ 0 w 2975353"/>
                  <a:gd name="connsiteY0" fmla="*/ 3062762 h 3062762"/>
                  <a:gd name="connsiteX1" fmla="*/ 780108 w 2975353"/>
                  <a:gd name="connsiteY1" fmla="*/ 0 h 3062762"/>
                  <a:gd name="connsiteX2" fmla="*/ 2975353 w 2975353"/>
                  <a:gd name="connsiteY2" fmla="*/ 3062762 h 3062762"/>
                  <a:gd name="connsiteX3" fmla="*/ 0 w 2975353"/>
                  <a:gd name="connsiteY3" fmla="*/ 3062762 h 3062762"/>
                  <a:gd name="connsiteX0" fmla="*/ 0 w 2975353"/>
                  <a:gd name="connsiteY0" fmla="*/ 3062762 h 3062762"/>
                  <a:gd name="connsiteX1" fmla="*/ 780108 w 2975353"/>
                  <a:gd name="connsiteY1" fmla="*/ 0 h 3062762"/>
                  <a:gd name="connsiteX2" fmla="*/ 2975353 w 2975353"/>
                  <a:gd name="connsiteY2" fmla="*/ 3062762 h 3062762"/>
                  <a:gd name="connsiteX3" fmla="*/ 0 w 2975353"/>
                  <a:gd name="connsiteY3" fmla="*/ 3062762 h 3062762"/>
                  <a:gd name="connsiteX0" fmla="*/ 0 w 2975353"/>
                  <a:gd name="connsiteY0" fmla="*/ 3062762 h 3062762"/>
                  <a:gd name="connsiteX1" fmla="*/ 780108 w 2975353"/>
                  <a:gd name="connsiteY1" fmla="*/ 0 h 3062762"/>
                  <a:gd name="connsiteX2" fmla="*/ 2975353 w 2975353"/>
                  <a:gd name="connsiteY2" fmla="*/ 3062762 h 3062762"/>
                  <a:gd name="connsiteX3" fmla="*/ 0 w 2975353"/>
                  <a:gd name="connsiteY3" fmla="*/ 3062762 h 3062762"/>
                  <a:gd name="connsiteX0" fmla="*/ 0 w 2975353"/>
                  <a:gd name="connsiteY0" fmla="*/ 2842045 h 2842045"/>
                  <a:gd name="connsiteX1" fmla="*/ 780108 w 2975353"/>
                  <a:gd name="connsiteY1" fmla="*/ 0 h 2842045"/>
                  <a:gd name="connsiteX2" fmla="*/ 2975353 w 2975353"/>
                  <a:gd name="connsiteY2" fmla="*/ 2842045 h 2842045"/>
                  <a:gd name="connsiteX3" fmla="*/ 0 w 2975353"/>
                  <a:gd name="connsiteY3" fmla="*/ 2842045 h 2842045"/>
                  <a:gd name="connsiteX0" fmla="*/ 0 w 2975353"/>
                  <a:gd name="connsiteY0" fmla="*/ 2877008 h 2877008"/>
                  <a:gd name="connsiteX1" fmla="*/ 780108 w 2975353"/>
                  <a:gd name="connsiteY1" fmla="*/ 34963 h 2877008"/>
                  <a:gd name="connsiteX2" fmla="*/ 2975353 w 2975353"/>
                  <a:gd name="connsiteY2" fmla="*/ 2877008 h 2877008"/>
                  <a:gd name="connsiteX3" fmla="*/ 0 w 2975353"/>
                  <a:gd name="connsiteY3" fmla="*/ 2877008 h 2877008"/>
                  <a:gd name="connsiteX0" fmla="*/ 0 w 2975353"/>
                  <a:gd name="connsiteY0" fmla="*/ 2877008 h 2877008"/>
                  <a:gd name="connsiteX1" fmla="*/ 780108 w 2975353"/>
                  <a:gd name="connsiteY1" fmla="*/ 34963 h 2877008"/>
                  <a:gd name="connsiteX2" fmla="*/ 2975353 w 2975353"/>
                  <a:gd name="connsiteY2" fmla="*/ 2877008 h 2877008"/>
                  <a:gd name="connsiteX3" fmla="*/ 0 w 2975353"/>
                  <a:gd name="connsiteY3" fmla="*/ 2877008 h 2877008"/>
                  <a:gd name="connsiteX0" fmla="*/ 0 w 2975353"/>
                  <a:gd name="connsiteY0" fmla="*/ 2409575 h 2409575"/>
                  <a:gd name="connsiteX1" fmla="*/ 764342 w 2975353"/>
                  <a:gd name="connsiteY1" fmla="*/ 43427 h 2409575"/>
                  <a:gd name="connsiteX2" fmla="*/ 2975353 w 2975353"/>
                  <a:gd name="connsiteY2" fmla="*/ 2409575 h 2409575"/>
                  <a:gd name="connsiteX3" fmla="*/ 0 w 2975353"/>
                  <a:gd name="connsiteY3" fmla="*/ 2409575 h 2409575"/>
                  <a:gd name="connsiteX0" fmla="*/ 0 w 2975353"/>
                  <a:gd name="connsiteY0" fmla="*/ 2409575 h 2409575"/>
                  <a:gd name="connsiteX1" fmla="*/ 764342 w 2975353"/>
                  <a:gd name="connsiteY1" fmla="*/ 43427 h 2409575"/>
                  <a:gd name="connsiteX2" fmla="*/ 2975353 w 2975353"/>
                  <a:gd name="connsiteY2" fmla="*/ 2409575 h 2409575"/>
                  <a:gd name="connsiteX3" fmla="*/ 0 w 2975353"/>
                  <a:gd name="connsiteY3" fmla="*/ 2409575 h 2409575"/>
                  <a:gd name="connsiteX0" fmla="*/ 0 w 2975353"/>
                  <a:gd name="connsiteY0" fmla="*/ 2366149 h 2366149"/>
                  <a:gd name="connsiteX1" fmla="*/ 764342 w 2975353"/>
                  <a:gd name="connsiteY1" fmla="*/ 1 h 2366149"/>
                  <a:gd name="connsiteX2" fmla="*/ 2975353 w 2975353"/>
                  <a:gd name="connsiteY2" fmla="*/ 2366149 h 2366149"/>
                  <a:gd name="connsiteX3" fmla="*/ 0 w 2975353"/>
                  <a:gd name="connsiteY3" fmla="*/ 2366149 h 2366149"/>
                  <a:gd name="connsiteX0" fmla="*/ 0 w 2975353"/>
                  <a:gd name="connsiteY0" fmla="*/ 2366149 h 2366149"/>
                  <a:gd name="connsiteX1" fmla="*/ 764342 w 2975353"/>
                  <a:gd name="connsiteY1" fmla="*/ 1 h 2366149"/>
                  <a:gd name="connsiteX2" fmla="*/ 2975353 w 2975353"/>
                  <a:gd name="connsiteY2" fmla="*/ 2366149 h 2366149"/>
                  <a:gd name="connsiteX3" fmla="*/ 0 w 2975353"/>
                  <a:gd name="connsiteY3" fmla="*/ 2366149 h 2366149"/>
                  <a:gd name="connsiteX0" fmla="*/ 0 w 2975353"/>
                  <a:gd name="connsiteY0" fmla="*/ 2366499 h 2366499"/>
                  <a:gd name="connsiteX1" fmla="*/ 764342 w 2975353"/>
                  <a:gd name="connsiteY1" fmla="*/ 351 h 2366499"/>
                  <a:gd name="connsiteX2" fmla="*/ 2975353 w 2975353"/>
                  <a:gd name="connsiteY2" fmla="*/ 2366499 h 2366499"/>
                  <a:gd name="connsiteX3" fmla="*/ 0 w 2975353"/>
                  <a:gd name="connsiteY3" fmla="*/ 2366499 h 2366499"/>
                  <a:gd name="connsiteX0" fmla="*/ 0 w 2975353"/>
                  <a:gd name="connsiteY0" fmla="*/ 2366499 h 2366499"/>
                  <a:gd name="connsiteX1" fmla="*/ 764342 w 2975353"/>
                  <a:gd name="connsiteY1" fmla="*/ 351 h 2366499"/>
                  <a:gd name="connsiteX2" fmla="*/ 2975353 w 2975353"/>
                  <a:gd name="connsiteY2" fmla="*/ 2366499 h 2366499"/>
                  <a:gd name="connsiteX3" fmla="*/ 0 w 2975353"/>
                  <a:gd name="connsiteY3" fmla="*/ 2366499 h 2366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5353" h="2366499">
                    <a:moveTo>
                      <a:pt x="0" y="2366499"/>
                    </a:moveTo>
                    <a:cubicBezTo>
                      <a:pt x="70850" y="1561895"/>
                      <a:pt x="-189" y="43597"/>
                      <a:pt x="764342" y="351"/>
                    </a:cubicBezTo>
                    <a:cubicBezTo>
                      <a:pt x="1669512" y="-25175"/>
                      <a:pt x="2243605" y="1345578"/>
                      <a:pt x="2975353" y="2366499"/>
                    </a:cubicBezTo>
                    <a:lnTo>
                      <a:pt x="0" y="2366499"/>
                    </a:lnTo>
                    <a:close/>
                  </a:path>
                </a:pathLst>
              </a:custGeom>
              <a:solidFill>
                <a:srgbClr val="FF9A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57" name="Háromszög 18"/>
              <p:cNvSpPr/>
              <p:nvPr/>
            </p:nvSpPr>
            <p:spPr>
              <a:xfrm>
                <a:off x="4619000" y="3545963"/>
                <a:ext cx="1009290" cy="894493"/>
              </a:xfrm>
              <a:custGeom>
                <a:avLst/>
                <a:gdLst>
                  <a:gd name="connsiteX0" fmla="*/ 0 w 2975353"/>
                  <a:gd name="connsiteY0" fmla="*/ 3062762 h 3062762"/>
                  <a:gd name="connsiteX1" fmla="*/ 780108 w 2975353"/>
                  <a:gd name="connsiteY1" fmla="*/ 0 h 3062762"/>
                  <a:gd name="connsiteX2" fmla="*/ 2975353 w 2975353"/>
                  <a:gd name="connsiteY2" fmla="*/ 3062762 h 3062762"/>
                  <a:gd name="connsiteX3" fmla="*/ 0 w 2975353"/>
                  <a:gd name="connsiteY3" fmla="*/ 3062762 h 3062762"/>
                  <a:gd name="connsiteX0" fmla="*/ 0 w 2975353"/>
                  <a:gd name="connsiteY0" fmla="*/ 3062762 h 3062762"/>
                  <a:gd name="connsiteX1" fmla="*/ 780108 w 2975353"/>
                  <a:gd name="connsiteY1" fmla="*/ 0 h 3062762"/>
                  <a:gd name="connsiteX2" fmla="*/ 2975353 w 2975353"/>
                  <a:gd name="connsiteY2" fmla="*/ 3062762 h 3062762"/>
                  <a:gd name="connsiteX3" fmla="*/ 0 w 2975353"/>
                  <a:gd name="connsiteY3" fmla="*/ 3062762 h 3062762"/>
                  <a:gd name="connsiteX0" fmla="*/ 0 w 2975353"/>
                  <a:gd name="connsiteY0" fmla="*/ 3062762 h 3062762"/>
                  <a:gd name="connsiteX1" fmla="*/ 780108 w 2975353"/>
                  <a:gd name="connsiteY1" fmla="*/ 0 h 3062762"/>
                  <a:gd name="connsiteX2" fmla="*/ 2975353 w 2975353"/>
                  <a:gd name="connsiteY2" fmla="*/ 3062762 h 3062762"/>
                  <a:gd name="connsiteX3" fmla="*/ 0 w 2975353"/>
                  <a:gd name="connsiteY3" fmla="*/ 3062762 h 3062762"/>
                  <a:gd name="connsiteX0" fmla="*/ 0 w 2975353"/>
                  <a:gd name="connsiteY0" fmla="*/ 3062762 h 3062762"/>
                  <a:gd name="connsiteX1" fmla="*/ 780108 w 2975353"/>
                  <a:gd name="connsiteY1" fmla="*/ 0 h 3062762"/>
                  <a:gd name="connsiteX2" fmla="*/ 2975353 w 2975353"/>
                  <a:gd name="connsiteY2" fmla="*/ 3062762 h 3062762"/>
                  <a:gd name="connsiteX3" fmla="*/ 0 w 2975353"/>
                  <a:gd name="connsiteY3" fmla="*/ 3062762 h 3062762"/>
                  <a:gd name="connsiteX0" fmla="*/ 0 w 2975353"/>
                  <a:gd name="connsiteY0" fmla="*/ 2842045 h 2842045"/>
                  <a:gd name="connsiteX1" fmla="*/ 780108 w 2975353"/>
                  <a:gd name="connsiteY1" fmla="*/ 0 h 2842045"/>
                  <a:gd name="connsiteX2" fmla="*/ 2975353 w 2975353"/>
                  <a:gd name="connsiteY2" fmla="*/ 2842045 h 2842045"/>
                  <a:gd name="connsiteX3" fmla="*/ 0 w 2975353"/>
                  <a:gd name="connsiteY3" fmla="*/ 2842045 h 2842045"/>
                  <a:gd name="connsiteX0" fmla="*/ 0 w 2975353"/>
                  <a:gd name="connsiteY0" fmla="*/ 2877008 h 2877008"/>
                  <a:gd name="connsiteX1" fmla="*/ 780108 w 2975353"/>
                  <a:gd name="connsiteY1" fmla="*/ 34963 h 2877008"/>
                  <a:gd name="connsiteX2" fmla="*/ 2975353 w 2975353"/>
                  <a:gd name="connsiteY2" fmla="*/ 2877008 h 2877008"/>
                  <a:gd name="connsiteX3" fmla="*/ 0 w 2975353"/>
                  <a:gd name="connsiteY3" fmla="*/ 2877008 h 2877008"/>
                  <a:gd name="connsiteX0" fmla="*/ 0 w 2975353"/>
                  <a:gd name="connsiteY0" fmla="*/ 2877008 h 2877008"/>
                  <a:gd name="connsiteX1" fmla="*/ 780108 w 2975353"/>
                  <a:gd name="connsiteY1" fmla="*/ 34963 h 2877008"/>
                  <a:gd name="connsiteX2" fmla="*/ 2975353 w 2975353"/>
                  <a:gd name="connsiteY2" fmla="*/ 2877008 h 2877008"/>
                  <a:gd name="connsiteX3" fmla="*/ 0 w 2975353"/>
                  <a:gd name="connsiteY3" fmla="*/ 2877008 h 2877008"/>
                  <a:gd name="connsiteX0" fmla="*/ 0 w 2975353"/>
                  <a:gd name="connsiteY0" fmla="*/ 2409575 h 2409575"/>
                  <a:gd name="connsiteX1" fmla="*/ 764342 w 2975353"/>
                  <a:gd name="connsiteY1" fmla="*/ 43427 h 2409575"/>
                  <a:gd name="connsiteX2" fmla="*/ 2975353 w 2975353"/>
                  <a:gd name="connsiteY2" fmla="*/ 2409575 h 2409575"/>
                  <a:gd name="connsiteX3" fmla="*/ 0 w 2975353"/>
                  <a:gd name="connsiteY3" fmla="*/ 2409575 h 2409575"/>
                  <a:gd name="connsiteX0" fmla="*/ 0 w 2975353"/>
                  <a:gd name="connsiteY0" fmla="*/ 2409575 h 2409575"/>
                  <a:gd name="connsiteX1" fmla="*/ 764342 w 2975353"/>
                  <a:gd name="connsiteY1" fmla="*/ 43427 h 2409575"/>
                  <a:gd name="connsiteX2" fmla="*/ 2975353 w 2975353"/>
                  <a:gd name="connsiteY2" fmla="*/ 2409575 h 2409575"/>
                  <a:gd name="connsiteX3" fmla="*/ 0 w 2975353"/>
                  <a:gd name="connsiteY3" fmla="*/ 2409575 h 2409575"/>
                  <a:gd name="connsiteX0" fmla="*/ 0 w 2975353"/>
                  <a:gd name="connsiteY0" fmla="*/ 2366149 h 2366149"/>
                  <a:gd name="connsiteX1" fmla="*/ 764342 w 2975353"/>
                  <a:gd name="connsiteY1" fmla="*/ 1 h 2366149"/>
                  <a:gd name="connsiteX2" fmla="*/ 2975353 w 2975353"/>
                  <a:gd name="connsiteY2" fmla="*/ 2366149 h 2366149"/>
                  <a:gd name="connsiteX3" fmla="*/ 0 w 2975353"/>
                  <a:gd name="connsiteY3" fmla="*/ 2366149 h 2366149"/>
                  <a:gd name="connsiteX0" fmla="*/ 0 w 2975353"/>
                  <a:gd name="connsiteY0" fmla="*/ 2366149 h 2366149"/>
                  <a:gd name="connsiteX1" fmla="*/ 764342 w 2975353"/>
                  <a:gd name="connsiteY1" fmla="*/ 1 h 2366149"/>
                  <a:gd name="connsiteX2" fmla="*/ 2975353 w 2975353"/>
                  <a:gd name="connsiteY2" fmla="*/ 2366149 h 2366149"/>
                  <a:gd name="connsiteX3" fmla="*/ 0 w 2975353"/>
                  <a:gd name="connsiteY3" fmla="*/ 2366149 h 2366149"/>
                  <a:gd name="connsiteX0" fmla="*/ 0 w 2975353"/>
                  <a:gd name="connsiteY0" fmla="*/ 2366499 h 2366499"/>
                  <a:gd name="connsiteX1" fmla="*/ 764342 w 2975353"/>
                  <a:gd name="connsiteY1" fmla="*/ 351 h 2366499"/>
                  <a:gd name="connsiteX2" fmla="*/ 2975353 w 2975353"/>
                  <a:gd name="connsiteY2" fmla="*/ 2366499 h 2366499"/>
                  <a:gd name="connsiteX3" fmla="*/ 0 w 2975353"/>
                  <a:gd name="connsiteY3" fmla="*/ 2366499 h 2366499"/>
                  <a:gd name="connsiteX0" fmla="*/ 0 w 2975353"/>
                  <a:gd name="connsiteY0" fmla="*/ 2366499 h 2366499"/>
                  <a:gd name="connsiteX1" fmla="*/ 764342 w 2975353"/>
                  <a:gd name="connsiteY1" fmla="*/ 351 h 2366499"/>
                  <a:gd name="connsiteX2" fmla="*/ 2975353 w 2975353"/>
                  <a:gd name="connsiteY2" fmla="*/ 2366499 h 2366499"/>
                  <a:gd name="connsiteX3" fmla="*/ 0 w 2975353"/>
                  <a:gd name="connsiteY3" fmla="*/ 2366499 h 2366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5353" h="2366499">
                    <a:moveTo>
                      <a:pt x="0" y="2366499"/>
                    </a:moveTo>
                    <a:cubicBezTo>
                      <a:pt x="70850" y="1561895"/>
                      <a:pt x="-189" y="43597"/>
                      <a:pt x="764342" y="351"/>
                    </a:cubicBezTo>
                    <a:cubicBezTo>
                      <a:pt x="1669512" y="-25175"/>
                      <a:pt x="2243605" y="1345578"/>
                      <a:pt x="2975353" y="2366499"/>
                    </a:cubicBezTo>
                    <a:lnTo>
                      <a:pt x="0" y="2366499"/>
                    </a:lnTo>
                    <a:close/>
                  </a:path>
                </a:pathLst>
              </a:custGeom>
              <a:solidFill>
                <a:srgbClr val="FF9A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342" name="Csoportba foglalás 341"/>
            <p:cNvGrpSpPr/>
            <p:nvPr/>
          </p:nvGrpSpPr>
          <p:grpSpPr>
            <a:xfrm flipH="1">
              <a:off x="4768324" y="1483504"/>
              <a:ext cx="262771" cy="76571"/>
              <a:chOff x="3672247" y="4346449"/>
              <a:chExt cx="1950111" cy="637887"/>
            </a:xfrm>
          </p:grpSpPr>
          <p:sp>
            <p:nvSpPr>
              <p:cNvPr id="354" name="Szabadkézi sokszög 353"/>
              <p:cNvSpPr/>
              <p:nvPr/>
            </p:nvSpPr>
            <p:spPr>
              <a:xfrm flipH="1">
                <a:off x="3672247" y="4346449"/>
                <a:ext cx="986240" cy="637887"/>
              </a:xfrm>
              <a:custGeom>
                <a:avLst/>
                <a:gdLst>
                  <a:gd name="connsiteX0" fmla="*/ 0 w 936812"/>
                  <a:gd name="connsiteY0" fmla="*/ 0 h 1385047"/>
                  <a:gd name="connsiteX1" fmla="*/ 936812 w 936812"/>
                  <a:gd name="connsiteY1" fmla="*/ 0 h 1385047"/>
                  <a:gd name="connsiteX2" fmla="*/ 0 w 936812"/>
                  <a:gd name="connsiteY2" fmla="*/ 1385047 h 1385047"/>
                  <a:gd name="connsiteX3" fmla="*/ 0 w 936812"/>
                  <a:gd name="connsiteY3" fmla="*/ 0 h 1385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6812" h="1385047">
                    <a:moveTo>
                      <a:pt x="0" y="0"/>
                    </a:moveTo>
                    <a:lnTo>
                      <a:pt x="936812" y="0"/>
                    </a:lnTo>
                    <a:cubicBezTo>
                      <a:pt x="936812" y="764940"/>
                      <a:pt x="517387" y="1385047"/>
                      <a:pt x="0" y="138504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9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55" name="Szabadkézi sokszög 354"/>
              <p:cNvSpPr/>
              <p:nvPr/>
            </p:nvSpPr>
            <p:spPr>
              <a:xfrm>
                <a:off x="4658493" y="4401792"/>
                <a:ext cx="963865" cy="527180"/>
              </a:xfrm>
              <a:custGeom>
                <a:avLst/>
                <a:gdLst>
                  <a:gd name="connsiteX0" fmla="*/ 0 w 936812"/>
                  <a:gd name="connsiteY0" fmla="*/ 0 h 1385047"/>
                  <a:gd name="connsiteX1" fmla="*/ 936812 w 936812"/>
                  <a:gd name="connsiteY1" fmla="*/ 0 h 1385047"/>
                  <a:gd name="connsiteX2" fmla="*/ 0 w 936812"/>
                  <a:gd name="connsiteY2" fmla="*/ 1385047 h 1385047"/>
                  <a:gd name="connsiteX3" fmla="*/ 0 w 936812"/>
                  <a:gd name="connsiteY3" fmla="*/ 0 h 1385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6812" h="1385047">
                    <a:moveTo>
                      <a:pt x="0" y="0"/>
                    </a:moveTo>
                    <a:lnTo>
                      <a:pt x="936812" y="0"/>
                    </a:lnTo>
                    <a:cubicBezTo>
                      <a:pt x="936812" y="764940"/>
                      <a:pt x="517387" y="1385047"/>
                      <a:pt x="0" y="138504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9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343" name="Szabadkézi sokszög 342"/>
            <p:cNvSpPr>
              <a:spLocks noChangeAspect="1"/>
            </p:cNvSpPr>
            <p:nvPr/>
          </p:nvSpPr>
          <p:spPr>
            <a:xfrm rot="16200000">
              <a:off x="4659101" y="4068724"/>
              <a:ext cx="463243" cy="1568174"/>
            </a:xfrm>
            <a:custGeom>
              <a:avLst/>
              <a:gdLst>
                <a:gd name="connsiteX0" fmla="*/ 203055 w 504068"/>
                <a:gd name="connsiteY0" fmla="*/ 110440 h 1706401"/>
                <a:gd name="connsiteX1" fmla="*/ 203055 w 504068"/>
                <a:gd name="connsiteY1" fmla="*/ 1595963 h 1706401"/>
                <a:gd name="connsiteX2" fmla="*/ 202445 w 504068"/>
                <a:gd name="connsiteY2" fmla="*/ 1665715 h 1706401"/>
                <a:gd name="connsiteX3" fmla="*/ 201369 w 504068"/>
                <a:gd name="connsiteY3" fmla="*/ 1706401 h 1706401"/>
                <a:gd name="connsiteX4" fmla="*/ 118199 w 504068"/>
                <a:gd name="connsiteY4" fmla="*/ 1706401 h 1706401"/>
                <a:gd name="connsiteX5" fmla="*/ 0 w 504068"/>
                <a:gd name="connsiteY5" fmla="*/ 1024182 h 1706401"/>
                <a:gd name="connsiteX6" fmla="*/ 0 w 504068"/>
                <a:gd name="connsiteY6" fmla="*/ 682220 h 1706401"/>
                <a:gd name="connsiteX7" fmla="*/ 118199 w 504068"/>
                <a:gd name="connsiteY7" fmla="*/ 1 h 1706401"/>
                <a:gd name="connsiteX8" fmla="*/ 201369 w 504068"/>
                <a:gd name="connsiteY8" fmla="*/ 1 h 1706401"/>
                <a:gd name="connsiteX9" fmla="*/ 202445 w 504068"/>
                <a:gd name="connsiteY9" fmla="*/ 40688 h 1706401"/>
                <a:gd name="connsiteX10" fmla="*/ 203055 w 504068"/>
                <a:gd name="connsiteY10" fmla="*/ 110440 h 1706401"/>
                <a:gd name="connsiteX11" fmla="*/ 504068 w 504068"/>
                <a:gd name="connsiteY11" fmla="*/ 0 h 1706401"/>
                <a:gd name="connsiteX12" fmla="*/ 385869 w 504068"/>
                <a:gd name="connsiteY12" fmla="*/ 682219 h 1706401"/>
                <a:gd name="connsiteX13" fmla="*/ 385869 w 504068"/>
                <a:gd name="connsiteY13" fmla="*/ 1024181 h 1706401"/>
                <a:gd name="connsiteX14" fmla="*/ 504068 w 504068"/>
                <a:gd name="connsiteY14" fmla="*/ 1706400 h 1706401"/>
                <a:gd name="connsiteX15" fmla="*/ 203122 w 504068"/>
                <a:gd name="connsiteY15" fmla="*/ 1706400 h 1706401"/>
                <a:gd name="connsiteX16" fmla="*/ 203122 w 504068"/>
                <a:gd name="connsiteY16" fmla="*/ 0 h 170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4068" h="1706401">
                  <a:moveTo>
                    <a:pt x="203055" y="110440"/>
                  </a:moveTo>
                  <a:lnTo>
                    <a:pt x="203055" y="1595963"/>
                  </a:lnTo>
                  <a:cubicBezTo>
                    <a:pt x="203055" y="1619512"/>
                    <a:pt x="202849" y="1642782"/>
                    <a:pt x="202445" y="1665715"/>
                  </a:cubicBezTo>
                  <a:lnTo>
                    <a:pt x="201369" y="1706401"/>
                  </a:lnTo>
                  <a:lnTo>
                    <a:pt x="118199" y="1706401"/>
                  </a:lnTo>
                  <a:cubicBezTo>
                    <a:pt x="52919" y="1706401"/>
                    <a:pt x="0" y="1400961"/>
                    <a:pt x="0" y="1024182"/>
                  </a:cubicBezTo>
                  <a:lnTo>
                    <a:pt x="0" y="682220"/>
                  </a:lnTo>
                  <a:cubicBezTo>
                    <a:pt x="0" y="305441"/>
                    <a:pt x="52919" y="1"/>
                    <a:pt x="118199" y="1"/>
                  </a:cubicBezTo>
                  <a:lnTo>
                    <a:pt x="201369" y="1"/>
                  </a:lnTo>
                  <a:lnTo>
                    <a:pt x="202445" y="40688"/>
                  </a:lnTo>
                  <a:cubicBezTo>
                    <a:pt x="202849" y="63621"/>
                    <a:pt x="203055" y="86891"/>
                    <a:pt x="203055" y="110440"/>
                  </a:cubicBezTo>
                  <a:close/>
                  <a:moveTo>
                    <a:pt x="504068" y="0"/>
                  </a:moveTo>
                  <a:cubicBezTo>
                    <a:pt x="438788" y="0"/>
                    <a:pt x="385869" y="305440"/>
                    <a:pt x="385869" y="682219"/>
                  </a:cubicBezTo>
                  <a:lnTo>
                    <a:pt x="385869" y="1024181"/>
                  </a:lnTo>
                  <a:cubicBezTo>
                    <a:pt x="385869" y="1400960"/>
                    <a:pt x="438788" y="1706400"/>
                    <a:pt x="504068" y="1706400"/>
                  </a:cubicBezTo>
                  <a:lnTo>
                    <a:pt x="203122" y="1706400"/>
                  </a:lnTo>
                  <a:lnTo>
                    <a:pt x="203122" y="0"/>
                  </a:lnTo>
                  <a:close/>
                </a:path>
              </a:pathLst>
            </a:custGeom>
            <a:solidFill>
              <a:srgbClr val="FFB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grpSp>
          <p:nvGrpSpPr>
            <p:cNvPr id="344" name="Csoportba foglalás 343"/>
            <p:cNvGrpSpPr/>
            <p:nvPr/>
          </p:nvGrpSpPr>
          <p:grpSpPr>
            <a:xfrm flipH="1">
              <a:off x="3111002" y="2234144"/>
              <a:ext cx="1833081" cy="1333833"/>
              <a:chOff x="1563741" y="2952753"/>
              <a:chExt cx="1483012" cy="1079106"/>
            </a:xfrm>
          </p:grpSpPr>
          <p:sp>
            <p:nvSpPr>
              <p:cNvPr id="352" name="Szabadkézi sokszög 351"/>
              <p:cNvSpPr/>
              <p:nvPr/>
            </p:nvSpPr>
            <p:spPr>
              <a:xfrm rot="18826573">
                <a:off x="2005900" y="2510594"/>
                <a:ext cx="598693" cy="1483012"/>
              </a:xfrm>
              <a:custGeom>
                <a:avLst/>
                <a:gdLst>
                  <a:gd name="connsiteX0" fmla="*/ 100032 w 592842"/>
                  <a:gd name="connsiteY0" fmla="*/ 1465659 h 1467045"/>
                  <a:gd name="connsiteX1" fmla="*/ 1154 w 592842"/>
                  <a:gd name="connsiteY1" fmla="*/ 1210397 h 1467045"/>
                  <a:gd name="connsiteX2" fmla="*/ 34789 w 592842"/>
                  <a:gd name="connsiteY2" fmla="*/ 556939 h 1467045"/>
                  <a:gd name="connsiteX3" fmla="*/ 47677 w 592842"/>
                  <a:gd name="connsiteY3" fmla="*/ 551098 h 1467045"/>
                  <a:gd name="connsiteX4" fmla="*/ 61520 w 592842"/>
                  <a:gd name="connsiteY4" fmla="*/ 525605 h 1467045"/>
                  <a:gd name="connsiteX5" fmla="*/ 281499 w 592842"/>
                  <a:gd name="connsiteY5" fmla="*/ 201517 h 1467045"/>
                  <a:gd name="connsiteX6" fmla="*/ 543118 w 592842"/>
                  <a:gd name="connsiteY6" fmla="*/ 29515 h 1467045"/>
                  <a:gd name="connsiteX7" fmla="*/ 431111 w 592842"/>
                  <a:gd name="connsiteY7" fmla="*/ 444529 h 1467045"/>
                  <a:gd name="connsiteX8" fmla="*/ 368915 w 592842"/>
                  <a:gd name="connsiteY8" fmla="*/ 554552 h 1467045"/>
                  <a:gd name="connsiteX9" fmla="*/ 382897 w 592842"/>
                  <a:gd name="connsiteY9" fmla="*/ 554756 h 1467045"/>
                  <a:gd name="connsiteX10" fmla="*/ 285756 w 592842"/>
                  <a:gd name="connsiteY10" fmla="*/ 1274550 h 1467045"/>
                  <a:gd name="connsiteX11" fmla="*/ 100032 w 592842"/>
                  <a:gd name="connsiteY11" fmla="*/ 1465659 h 1467045"/>
                  <a:gd name="connsiteX0" fmla="*/ 100032 w 544042"/>
                  <a:gd name="connsiteY0" fmla="*/ 1464145 h 1465531"/>
                  <a:gd name="connsiteX1" fmla="*/ 1154 w 544042"/>
                  <a:gd name="connsiteY1" fmla="*/ 1208883 h 1465531"/>
                  <a:gd name="connsiteX2" fmla="*/ 34789 w 544042"/>
                  <a:gd name="connsiteY2" fmla="*/ 555425 h 1465531"/>
                  <a:gd name="connsiteX3" fmla="*/ 47677 w 544042"/>
                  <a:gd name="connsiteY3" fmla="*/ 549584 h 1465531"/>
                  <a:gd name="connsiteX4" fmla="*/ 61520 w 544042"/>
                  <a:gd name="connsiteY4" fmla="*/ 524091 h 1465531"/>
                  <a:gd name="connsiteX5" fmla="*/ 281499 w 544042"/>
                  <a:gd name="connsiteY5" fmla="*/ 200003 h 1465531"/>
                  <a:gd name="connsiteX6" fmla="*/ 543118 w 544042"/>
                  <a:gd name="connsiteY6" fmla="*/ 28001 h 1465531"/>
                  <a:gd name="connsiteX7" fmla="*/ 368915 w 544042"/>
                  <a:gd name="connsiteY7" fmla="*/ 553038 h 1465531"/>
                  <a:gd name="connsiteX8" fmla="*/ 382897 w 544042"/>
                  <a:gd name="connsiteY8" fmla="*/ 553242 h 1465531"/>
                  <a:gd name="connsiteX9" fmla="*/ 285756 w 544042"/>
                  <a:gd name="connsiteY9" fmla="*/ 1273036 h 1465531"/>
                  <a:gd name="connsiteX10" fmla="*/ 100032 w 544042"/>
                  <a:gd name="connsiteY10" fmla="*/ 1464145 h 1465531"/>
                  <a:gd name="connsiteX0" fmla="*/ 100032 w 592787"/>
                  <a:gd name="connsiteY0" fmla="*/ 1485518 h 1486904"/>
                  <a:gd name="connsiteX1" fmla="*/ 1154 w 592787"/>
                  <a:gd name="connsiteY1" fmla="*/ 1230256 h 1486904"/>
                  <a:gd name="connsiteX2" fmla="*/ 34789 w 592787"/>
                  <a:gd name="connsiteY2" fmla="*/ 576798 h 1486904"/>
                  <a:gd name="connsiteX3" fmla="*/ 47677 w 592787"/>
                  <a:gd name="connsiteY3" fmla="*/ 570957 h 1486904"/>
                  <a:gd name="connsiteX4" fmla="*/ 61520 w 592787"/>
                  <a:gd name="connsiteY4" fmla="*/ 545464 h 1486904"/>
                  <a:gd name="connsiteX5" fmla="*/ 281499 w 592787"/>
                  <a:gd name="connsiteY5" fmla="*/ 221376 h 1486904"/>
                  <a:gd name="connsiteX6" fmla="*/ 543118 w 592787"/>
                  <a:gd name="connsiteY6" fmla="*/ 49374 h 1486904"/>
                  <a:gd name="connsiteX7" fmla="*/ 368915 w 592787"/>
                  <a:gd name="connsiteY7" fmla="*/ 574411 h 1486904"/>
                  <a:gd name="connsiteX8" fmla="*/ 382897 w 592787"/>
                  <a:gd name="connsiteY8" fmla="*/ 574615 h 1486904"/>
                  <a:gd name="connsiteX9" fmla="*/ 285756 w 592787"/>
                  <a:gd name="connsiteY9" fmla="*/ 1294409 h 1486904"/>
                  <a:gd name="connsiteX10" fmla="*/ 100032 w 592787"/>
                  <a:gd name="connsiteY10" fmla="*/ 1485518 h 1486904"/>
                  <a:gd name="connsiteX0" fmla="*/ 100032 w 592787"/>
                  <a:gd name="connsiteY0" fmla="*/ 1436186 h 1437572"/>
                  <a:gd name="connsiteX1" fmla="*/ 1154 w 592787"/>
                  <a:gd name="connsiteY1" fmla="*/ 1180924 h 1437572"/>
                  <a:gd name="connsiteX2" fmla="*/ 34789 w 592787"/>
                  <a:gd name="connsiteY2" fmla="*/ 527466 h 1437572"/>
                  <a:gd name="connsiteX3" fmla="*/ 47677 w 592787"/>
                  <a:gd name="connsiteY3" fmla="*/ 521625 h 1437572"/>
                  <a:gd name="connsiteX4" fmla="*/ 61520 w 592787"/>
                  <a:gd name="connsiteY4" fmla="*/ 496132 h 1437572"/>
                  <a:gd name="connsiteX5" fmla="*/ 543118 w 592787"/>
                  <a:gd name="connsiteY5" fmla="*/ 42 h 1437572"/>
                  <a:gd name="connsiteX6" fmla="*/ 368915 w 592787"/>
                  <a:gd name="connsiteY6" fmla="*/ 525079 h 1437572"/>
                  <a:gd name="connsiteX7" fmla="*/ 382897 w 592787"/>
                  <a:gd name="connsiteY7" fmla="*/ 525283 h 1437572"/>
                  <a:gd name="connsiteX8" fmla="*/ 285756 w 592787"/>
                  <a:gd name="connsiteY8" fmla="*/ 1245077 h 1437572"/>
                  <a:gd name="connsiteX9" fmla="*/ 100032 w 592787"/>
                  <a:gd name="connsiteY9" fmla="*/ 1436186 h 1437572"/>
                  <a:gd name="connsiteX0" fmla="*/ 100032 w 617639"/>
                  <a:gd name="connsiteY0" fmla="*/ 1466813 h 1468199"/>
                  <a:gd name="connsiteX1" fmla="*/ 1154 w 617639"/>
                  <a:gd name="connsiteY1" fmla="*/ 1211551 h 1468199"/>
                  <a:gd name="connsiteX2" fmla="*/ 34789 w 617639"/>
                  <a:gd name="connsiteY2" fmla="*/ 558093 h 1468199"/>
                  <a:gd name="connsiteX3" fmla="*/ 47677 w 617639"/>
                  <a:gd name="connsiteY3" fmla="*/ 552252 h 1468199"/>
                  <a:gd name="connsiteX4" fmla="*/ 61520 w 617639"/>
                  <a:gd name="connsiteY4" fmla="*/ 526759 h 1468199"/>
                  <a:gd name="connsiteX5" fmla="*/ 543118 w 617639"/>
                  <a:gd name="connsiteY5" fmla="*/ 30669 h 1468199"/>
                  <a:gd name="connsiteX6" fmla="*/ 368915 w 617639"/>
                  <a:gd name="connsiteY6" fmla="*/ 555706 h 1468199"/>
                  <a:gd name="connsiteX7" fmla="*/ 382897 w 617639"/>
                  <a:gd name="connsiteY7" fmla="*/ 555910 h 1468199"/>
                  <a:gd name="connsiteX8" fmla="*/ 285756 w 617639"/>
                  <a:gd name="connsiteY8" fmla="*/ 1275704 h 1468199"/>
                  <a:gd name="connsiteX9" fmla="*/ 100032 w 617639"/>
                  <a:gd name="connsiteY9" fmla="*/ 1466813 h 1468199"/>
                  <a:gd name="connsiteX0" fmla="*/ 100032 w 590938"/>
                  <a:gd name="connsiteY0" fmla="*/ 1500280 h 1501666"/>
                  <a:gd name="connsiteX1" fmla="*/ 1154 w 590938"/>
                  <a:gd name="connsiteY1" fmla="*/ 1245018 h 1501666"/>
                  <a:gd name="connsiteX2" fmla="*/ 34789 w 590938"/>
                  <a:gd name="connsiteY2" fmla="*/ 591560 h 1501666"/>
                  <a:gd name="connsiteX3" fmla="*/ 47677 w 590938"/>
                  <a:gd name="connsiteY3" fmla="*/ 585719 h 1501666"/>
                  <a:gd name="connsiteX4" fmla="*/ 61520 w 590938"/>
                  <a:gd name="connsiteY4" fmla="*/ 560226 h 1501666"/>
                  <a:gd name="connsiteX5" fmla="*/ 511901 w 590938"/>
                  <a:gd name="connsiteY5" fmla="*/ 29214 h 1501666"/>
                  <a:gd name="connsiteX6" fmla="*/ 368915 w 590938"/>
                  <a:gd name="connsiteY6" fmla="*/ 589173 h 1501666"/>
                  <a:gd name="connsiteX7" fmla="*/ 382897 w 590938"/>
                  <a:gd name="connsiteY7" fmla="*/ 589377 h 1501666"/>
                  <a:gd name="connsiteX8" fmla="*/ 285756 w 590938"/>
                  <a:gd name="connsiteY8" fmla="*/ 1309171 h 1501666"/>
                  <a:gd name="connsiteX9" fmla="*/ 100032 w 590938"/>
                  <a:gd name="connsiteY9" fmla="*/ 1500280 h 1501666"/>
                  <a:gd name="connsiteX0" fmla="*/ 100032 w 574417"/>
                  <a:gd name="connsiteY0" fmla="*/ 1492562 h 1493948"/>
                  <a:gd name="connsiteX1" fmla="*/ 1154 w 574417"/>
                  <a:gd name="connsiteY1" fmla="*/ 1237300 h 1493948"/>
                  <a:gd name="connsiteX2" fmla="*/ 34789 w 574417"/>
                  <a:gd name="connsiteY2" fmla="*/ 583842 h 1493948"/>
                  <a:gd name="connsiteX3" fmla="*/ 47677 w 574417"/>
                  <a:gd name="connsiteY3" fmla="*/ 578001 h 1493948"/>
                  <a:gd name="connsiteX4" fmla="*/ 61520 w 574417"/>
                  <a:gd name="connsiteY4" fmla="*/ 552508 h 1493948"/>
                  <a:gd name="connsiteX5" fmla="*/ 511901 w 574417"/>
                  <a:gd name="connsiteY5" fmla="*/ 21496 h 1493948"/>
                  <a:gd name="connsiteX6" fmla="*/ 368915 w 574417"/>
                  <a:gd name="connsiteY6" fmla="*/ 581455 h 1493948"/>
                  <a:gd name="connsiteX7" fmla="*/ 382897 w 574417"/>
                  <a:gd name="connsiteY7" fmla="*/ 581659 h 1493948"/>
                  <a:gd name="connsiteX8" fmla="*/ 285756 w 574417"/>
                  <a:gd name="connsiteY8" fmla="*/ 1301453 h 1493948"/>
                  <a:gd name="connsiteX9" fmla="*/ 100032 w 574417"/>
                  <a:gd name="connsiteY9" fmla="*/ 1492562 h 1493948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50606"/>
                  <a:gd name="connsiteY0" fmla="*/ 1483067 h 1484453"/>
                  <a:gd name="connsiteX1" fmla="*/ 1154 w 550606"/>
                  <a:gd name="connsiteY1" fmla="*/ 1227805 h 1484453"/>
                  <a:gd name="connsiteX2" fmla="*/ 34789 w 550606"/>
                  <a:gd name="connsiteY2" fmla="*/ 574347 h 1484453"/>
                  <a:gd name="connsiteX3" fmla="*/ 47677 w 550606"/>
                  <a:gd name="connsiteY3" fmla="*/ 568506 h 1484453"/>
                  <a:gd name="connsiteX4" fmla="*/ 511901 w 550606"/>
                  <a:gd name="connsiteY4" fmla="*/ 12001 h 1484453"/>
                  <a:gd name="connsiteX5" fmla="*/ 368915 w 550606"/>
                  <a:gd name="connsiteY5" fmla="*/ 571960 h 1484453"/>
                  <a:gd name="connsiteX6" fmla="*/ 382897 w 550606"/>
                  <a:gd name="connsiteY6" fmla="*/ 572164 h 1484453"/>
                  <a:gd name="connsiteX7" fmla="*/ 285756 w 550606"/>
                  <a:gd name="connsiteY7" fmla="*/ 1291958 h 1484453"/>
                  <a:gd name="connsiteX8" fmla="*/ 100032 w 550606"/>
                  <a:gd name="connsiteY8" fmla="*/ 1483067 h 1484453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393965 w 561674"/>
                  <a:gd name="connsiteY5" fmla="*/ 569441 h 1481730"/>
                  <a:gd name="connsiteX6" fmla="*/ 296824 w 561674"/>
                  <a:gd name="connsiteY6" fmla="*/ 1289235 h 1481730"/>
                  <a:gd name="connsiteX7" fmla="*/ 111100 w 561674"/>
                  <a:gd name="connsiteY7" fmla="*/ 1480344 h 1481730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296824 w 561674"/>
                  <a:gd name="connsiteY5" fmla="*/ 1289235 h 1481730"/>
                  <a:gd name="connsiteX6" fmla="*/ 111100 w 561674"/>
                  <a:gd name="connsiteY6" fmla="*/ 1480344 h 1481730"/>
                  <a:gd name="connsiteX0" fmla="*/ 111100 w 598694"/>
                  <a:gd name="connsiteY0" fmla="*/ 1481623 h 1483009"/>
                  <a:gd name="connsiteX1" fmla="*/ 12222 w 598694"/>
                  <a:gd name="connsiteY1" fmla="*/ 1226361 h 1483009"/>
                  <a:gd name="connsiteX2" fmla="*/ 58745 w 598694"/>
                  <a:gd name="connsiteY2" fmla="*/ 567062 h 1483009"/>
                  <a:gd name="connsiteX3" fmla="*/ 522969 w 598694"/>
                  <a:gd name="connsiteY3" fmla="*/ 10557 h 1483009"/>
                  <a:gd name="connsiteX4" fmla="*/ 379983 w 598694"/>
                  <a:gd name="connsiteY4" fmla="*/ 570516 h 1483009"/>
                  <a:gd name="connsiteX5" fmla="*/ 296824 w 598694"/>
                  <a:gd name="connsiteY5" fmla="*/ 1290514 h 1483009"/>
                  <a:gd name="connsiteX6" fmla="*/ 111100 w 598694"/>
                  <a:gd name="connsiteY6" fmla="*/ 1481623 h 148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8694" h="1483009">
                    <a:moveTo>
                      <a:pt x="111100" y="1481623"/>
                    </a:moveTo>
                    <a:cubicBezTo>
                      <a:pt x="63667" y="1470931"/>
                      <a:pt x="20948" y="1378788"/>
                      <a:pt x="12222" y="1226361"/>
                    </a:cubicBezTo>
                    <a:cubicBezTo>
                      <a:pt x="3496" y="1073934"/>
                      <a:pt x="-26380" y="769696"/>
                      <a:pt x="58745" y="567062"/>
                    </a:cubicBezTo>
                    <a:cubicBezTo>
                      <a:pt x="143870" y="364428"/>
                      <a:pt x="299474" y="-73366"/>
                      <a:pt x="522969" y="10557"/>
                    </a:cubicBezTo>
                    <a:cubicBezTo>
                      <a:pt x="746464" y="94480"/>
                      <a:pt x="406686" y="482976"/>
                      <a:pt x="379983" y="570516"/>
                    </a:cubicBezTo>
                    <a:lnTo>
                      <a:pt x="296824" y="1290514"/>
                    </a:lnTo>
                    <a:cubicBezTo>
                      <a:pt x="249680" y="1442331"/>
                      <a:pt x="158534" y="1492315"/>
                      <a:pt x="111100" y="1481623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  <p:sp>
            <p:nvSpPr>
              <p:cNvPr id="353" name="Szabadkézi sokszög 352"/>
              <p:cNvSpPr/>
              <p:nvPr/>
            </p:nvSpPr>
            <p:spPr>
              <a:xfrm rot="17087026" flipH="1">
                <a:off x="2686746" y="3746411"/>
                <a:ext cx="227526" cy="343370"/>
              </a:xfrm>
              <a:custGeom>
                <a:avLst/>
                <a:gdLst>
                  <a:gd name="connsiteX0" fmla="*/ 136730 w 1199201"/>
                  <a:gd name="connsiteY0" fmla="*/ 30640 h 1892590"/>
                  <a:gd name="connsiteX1" fmla="*/ 584676 w 1199201"/>
                  <a:gd name="connsiteY1" fmla="*/ 217978 h 1892590"/>
                  <a:gd name="connsiteX2" fmla="*/ 635949 w 1199201"/>
                  <a:gd name="connsiteY2" fmla="*/ 359167 h 1892590"/>
                  <a:gd name="connsiteX3" fmla="*/ 637703 w 1199201"/>
                  <a:gd name="connsiteY3" fmla="*/ 376384 h 1892590"/>
                  <a:gd name="connsiteX4" fmla="*/ 643383 w 1199201"/>
                  <a:gd name="connsiteY4" fmla="*/ 378062 h 1892590"/>
                  <a:gd name="connsiteX5" fmla="*/ 885701 w 1199201"/>
                  <a:gd name="connsiteY5" fmla="*/ 685567 h 1892590"/>
                  <a:gd name="connsiteX6" fmla="*/ 891201 w 1199201"/>
                  <a:gd name="connsiteY6" fmla="*/ 745235 h 1892590"/>
                  <a:gd name="connsiteX7" fmla="*/ 898623 w 1199201"/>
                  <a:gd name="connsiteY7" fmla="*/ 741118 h 1892590"/>
                  <a:gd name="connsiteX8" fmla="*/ 902544 w 1199201"/>
                  <a:gd name="connsiteY8" fmla="*/ 747073 h 1892590"/>
                  <a:gd name="connsiteX9" fmla="*/ 1006269 w 1199201"/>
                  <a:gd name="connsiteY9" fmla="*/ 920775 h 1892590"/>
                  <a:gd name="connsiteX10" fmla="*/ 1186390 w 1199201"/>
                  <a:gd name="connsiteY10" fmla="*/ 1414924 h 1892590"/>
                  <a:gd name="connsiteX11" fmla="*/ 1138623 w 1199201"/>
                  <a:gd name="connsiteY11" fmla="*/ 1394735 h 1892590"/>
                  <a:gd name="connsiteX12" fmla="*/ 1115215 w 1199201"/>
                  <a:gd name="connsiteY12" fmla="*/ 1371538 h 1892590"/>
                  <a:gd name="connsiteX13" fmla="*/ 1143736 w 1199201"/>
                  <a:gd name="connsiteY13" fmla="*/ 1437679 h 1892590"/>
                  <a:gd name="connsiteX14" fmla="*/ 1185696 w 1199201"/>
                  <a:gd name="connsiteY14" fmla="*/ 1676318 h 1892590"/>
                  <a:gd name="connsiteX15" fmla="*/ 1052946 w 1199201"/>
                  <a:gd name="connsiteY15" fmla="*/ 1575952 h 1892590"/>
                  <a:gd name="connsiteX16" fmla="*/ 1046002 w 1199201"/>
                  <a:gd name="connsiteY16" fmla="*/ 1566944 h 1892590"/>
                  <a:gd name="connsiteX17" fmla="*/ 1044940 w 1199201"/>
                  <a:gd name="connsiteY17" fmla="*/ 1570183 h 1892590"/>
                  <a:gd name="connsiteX18" fmla="*/ 1066478 w 1199201"/>
                  <a:gd name="connsiteY18" fmla="*/ 1620131 h 1892590"/>
                  <a:gd name="connsiteX19" fmla="*/ 1108439 w 1199201"/>
                  <a:gd name="connsiteY19" fmla="*/ 1858770 h 1892590"/>
                  <a:gd name="connsiteX20" fmla="*/ 928217 w 1199201"/>
                  <a:gd name="connsiteY20" fmla="*/ 1696816 h 1892590"/>
                  <a:gd name="connsiteX21" fmla="*/ 894494 w 1199201"/>
                  <a:gd name="connsiteY21" fmla="*/ 1648118 h 1892590"/>
                  <a:gd name="connsiteX22" fmla="*/ 887041 w 1199201"/>
                  <a:gd name="connsiteY22" fmla="*/ 1646821 h 1892590"/>
                  <a:gd name="connsiteX23" fmla="*/ 889089 w 1199201"/>
                  <a:gd name="connsiteY23" fmla="*/ 1651570 h 1892590"/>
                  <a:gd name="connsiteX24" fmla="*/ 931051 w 1199201"/>
                  <a:gd name="connsiteY24" fmla="*/ 1890208 h 1892590"/>
                  <a:gd name="connsiteX25" fmla="*/ 595712 w 1199201"/>
                  <a:gd name="connsiteY25" fmla="*/ 1482149 h 1892590"/>
                  <a:gd name="connsiteX26" fmla="*/ 512057 w 1199201"/>
                  <a:gd name="connsiteY26" fmla="*/ 1317202 h 1892590"/>
                  <a:gd name="connsiteX27" fmla="*/ 498416 w 1199201"/>
                  <a:gd name="connsiteY27" fmla="*/ 1300028 h 1892590"/>
                  <a:gd name="connsiteX28" fmla="*/ 417823 w 1199201"/>
                  <a:gd name="connsiteY28" fmla="*/ 1183616 h 1892590"/>
                  <a:gd name="connsiteX29" fmla="*/ 408983 w 1199201"/>
                  <a:gd name="connsiteY29" fmla="*/ 1168873 h 1892590"/>
                  <a:gd name="connsiteX30" fmla="*/ 404417 w 1199201"/>
                  <a:gd name="connsiteY30" fmla="*/ 1167323 h 1892590"/>
                  <a:gd name="connsiteX31" fmla="*/ 428572 w 1199201"/>
                  <a:gd name="connsiteY31" fmla="*/ 1305834 h 1892590"/>
                  <a:gd name="connsiteX32" fmla="*/ 408701 w 1199201"/>
                  <a:gd name="connsiteY32" fmla="*/ 1634454 h 1892590"/>
                  <a:gd name="connsiteX33" fmla="*/ 207320 w 1199201"/>
                  <a:gd name="connsiteY33" fmla="*/ 1146181 h 1892590"/>
                  <a:gd name="connsiteX34" fmla="*/ 174661 w 1199201"/>
                  <a:gd name="connsiteY34" fmla="*/ 958911 h 1892590"/>
                  <a:gd name="connsiteX35" fmla="*/ 161205 w 1199201"/>
                  <a:gd name="connsiteY35" fmla="*/ 931800 h 1892590"/>
                  <a:gd name="connsiteX36" fmla="*/ 131257 w 1199201"/>
                  <a:gd name="connsiteY36" fmla="*/ 769565 h 1892590"/>
                  <a:gd name="connsiteX37" fmla="*/ 148390 w 1199201"/>
                  <a:gd name="connsiteY37" fmla="*/ 645623 h 1892590"/>
                  <a:gd name="connsiteX38" fmla="*/ 154825 w 1199201"/>
                  <a:gd name="connsiteY38" fmla="*/ 630984 h 1892590"/>
                  <a:gd name="connsiteX39" fmla="*/ 151090 w 1199201"/>
                  <a:gd name="connsiteY39" fmla="*/ 628088 h 1892590"/>
                  <a:gd name="connsiteX40" fmla="*/ 58466 w 1199201"/>
                  <a:gd name="connsiteY40" fmla="*/ 509833 h 1892590"/>
                  <a:gd name="connsiteX41" fmla="*/ 136730 w 1199201"/>
                  <a:gd name="connsiteY41" fmla="*/ 30640 h 1892590"/>
                  <a:gd name="connsiteX0" fmla="*/ 228110 w 1290581"/>
                  <a:gd name="connsiteY0" fmla="*/ 74498 h 1936448"/>
                  <a:gd name="connsiteX1" fmla="*/ 676056 w 1290581"/>
                  <a:gd name="connsiteY1" fmla="*/ 261836 h 1936448"/>
                  <a:gd name="connsiteX2" fmla="*/ 727329 w 1290581"/>
                  <a:gd name="connsiteY2" fmla="*/ 403025 h 1936448"/>
                  <a:gd name="connsiteX3" fmla="*/ 729083 w 1290581"/>
                  <a:gd name="connsiteY3" fmla="*/ 420242 h 1936448"/>
                  <a:gd name="connsiteX4" fmla="*/ 734763 w 1290581"/>
                  <a:gd name="connsiteY4" fmla="*/ 421920 h 1936448"/>
                  <a:gd name="connsiteX5" fmla="*/ 977081 w 1290581"/>
                  <a:gd name="connsiteY5" fmla="*/ 729425 h 1936448"/>
                  <a:gd name="connsiteX6" fmla="*/ 982581 w 1290581"/>
                  <a:gd name="connsiteY6" fmla="*/ 789093 h 1936448"/>
                  <a:gd name="connsiteX7" fmla="*/ 990003 w 1290581"/>
                  <a:gd name="connsiteY7" fmla="*/ 784976 h 1936448"/>
                  <a:gd name="connsiteX8" fmla="*/ 993924 w 1290581"/>
                  <a:gd name="connsiteY8" fmla="*/ 790931 h 1936448"/>
                  <a:gd name="connsiteX9" fmla="*/ 1097649 w 1290581"/>
                  <a:gd name="connsiteY9" fmla="*/ 964633 h 1936448"/>
                  <a:gd name="connsiteX10" fmla="*/ 1277770 w 1290581"/>
                  <a:gd name="connsiteY10" fmla="*/ 1458782 h 1936448"/>
                  <a:gd name="connsiteX11" fmla="*/ 1230003 w 1290581"/>
                  <a:gd name="connsiteY11" fmla="*/ 1438593 h 1936448"/>
                  <a:gd name="connsiteX12" fmla="*/ 1206595 w 1290581"/>
                  <a:gd name="connsiteY12" fmla="*/ 1415396 h 1936448"/>
                  <a:gd name="connsiteX13" fmla="*/ 1235116 w 1290581"/>
                  <a:gd name="connsiteY13" fmla="*/ 1481537 h 1936448"/>
                  <a:gd name="connsiteX14" fmla="*/ 1277076 w 1290581"/>
                  <a:gd name="connsiteY14" fmla="*/ 1720176 h 1936448"/>
                  <a:gd name="connsiteX15" fmla="*/ 1144326 w 1290581"/>
                  <a:gd name="connsiteY15" fmla="*/ 1619810 h 1936448"/>
                  <a:gd name="connsiteX16" fmla="*/ 1137382 w 1290581"/>
                  <a:gd name="connsiteY16" fmla="*/ 1610802 h 1936448"/>
                  <a:gd name="connsiteX17" fmla="*/ 1136320 w 1290581"/>
                  <a:gd name="connsiteY17" fmla="*/ 1614041 h 1936448"/>
                  <a:gd name="connsiteX18" fmla="*/ 1157858 w 1290581"/>
                  <a:gd name="connsiteY18" fmla="*/ 1663989 h 1936448"/>
                  <a:gd name="connsiteX19" fmla="*/ 1199819 w 1290581"/>
                  <a:gd name="connsiteY19" fmla="*/ 1902628 h 1936448"/>
                  <a:gd name="connsiteX20" fmla="*/ 1019597 w 1290581"/>
                  <a:gd name="connsiteY20" fmla="*/ 1740674 h 1936448"/>
                  <a:gd name="connsiteX21" fmla="*/ 985874 w 1290581"/>
                  <a:gd name="connsiteY21" fmla="*/ 1691976 h 1936448"/>
                  <a:gd name="connsiteX22" fmla="*/ 978421 w 1290581"/>
                  <a:gd name="connsiteY22" fmla="*/ 1690679 h 1936448"/>
                  <a:gd name="connsiteX23" fmla="*/ 980469 w 1290581"/>
                  <a:gd name="connsiteY23" fmla="*/ 1695428 h 1936448"/>
                  <a:gd name="connsiteX24" fmla="*/ 1022431 w 1290581"/>
                  <a:gd name="connsiteY24" fmla="*/ 1934066 h 1936448"/>
                  <a:gd name="connsiteX25" fmla="*/ 687092 w 1290581"/>
                  <a:gd name="connsiteY25" fmla="*/ 1526007 h 1936448"/>
                  <a:gd name="connsiteX26" fmla="*/ 603437 w 1290581"/>
                  <a:gd name="connsiteY26" fmla="*/ 1361060 h 1936448"/>
                  <a:gd name="connsiteX27" fmla="*/ 589796 w 1290581"/>
                  <a:gd name="connsiteY27" fmla="*/ 1343886 h 1936448"/>
                  <a:gd name="connsiteX28" fmla="*/ 509203 w 1290581"/>
                  <a:gd name="connsiteY28" fmla="*/ 1227474 h 1936448"/>
                  <a:gd name="connsiteX29" fmla="*/ 500363 w 1290581"/>
                  <a:gd name="connsiteY29" fmla="*/ 1212731 h 1936448"/>
                  <a:gd name="connsiteX30" fmla="*/ 495797 w 1290581"/>
                  <a:gd name="connsiteY30" fmla="*/ 1211181 h 1936448"/>
                  <a:gd name="connsiteX31" fmla="*/ 519952 w 1290581"/>
                  <a:gd name="connsiteY31" fmla="*/ 1349692 h 1936448"/>
                  <a:gd name="connsiteX32" fmla="*/ 500081 w 1290581"/>
                  <a:gd name="connsiteY32" fmla="*/ 1678312 h 1936448"/>
                  <a:gd name="connsiteX33" fmla="*/ 298700 w 1290581"/>
                  <a:gd name="connsiteY33" fmla="*/ 1190039 h 1936448"/>
                  <a:gd name="connsiteX34" fmla="*/ 266041 w 1290581"/>
                  <a:gd name="connsiteY34" fmla="*/ 1002769 h 1936448"/>
                  <a:gd name="connsiteX35" fmla="*/ 252585 w 1290581"/>
                  <a:gd name="connsiteY35" fmla="*/ 975658 h 1936448"/>
                  <a:gd name="connsiteX36" fmla="*/ 222637 w 1290581"/>
                  <a:gd name="connsiteY36" fmla="*/ 813423 h 1936448"/>
                  <a:gd name="connsiteX37" fmla="*/ 239770 w 1290581"/>
                  <a:gd name="connsiteY37" fmla="*/ 689481 h 1936448"/>
                  <a:gd name="connsiteX38" fmla="*/ 246205 w 1290581"/>
                  <a:gd name="connsiteY38" fmla="*/ 674842 h 1936448"/>
                  <a:gd name="connsiteX39" fmla="*/ 242470 w 1290581"/>
                  <a:gd name="connsiteY39" fmla="*/ 671946 h 1936448"/>
                  <a:gd name="connsiteX40" fmla="*/ 149846 w 1290581"/>
                  <a:gd name="connsiteY40" fmla="*/ 553691 h 1936448"/>
                  <a:gd name="connsiteX41" fmla="*/ 228110 w 1290581"/>
                  <a:gd name="connsiteY41" fmla="*/ 74498 h 1936448"/>
                  <a:gd name="connsiteX0" fmla="*/ 343573 w 1199816"/>
                  <a:gd name="connsiteY0" fmla="*/ 116142 h 1701180"/>
                  <a:gd name="connsiteX1" fmla="*/ 585291 w 1199816"/>
                  <a:gd name="connsiteY1" fmla="*/ 26568 h 1701180"/>
                  <a:gd name="connsiteX2" fmla="*/ 636564 w 1199816"/>
                  <a:gd name="connsiteY2" fmla="*/ 167757 h 1701180"/>
                  <a:gd name="connsiteX3" fmla="*/ 638318 w 1199816"/>
                  <a:gd name="connsiteY3" fmla="*/ 184974 h 1701180"/>
                  <a:gd name="connsiteX4" fmla="*/ 643998 w 1199816"/>
                  <a:gd name="connsiteY4" fmla="*/ 186652 h 1701180"/>
                  <a:gd name="connsiteX5" fmla="*/ 886316 w 1199816"/>
                  <a:gd name="connsiteY5" fmla="*/ 494157 h 1701180"/>
                  <a:gd name="connsiteX6" fmla="*/ 891816 w 1199816"/>
                  <a:gd name="connsiteY6" fmla="*/ 553825 h 1701180"/>
                  <a:gd name="connsiteX7" fmla="*/ 899238 w 1199816"/>
                  <a:gd name="connsiteY7" fmla="*/ 549708 h 1701180"/>
                  <a:gd name="connsiteX8" fmla="*/ 903159 w 1199816"/>
                  <a:gd name="connsiteY8" fmla="*/ 555663 h 1701180"/>
                  <a:gd name="connsiteX9" fmla="*/ 1006884 w 1199816"/>
                  <a:gd name="connsiteY9" fmla="*/ 729365 h 1701180"/>
                  <a:gd name="connsiteX10" fmla="*/ 1187005 w 1199816"/>
                  <a:gd name="connsiteY10" fmla="*/ 1223514 h 1701180"/>
                  <a:gd name="connsiteX11" fmla="*/ 1139238 w 1199816"/>
                  <a:gd name="connsiteY11" fmla="*/ 1203325 h 1701180"/>
                  <a:gd name="connsiteX12" fmla="*/ 1115830 w 1199816"/>
                  <a:gd name="connsiteY12" fmla="*/ 1180128 h 1701180"/>
                  <a:gd name="connsiteX13" fmla="*/ 1144351 w 1199816"/>
                  <a:gd name="connsiteY13" fmla="*/ 1246269 h 1701180"/>
                  <a:gd name="connsiteX14" fmla="*/ 1186311 w 1199816"/>
                  <a:gd name="connsiteY14" fmla="*/ 1484908 h 1701180"/>
                  <a:gd name="connsiteX15" fmla="*/ 1053561 w 1199816"/>
                  <a:gd name="connsiteY15" fmla="*/ 1384542 h 1701180"/>
                  <a:gd name="connsiteX16" fmla="*/ 1046617 w 1199816"/>
                  <a:gd name="connsiteY16" fmla="*/ 1375534 h 1701180"/>
                  <a:gd name="connsiteX17" fmla="*/ 1045555 w 1199816"/>
                  <a:gd name="connsiteY17" fmla="*/ 1378773 h 1701180"/>
                  <a:gd name="connsiteX18" fmla="*/ 1067093 w 1199816"/>
                  <a:gd name="connsiteY18" fmla="*/ 1428721 h 1701180"/>
                  <a:gd name="connsiteX19" fmla="*/ 1109054 w 1199816"/>
                  <a:gd name="connsiteY19" fmla="*/ 1667360 h 1701180"/>
                  <a:gd name="connsiteX20" fmla="*/ 928832 w 1199816"/>
                  <a:gd name="connsiteY20" fmla="*/ 1505406 h 1701180"/>
                  <a:gd name="connsiteX21" fmla="*/ 895109 w 1199816"/>
                  <a:gd name="connsiteY21" fmla="*/ 1456708 h 1701180"/>
                  <a:gd name="connsiteX22" fmla="*/ 887656 w 1199816"/>
                  <a:gd name="connsiteY22" fmla="*/ 1455411 h 1701180"/>
                  <a:gd name="connsiteX23" fmla="*/ 889704 w 1199816"/>
                  <a:gd name="connsiteY23" fmla="*/ 1460160 h 1701180"/>
                  <a:gd name="connsiteX24" fmla="*/ 931666 w 1199816"/>
                  <a:gd name="connsiteY24" fmla="*/ 1698798 h 1701180"/>
                  <a:gd name="connsiteX25" fmla="*/ 596327 w 1199816"/>
                  <a:gd name="connsiteY25" fmla="*/ 1290739 h 1701180"/>
                  <a:gd name="connsiteX26" fmla="*/ 512672 w 1199816"/>
                  <a:gd name="connsiteY26" fmla="*/ 1125792 h 1701180"/>
                  <a:gd name="connsiteX27" fmla="*/ 499031 w 1199816"/>
                  <a:gd name="connsiteY27" fmla="*/ 1108618 h 1701180"/>
                  <a:gd name="connsiteX28" fmla="*/ 418438 w 1199816"/>
                  <a:gd name="connsiteY28" fmla="*/ 992206 h 1701180"/>
                  <a:gd name="connsiteX29" fmla="*/ 409598 w 1199816"/>
                  <a:gd name="connsiteY29" fmla="*/ 977463 h 1701180"/>
                  <a:gd name="connsiteX30" fmla="*/ 405032 w 1199816"/>
                  <a:gd name="connsiteY30" fmla="*/ 975913 h 1701180"/>
                  <a:gd name="connsiteX31" fmla="*/ 429187 w 1199816"/>
                  <a:gd name="connsiteY31" fmla="*/ 1114424 h 1701180"/>
                  <a:gd name="connsiteX32" fmla="*/ 409316 w 1199816"/>
                  <a:gd name="connsiteY32" fmla="*/ 1443044 h 1701180"/>
                  <a:gd name="connsiteX33" fmla="*/ 207935 w 1199816"/>
                  <a:gd name="connsiteY33" fmla="*/ 954771 h 1701180"/>
                  <a:gd name="connsiteX34" fmla="*/ 175276 w 1199816"/>
                  <a:gd name="connsiteY34" fmla="*/ 767501 h 1701180"/>
                  <a:gd name="connsiteX35" fmla="*/ 161820 w 1199816"/>
                  <a:gd name="connsiteY35" fmla="*/ 740390 h 1701180"/>
                  <a:gd name="connsiteX36" fmla="*/ 131872 w 1199816"/>
                  <a:gd name="connsiteY36" fmla="*/ 578155 h 1701180"/>
                  <a:gd name="connsiteX37" fmla="*/ 149005 w 1199816"/>
                  <a:gd name="connsiteY37" fmla="*/ 454213 h 1701180"/>
                  <a:gd name="connsiteX38" fmla="*/ 155440 w 1199816"/>
                  <a:gd name="connsiteY38" fmla="*/ 439574 h 1701180"/>
                  <a:gd name="connsiteX39" fmla="*/ 151705 w 1199816"/>
                  <a:gd name="connsiteY39" fmla="*/ 436678 h 1701180"/>
                  <a:gd name="connsiteX40" fmla="*/ 59081 w 1199816"/>
                  <a:gd name="connsiteY40" fmla="*/ 318423 h 1701180"/>
                  <a:gd name="connsiteX41" fmla="*/ 343573 w 1199816"/>
                  <a:gd name="connsiteY41" fmla="*/ 116142 h 1701180"/>
                  <a:gd name="connsiteX0" fmla="*/ 306046 w 1162289"/>
                  <a:gd name="connsiteY0" fmla="*/ 90505 h 1675543"/>
                  <a:gd name="connsiteX1" fmla="*/ 547764 w 1162289"/>
                  <a:gd name="connsiteY1" fmla="*/ 931 h 1675543"/>
                  <a:gd name="connsiteX2" fmla="*/ 599037 w 1162289"/>
                  <a:gd name="connsiteY2" fmla="*/ 142120 h 1675543"/>
                  <a:gd name="connsiteX3" fmla="*/ 600791 w 1162289"/>
                  <a:gd name="connsiteY3" fmla="*/ 159337 h 1675543"/>
                  <a:gd name="connsiteX4" fmla="*/ 606471 w 1162289"/>
                  <a:gd name="connsiteY4" fmla="*/ 161015 h 1675543"/>
                  <a:gd name="connsiteX5" fmla="*/ 848789 w 1162289"/>
                  <a:gd name="connsiteY5" fmla="*/ 468520 h 1675543"/>
                  <a:gd name="connsiteX6" fmla="*/ 854289 w 1162289"/>
                  <a:gd name="connsiteY6" fmla="*/ 528188 h 1675543"/>
                  <a:gd name="connsiteX7" fmla="*/ 861711 w 1162289"/>
                  <a:gd name="connsiteY7" fmla="*/ 524071 h 1675543"/>
                  <a:gd name="connsiteX8" fmla="*/ 865632 w 1162289"/>
                  <a:gd name="connsiteY8" fmla="*/ 530026 h 1675543"/>
                  <a:gd name="connsiteX9" fmla="*/ 969357 w 1162289"/>
                  <a:gd name="connsiteY9" fmla="*/ 703728 h 1675543"/>
                  <a:gd name="connsiteX10" fmla="*/ 1149478 w 1162289"/>
                  <a:gd name="connsiteY10" fmla="*/ 1197877 h 1675543"/>
                  <a:gd name="connsiteX11" fmla="*/ 1101711 w 1162289"/>
                  <a:gd name="connsiteY11" fmla="*/ 1177688 h 1675543"/>
                  <a:gd name="connsiteX12" fmla="*/ 1078303 w 1162289"/>
                  <a:gd name="connsiteY12" fmla="*/ 1154491 h 1675543"/>
                  <a:gd name="connsiteX13" fmla="*/ 1106824 w 1162289"/>
                  <a:gd name="connsiteY13" fmla="*/ 1220632 h 1675543"/>
                  <a:gd name="connsiteX14" fmla="*/ 1148784 w 1162289"/>
                  <a:gd name="connsiteY14" fmla="*/ 1459271 h 1675543"/>
                  <a:gd name="connsiteX15" fmla="*/ 1016034 w 1162289"/>
                  <a:gd name="connsiteY15" fmla="*/ 1358905 h 1675543"/>
                  <a:gd name="connsiteX16" fmla="*/ 1009090 w 1162289"/>
                  <a:gd name="connsiteY16" fmla="*/ 1349897 h 1675543"/>
                  <a:gd name="connsiteX17" fmla="*/ 1008028 w 1162289"/>
                  <a:gd name="connsiteY17" fmla="*/ 1353136 h 1675543"/>
                  <a:gd name="connsiteX18" fmla="*/ 1029566 w 1162289"/>
                  <a:gd name="connsiteY18" fmla="*/ 1403084 h 1675543"/>
                  <a:gd name="connsiteX19" fmla="*/ 1071527 w 1162289"/>
                  <a:gd name="connsiteY19" fmla="*/ 1641723 h 1675543"/>
                  <a:gd name="connsiteX20" fmla="*/ 891305 w 1162289"/>
                  <a:gd name="connsiteY20" fmla="*/ 1479769 h 1675543"/>
                  <a:gd name="connsiteX21" fmla="*/ 857582 w 1162289"/>
                  <a:gd name="connsiteY21" fmla="*/ 1431071 h 1675543"/>
                  <a:gd name="connsiteX22" fmla="*/ 850129 w 1162289"/>
                  <a:gd name="connsiteY22" fmla="*/ 1429774 h 1675543"/>
                  <a:gd name="connsiteX23" fmla="*/ 852177 w 1162289"/>
                  <a:gd name="connsiteY23" fmla="*/ 1434523 h 1675543"/>
                  <a:gd name="connsiteX24" fmla="*/ 894139 w 1162289"/>
                  <a:gd name="connsiteY24" fmla="*/ 1673161 h 1675543"/>
                  <a:gd name="connsiteX25" fmla="*/ 558800 w 1162289"/>
                  <a:gd name="connsiteY25" fmla="*/ 1265102 h 1675543"/>
                  <a:gd name="connsiteX26" fmla="*/ 475145 w 1162289"/>
                  <a:gd name="connsiteY26" fmla="*/ 1100155 h 1675543"/>
                  <a:gd name="connsiteX27" fmla="*/ 461504 w 1162289"/>
                  <a:gd name="connsiteY27" fmla="*/ 1082981 h 1675543"/>
                  <a:gd name="connsiteX28" fmla="*/ 380911 w 1162289"/>
                  <a:gd name="connsiteY28" fmla="*/ 966569 h 1675543"/>
                  <a:gd name="connsiteX29" fmla="*/ 372071 w 1162289"/>
                  <a:gd name="connsiteY29" fmla="*/ 951826 h 1675543"/>
                  <a:gd name="connsiteX30" fmla="*/ 367505 w 1162289"/>
                  <a:gd name="connsiteY30" fmla="*/ 950276 h 1675543"/>
                  <a:gd name="connsiteX31" fmla="*/ 391660 w 1162289"/>
                  <a:gd name="connsiteY31" fmla="*/ 1088787 h 1675543"/>
                  <a:gd name="connsiteX32" fmla="*/ 371789 w 1162289"/>
                  <a:gd name="connsiteY32" fmla="*/ 1417407 h 1675543"/>
                  <a:gd name="connsiteX33" fmla="*/ 170408 w 1162289"/>
                  <a:gd name="connsiteY33" fmla="*/ 929134 h 1675543"/>
                  <a:gd name="connsiteX34" fmla="*/ 137749 w 1162289"/>
                  <a:gd name="connsiteY34" fmla="*/ 741864 h 1675543"/>
                  <a:gd name="connsiteX35" fmla="*/ 124293 w 1162289"/>
                  <a:gd name="connsiteY35" fmla="*/ 714753 h 1675543"/>
                  <a:gd name="connsiteX36" fmla="*/ 94345 w 1162289"/>
                  <a:gd name="connsiteY36" fmla="*/ 552518 h 1675543"/>
                  <a:gd name="connsiteX37" fmla="*/ 111478 w 1162289"/>
                  <a:gd name="connsiteY37" fmla="*/ 428576 h 1675543"/>
                  <a:gd name="connsiteX38" fmla="*/ 117913 w 1162289"/>
                  <a:gd name="connsiteY38" fmla="*/ 413937 h 1675543"/>
                  <a:gd name="connsiteX39" fmla="*/ 114178 w 1162289"/>
                  <a:gd name="connsiteY39" fmla="*/ 411041 h 1675543"/>
                  <a:gd name="connsiteX40" fmla="*/ 21554 w 1162289"/>
                  <a:gd name="connsiteY40" fmla="*/ 292786 h 1675543"/>
                  <a:gd name="connsiteX41" fmla="*/ 306046 w 1162289"/>
                  <a:gd name="connsiteY41" fmla="*/ 90505 h 1675543"/>
                  <a:gd name="connsiteX0" fmla="*/ 325996 w 1161124"/>
                  <a:gd name="connsiteY0" fmla="*/ 33595 h 1690908"/>
                  <a:gd name="connsiteX1" fmla="*/ 546599 w 1161124"/>
                  <a:gd name="connsiteY1" fmla="*/ 16296 h 1690908"/>
                  <a:gd name="connsiteX2" fmla="*/ 597872 w 1161124"/>
                  <a:gd name="connsiteY2" fmla="*/ 157485 h 1690908"/>
                  <a:gd name="connsiteX3" fmla="*/ 599626 w 1161124"/>
                  <a:gd name="connsiteY3" fmla="*/ 174702 h 1690908"/>
                  <a:gd name="connsiteX4" fmla="*/ 605306 w 1161124"/>
                  <a:gd name="connsiteY4" fmla="*/ 176380 h 1690908"/>
                  <a:gd name="connsiteX5" fmla="*/ 847624 w 1161124"/>
                  <a:gd name="connsiteY5" fmla="*/ 483885 h 1690908"/>
                  <a:gd name="connsiteX6" fmla="*/ 853124 w 1161124"/>
                  <a:gd name="connsiteY6" fmla="*/ 543553 h 1690908"/>
                  <a:gd name="connsiteX7" fmla="*/ 860546 w 1161124"/>
                  <a:gd name="connsiteY7" fmla="*/ 539436 h 1690908"/>
                  <a:gd name="connsiteX8" fmla="*/ 864467 w 1161124"/>
                  <a:gd name="connsiteY8" fmla="*/ 545391 h 1690908"/>
                  <a:gd name="connsiteX9" fmla="*/ 968192 w 1161124"/>
                  <a:gd name="connsiteY9" fmla="*/ 719093 h 1690908"/>
                  <a:gd name="connsiteX10" fmla="*/ 1148313 w 1161124"/>
                  <a:gd name="connsiteY10" fmla="*/ 1213242 h 1690908"/>
                  <a:gd name="connsiteX11" fmla="*/ 1100546 w 1161124"/>
                  <a:gd name="connsiteY11" fmla="*/ 1193053 h 1690908"/>
                  <a:gd name="connsiteX12" fmla="*/ 1077138 w 1161124"/>
                  <a:gd name="connsiteY12" fmla="*/ 1169856 h 1690908"/>
                  <a:gd name="connsiteX13" fmla="*/ 1105659 w 1161124"/>
                  <a:gd name="connsiteY13" fmla="*/ 1235997 h 1690908"/>
                  <a:gd name="connsiteX14" fmla="*/ 1147619 w 1161124"/>
                  <a:gd name="connsiteY14" fmla="*/ 1474636 h 1690908"/>
                  <a:gd name="connsiteX15" fmla="*/ 1014869 w 1161124"/>
                  <a:gd name="connsiteY15" fmla="*/ 1374270 h 1690908"/>
                  <a:gd name="connsiteX16" fmla="*/ 1007925 w 1161124"/>
                  <a:gd name="connsiteY16" fmla="*/ 1365262 h 1690908"/>
                  <a:gd name="connsiteX17" fmla="*/ 1006863 w 1161124"/>
                  <a:gd name="connsiteY17" fmla="*/ 1368501 h 1690908"/>
                  <a:gd name="connsiteX18" fmla="*/ 1028401 w 1161124"/>
                  <a:gd name="connsiteY18" fmla="*/ 1418449 h 1690908"/>
                  <a:gd name="connsiteX19" fmla="*/ 1070362 w 1161124"/>
                  <a:gd name="connsiteY19" fmla="*/ 1657088 h 1690908"/>
                  <a:gd name="connsiteX20" fmla="*/ 890140 w 1161124"/>
                  <a:gd name="connsiteY20" fmla="*/ 1495134 h 1690908"/>
                  <a:gd name="connsiteX21" fmla="*/ 856417 w 1161124"/>
                  <a:gd name="connsiteY21" fmla="*/ 1446436 h 1690908"/>
                  <a:gd name="connsiteX22" fmla="*/ 848964 w 1161124"/>
                  <a:gd name="connsiteY22" fmla="*/ 1445139 h 1690908"/>
                  <a:gd name="connsiteX23" fmla="*/ 851012 w 1161124"/>
                  <a:gd name="connsiteY23" fmla="*/ 1449888 h 1690908"/>
                  <a:gd name="connsiteX24" fmla="*/ 892974 w 1161124"/>
                  <a:gd name="connsiteY24" fmla="*/ 1688526 h 1690908"/>
                  <a:gd name="connsiteX25" fmla="*/ 557635 w 1161124"/>
                  <a:gd name="connsiteY25" fmla="*/ 1280467 h 1690908"/>
                  <a:gd name="connsiteX26" fmla="*/ 473980 w 1161124"/>
                  <a:gd name="connsiteY26" fmla="*/ 1115520 h 1690908"/>
                  <a:gd name="connsiteX27" fmla="*/ 460339 w 1161124"/>
                  <a:gd name="connsiteY27" fmla="*/ 1098346 h 1690908"/>
                  <a:gd name="connsiteX28" fmla="*/ 379746 w 1161124"/>
                  <a:gd name="connsiteY28" fmla="*/ 981934 h 1690908"/>
                  <a:gd name="connsiteX29" fmla="*/ 370906 w 1161124"/>
                  <a:gd name="connsiteY29" fmla="*/ 967191 h 1690908"/>
                  <a:gd name="connsiteX30" fmla="*/ 366340 w 1161124"/>
                  <a:gd name="connsiteY30" fmla="*/ 965641 h 1690908"/>
                  <a:gd name="connsiteX31" fmla="*/ 390495 w 1161124"/>
                  <a:gd name="connsiteY31" fmla="*/ 1104152 h 1690908"/>
                  <a:gd name="connsiteX32" fmla="*/ 370624 w 1161124"/>
                  <a:gd name="connsiteY32" fmla="*/ 1432772 h 1690908"/>
                  <a:gd name="connsiteX33" fmla="*/ 169243 w 1161124"/>
                  <a:gd name="connsiteY33" fmla="*/ 944499 h 1690908"/>
                  <a:gd name="connsiteX34" fmla="*/ 136584 w 1161124"/>
                  <a:gd name="connsiteY34" fmla="*/ 757229 h 1690908"/>
                  <a:gd name="connsiteX35" fmla="*/ 123128 w 1161124"/>
                  <a:gd name="connsiteY35" fmla="*/ 730118 h 1690908"/>
                  <a:gd name="connsiteX36" fmla="*/ 93180 w 1161124"/>
                  <a:gd name="connsiteY36" fmla="*/ 567883 h 1690908"/>
                  <a:gd name="connsiteX37" fmla="*/ 110313 w 1161124"/>
                  <a:gd name="connsiteY37" fmla="*/ 443941 h 1690908"/>
                  <a:gd name="connsiteX38" fmla="*/ 116748 w 1161124"/>
                  <a:gd name="connsiteY38" fmla="*/ 429302 h 1690908"/>
                  <a:gd name="connsiteX39" fmla="*/ 113013 w 1161124"/>
                  <a:gd name="connsiteY39" fmla="*/ 426406 h 1690908"/>
                  <a:gd name="connsiteX40" fmla="*/ 20389 w 1161124"/>
                  <a:gd name="connsiteY40" fmla="*/ 308151 h 1690908"/>
                  <a:gd name="connsiteX41" fmla="*/ 325996 w 1161124"/>
                  <a:gd name="connsiteY41" fmla="*/ 33595 h 1690908"/>
                  <a:gd name="connsiteX0" fmla="*/ 329851 w 1164979"/>
                  <a:gd name="connsiteY0" fmla="*/ 47598 h 1704911"/>
                  <a:gd name="connsiteX1" fmla="*/ 550454 w 1164979"/>
                  <a:gd name="connsiteY1" fmla="*/ 30299 h 1704911"/>
                  <a:gd name="connsiteX2" fmla="*/ 601727 w 1164979"/>
                  <a:gd name="connsiteY2" fmla="*/ 171488 h 1704911"/>
                  <a:gd name="connsiteX3" fmla="*/ 603481 w 1164979"/>
                  <a:gd name="connsiteY3" fmla="*/ 188705 h 1704911"/>
                  <a:gd name="connsiteX4" fmla="*/ 609161 w 1164979"/>
                  <a:gd name="connsiteY4" fmla="*/ 190383 h 1704911"/>
                  <a:gd name="connsiteX5" fmla="*/ 851479 w 1164979"/>
                  <a:gd name="connsiteY5" fmla="*/ 497888 h 1704911"/>
                  <a:gd name="connsiteX6" fmla="*/ 856979 w 1164979"/>
                  <a:gd name="connsiteY6" fmla="*/ 557556 h 1704911"/>
                  <a:gd name="connsiteX7" fmla="*/ 864401 w 1164979"/>
                  <a:gd name="connsiteY7" fmla="*/ 553439 h 1704911"/>
                  <a:gd name="connsiteX8" fmla="*/ 868322 w 1164979"/>
                  <a:gd name="connsiteY8" fmla="*/ 559394 h 1704911"/>
                  <a:gd name="connsiteX9" fmla="*/ 972047 w 1164979"/>
                  <a:gd name="connsiteY9" fmla="*/ 733096 h 1704911"/>
                  <a:gd name="connsiteX10" fmla="*/ 1152168 w 1164979"/>
                  <a:gd name="connsiteY10" fmla="*/ 1227245 h 1704911"/>
                  <a:gd name="connsiteX11" fmla="*/ 1104401 w 1164979"/>
                  <a:gd name="connsiteY11" fmla="*/ 1207056 h 1704911"/>
                  <a:gd name="connsiteX12" fmla="*/ 1080993 w 1164979"/>
                  <a:gd name="connsiteY12" fmla="*/ 1183859 h 1704911"/>
                  <a:gd name="connsiteX13" fmla="*/ 1109514 w 1164979"/>
                  <a:gd name="connsiteY13" fmla="*/ 1250000 h 1704911"/>
                  <a:gd name="connsiteX14" fmla="*/ 1151474 w 1164979"/>
                  <a:gd name="connsiteY14" fmla="*/ 1488639 h 1704911"/>
                  <a:gd name="connsiteX15" fmla="*/ 1018724 w 1164979"/>
                  <a:gd name="connsiteY15" fmla="*/ 1388273 h 1704911"/>
                  <a:gd name="connsiteX16" fmla="*/ 1011780 w 1164979"/>
                  <a:gd name="connsiteY16" fmla="*/ 1379265 h 1704911"/>
                  <a:gd name="connsiteX17" fmla="*/ 1010718 w 1164979"/>
                  <a:gd name="connsiteY17" fmla="*/ 1382504 h 1704911"/>
                  <a:gd name="connsiteX18" fmla="*/ 1032256 w 1164979"/>
                  <a:gd name="connsiteY18" fmla="*/ 1432452 h 1704911"/>
                  <a:gd name="connsiteX19" fmla="*/ 1074217 w 1164979"/>
                  <a:gd name="connsiteY19" fmla="*/ 1671091 h 1704911"/>
                  <a:gd name="connsiteX20" fmla="*/ 893995 w 1164979"/>
                  <a:gd name="connsiteY20" fmla="*/ 1509137 h 1704911"/>
                  <a:gd name="connsiteX21" fmla="*/ 860272 w 1164979"/>
                  <a:gd name="connsiteY21" fmla="*/ 1460439 h 1704911"/>
                  <a:gd name="connsiteX22" fmla="*/ 852819 w 1164979"/>
                  <a:gd name="connsiteY22" fmla="*/ 1459142 h 1704911"/>
                  <a:gd name="connsiteX23" fmla="*/ 854867 w 1164979"/>
                  <a:gd name="connsiteY23" fmla="*/ 1463891 h 1704911"/>
                  <a:gd name="connsiteX24" fmla="*/ 896829 w 1164979"/>
                  <a:gd name="connsiteY24" fmla="*/ 1702529 h 1704911"/>
                  <a:gd name="connsiteX25" fmla="*/ 561490 w 1164979"/>
                  <a:gd name="connsiteY25" fmla="*/ 1294470 h 1704911"/>
                  <a:gd name="connsiteX26" fmla="*/ 477835 w 1164979"/>
                  <a:gd name="connsiteY26" fmla="*/ 1129523 h 1704911"/>
                  <a:gd name="connsiteX27" fmla="*/ 464194 w 1164979"/>
                  <a:gd name="connsiteY27" fmla="*/ 1112349 h 1704911"/>
                  <a:gd name="connsiteX28" fmla="*/ 383601 w 1164979"/>
                  <a:gd name="connsiteY28" fmla="*/ 995937 h 1704911"/>
                  <a:gd name="connsiteX29" fmla="*/ 374761 w 1164979"/>
                  <a:gd name="connsiteY29" fmla="*/ 981194 h 1704911"/>
                  <a:gd name="connsiteX30" fmla="*/ 370195 w 1164979"/>
                  <a:gd name="connsiteY30" fmla="*/ 979644 h 1704911"/>
                  <a:gd name="connsiteX31" fmla="*/ 394350 w 1164979"/>
                  <a:gd name="connsiteY31" fmla="*/ 1118155 h 1704911"/>
                  <a:gd name="connsiteX32" fmla="*/ 374479 w 1164979"/>
                  <a:gd name="connsiteY32" fmla="*/ 1446775 h 1704911"/>
                  <a:gd name="connsiteX33" fmla="*/ 173098 w 1164979"/>
                  <a:gd name="connsiteY33" fmla="*/ 958502 h 1704911"/>
                  <a:gd name="connsiteX34" fmla="*/ 140439 w 1164979"/>
                  <a:gd name="connsiteY34" fmla="*/ 771232 h 1704911"/>
                  <a:gd name="connsiteX35" fmla="*/ 126983 w 1164979"/>
                  <a:gd name="connsiteY35" fmla="*/ 744121 h 1704911"/>
                  <a:gd name="connsiteX36" fmla="*/ 97035 w 1164979"/>
                  <a:gd name="connsiteY36" fmla="*/ 581886 h 1704911"/>
                  <a:gd name="connsiteX37" fmla="*/ 114168 w 1164979"/>
                  <a:gd name="connsiteY37" fmla="*/ 457944 h 1704911"/>
                  <a:gd name="connsiteX38" fmla="*/ 120603 w 1164979"/>
                  <a:gd name="connsiteY38" fmla="*/ 443305 h 1704911"/>
                  <a:gd name="connsiteX39" fmla="*/ 116868 w 1164979"/>
                  <a:gd name="connsiteY39" fmla="*/ 440409 h 1704911"/>
                  <a:gd name="connsiteX40" fmla="*/ 24244 w 1164979"/>
                  <a:gd name="connsiteY40" fmla="*/ 322154 h 1704911"/>
                  <a:gd name="connsiteX41" fmla="*/ 329851 w 1164979"/>
                  <a:gd name="connsiteY41" fmla="*/ 47598 h 1704911"/>
                  <a:gd name="connsiteX0" fmla="*/ 316459 w 1151587"/>
                  <a:gd name="connsiteY0" fmla="*/ 47598 h 1704911"/>
                  <a:gd name="connsiteX1" fmla="*/ 537062 w 1151587"/>
                  <a:gd name="connsiteY1" fmla="*/ 30299 h 1704911"/>
                  <a:gd name="connsiteX2" fmla="*/ 588335 w 1151587"/>
                  <a:gd name="connsiteY2" fmla="*/ 171488 h 1704911"/>
                  <a:gd name="connsiteX3" fmla="*/ 590089 w 1151587"/>
                  <a:gd name="connsiteY3" fmla="*/ 188705 h 1704911"/>
                  <a:gd name="connsiteX4" fmla="*/ 595769 w 1151587"/>
                  <a:gd name="connsiteY4" fmla="*/ 190383 h 1704911"/>
                  <a:gd name="connsiteX5" fmla="*/ 838087 w 1151587"/>
                  <a:gd name="connsiteY5" fmla="*/ 497888 h 1704911"/>
                  <a:gd name="connsiteX6" fmla="*/ 843587 w 1151587"/>
                  <a:gd name="connsiteY6" fmla="*/ 557556 h 1704911"/>
                  <a:gd name="connsiteX7" fmla="*/ 851009 w 1151587"/>
                  <a:gd name="connsiteY7" fmla="*/ 553439 h 1704911"/>
                  <a:gd name="connsiteX8" fmla="*/ 854930 w 1151587"/>
                  <a:gd name="connsiteY8" fmla="*/ 559394 h 1704911"/>
                  <a:gd name="connsiteX9" fmla="*/ 958655 w 1151587"/>
                  <a:gd name="connsiteY9" fmla="*/ 733096 h 1704911"/>
                  <a:gd name="connsiteX10" fmla="*/ 1138776 w 1151587"/>
                  <a:gd name="connsiteY10" fmla="*/ 1227245 h 1704911"/>
                  <a:gd name="connsiteX11" fmla="*/ 1091009 w 1151587"/>
                  <a:gd name="connsiteY11" fmla="*/ 1207056 h 1704911"/>
                  <a:gd name="connsiteX12" fmla="*/ 1067601 w 1151587"/>
                  <a:gd name="connsiteY12" fmla="*/ 1183859 h 1704911"/>
                  <a:gd name="connsiteX13" fmla="*/ 1096122 w 1151587"/>
                  <a:gd name="connsiteY13" fmla="*/ 1250000 h 1704911"/>
                  <a:gd name="connsiteX14" fmla="*/ 1138082 w 1151587"/>
                  <a:gd name="connsiteY14" fmla="*/ 1488639 h 1704911"/>
                  <a:gd name="connsiteX15" fmla="*/ 1005332 w 1151587"/>
                  <a:gd name="connsiteY15" fmla="*/ 1388273 h 1704911"/>
                  <a:gd name="connsiteX16" fmla="*/ 998388 w 1151587"/>
                  <a:gd name="connsiteY16" fmla="*/ 1379265 h 1704911"/>
                  <a:gd name="connsiteX17" fmla="*/ 997326 w 1151587"/>
                  <a:gd name="connsiteY17" fmla="*/ 1382504 h 1704911"/>
                  <a:gd name="connsiteX18" fmla="*/ 1018864 w 1151587"/>
                  <a:gd name="connsiteY18" fmla="*/ 1432452 h 1704911"/>
                  <a:gd name="connsiteX19" fmla="*/ 1060825 w 1151587"/>
                  <a:gd name="connsiteY19" fmla="*/ 1671091 h 1704911"/>
                  <a:gd name="connsiteX20" fmla="*/ 880603 w 1151587"/>
                  <a:gd name="connsiteY20" fmla="*/ 1509137 h 1704911"/>
                  <a:gd name="connsiteX21" fmla="*/ 846880 w 1151587"/>
                  <a:gd name="connsiteY21" fmla="*/ 1460439 h 1704911"/>
                  <a:gd name="connsiteX22" fmla="*/ 839427 w 1151587"/>
                  <a:gd name="connsiteY22" fmla="*/ 1459142 h 1704911"/>
                  <a:gd name="connsiteX23" fmla="*/ 841475 w 1151587"/>
                  <a:gd name="connsiteY23" fmla="*/ 1463891 h 1704911"/>
                  <a:gd name="connsiteX24" fmla="*/ 883437 w 1151587"/>
                  <a:gd name="connsiteY24" fmla="*/ 1702529 h 1704911"/>
                  <a:gd name="connsiteX25" fmla="*/ 548098 w 1151587"/>
                  <a:gd name="connsiteY25" fmla="*/ 1294470 h 1704911"/>
                  <a:gd name="connsiteX26" fmla="*/ 464443 w 1151587"/>
                  <a:gd name="connsiteY26" fmla="*/ 1129523 h 1704911"/>
                  <a:gd name="connsiteX27" fmla="*/ 450802 w 1151587"/>
                  <a:gd name="connsiteY27" fmla="*/ 1112349 h 1704911"/>
                  <a:gd name="connsiteX28" fmla="*/ 370209 w 1151587"/>
                  <a:gd name="connsiteY28" fmla="*/ 995937 h 1704911"/>
                  <a:gd name="connsiteX29" fmla="*/ 361369 w 1151587"/>
                  <a:gd name="connsiteY29" fmla="*/ 981194 h 1704911"/>
                  <a:gd name="connsiteX30" fmla="*/ 356803 w 1151587"/>
                  <a:gd name="connsiteY30" fmla="*/ 979644 h 1704911"/>
                  <a:gd name="connsiteX31" fmla="*/ 380958 w 1151587"/>
                  <a:gd name="connsiteY31" fmla="*/ 1118155 h 1704911"/>
                  <a:gd name="connsiteX32" fmla="*/ 361087 w 1151587"/>
                  <a:gd name="connsiteY32" fmla="*/ 1446775 h 1704911"/>
                  <a:gd name="connsiteX33" fmla="*/ 159706 w 1151587"/>
                  <a:gd name="connsiteY33" fmla="*/ 958502 h 1704911"/>
                  <a:gd name="connsiteX34" fmla="*/ 127047 w 1151587"/>
                  <a:gd name="connsiteY34" fmla="*/ 771232 h 1704911"/>
                  <a:gd name="connsiteX35" fmla="*/ 113591 w 1151587"/>
                  <a:gd name="connsiteY35" fmla="*/ 744121 h 1704911"/>
                  <a:gd name="connsiteX36" fmla="*/ 83643 w 1151587"/>
                  <a:gd name="connsiteY36" fmla="*/ 581886 h 1704911"/>
                  <a:gd name="connsiteX37" fmla="*/ 100776 w 1151587"/>
                  <a:gd name="connsiteY37" fmla="*/ 457944 h 1704911"/>
                  <a:gd name="connsiteX38" fmla="*/ 107211 w 1151587"/>
                  <a:gd name="connsiteY38" fmla="*/ 443305 h 1704911"/>
                  <a:gd name="connsiteX39" fmla="*/ 103476 w 1151587"/>
                  <a:gd name="connsiteY39" fmla="*/ 440409 h 1704911"/>
                  <a:gd name="connsiteX40" fmla="*/ 10852 w 1151587"/>
                  <a:gd name="connsiteY40" fmla="*/ 322154 h 1704911"/>
                  <a:gd name="connsiteX41" fmla="*/ 316459 w 1151587"/>
                  <a:gd name="connsiteY41" fmla="*/ 47598 h 1704911"/>
                  <a:gd name="connsiteX0" fmla="*/ 232816 w 1067944"/>
                  <a:gd name="connsiteY0" fmla="*/ 30232 h 1687545"/>
                  <a:gd name="connsiteX1" fmla="*/ 453419 w 1067944"/>
                  <a:gd name="connsiteY1" fmla="*/ 12933 h 1687545"/>
                  <a:gd name="connsiteX2" fmla="*/ 504692 w 1067944"/>
                  <a:gd name="connsiteY2" fmla="*/ 154122 h 1687545"/>
                  <a:gd name="connsiteX3" fmla="*/ 506446 w 1067944"/>
                  <a:gd name="connsiteY3" fmla="*/ 171339 h 1687545"/>
                  <a:gd name="connsiteX4" fmla="*/ 512126 w 1067944"/>
                  <a:gd name="connsiteY4" fmla="*/ 173017 h 1687545"/>
                  <a:gd name="connsiteX5" fmla="*/ 754444 w 1067944"/>
                  <a:gd name="connsiteY5" fmla="*/ 480522 h 1687545"/>
                  <a:gd name="connsiteX6" fmla="*/ 759944 w 1067944"/>
                  <a:gd name="connsiteY6" fmla="*/ 540190 h 1687545"/>
                  <a:gd name="connsiteX7" fmla="*/ 767366 w 1067944"/>
                  <a:gd name="connsiteY7" fmla="*/ 536073 h 1687545"/>
                  <a:gd name="connsiteX8" fmla="*/ 771287 w 1067944"/>
                  <a:gd name="connsiteY8" fmla="*/ 542028 h 1687545"/>
                  <a:gd name="connsiteX9" fmla="*/ 875012 w 1067944"/>
                  <a:gd name="connsiteY9" fmla="*/ 715730 h 1687545"/>
                  <a:gd name="connsiteX10" fmla="*/ 1055133 w 1067944"/>
                  <a:gd name="connsiteY10" fmla="*/ 1209879 h 1687545"/>
                  <a:gd name="connsiteX11" fmla="*/ 1007366 w 1067944"/>
                  <a:gd name="connsiteY11" fmla="*/ 1189690 h 1687545"/>
                  <a:gd name="connsiteX12" fmla="*/ 983958 w 1067944"/>
                  <a:gd name="connsiteY12" fmla="*/ 1166493 h 1687545"/>
                  <a:gd name="connsiteX13" fmla="*/ 1012479 w 1067944"/>
                  <a:gd name="connsiteY13" fmla="*/ 1232634 h 1687545"/>
                  <a:gd name="connsiteX14" fmla="*/ 1054439 w 1067944"/>
                  <a:gd name="connsiteY14" fmla="*/ 1471273 h 1687545"/>
                  <a:gd name="connsiteX15" fmla="*/ 921689 w 1067944"/>
                  <a:gd name="connsiteY15" fmla="*/ 1370907 h 1687545"/>
                  <a:gd name="connsiteX16" fmla="*/ 914745 w 1067944"/>
                  <a:gd name="connsiteY16" fmla="*/ 1361899 h 1687545"/>
                  <a:gd name="connsiteX17" fmla="*/ 913683 w 1067944"/>
                  <a:gd name="connsiteY17" fmla="*/ 1365138 h 1687545"/>
                  <a:gd name="connsiteX18" fmla="*/ 935221 w 1067944"/>
                  <a:gd name="connsiteY18" fmla="*/ 1415086 h 1687545"/>
                  <a:gd name="connsiteX19" fmla="*/ 977182 w 1067944"/>
                  <a:gd name="connsiteY19" fmla="*/ 1653725 h 1687545"/>
                  <a:gd name="connsiteX20" fmla="*/ 796960 w 1067944"/>
                  <a:gd name="connsiteY20" fmla="*/ 1491771 h 1687545"/>
                  <a:gd name="connsiteX21" fmla="*/ 763237 w 1067944"/>
                  <a:gd name="connsiteY21" fmla="*/ 1443073 h 1687545"/>
                  <a:gd name="connsiteX22" fmla="*/ 755784 w 1067944"/>
                  <a:gd name="connsiteY22" fmla="*/ 1441776 h 1687545"/>
                  <a:gd name="connsiteX23" fmla="*/ 757832 w 1067944"/>
                  <a:gd name="connsiteY23" fmla="*/ 1446525 h 1687545"/>
                  <a:gd name="connsiteX24" fmla="*/ 799794 w 1067944"/>
                  <a:gd name="connsiteY24" fmla="*/ 1685163 h 1687545"/>
                  <a:gd name="connsiteX25" fmla="*/ 464455 w 1067944"/>
                  <a:gd name="connsiteY25" fmla="*/ 1277104 h 1687545"/>
                  <a:gd name="connsiteX26" fmla="*/ 380800 w 1067944"/>
                  <a:gd name="connsiteY26" fmla="*/ 1112157 h 1687545"/>
                  <a:gd name="connsiteX27" fmla="*/ 367159 w 1067944"/>
                  <a:gd name="connsiteY27" fmla="*/ 1094983 h 1687545"/>
                  <a:gd name="connsiteX28" fmla="*/ 286566 w 1067944"/>
                  <a:gd name="connsiteY28" fmla="*/ 978571 h 1687545"/>
                  <a:gd name="connsiteX29" fmla="*/ 277726 w 1067944"/>
                  <a:gd name="connsiteY29" fmla="*/ 963828 h 1687545"/>
                  <a:gd name="connsiteX30" fmla="*/ 273160 w 1067944"/>
                  <a:gd name="connsiteY30" fmla="*/ 962278 h 1687545"/>
                  <a:gd name="connsiteX31" fmla="*/ 297315 w 1067944"/>
                  <a:gd name="connsiteY31" fmla="*/ 1100789 h 1687545"/>
                  <a:gd name="connsiteX32" fmla="*/ 277444 w 1067944"/>
                  <a:gd name="connsiteY32" fmla="*/ 1429409 h 1687545"/>
                  <a:gd name="connsiteX33" fmla="*/ 76063 w 1067944"/>
                  <a:gd name="connsiteY33" fmla="*/ 941136 h 1687545"/>
                  <a:gd name="connsiteX34" fmla="*/ 43404 w 1067944"/>
                  <a:gd name="connsiteY34" fmla="*/ 753866 h 1687545"/>
                  <a:gd name="connsiteX35" fmla="*/ 29948 w 1067944"/>
                  <a:gd name="connsiteY35" fmla="*/ 726755 h 1687545"/>
                  <a:gd name="connsiteX36" fmla="*/ 0 w 1067944"/>
                  <a:gd name="connsiteY36" fmla="*/ 564520 h 1687545"/>
                  <a:gd name="connsiteX37" fmla="*/ 17133 w 1067944"/>
                  <a:gd name="connsiteY37" fmla="*/ 440578 h 1687545"/>
                  <a:gd name="connsiteX38" fmla="*/ 23568 w 1067944"/>
                  <a:gd name="connsiteY38" fmla="*/ 425939 h 1687545"/>
                  <a:gd name="connsiteX39" fmla="*/ 19833 w 1067944"/>
                  <a:gd name="connsiteY39" fmla="*/ 423043 h 1687545"/>
                  <a:gd name="connsiteX40" fmla="*/ 54704 w 1067944"/>
                  <a:gd name="connsiteY40" fmla="*/ 223290 h 1687545"/>
                  <a:gd name="connsiteX41" fmla="*/ 232816 w 1067944"/>
                  <a:gd name="connsiteY41" fmla="*/ 30232 h 1687545"/>
                  <a:gd name="connsiteX0" fmla="*/ 232816 w 1067944"/>
                  <a:gd name="connsiteY0" fmla="*/ 7742 h 1665055"/>
                  <a:gd name="connsiteX1" fmla="*/ 349111 w 1067944"/>
                  <a:gd name="connsiteY1" fmla="*/ 47170 h 1665055"/>
                  <a:gd name="connsiteX2" fmla="*/ 504692 w 1067944"/>
                  <a:gd name="connsiteY2" fmla="*/ 131632 h 1665055"/>
                  <a:gd name="connsiteX3" fmla="*/ 506446 w 1067944"/>
                  <a:gd name="connsiteY3" fmla="*/ 148849 h 1665055"/>
                  <a:gd name="connsiteX4" fmla="*/ 512126 w 1067944"/>
                  <a:gd name="connsiteY4" fmla="*/ 150527 h 1665055"/>
                  <a:gd name="connsiteX5" fmla="*/ 754444 w 1067944"/>
                  <a:gd name="connsiteY5" fmla="*/ 458032 h 1665055"/>
                  <a:gd name="connsiteX6" fmla="*/ 759944 w 1067944"/>
                  <a:gd name="connsiteY6" fmla="*/ 517700 h 1665055"/>
                  <a:gd name="connsiteX7" fmla="*/ 767366 w 1067944"/>
                  <a:gd name="connsiteY7" fmla="*/ 513583 h 1665055"/>
                  <a:gd name="connsiteX8" fmla="*/ 771287 w 1067944"/>
                  <a:gd name="connsiteY8" fmla="*/ 519538 h 1665055"/>
                  <a:gd name="connsiteX9" fmla="*/ 875012 w 1067944"/>
                  <a:gd name="connsiteY9" fmla="*/ 693240 h 1665055"/>
                  <a:gd name="connsiteX10" fmla="*/ 1055133 w 1067944"/>
                  <a:gd name="connsiteY10" fmla="*/ 1187389 h 1665055"/>
                  <a:gd name="connsiteX11" fmla="*/ 1007366 w 1067944"/>
                  <a:gd name="connsiteY11" fmla="*/ 1167200 h 1665055"/>
                  <a:gd name="connsiteX12" fmla="*/ 983958 w 1067944"/>
                  <a:gd name="connsiteY12" fmla="*/ 1144003 h 1665055"/>
                  <a:gd name="connsiteX13" fmla="*/ 1012479 w 1067944"/>
                  <a:gd name="connsiteY13" fmla="*/ 1210144 h 1665055"/>
                  <a:gd name="connsiteX14" fmla="*/ 1054439 w 1067944"/>
                  <a:gd name="connsiteY14" fmla="*/ 1448783 h 1665055"/>
                  <a:gd name="connsiteX15" fmla="*/ 921689 w 1067944"/>
                  <a:gd name="connsiteY15" fmla="*/ 1348417 h 1665055"/>
                  <a:gd name="connsiteX16" fmla="*/ 914745 w 1067944"/>
                  <a:gd name="connsiteY16" fmla="*/ 1339409 h 1665055"/>
                  <a:gd name="connsiteX17" fmla="*/ 913683 w 1067944"/>
                  <a:gd name="connsiteY17" fmla="*/ 1342648 h 1665055"/>
                  <a:gd name="connsiteX18" fmla="*/ 935221 w 1067944"/>
                  <a:gd name="connsiteY18" fmla="*/ 1392596 h 1665055"/>
                  <a:gd name="connsiteX19" fmla="*/ 977182 w 1067944"/>
                  <a:gd name="connsiteY19" fmla="*/ 1631235 h 1665055"/>
                  <a:gd name="connsiteX20" fmla="*/ 796960 w 1067944"/>
                  <a:gd name="connsiteY20" fmla="*/ 1469281 h 1665055"/>
                  <a:gd name="connsiteX21" fmla="*/ 763237 w 1067944"/>
                  <a:gd name="connsiteY21" fmla="*/ 1420583 h 1665055"/>
                  <a:gd name="connsiteX22" fmla="*/ 755784 w 1067944"/>
                  <a:gd name="connsiteY22" fmla="*/ 1419286 h 1665055"/>
                  <a:gd name="connsiteX23" fmla="*/ 757832 w 1067944"/>
                  <a:gd name="connsiteY23" fmla="*/ 1424035 h 1665055"/>
                  <a:gd name="connsiteX24" fmla="*/ 799794 w 1067944"/>
                  <a:gd name="connsiteY24" fmla="*/ 1662673 h 1665055"/>
                  <a:gd name="connsiteX25" fmla="*/ 464455 w 1067944"/>
                  <a:gd name="connsiteY25" fmla="*/ 1254614 h 1665055"/>
                  <a:gd name="connsiteX26" fmla="*/ 380800 w 1067944"/>
                  <a:gd name="connsiteY26" fmla="*/ 1089667 h 1665055"/>
                  <a:gd name="connsiteX27" fmla="*/ 367159 w 1067944"/>
                  <a:gd name="connsiteY27" fmla="*/ 1072493 h 1665055"/>
                  <a:gd name="connsiteX28" fmla="*/ 286566 w 1067944"/>
                  <a:gd name="connsiteY28" fmla="*/ 956081 h 1665055"/>
                  <a:gd name="connsiteX29" fmla="*/ 277726 w 1067944"/>
                  <a:gd name="connsiteY29" fmla="*/ 941338 h 1665055"/>
                  <a:gd name="connsiteX30" fmla="*/ 273160 w 1067944"/>
                  <a:gd name="connsiteY30" fmla="*/ 939788 h 1665055"/>
                  <a:gd name="connsiteX31" fmla="*/ 297315 w 1067944"/>
                  <a:gd name="connsiteY31" fmla="*/ 1078299 h 1665055"/>
                  <a:gd name="connsiteX32" fmla="*/ 277444 w 1067944"/>
                  <a:gd name="connsiteY32" fmla="*/ 1406919 h 1665055"/>
                  <a:gd name="connsiteX33" fmla="*/ 76063 w 1067944"/>
                  <a:gd name="connsiteY33" fmla="*/ 918646 h 1665055"/>
                  <a:gd name="connsiteX34" fmla="*/ 43404 w 1067944"/>
                  <a:gd name="connsiteY34" fmla="*/ 731376 h 1665055"/>
                  <a:gd name="connsiteX35" fmla="*/ 29948 w 1067944"/>
                  <a:gd name="connsiteY35" fmla="*/ 704265 h 1665055"/>
                  <a:gd name="connsiteX36" fmla="*/ 0 w 1067944"/>
                  <a:gd name="connsiteY36" fmla="*/ 542030 h 1665055"/>
                  <a:gd name="connsiteX37" fmla="*/ 17133 w 1067944"/>
                  <a:gd name="connsiteY37" fmla="*/ 418088 h 1665055"/>
                  <a:gd name="connsiteX38" fmla="*/ 23568 w 1067944"/>
                  <a:gd name="connsiteY38" fmla="*/ 403449 h 1665055"/>
                  <a:gd name="connsiteX39" fmla="*/ 19833 w 1067944"/>
                  <a:gd name="connsiteY39" fmla="*/ 400553 h 1665055"/>
                  <a:gd name="connsiteX40" fmla="*/ 54704 w 1067944"/>
                  <a:gd name="connsiteY40" fmla="*/ 200800 h 1665055"/>
                  <a:gd name="connsiteX41" fmla="*/ 232816 w 1067944"/>
                  <a:gd name="connsiteY41" fmla="*/ 7742 h 1665055"/>
                  <a:gd name="connsiteX0" fmla="*/ 54704 w 1067944"/>
                  <a:gd name="connsiteY0" fmla="*/ 155343 h 1619598"/>
                  <a:gd name="connsiteX1" fmla="*/ 349111 w 1067944"/>
                  <a:gd name="connsiteY1" fmla="*/ 1713 h 1619598"/>
                  <a:gd name="connsiteX2" fmla="*/ 504692 w 1067944"/>
                  <a:gd name="connsiteY2" fmla="*/ 86175 h 1619598"/>
                  <a:gd name="connsiteX3" fmla="*/ 506446 w 1067944"/>
                  <a:gd name="connsiteY3" fmla="*/ 103392 h 1619598"/>
                  <a:gd name="connsiteX4" fmla="*/ 512126 w 1067944"/>
                  <a:gd name="connsiteY4" fmla="*/ 105070 h 1619598"/>
                  <a:gd name="connsiteX5" fmla="*/ 754444 w 1067944"/>
                  <a:gd name="connsiteY5" fmla="*/ 412575 h 1619598"/>
                  <a:gd name="connsiteX6" fmla="*/ 759944 w 1067944"/>
                  <a:gd name="connsiteY6" fmla="*/ 472243 h 1619598"/>
                  <a:gd name="connsiteX7" fmla="*/ 767366 w 1067944"/>
                  <a:gd name="connsiteY7" fmla="*/ 468126 h 1619598"/>
                  <a:gd name="connsiteX8" fmla="*/ 771287 w 1067944"/>
                  <a:gd name="connsiteY8" fmla="*/ 474081 h 1619598"/>
                  <a:gd name="connsiteX9" fmla="*/ 875012 w 1067944"/>
                  <a:gd name="connsiteY9" fmla="*/ 647783 h 1619598"/>
                  <a:gd name="connsiteX10" fmla="*/ 1055133 w 1067944"/>
                  <a:gd name="connsiteY10" fmla="*/ 1141932 h 1619598"/>
                  <a:gd name="connsiteX11" fmla="*/ 1007366 w 1067944"/>
                  <a:gd name="connsiteY11" fmla="*/ 1121743 h 1619598"/>
                  <a:gd name="connsiteX12" fmla="*/ 983958 w 1067944"/>
                  <a:gd name="connsiteY12" fmla="*/ 1098546 h 1619598"/>
                  <a:gd name="connsiteX13" fmla="*/ 1012479 w 1067944"/>
                  <a:gd name="connsiteY13" fmla="*/ 1164687 h 1619598"/>
                  <a:gd name="connsiteX14" fmla="*/ 1054439 w 1067944"/>
                  <a:gd name="connsiteY14" fmla="*/ 1403326 h 1619598"/>
                  <a:gd name="connsiteX15" fmla="*/ 921689 w 1067944"/>
                  <a:gd name="connsiteY15" fmla="*/ 1302960 h 1619598"/>
                  <a:gd name="connsiteX16" fmla="*/ 914745 w 1067944"/>
                  <a:gd name="connsiteY16" fmla="*/ 1293952 h 1619598"/>
                  <a:gd name="connsiteX17" fmla="*/ 913683 w 1067944"/>
                  <a:gd name="connsiteY17" fmla="*/ 1297191 h 1619598"/>
                  <a:gd name="connsiteX18" fmla="*/ 935221 w 1067944"/>
                  <a:gd name="connsiteY18" fmla="*/ 1347139 h 1619598"/>
                  <a:gd name="connsiteX19" fmla="*/ 977182 w 1067944"/>
                  <a:gd name="connsiteY19" fmla="*/ 1585778 h 1619598"/>
                  <a:gd name="connsiteX20" fmla="*/ 796960 w 1067944"/>
                  <a:gd name="connsiteY20" fmla="*/ 1423824 h 1619598"/>
                  <a:gd name="connsiteX21" fmla="*/ 763237 w 1067944"/>
                  <a:gd name="connsiteY21" fmla="*/ 1375126 h 1619598"/>
                  <a:gd name="connsiteX22" fmla="*/ 755784 w 1067944"/>
                  <a:gd name="connsiteY22" fmla="*/ 1373829 h 1619598"/>
                  <a:gd name="connsiteX23" fmla="*/ 757832 w 1067944"/>
                  <a:gd name="connsiteY23" fmla="*/ 1378578 h 1619598"/>
                  <a:gd name="connsiteX24" fmla="*/ 799794 w 1067944"/>
                  <a:gd name="connsiteY24" fmla="*/ 1617216 h 1619598"/>
                  <a:gd name="connsiteX25" fmla="*/ 464455 w 1067944"/>
                  <a:gd name="connsiteY25" fmla="*/ 1209157 h 1619598"/>
                  <a:gd name="connsiteX26" fmla="*/ 380800 w 1067944"/>
                  <a:gd name="connsiteY26" fmla="*/ 1044210 h 1619598"/>
                  <a:gd name="connsiteX27" fmla="*/ 367159 w 1067944"/>
                  <a:gd name="connsiteY27" fmla="*/ 1027036 h 1619598"/>
                  <a:gd name="connsiteX28" fmla="*/ 286566 w 1067944"/>
                  <a:gd name="connsiteY28" fmla="*/ 910624 h 1619598"/>
                  <a:gd name="connsiteX29" fmla="*/ 277726 w 1067944"/>
                  <a:gd name="connsiteY29" fmla="*/ 895881 h 1619598"/>
                  <a:gd name="connsiteX30" fmla="*/ 273160 w 1067944"/>
                  <a:gd name="connsiteY30" fmla="*/ 894331 h 1619598"/>
                  <a:gd name="connsiteX31" fmla="*/ 297315 w 1067944"/>
                  <a:gd name="connsiteY31" fmla="*/ 1032842 h 1619598"/>
                  <a:gd name="connsiteX32" fmla="*/ 277444 w 1067944"/>
                  <a:gd name="connsiteY32" fmla="*/ 1361462 h 1619598"/>
                  <a:gd name="connsiteX33" fmla="*/ 76063 w 1067944"/>
                  <a:gd name="connsiteY33" fmla="*/ 873189 h 1619598"/>
                  <a:gd name="connsiteX34" fmla="*/ 43404 w 1067944"/>
                  <a:gd name="connsiteY34" fmla="*/ 685919 h 1619598"/>
                  <a:gd name="connsiteX35" fmla="*/ 29948 w 1067944"/>
                  <a:gd name="connsiteY35" fmla="*/ 658808 h 1619598"/>
                  <a:gd name="connsiteX36" fmla="*/ 0 w 1067944"/>
                  <a:gd name="connsiteY36" fmla="*/ 496573 h 1619598"/>
                  <a:gd name="connsiteX37" fmla="*/ 17133 w 1067944"/>
                  <a:gd name="connsiteY37" fmla="*/ 372631 h 1619598"/>
                  <a:gd name="connsiteX38" fmla="*/ 23568 w 1067944"/>
                  <a:gd name="connsiteY38" fmla="*/ 357992 h 1619598"/>
                  <a:gd name="connsiteX39" fmla="*/ 19833 w 1067944"/>
                  <a:gd name="connsiteY39" fmla="*/ 355096 h 1619598"/>
                  <a:gd name="connsiteX40" fmla="*/ 54704 w 1067944"/>
                  <a:gd name="connsiteY40" fmla="*/ 155343 h 1619598"/>
                  <a:gd name="connsiteX0" fmla="*/ 112386 w 1125626"/>
                  <a:gd name="connsiteY0" fmla="*/ 155343 h 1619598"/>
                  <a:gd name="connsiteX1" fmla="*/ 406793 w 1125626"/>
                  <a:gd name="connsiteY1" fmla="*/ 1713 h 1619598"/>
                  <a:gd name="connsiteX2" fmla="*/ 562374 w 1125626"/>
                  <a:gd name="connsiteY2" fmla="*/ 86175 h 1619598"/>
                  <a:gd name="connsiteX3" fmla="*/ 564128 w 1125626"/>
                  <a:gd name="connsiteY3" fmla="*/ 103392 h 1619598"/>
                  <a:gd name="connsiteX4" fmla="*/ 569808 w 1125626"/>
                  <a:gd name="connsiteY4" fmla="*/ 105070 h 1619598"/>
                  <a:gd name="connsiteX5" fmla="*/ 812126 w 1125626"/>
                  <a:gd name="connsiteY5" fmla="*/ 412575 h 1619598"/>
                  <a:gd name="connsiteX6" fmla="*/ 817626 w 1125626"/>
                  <a:gd name="connsiteY6" fmla="*/ 472243 h 1619598"/>
                  <a:gd name="connsiteX7" fmla="*/ 825048 w 1125626"/>
                  <a:gd name="connsiteY7" fmla="*/ 468126 h 1619598"/>
                  <a:gd name="connsiteX8" fmla="*/ 828969 w 1125626"/>
                  <a:gd name="connsiteY8" fmla="*/ 474081 h 1619598"/>
                  <a:gd name="connsiteX9" fmla="*/ 932694 w 1125626"/>
                  <a:gd name="connsiteY9" fmla="*/ 647783 h 1619598"/>
                  <a:gd name="connsiteX10" fmla="*/ 1112815 w 1125626"/>
                  <a:gd name="connsiteY10" fmla="*/ 1141932 h 1619598"/>
                  <a:gd name="connsiteX11" fmla="*/ 1065048 w 1125626"/>
                  <a:gd name="connsiteY11" fmla="*/ 1121743 h 1619598"/>
                  <a:gd name="connsiteX12" fmla="*/ 1041640 w 1125626"/>
                  <a:gd name="connsiteY12" fmla="*/ 1098546 h 1619598"/>
                  <a:gd name="connsiteX13" fmla="*/ 1070161 w 1125626"/>
                  <a:gd name="connsiteY13" fmla="*/ 1164687 h 1619598"/>
                  <a:gd name="connsiteX14" fmla="*/ 1112121 w 1125626"/>
                  <a:gd name="connsiteY14" fmla="*/ 1403326 h 1619598"/>
                  <a:gd name="connsiteX15" fmla="*/ 979371 w 1125626"/>
                  <a:gd name="connsiteY15" fmla="*/ 1302960 h 1619598"/>
                  <a:gd name="connsiteX16" fmla="*/ 972427 w 1125626"/>
                  <a:gd name="connsiteY16" fmla="*/ 1293952 h 1619598"/>
                  <a:gd name="connsiteX17" fmla="*/ 971365 w 1125626"/>
                  <a:gd name="connsiteY17" fmla="*/ 1297191 h 1619598"/>
                  <a:gd name="connsiteX18" fmla="*/ 992903 w 1125626"/>
                  <a:gd name="connsiteY18" fmla="*/ 1347139 h 1619598"/>
                  <a:gd name="connsiteX19" fmla="*/ 1034864 w 1125626"/>
                  <a:gd name="connsiteY19" fmla="*/ 1585778 h 1619598"/>
                  <a:gd name="connsiteX20" fmla="*/ 854642 w 1125626"/>
                  <a:gd name="connsiteY20" fmla="*/ 1423824 h 1619598"/>
                  <a:gd name="connsiteX21" fmla="*/ 820919 w 1125626"/>
                  <a:gd name="connsiteY21" fmla="*/ 1375126 h 1619598"/>
                  <a:gd name="connsiteX22" fmla="*/ 813466 w 1125626"/>
                  <a:gd name="connsiteY22" fmla="*/ 1373829 h 1619598"/>
                  <a:gd name="connsiteX23" fmla="*/ 815514 w 1125626"/>
                  <a:gd name="connsiteY23" fmla="*/ 1378578 h 1619598"/>
                  <a:gd name="connsiteX24" fmla="*/ 857476 w 1125626"/>
                  <a:gd name="connsiteY24" fmla="*/ 1617216 h 1619598"/>
                  <a:gd name="connsiteX25" fmla="*/ 522137 w 1125626"/>
                  <a:gd name="connsiteY25" fmla="*/ 1209157 h 1619598"/>
                  <a:gd name="connsiteX26" fmla="*/ 438482 w 1125626"/>
                  <a:gd name="connsiteY26" fmla="*/ 1044210 h 1619598"/>
                  <a:gd name="connsiteX27" fmla="*/ 424841 w 1125626"/>
                  <a:gd name="connsiteY27" fmla="*/ 1027036 h 1619598"/>
                  <a:gd name="connsiteX28" fmla="*/ 344248 w 1125626"/>
                  <a:gd name="connsiteY28" fmla="*/ 910624 h 1619598"/>
                  <a:gd name="connsiteX29" fmla="*/ 335408 w 1125626"/>
                  <a:gd name="connsiteY29" fmla="*/ 895881 h 1619598"/>
                  <a:gd name="connsiteX30" fmla="*/ 330842 w 1125626"/>
                  <a:gd name="connsiteY30" fmla="*/ 894331 h 1619598"/>
                  <a:gd name="connsiteX31" fmla="*/ 354997 w 1125626"/>
                  <a:gd name="connsiteY31" fmla="*/ 1032842 h 1619598"/>
                  <a:gd name="connsiteX32" fmla="*/ 335126 w 1125626"/>
                  <a:gd name="connsiteY32" fmla="*/ 1361462 h 1619598"/>
                  <a:gd name="connsiteX33" fmla="*/ 133745 w 1125626"/>
                  <a:gd name="connsiteY33" fmla="*/ 873189 h 1619598"/>
                  <a:gd name="connsiteX34" fmla="*/ 101086 w 1125626"/>
                  <a:gd name="connsiteY34" fmla="*/ 685919 h 1619598"/>
                  <a:gd name="connsiteX35" fmla="*/ 87630 w 1125626"/>
                  <a:gd name="connsiteY35" fmla="*/ 658808 h 1619598"/>
                  <a:gd name="connsiteX36" fmla="*/ 57682 w 1125626"/>
                  <a:gd name="connsiteY36" fmla="*/ 496573 h 1619598"/>
                  <a:gd name="connsiteX37" fmla="*/ 74815 w 1125626"/>
                  <a:gd name="connsiteY37" fmla="*/ 372631 h 1619598"/>
                  <a:gd name="connsiteX38" fmla="*/ 81250 w 1125626"/>
                  <a:gd name="connsiteY38" fmla="*/ 357992 h 1619598"/>
                  <a:gd name="connsiteX39" fmla="*/ 4919 w 1125626"/>
                  <a:gd name="connsiteY39" fmla="*/ 248675 h 1619598"/>
                  <a:gd name="connsiteX40" fmla="*/ 112386 w 1125626"/>
                  <a:gd name="connsiteY40" fmla="*/ 155343 h 1619598"/>
                  <a:gd name="connsiteX0" fmla="*/ 0 w 1120707"/>
                  <a:gd name="connsiteY0" fmla="*/ 253392 h 1624315"/>
                  <a:gd name="connsiteX1" fmla="*/ 401874 w 1120707"/>
                  <a:gd name="connsiteY1" fmla="*/ 6430 h 1624315"/>
                  <a:gd name="connsiteX2" fmla="*/ 557455 w 1120707"/>
                  <a:gd name="connsiteY2" fmla="*/ 90892 h 1624315"/>
                  <a:gd name="connsiteX3" fmla="*/ 559209 w 1120707"/>
                  <a:gd name="connsiteY3" fmla="*/ 108109 h 1624315"/>
                  <a:gd name="connsiteX4" fmla="*/ 564889 w 1120707"/>
                  <a:gd name="connsiteY4" fmla="*/ 109787 h 1624315"/>
                  <a:gd name="connsiteX5" fmla="*/ 807207 w 1120707"/>
                  <a:gd name="connsiteY5" fmla="*/ 417292 h 1624315"/>
                  <a:gd name="connsiteX6" fmla="*/ 812707 w 1120707"/>
                  <a:gd name="connsiteY6" fmla="*/ 476960 h 1624315"/>
                  <a:gd name="connsiteX7" fmla="*/ 820129 w 1120707"/>
                  <a:gd name="connsiteY7" fmla="*/ 472843 h 1624315"/>
                  <a:gd name="connsiteX8" fmla="*/ 824050 w 1120707"/>
                  <a:gd name="connsiteY8" fmla="*/ 478798 h 1624315"/>
                  <a:gd name="connsiteX9" fmla="*/ 927775 w 1120707"/>
                  <a:gd name="connsiteY9" fmla="*/ 652500 h 1624315"/>
                  <a:gd name="connsiteX10" fmla="*/ 1107896 w 1120707"/>
                  <a:gd name="connsiteY10" fmla="*/ 1146649 h 1624315"/>
                  <a:gd name="connsiteX11" fmla="*/ 1060129 w 1120707"/>
                  <a:gd name="connsiteY11" fmla="*/ 1126460 h 1624315"/>
                  <a:gd name="connsiteX12" fmla="*/ 1036721 w 1120707"/>
                  <a:gd name="connsiteY12" fmla="*/ 1103263 h 1624315"/>
                  <a:gd name="connsiteX13" fmla="*/ 1065242 w 1120707"/>
                  <a:gd name="connsiteY13" fmla="*/ 1169404 h 1624315"/>
                  <a:gd name="connsiteX14" fmla="*/ 1107202 w 1120707"/>
                  <a:gd name="connsiteY14" fmla="*/ 1408043 h 1624315"/>
                  <a:gd name="connsiteX15" fmla="*/ 974452 w 1120707"/>
                  <a:gd name="connsiteY15" fmla="*/ 1307677 h 1624315"/>
                  <a:gd name="connsiteX16" fmla="*/ 967508 w 1120707"/>
                  <a:gd name="connsiteY16" fmla="*/ 1298669 h 1624315"/>
                  <a:gd name="connsiteX17" fmla="*/ 966446 w 1120707"/>
                  <a:gd name="connsiteY17" fmla="*/ 1301908 h 1624315"/>
                  <a:gd name="connsiteX18" fmla="*/ 987984 w 1120707"/>
                  <a:gd name="connsiteY18" fmla="*/ 1351856 h 1624315"/>
                  <a:gd name="connsiteX19" fmla="*/ 1029945 w 1120707"/>
                  <a:gd name="connsiteY19" fmla="*/ 1590495 h 1624315"/>
                  <a:gd name="connsiteX20" fmla="*/ 849723 w 1120707"/>
                  <a:gd name="connsiteY20" fmla="*/ 1428541 h 1624315"/>
                  <a:gd name="connsiteX21" fmla="*/ 816000 w 1120707"/>
                  <a:gd name="connsiteY21" fmla="*/ 1379843 h 1624315"/>
                  <a:gd name="connsiteX22" fmla="*/ 808547 w 1120707"/>
                  <a:gd name="connsiteY22" fmla="*/ 1378546 h 1624315"/>
                  <a:gd name="connsiteX23" fmla="*/ 810595 w 1120707"/>
                  <a:gd name="connsiteY23" fmla="*/ 1383295 h 1624315"/>
                  <a:gd name="connsiteX24" fmla="*/ 852557 w 1120707"/>
                  <a:gd name="connsiteY24" fmla="*/ 1621933 h 1624315"/>
                  <a:gd name="connsiteX25" fmla="*/ 517218 w 1120707"/>
                  <a:gd name="connsiteY25" fmla="*/ 1213874 h 1624315"/>
                  <a:gd name="connsiteX26" fmla="*/ 433563 w 1120707"/>
                  <a:gd name="connsiteY26" fmla="*/ 1048927 h 1624315"/>
                  <a:gd name="connsiteX27" fmla="*/ 419922 w 1120707"/>
                  <a:gd name="connsiteY27" fmla="*/ 1031753 h 1624315"/>
                  <a:gd name="connsiteX28" fmla="*/ 339329 w 1120707"/>
                  <a:gd name="connsiteY28" fmla="*/ 915341 h 1624315"/>
                  <a:gd name="connsiteX29" fmla="*/ 330489 w 1120707"/>
                  <a:gd name="connsiteY29" fmla="*/ 900598 h 1624315"/>
                  <a:gd name="connsiteX30" fmla="*/ 325923 w 1120707"/>
                  <a:gd name="connsiteY30" fmla="*/ 899048 h 1624315"/>
                  <a:gd name="connsiteX31" fmla="*/ 350078 w 1120707"/>
                  <a:gd name="connsiteY31" fmla="*/ 1037559 h 1624315"/>
                  <a:gd name="connsiteX32" fmla="*/ 330207 w 1120707"/>
                  <a:gd name="connsiteY32" fmla="*/ 1366179 h 1624315"/>
                  <a:gd name="connsiteX33" fmla="*/ 128826 w 1120707"/>
                  <a:gd name="connsiteY33" fmla="*/ 877906 h 1624315"/>
                  <a:gd name="connsiteX34" fmla="*/ 96167 w 1120707"/>
                  <a:gd name="connsiteY34" fmla="*/ 690636 h 1624315"/>
                  <a:gd name="connsiteX35" fmla="*/ 82711 w 1120707"/>
                  <a:gd name="connsiteY35" fmla="*/ 663525 h 1624315"/>
                  <a:gd name="connsiteX36" fmla="*/ 52763 w 1120707"/>
                  <a:gd name="connsiteY36" fmla="*/ 501290 h 1624315"/>
                  <a:gd name="connsiteX37" fmla="*/ 69896 w 1120707"/>
                  <a:gd name="connsiteY37" fmla="*/ 377348 h 1624315"/>
                  <a:gd name="connsiteX38" fmla="*/ 76331 w 1120707"/>
                  <a:gd name="connsiteY38" fmla="*/ 362709 h 1624315"/>
                  <a:gd name="connsiteX39" fmla="*/ 0 w 1120707"/>
                  <a:gd name="connsiteY39" fmla="*/ 253392 h 1624315"/>
                  <a:gd name="connsiteX0" fmla="*/ 0 w 1120707"/>
                  <a:gd name="connsiteY0" fmla="*/ 162500 h 1533423"/>
                  <a:gd name="connsiteX1" fmla="*/ 557455 w 1120707"/>
                  <a:gd name="connsiteY1" fmla="*/ 0 h 1533423"/>
                  <a:gd name="connsiteX2" fmla="*/ 559209 w 1120707"/>
                  <a:gd name="connsiteY2" fmla="*/ 17217 h 1533423"/>
                  <a:gd name="connsiteX3" fmla="*/ 564889 w 1120707"/>
                  <a:gd name="connsiteY3" fmla="*/ 18895 h 1533423"/>
                  <a:gd name="connsiteX4" fmla="*/ 807207 w 1120707"/>
                  <a:gd name="connsiteY4" fmla="*/ 326400 h 1533423"/>
                  <a:gd name="connsiteX5" fmla="*/ 812707 w 1120707"/>
                  <a:gd name="connsiteY5" fmla="*/ 386068 h 1533423"/>
                  <a:gd name="connsiteX6" fmla="*/ 820129 w 1120707"/>
                  <a:gd name="connsiteY6" fmla="*/ 381951 h 1533423"/>
                  <a:gd name="connsiteX7" fmla="*/ 824050 w 1120707"/>
                  <a:gd name="connsiteY7" fmla="*/ 387906 h 1533423"/>
                  <a:gd name="connsiteX8" fmla="*/ 927775 w 1120707"/>
                  <a:gd name="connsiteY8" fmla="*/ 561608 h 1533423"/>
                  <a:gd name="connsiteX9" fmla="*/ 1107896 w 1120707"/>
                  <a:gd name="connsiteY9" fmla="*/ 1055757 h 1533423"/>
                  <a:gd name="connsiteX10" fmla="*/ 1060129 w 1120707"/>
                  <a:gd name="connsiteY10" fmla="*/ 1035568 h 1533423"/>
                  <a:gd name="connsiteX11" fmla="*/ 1036721 w 1120707"/>
                  <a:gd name="connsiteY11" fmla="*/ 1012371 h 1533423"/>
                  <a:gd name="connsiteX12" fmla="*/ 1065242 w 1120707"/>
                  <a:gd name="connsiteY12" fmla="*/ 1078512 h 1533423"/>
                  <a:gd name="connsiteX13" fmla="*/ 1107202 w 1120707"/>
                  <a:gd name="connsiteY13" fmla="*/ 1317151 h 1533423"/>
                  <a:gd name="connsiteX14" fmla="*/ 974452 w 1120707"/>
                  <a:gd name="connsiteY14" fmla="*/ 1216785 h 1533423"/>
                  <a:gd name="connsiteX15" fmla="*/ 967508 w 1120707"/>
                  <a:gd name="connsiteY15" fmla="*/ 1207777 h 1533423"/>
                  <a:gd name="connsiteX16" fmla="*/ 966446 w 1120707"/>
                  <a:gd name="connsiteY16" fmla="*/ 1211016 h 1533423"/>
                  <a:gd name="connsiteX17" fmla="*/ 987984 w 1120707"/>
                  <a:gd name="connsiteY17" fmla="*/ 1260964 h 1533423"/>
                  <a:gd name="connsiteX18" fmla="*/ 1029945 w 1120707"/>
                  <a:gd name="connsiteY18" fmla="*/ 1499603 h 1533423"/>
                  <a:gd name="connsiteX19" fmla="*/ 849723 w 1120707"/>
                  <a:gd name="connsiteY19" fmla="*/ 1337649 h 1533423"/>
                  <a:gd name="connsiteX20" fmla="*/ 816000 w 1120707"/>
                  <a:gd name="connsiteY20" fmla="*/ 1288951 h 1533423"/>
                  <a:gd name="connsiteX21" fmla="*/ 808547 w 1120707"/>
                  <a:gd name="connsiteY21" fmla="*/ 1287654 h 1533423"/>
                  <a:gd name="connsiteX22" fmla="*/ 810595 w 1120707"/>
                  <a:gd name="connsiteY22" fmla="*/ 1292403 h 1533423"/>
                  <a:gd name="connsiteX23" fmla="*/ 852557 w 1120707"/>
                  <a:gd name="connsiteY23" fmla="*/ 1531041 h 1533423"/>
                  <a:gd name="connsiteX24" fmla="*/ 517218 w 1120707"/>
                  <a:gd name="connsiteY24" fmla="*/ 1122982 h 1533423"/>
                  <a:gd name="connsiteX25" fmla="*/ 433563 w 1120707"/>
                  <a:gd name="connsiteY25" fmla="*/ 958035 h 1533423"/>
                  <a:gd name="connsiteX26" fmla="*/ 419922 w 1120707"/>
                  <a:gd name="connsiteY26" fmla="*/ 940861 h 1533423"/>
                  <a:gd name="connsiteX27" fmla="*/ 339329 w 1120707"/>
                  <a:gd name="connsiteY27" fmla="*/ 824449 h 1533423"/>
                  <a:gd name="connsiteX28" fmla="*/ 330489 w 1120707"/>
                  <a:gd name="connsiteY28" fmla="*/ 809706 h 1533423"/>
                  <a:gd name="connsiteX29" fmla="*/ 325923 w 1120707"/>
                  <a:gd name="connsiteY29" fmla="*/ 808156 h 1533423"/>
                  <a:gd name="connsiteX30" fmla="*/ 350078 w 1120707"/>
                  <a:gd name="connsiteY30" fmla="*/ 946667 h 1533423"/>
                  <a:gd name="connsiteX31" fmla="*/ 330207 w 1120707"/>
                  <a:gd name="connsiteY31" fmla="*/ 1275287 h 1533423"/>
                  <a:gd name="connsiteX32" fmla="*/ 128826 w 1120707"/>
                  <a:gd name="connsiteY32" fmla="*/ 787014 h 1533423"/>
                  <a:gd name="connsiteX33" fmla="*/ 96167 w 1120707"/>
                  <a:gd name="connsiteY33" fmla="*/ 599744 h 1533423"/>
                  <a:gd name="connsiteX34" fmla="*/ 82711 w 1120707"/>
                  <a:gd name="connsiteY34" fmla="*/ 572633 h 1533423"/>
                  <a:gd name="connsiteX35" fmla="*/ 52763 w 1120707"/>
                  <a:gd name="connsiteY35" fmla="*/ 410398 h 1533423"/>
                  <a:gd name="connsiteX36" fmla="*/ 69896 w 1120707"/>
                  <a:gd name="connsiteY36" fmla="*/ 286456 h 1533423"/>
                  <a:gd name="connsiteX37" fmla="*/ 76331 w 1120707"/>
                  <a:gd name="connsiteY37" fmla="*/ 271817 h 1533423"/>
                  <a:gd name="connsiteX38" fmla="*/ 0 w 1120707"/>
                  <a:gd name="connsiteY38" fmla="*/ 162500 h 1533423"/>
                  <a:gd name="connsiteX0" fmla="*/ 23568 w 1067944"/>
                  <a:gd name="connsiteY0" fmla="*/ 271817 h 1533423"/>
                  <a:gd name="connsiteX1" fmla="*/ 504692 w 1067944"/>
                  <a:gd name="connsiteY1" fmla="*/ 0 h 1533423"/>
                  <a:gd name="connsiteX2" fmla="*/ 506446 w 1067944"/>
                  <a:gd name="connsiteY2" fmla="*/ 17217 h 1533423"/>
                  <a:gd name="connsiteX3" fmla="*/ 512126 w 1067944"/>
                  <a:gd name="connsiteY3" fmla="*/ 18895 h 1533423"/>
                  <a:gd name="connsiteX4" fmla="*/ 754444 w 1067944"/>
                  <a:gd name="connsiteY4" fmla="*/ 326400 h 1533423"/>
                  <a:gd name="connsiteX5" fmla="*/ 759944 w 1067944"/>
                  <a:gd name="connsiteY5" fmla="*/ 386068 h 1533423"/>
                  <a:gd name="connsiteX6" fmla="*/ 767366 w 1067944"/>
                  <a:gd name="connsiteY6" fmla="*/ 381951 h 1533423"/>
                  <a:gd name="connsiteX7" fmla="*/ 771287 w 1067944"/>
                  <a:gd name="connsiteY7" fmla="*/ 387906 h 1533423"/>
                  <a:gd name="connsiteX8" fmla="*/ 875012 w 1067944"/>
                  <a:gd name="connsiteY8" fmla="*/ 561608 h 1533423"/>
                  <a:gd name="connsiteX9" fmla="*/ 1055133 w 1067944"/>
                  <a:gd name="connsiteY9" fmla="*/ 1055757 h 1533423"/>
                  <a:gd name="connsiteX10" fmla="*/ 1007366 w 1067944"/>
                  <a:gd name="connsiteY10" fmla="*/ 1035568 h 1533423"/>
                  <a:gd name="connsiteX11" fmla="*/ 983958 w 1067944"/>
                  <a:gd name="connsiteY11" fmla="*/ 1012371 h 1533423"/>
                  <a:gd name="connsiteX12" fmla="*/ 1012479 w 1067944"/>
                  <a:gd name="connsiteY12" fmla="*/ 1078512 h 1533423"/>
                  <a:gd name="connsiteX13" fmla="*/ 1054439 w 1067944"/>
                  <a:gd name="connsiteY13" fmla="*/ 1317151 h 1533423"/>
                  <a:gd name="connsiteX14" fmla="*/ 921689 w 1067944"/>
                  <a:gd name="connsiteY14" fmla="*/ 1216785 h 1533423"/>
                  <a:gd name="connsiteX15" fmla="*/ 914745 w 1067944"/>
                  <a:gd name="connsiteY15" fmla="*/ 1207777 h 1533423"/>
                  <a:gd name="connsiteX16" fmla="*/ 913683 w 1067944"/>
                  <a:gd name="connsiteY16" fmla="*/ 1211016 h 1533423"/>
                  <a:gd name="connsiteX17" fmla="*/ 935221 w 1067944"/>
                  <a:gd name="connsiteY17" fmla="*/ 1260964 h 1533423"/>
                  <a:gd name="connsiteX18" fmla="*/ 977182 w 1067944"/>
                  <a:gd name="connsiteY18" fmla="*/ 1499603 h 1533423"/>
                  <a:gd name="connsiteX19" fmla="*/ 796960 w 1067944"/>
                  <a:gd name="connsiteY19" fmla="*/ 1337649 h 1533423"/>
                  <a:gd name="connsiteX20" fmla="*/ 763237 w 1067944"/>
                  <a:gd name="connsiteY20" fmla="*/ 1288951 h 1533423"/>
                  <a:gd name="connsiteX21" fmla="*/ 755784 w 1067944"/>
                  <a:gd name="connsiteY21" fmla="*/ 1287654 h 1533423"/>
                  <a:gd name="connsiteX22" fmla="*/ 757832 w 1067944"/>
                  <a:gd name="connsiteY22" fmla="*/ 1292403 h 1533423"/>
                  <a:gd name="connsiteX23" fmla="*/ 799794 w 1067944"/>
                  <a:gd name="connsiteY23" fmla="*/ 1531041 h 1533423"/>
                  <a:gd name="connsiteX24" fmla="*/ 464455 w 1067944"/>
                  <a:gd name="connsiteY24" fmla="*/ 1122982 h 1533423"/>
                  <a:gd name="connsiteX25" fmla="*/ 380800 w 1067944"/>
                  <a:gd name="connsiteY25" fmla="*/ 958035 h 1533423"/>
                  <a:gd name="connsiteX26" fmla="*/ 367159 w 1067944"/>
                  <a:gd name="connsiteY26" fmla="*/ 940861 h 1533423"/>
                  <a:gd name="connsiteX27" fmla="*/ 286566 w 1067944"/>
                  <a:gd name="connsiteY27" fmla="*/ 824449 h 1533423"/>
                  <a:gd name="connsiteX28" fmla="*/ 277726 w 1067944"/>
                  <a:gd name="connsiteY28" fmla="*/ 809706 h 1533423"/>
                  <a:gd name="connsiteX29" fmla="*/ 273160 w 1067944"/>
                  <a:gd name="connsiteY29" fmla="*/ 808156 h 1533423"/>
                  <a:gd name="connsiteX30" fmla="*/ 297315 w 1067944"/>
                  <a:gd name="connsiteY30" fmla="*/ 946667 h 1533423"/>
                  <a:gd name="connsiteX31" fmla="*/ 277444 w 1067944"/>
                  <a:gd name="connsiteY31" fmla="*/ 1275287 h 1533423"/>
                  <a:gd name="connsiteX32" fmla="*/ 76063 w 1067944"/>
                  <a:gd name="connsiteY32" fmla="*/ 787014 h 1533423"/>
                  <a:gd name="connsiteX33" fmla="*/ 43404 w 1067944"/>
                  <a:gd name="connsiteY33" fmla="*/ 599744 h 1533423"/>
                  <a:gd name="connsiteX34" fmla="*/ 29948 w 1067944"/>
                  <a:gd name="connsiteY34" fmla="*/ 572633 h 1533423"/>
                  <a:gd name="connsiteX35" fmla="*/ 0 w 1067944"/>
                  <a:gd name="connsiteY35" fmla="*/ 410398 h 1533423"/>
                  <a:gd name="connsiteX36" fmla="*/ 17133 w 1067944"/>
                  <a:gd name="connsiteY36" fmla="*/ 286456 h 1533423"/>
                  <a:gd name="connsiteX37" fmla="*/ 23568 w 1067944"/>
                  <a:gd name="connsiteY37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324795 h 1586401"/>
                  <a:gd name="connsiteX1" fmla="*/ 205745 w 1067944"/>
                  <a:gd name="connsiteY1" fmla="*/ 69389 h 1586401"/>
                  <a:gd name="connsiteX2" fmla="*/ 504692 w 1067944"/>
                  <a:gd name="connsiteY2" fmla="*/ 52978 h 1586401"/>
                  <a:gd name="connsiteX3" fmla="*/ 506446 w 1067944"/>
                  <a:gd name="connsiteY3" fmla="*/ 70195 h 1586401"/>
                  <a:gd name="connsiteX4" fmla="*/ 512126 w 1067944"/>
                  <a:gd name="connsiteY4" fmla="*/ 71873 h 1586401"/>
                  <a:gd name="connsiteX5" fmla="*/ 754444 w 1067944"/>
                  <a:gd name="connsiteY5" fmla="*/ 379378 h 1586401"/>
                  <a:gd name="connsiteX6" fmla="*/ 759944 w 1067944"/>
                  <a:gd name="connsiteY6" fmla="*/ 439046 h 1586401"/>
                  <a:gd name="connsiteX7" fmla="*/ 767366 w 1067944"/>
                  <a:gd name="connsiteY7" fmla="*/ 434929 h 1586401"/>
                  <a:gd name="connsiteX8" fmla="*/ 771287 w 1067944"/>
                  <a:gd name="connsiteY8" fmla="*/ 440884 h 1586401"/>
                  <a:gd name="connsiteX9" fmla="*/ 875012 w 1067944"/>
                  <a:gd name="connsiteY9" fmla="*/ 614586 h 1586401"/>
                  <a:gd name="connsiteX10" fmla="*/ 1055133 w 1067944"/>
                  <a:gd name="connsiteY10" fmla="*/ 1108735 h 1586401"/>
                  <a:gd name="connsiteX11" fmla="*/ 1007366 w 1067944"/>
                  <a:gd name="connsiteY11" fmla="*/ 1088546 h 1586401"/>
                  <a:gd name="connsiteX12" fmla="*/ 983958 w 1067944"/>
                  <a:gd name="connsiteY12" fmla="*/ 1065349 h 1586401"/>
                  <a:gd name="connsiteX13" fmla="*/ 1012479 w 1067944"/>
                  <a:gd name="connsiteY13" fmla="*/ 1131490 h 1586401"/>
                  <a:gd name="connsiteX14" fmla="*/ 1054439 w 1067944"/>
                  <a:gd name="connsiteY14" fmla="*/ 1370129 h 1586401"/>
                  <a:gd name="connsiteX15" fmla="*/ 921689 w 1067944"/>
                  <a:gd name="connsiteY15" fmla="*/ 1269763 h 1586401"/>
                  <a:gd name="connsiteX16" fmla="*/ 914745 w 1067944"/>
                  <a:gd name="connsiteY16" fmla="*/ 1260755 h 1586401"/>
                  <a:gd name="connsiteX17" fmla="*/ 913683 w 1067944"/>
                  <a:gd name="connsiteY17" fmla="*/ 1263994 h 1586401"/>
                  <a:gd name="connsiteX18" fmla="*/ 935221 w 1067944"/>
                  <a:gd name="connsiteY18" fmla="*/ 1313942 h 1586401"/>
                  <a:gd name="connsiteX19" fmla="*/ 977182 w 1067944"/>
                  <a:gd name="connsiteY19" fmla="*/ 1552581 h 1586401"/>
                  <a:gd name="connsiteX20" fmla="*/ 796960 w 1067944"/>
                  <a:gd name="connsiteY20" fmla="*/ 1390627 h 1586401"/>
                  <a:gd name="connsiteX21" fmla="*/ 763237 w 1067944"/>
                  <a:gd name="connsiteY21" fmla="*/ 1341929 h 1586401"/>
                  <a:gd name="connsiteX22" fmla="*/ 755784 w 1067944"/>
                  <a:gd name="connsiteY22" fmla="*/ 1340632 h 1586401"/>
                  <a:gd name="connsiteX23" fmla="*/ 757832 w 1067944"/>
                  <a:gd name="connsiteY23" fmla="*/ 1345381 h 1586401"/>
                  <a:gd name="connsiteX24" fmla="*/ 799794 w 1067944"/>
                  <a:gd name="connsiteY24" fmla="*/ 1584019 h 1586401"/>
                  <a:gd name="connsiteX25" fmla="*/ 464455 w 1067944"/>
                  <a:gd name="connsiteY25" fmla="*/ 1175960 h 1586401"/>
                  <a:gd name="connsiteX26" fmla="*/ 380800 w 1067944"/>
                  <a:gd name="connsiteY26" fmla="*/ 1011013 h 1586401"/>
                  <a:gd name="connsiteX27" fmla="*/ 367159 w 1067944"/>
                  <a:gd name="connsiteY27" fmla="*/ 993839 h 1586401"/>
                  <a:gd name="connsiteX28" fmla="*/ 286566 w 1067944"/>
                  <a:gd name="connsiteY28" fmla="*/ 877427 h 1586401"/>
                  <a:gd name="connsiteX29" fmla="*/ 277726 w 1067944"/>
                  <a:gd name="connsiteY29" fmla="*/ 862684 h 1586401"/>
                  <a:gd name="connsiteX30" fmla="*/ 273160 w 1067944"/>
                  <a:gd name="connsiteY30" fmla="*/ 861134 h 1586401"/>
                  <a:gd name="connsiteX31" fmla="*/ 297315 w 1067944"/>
                  <a:gd name="connsiteY31" fmla="*/ 999645 h 1586401"/>
                  <a:gd name="connsiteX32" fmla="*/ 277444 w 1067944"/>
                  <a:gd name="connsiteY32" fmla="*/ 1328265 h 1586401"/>
                  <a:gd name="connsiteX33" fmla="*/ 76063 w 1067944"/>
                  <a:gd name="connsiteY33" fmla="*/ 839992 h 1586401"/>
                  <a:gd name="connsiteX34" fmla="*/ 43404 w 1067944"/>
                  <a:gd name="connsiteY34" fmla="*/ 652722 h 1586401"/>
                  <a:gd name="connsiteX35" fmla="*/ 29948 w 1067944"/>
                  <a:gd name="connsiteY35" fmla="*/ 625611 h 1586401"/>
                  <a:gd name="connsiteX36" fmla="*/ 0 w 1067944"/>
                  <a:gd name="connsiteY36" fmla="*/ 463376 h 1586401"/>
                  <a:gd name="connsiteX37" fmla="*/ 17133 w 1067944"/>
                  <a:gd name="connsiteY37" fmla="*/ 339434 h 1586401"/>
                  <a:gd name="connsiteX38" fmla="*/ 23568 w 1067944"/>
                  <a:gd name="connsiteY38" fmla="*/ 324795 h 1586401"/>
                  <a:gd name="connsiteX0" fmla="*/ 33076 w 1077452"/>
                  <a:gd name="connsiteY0" fmla="*/ 324795 h 1586401"/>
                  <a:gd name="connsiteX1" fmla="*/ 215253 w 1077452"/>
                  <a:gd name="connsiteY1" fmla="*/ 69389 h 1586401"/>
                  <a:gd name="connsiteX2" fmla="*/ 514200 w 1077452"/>
                  <a:gd name="connsiteY2" fmla="*/ 52978 h 1586401"/>
                  <a:gd name="connsiteX3" fmla="*/ 515954 w 1077452"/>
                  <a:gd name="connsiteY3" fmla="*/ 70195 h 1586401"/>
                  <a:gd name="connsiteX4" fmla="*/ 521634 w 1077452"/>
                  <a:gd name="connsiteY4" fmla="*/ 71873 h 1586401"/>
                  <a:gd name="connsiteX5" fmla="*/ 763952 w 1077452"/>
                  <a:gd name="connsiteY5" fmla="*/ 379378 h 1586401"/>
                  <a:gd name="connsiteX6" fmla="*/ 769452 w 1077452"/>
                  <a:gd name="connsiteY6" fmla="*/ 439046 h 1586401"/>
                  <a:gd name="connsiteX7" fmla="*/ 776874 w 1077452"/>
                  <a:gd name="connsiteY7" fmla="*/ 434929 h 1586401"/>
                  <a:gd name="connsiteX8" fmla="*/ 780795 w 1077452"/>
                  <a:gd name="connsiteY8" fmla="*/ 440884 h 1586401"/>
                  <a:gd name="connsiteX9" fmla="*/ 884520 w 1077452"/>
                  <a:gd name="connsiteY9" fmla="*/ 614586 h 1586401"/>
                  <a:gd name="connsiteX10" fmla="*/ 1064641 w 1077452"/>
                  <a:gd name="connsiteY10" fmla="*/ 1108735 h 1586401"/>
                  <a:gd name="connsiteX11" fmla="*/ 1016874 w 1077452"/>
                  <a:gd name="connsiteY11" fmla="*/ 1088546 h 1586401"/>
                  <a:gd name="connsiteX12" fmla="*/ 993466 w 1077452"/>
                  <a:gd name="connsiteY12" fmla="*/ 1065349 h 1586401"/>
                  <a:gd name="connsiteX13" fmla="*/ 1021987 w 1077452"/>
                  <a:gd name="connsiteY13" fmla="*/ 1131490 h 1586401"/>
                  <a:gd name="connsiteX14" fmla="*/ 1063947 w 1077452"/>
                  <a:gd name="connsiteY14" fmla="*/ 1370129 h 1586401"/>
                  <a:gd name="connsiteX15" fmla="*/ 931197 w 1077452"/>
                  <a:gd name="connsiteY15" fmla="*/ 1269763 h 1586401"/>
                  <a:gd name="connsiteX16" fmla="*/ 924253 w 1077452"/>
                  <a:gd name="connsiteY16" fmla="*/ 1260755 h 1586401"/>
                  <a:gd name="connsiteX17" fmla="*/ 923191 w 1077452"/>
                  <a:gd name="connsiteY17" fmla="*/ 1263994 h 1586401"/>
                  <a:gd name="connsiteX18" fmla="*/ 944729 w 1077452"/>
                  <a:gd name="connsiteY18" fmla="*/ 1313942 h 1586401"/>
                  <a:gd name="connsiteX19" fmla="*/ 986690 w 1077452"/>
                  <a:gd name="connsiteY19" fmla="*/ 1552581 h 1586401"/>
                  <a:gd name="connsiteX20" fmla="*/ 806468 w 1077452"/>
                  <a:gd name="connsiteY20" fmla="*/ 1390627 h 1586401"/>
                  <a:gd name="connsiteX21" fmla="*/ 772745 w 1077452"/>
                  <a:gd name="connsiteY21" fmla="*/ 1341929 h 1586401"/>
                  <a:gd name="connsiteX22" fmla="*/ 765292 w 1077452"/>
                  <a:gd name="connsiteY22" fmla="*/ 1340632 h 1586401"/>
                  <a:gd name="connsiteX23" fmla="*/ 767340 w 1077452"/>
                  <a:gd name="connsiteY23" fmla="*/ 1345381 h 1586401"/>
                  <a:gd name="connsiteX24" fmla="*/ 809302 w 1077452"/>
                  <a:gd name="connsiteY24" fmla="*/ 1584019 h 1586401"/>
                  <a:gd name="connsiteX25" fmla="*/ 473963 w 1077452"/>
                  <a:gd name="connsiteY25" fmla="*/ 1175960 h 1586401"/>
                  <a:gd name="connsiteX26" fmla="*/ 390308 w 1077452"/>
                  <a:gd name="connsiteY26" fmla="*/ 1011013 h 1586401"/>
                  <a:gd name="connsiteX27" fmla="*/ 376667 w 1077452"/>
                  <a:gd name="connsiteY27" fmla="*/ 993839 h 1586401"/>
                  <a:gd name="connsiteX28" fmla="*/ 296074 w 1077452"/>
                  <a:gd name="connsiteY28" fmla="*/ 877427 h 1586401"/>
                  <a:gd name="connsiteX29" fmla="*/ 287234 w 1077452"/>
                  <a:gd name="connsiteY29" fmla="*/ 862684 h 1586401"/>
                  <a:gd name="connsiteX30" fmla="*/ 282668 w 1077452"/>
                  <a:gd name="connsiteY30" fmla="*/ 861134 h 1586401"/>
                  <a:gd name="connsiteX31" fmla="*/ 306823 w 1077452"/>
                  <a:gd name="connsiteY31" fmla="*/ 999645 h 1586401"/>
                  <a:gd name="connsiteX32" fmla="*/ 286952 w 1077452"/>
                  <a:gd name="connsiteY32" fmla="*/ 1328265 h 1586401"/>
                  <a:gd name="connsiteX33" fmla="*/ 85571 w 1077452"/>
                  <a:gd name="connsiteY33" fmla="*/ 839992 h 1586401"/>
                  <a:gd name="connsiteX34" fmla="*/ 52912 w 1077452"/>
                  <a:gd name="connsiteY34" fmla="*/ 652722 h 1586401"/>
                  <a:gd name="connsiteX35" fmla="*/ 39456 w 1077452"/>
                  <a:gd name="connsiteY35" fmla="*/ 625611 h 1586401"/>
                  <a:gd name="connsiteX36" fmla="*/ 9508 w 1077452"/>
                  <a:gd name="connsiteY36" fmla="*/ 463376 h 1586401"/>
                  <a:gd name="connsiteX37" fmla="*/ 26641 w 1077452"/>
                  <a:gd name="connsiteY37" fmla="*/ 339434 h 1586401"/>
                  <a:gd name="connsiteX38" fmla="*/ 33076 w 1077452"/>
                  <a:gd name="connsiteY38" fmla="*/ 324795 h 158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77452" h="1586401">
                    <a:moveTo>
                      <a:pt x="33076" y="324795"/>
                    </a:moveTo>
                    <a:cubicBezTo>
                      <a:pt x="119407" y="270315"/>
                      <a:pt x="-191331" y="237248"/>
                      <a:pt x="215253" y="69389"/>
                    </a:cubicBezTo>
                    <a:cubicBezTo>
                      <a:pt x="444548" y="-79541"/>
                      <a:pt x="414551" y="58448"/>
                      <a:pt x="514200" y="52978"/>
                    </a:cubicBezTo>
                    <a:lnTo>
                      <a:pt x="515954" y="70195"/>
                    </a:lnTo>
                    <a:lnTo>
                      <a:pt x="521634" y="71873"/>
                    </a:lnTo>
                    <a:cubicBezTo>
                      <a:pt x="644208" y="120958"/>
                      <a:pt x="737300" y="236933"/>
                      <a:pt x="763952" y="379378"/>
                    </a:cubicBezTo>
                    <a:lnTo>
                      <a:pt x="769452" y="439046"/>
                    </a:lnTo>
                    <a:lnTo>
                      <a:pt x="776874" y="434929"/>
                    </a:lnTo>
                    <a:lnTo>
                      <a:pt x="780795" y="440884"/>
                    </a:lnTo>
                    <a:cubicBezTo>
                      <a:pt x="814576" y="493219"/>
                      <a:pt x="849730" y="551861"/>
                      <a:pt x="884520" y="614586"/>
                    </a:cubicBezTo>
                    <a:cubicBezTo>
                      <a:pt x="1023680" y="865488"/>
                      <a:pt x="1104322" y="1086726"/>
                      <a:pt x="1064641" y="1108735"/>
                    </a:cubicBezTo>
                    <a:cubicBezTo>
                      <a:pt x="1054720" y="1114237"/>
                      <a:pt x="1038219" y="1106767"/>
                      <a:pt x="1016874" y="1088546"/>
                    </a:cubicBezTo>
                    <a:lnTo>
                      <a:pt x="993466" y="1065349"/>
                    </a:lnTo>
                    <a:lnTo>
                      <a:pt x="1021987" y="1131490"/>
                    </a:lnTo>
                    <a:cubicBezTo>
                      <a:pt x="1074029" y="1260644"/>
                      <a:pt x="1092724" y="1354168"/>
                      <a:pt x="1063947" y="1370129"/>
                    </a:cubicBezTo>
                    <a:cubicBezTo>
                      <a:pt x="1040926" y="1382897"/>
                      <a:pt x="991882" y="1343608"/>
                      <a:pt x="931197" y="1269763"/>
                    </a:cubicBezTo>
                    <a:lnTo>
                      <a:pt x="924253" y="1260755"/>
                    </a:lnTo>
                    <a:lnTo>
                      <a:pt x="923191" y="1263994"/>
                    </a:lnTo>
                    <a:lnTo>
                      <a:pt x="944729" y="1313942"/>
                    </a:lnTo>
                    <a:cubicBezTo>
                      <a:pt x="996772" y="1443096"/>
                      <a:pt x="1015467" y="1536620"/>
                      <a:pt x="986690" y="1552581"/>
                    </a:cubicBezTo>
                    <a:cubicBezTo>
                      <a:pt x="957914" y="1568541"/>
                      <a:pt x="888475" y="1503162"/>
                      <a:pt x="806468" y="1390627"/>
                    </a:cubicBezTo>
                    <a:lnTo>
                      <a:pt x="772745" y="1341929"/>
                    </a:lnTo>
                    <a:lnTo>
                      <a:pt x="765292" y="1340632"/>
                    </a:lnTo>
                    <a:lnTo>
                      <a:pt x="767340" y="1345381"/>
                    </a:lnTo>
                    <a:cubicBezTo>
                      <a:pt x="819383" y="1474535"/>
                      <a:pt x="838078" y="1568058"/>
                      <a:pt x="809302" y="1584019"/>
                    </a:cubicBezTo>
                    <a:cubicBezTo>
                      <a:pt x="763258" y="1609556"/>
                      <a:pt x="613122" y="1426862"/>
                      <a:pt x="473963" y="1175960"/>
                    </a:cubicBezTo>
                    <a:lnTo>
                      <a:pt x="390308" y="1011013"/>
                    </a:lnTo>
                    <a:lnTo>
                      <a:pt x="376667" y="993839"/>
                    </a:lnTo>
                    <a:cubicBezTo>
                      <a:pt x="349522" y="957205"/>
                      <a:pt x="322558" y="918309"/>
                      <a:pt x="296074" y="877427"/>
                    </a:cubicBezTo>
                    <a:lnTo>
                      <a:pt x="287234" y="862684"/>
                    </a:lnTo>
                    <a:lnTo>
                      <a:pt x="282668" y="861134"/>
                    </a:lnTo>
                    <a:lnTo>
                      <a:pt x="306823" y="999645"/>
                    </a:lnTo>
                    <a:cubicBezTo>
                      <a:pt x="331480" y="1185029"/>
                      <a:pt x="325575" y="1320045"/>
                      <a:pt x="286952" y="1328265"/>
                    </a:cubicBezTo>
                    <a:cubicBezTo>
                      <a:pt x="235455" y="1339225"/>
                      <a:pt x="145293" y="1120617"/>
                      <a:pt x="85571" y="839992"/>
                    </a:cubicBezTo>
                    <a:lnTo>
                      <a:pt x="52912" y="652722"/>
                    </a:lnTo>
                    <a:lnTo>
                      <a:pt x="39456" y="625611"/>
                    </a:lnTo>
                    <a:cubicBezTo>
                      <a:pt x="20172" y="575746"/>
                      <a:pt x="9508" y="520923"/>
                      <a:pt x="9508" y="463376"/>
                    </a:cubicBezTo>
                    <a:cubicBezTo>
                      <a:pt x="9508" y="420215"/>
                      <a:pt x="15506" y="378587"/>
                      <a:pt x="26641" y="339434"/>
                    </a:cubicBezTo>
                    <a:lnTo>
                      <a:pt x="33076" y="324795"/>
                    </a:lnTo>
                    <a:close/>
                  </a:path>
                </a:pathLst>
              </a:custGeom>
              <a:solidFill>
                <a:srgbClr val="FFC4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dirty="0"/>
              </a:p>
            </p:txBody>
          </p:sp>
        </p:grpSp>
        <p:sp>
          <p:nvSpPr>
            <p:cNvPr id="345" name="Szabadkézi sokszög 344"/>
            <p:cNvSpPr/>
            <p:nvPr/>
          </p:nvSpPr>
          <p:spPr>
            <a:xfrm>
              <a:off x="4249031" y="1731921"/>
              <a:ext cx="1301801" cy="1708901"/>
            </a:xfrm>
            <a:custGeom>
              <a:avLst/>
              <a:gdLst>
                <a:gd name="connsiteX0" fmla="*/ 929662 w 1859325"/>
                <a:gd name="connsiteY0" fmla="*/ 1119694 h 2440734"/>
                <a:gd name="connsiteX1" fmla="*/ 1675190 w 1859325"/>
                <a:gd name="connsiteY1" fmla="*/ 1313156 h 2440734"/>
                <a:gd name="connsiteX2" fmla="*/ 1690897 w 1859325"/>
                <a:gd name="connsiteY2" fmla="*/ 1323983 h 2440734"/>
                <a:gd name="connsiteX3" fmla="*/ 1690897 w 1859325"/>
                <a:gd name="connsiteY3" fmla="*/ 2236444 h 2440734"/>
                <a:gd name="connsiteX4" fmla="*/ 1690897 w 1859325"/>
                <a:gd name="connsiteY4" fmla="*/ 2236445 h 2440734"/>
                <a:gd name="connsiteX5" fmla="*/ 1690897 w 1859325"/>
                <a:gd name="connsiteY5" fmla="*/ 2239386 h 2440734"/>
                <a:gd name="connsiteX6" fmla="*/ 1687791 w 1859325"/>
                <a:gd name="connsiteY6" fmla="*/ 2238586 h 2440734"/>
                <a:gd name="connsiteX7" fmla="*/ 1687790 w 1859325"/>
                <a:gd name="connsiteY7" fmla="*/ 2238587 h 2440734"/>
                <a:gd name="connsiteX8" fmla="*/ 1675190 w 1859325"/>
                <a:gd name="connsiteY8" fmla="*/ 2247272 h 2440734"/>
                <a:gd name="connsiteX9" fmla="*/ 929662 w 1859325"/>
                <a:gd name="connsiteY9" fmla="*/ 2440734 h 2440734"/>
                <a:gd name="connsiteX10" fmla="*/ 184134 w 1859325"/>
                <a:gd name="connsiteY10" fmla="*/ 2247272 h 2440734"/>
                <a:gd name="connsiteX11" fmla="*/ 171534 w 1859325"/>
                <a:gd name="connsiteY11" fmla="*/ 2238587 h 2440734"/>
                <a:gd name="connsiteX12" fmla="*/ 171533 w 1859325"/>
                <a:gd name="connsiteY12" fmla="*/ 2238586 h 2440734"/>
                <a:gd name="connsiteX13" fmla="*/ 168429 w 1859325"/>
                <a:gd name="connsiteY13" fmla="*/ 2239386 h 2440734"/>
                <a:gd name="connsiteX14" fmla="*/ 168429 w 1859325"/>
                <a:gd name="connsiteY14" fmla="*/ 2236447 h 2440734"/>
                <a:gd name="connsiteX15" fmla="*/ 168429 w 1859325"/>
                <a:gd name="connsiteY15" fmla="*/ 2236446 h 2440734"/>
                <a:gd name="connsiteX16" fmla="*/ 168429 w 1859325"/>
                <a:gd name="connsiteY16" fmla="*/ 1323982 h 2440734"/>
                <a:gd name="connsiteX17" fmla="*/ 184134 w 1859325"/>
                <a:gd name="connsiteY17" fmla="*/ 1313156 h 2440734"/>
                <a:gd name="connsiteX18" fmla="*/ 929662 w 1859325"/>
                <a:gd name="connsiteY18" fmla="*/ 1119694 h 2440734"/>
                <a:gd name="connsiteX19" fmla="*/ 329393 w 1859325"/>
                <a:gd name="connsiteY19" fmla="*/ 0 h 2440734"/>
                <a:gd name="connsiteX20" fmla="*/ 1529930 w 1859325"/>
                <a:gd name="connsiteY20" fmla="*/ 0 h 2440734"/>
                <a:gd name="connsiteX21" fmla="*/ 1577443 w 1859325"/>
                <a:gd name="connsiteY21" fmla="*/ 12568 h 2440734"/>
                <a:gd name="connsiteX22" fmla="*/ 1859325 w 1859325"/>
                <a:gd name="connsiteY22" fmla="*/ 381480 h 2440734"/>
                <a:gd name="connsiteX23" fmla="*/ 1859325 w 1859325"/>
                <a:gd name="connsiteY23" fmla="*/ 580179 h 2440734"/>
                <a:gd name="connsiteX24" fmla="*/ 1728965 w 1859325"/>
                <a:gd name="connsiteY24" fmla="*/ 860482 h 2440734"/>
                <a:gd name="connsiteX25" fmla="*/ 1690897 w 1859325"/>
                <a:gd name="connsiteY25" fmla="*/ 888455 h 2440734"/>
                <a:gd name="connsiteX26" fmla="*/ 1690897 w 1859325"/>
                <a:gd name="connsiteY26" fmla="*/ 1323982 h 2440734"/>
                <a:gd name="connsiteX27" fmla="*/ 1675190 w 1859325"/>
                <a:gd name="connsiteY27" fmla="*/ 1313155 h 2440734"/>
                <a:gd name="connsiteX28" fmla="*/ 929662 w 1859325"/>
                <a:gd name="connsiteY28" fmla="*/ 1119693 h 2440734"/>
                <a:gd name="connsiteX29" fmla="*/ 184134 w 1859325"/>
                <a:gd name="connsiteY29" fmla="*/ 1313155 h 2440734"/>
                <a:gd name="connsiteX30" fmla="*/ 168429 w 1859325"/>
                <a:gd name="connsiteY30" fmla="*/ 1323981 h 2440734"/>
                <a:gd name="connsiteX31" fmla="*/ 168429 w 1859325"/>
                <a:gd name="connsiteY31" fmla="*/ 888455 h 2440734"/>
                <a:gd name="connsiteX32" fmla="*/ 130361 w 1859325"/>
                <a:gd name="connsiteY32" fmla="*/ 860482 h 2440734"/>
                <a:gd name="connsiteX33" fmla="*/ 0 w 1859325"/>
                <a:gd name="connsiteY33" fmla="*/ 580179 h 2440734"/>
                <a:gd name="connsiteX34" fmla="*/ 0 w 1859325"/>
                <a:gd name="connsiteY34" fmla="*/ 381480 h 2440734"/>
                <a:gd name="connsiteX35" fmla="*/ 281881 w 1859325"/>
                <a:gd name="connsiteY35" fmla="*/ 12568 h 24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59325" h="2440734">
                  <a:moveTo>
                    <a:pt x="929662" y="1119694"/>
                  </a:moveTo>
                  <a:cubicBezTo>
                    <a:pt x="1220809" y="1119694"/>
                    <a:pt x="1484393" y="1193625"/>
                    <a:pt x="1675190" y="1313156"/>
                  </a:cubicBezTo>
                  <a:lnTo>
                    <a:pt x="1690897" y="1323983"/>
                  </a:lnTo>
                  <a:lnTo>
                    <a:pt x="1690897" y="2236444"/>
                  </a:lnTo>
                  <a:lnTo>
                    <a:pt x="1690897" y="2236445"/>
                  </a:lnTo>
                  <a:lnTo>
                    <a:pt x="1690897" y="2239386"/>
                  </a:lnTo>
                  <a:lnTo>
                    <a:pt x="1687791" y="2238586"/>
                  </a:lnTo>
                  <a:lnTo>
                    <a:pt x="1687790" y="2238587"/>
                  </a:lnTo>
                  <a:lnTo>
                    <a:pt x="1675190" y="2247272"/>
                  </a:lnTo>
                  <a:cubicBezTo>
                    <a:pt x="1484393" y="2366803"/>
                    <a:pt x="1220809" y="2440734"/>
                    <a:pt x="929662" y="2440734"/>
                  </a:cubicBezTo>
                  <a:cubicBezTo>
                    <a:pt x="638515" y="2440734"/>
                    <a:pt x="374931" y="2366803"/>
                    <a:pt x="184134" y="2247272"/>
                  </a:cubicBezTo>
                  <a:lnTo>
                    <a:pt x="171534" y="2238587"/>
                  </a:lnTo>
                  <a:lnTo>
                    <a:pt x="171533" y="2238586"/>
                  </a:lnTo>
                  <a:lnTo>
                    <a:pt x="168429" y="2239386"/>
                  </a:lnTo>
                  <a:lnTo>
                    <a:pt x="168429" y="2236447"/>
                  </a:lnTo>
                  <a:lnTo>
                    <a:pt x="168429" y="2236446"/>
                  </a:lnTo>
                  <a:lnTo>
                    <a:pt x="168429" y="1323982"/>
                  </a:lnTo>
                  <a:lnTo>
                    <a:pt x="184134" y="1313156"/>
                  </a:lnTo>
                  <a:cubicBezTo>
                    <a:pt x="374931" y="1193625"/>
                    <a:pt x="638515" y="1119694"/>
                    <a:pt x="929662" y="1119694"/>
                  </a:cubicBezTo>
                  <a:close/>
                  <a:moveTo>
                    <a:pt x="329393" y="0"/>
                  </a:moveTo>
                  <a:lnTo>
                    <a:pt x="1529930" y="0"/>
                  </a:lnTo>
                  <a:lnTo>
                    <a:pt x="1577443" y="12568"/>
                  </a:lnTo>
                  <a:cubicBezTo>
                    <a:pt x="1742517" y="70542"/>
                    <a:pt x="1859325" y="213862"/>
                    <a:pt x="1859325" y="381480"/>
                  </a:cubicBezTo>
                  <a:lnTo>
                    <a:pt x="1859325" y="580179"/>
                  </a:lnTo>
                  <a:cubicBezTo>
                    <a:pt x="1859325" y="689644"/>
                    <a:pt x="1809509" y="788746"/>
                    <a:pt x="1728965" y="860482"/>
                  </a:cubicBezTo>
                  <a:lnTo>
                    <a:pt x="1690897" y="888455"/>
                  </a:lnTo>
                  <a:lnTo>
                    <a:pt x="1690897" y="1323982"/>
                  </a:lnTo>
                  <a:lnTo>
                    <a:pt x="1675190" y="1313155"/>
                  </a:lnTo>
                  <a:cubicBezTo>
                    <a:pt x="1484393" y="1193624"/>
                    <a:pt x="1220809" y="1119693"/>
                    <a:pt x="929662" y="1119693"/>
                  </a:cubicBezTo>
                  <a:cubicBezTo>
                    <a:pt x="638515" y="1119693"/>
                    <a:pt x="374931" y="1193624"/>
                    <a:pt x="184134" y="1313155"/>
                  </a:cubicBezTo>
                  <a:lnTo>
                    <a:pt x="168429" y="1323981"/>
                  </a:lnTo>
                  <a:lnTo>
                    <a:pt x="168429" y="888455"/>
                  </a:lnTo>
                  <a:lnTo>
                    <a:pt x="130361" y="860482"/>
                  </a:lnTo>
                  <a:cubicBezTo>
                    <a:pt x="49818" y="788746"/>
                    <a:pt x="0" y="689644"/>
                    <a:pt x="0" y="580179"/>
                  </a:cubicBezTo>
                  <a:lnTo>
                    <a:pt x="0" y="381480"/>
                  </a:lnTo>
                  <a:cubicBezTo>
                    <a:pt x="0" y="213862"/>
                    <a:pt x="116807" y="70542"/>
                    <a:pt x="281881" y="12568"/>
                  </a:cubicBezTo>
                  <a:close/>
                </a:path>
              </a:pathLst>
            </a:custGeom>
            <a:gradFill>
              <a:gsLst>
                <a:gs pos="0">
                  <a:srgbClr val="FFBF3F"/>
                </a:gs>
                <a:gs pos="100000">
                  <a:srgbClr val="F7973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46" name="Ellipszis 205"/>
            <p:cNvSpPr/>
            <p:nvPr/>
          </p:nvSpPr>
          <p:spPr>
            <a:xfrm flipH="1">
              <a:off x="4227934" y="291244"/>
              <a:ext cx="1406189" cy="597924"/>
            </a:xfrm>
            <a:custGeom>
              <a:avLst/>
              <a:gdLst>
                <a:gd name="connsiteX0" fmla="*/ 0 w 1250441"/>
                <a:gd name="connsiteY0" fmla="*/ 559985 h 1119970"/>
                <a:gd name="connsiteX1" fmla="*/ 625221 w 1250441"/>
                <a:gd name="connsiteY1" fmla="*/ 0 h 1119970"/>
                <a:gd name="connsiteX2" fmla="*/ 1250442 w 1250441"/>
                <a:gd name="connsiteY2" fmla="*/ 559985 h 1119970"/>
                <a:gd name="connsiteX3" fmla="*/ 625221 w 1250441"/>
                <a:gd name="connsiteY3" fmla="*/ 1119970 h 1119970"/>
                <a:gd name="connsiteX4" fmla="*/ 0 w 1250441"/>
                <a:gd name="connsiteY4" fmla="*/ 559985 h 1119970"/>
                <a:gd name="connsiteX0" fmla="*/ 0 w 1250442"/>
                <a:gd name="connsiteY0" fmla="*/ 559985 h 629983"/>
                <a:gd name="connsiteX1" fmla="*/ 625221 w 1250442"/>
                <a:gd name="connsiteY1" fmla="*/ 0 h 629983"/>
                <a:gd name="connsiteX2" fmla="*/ 1250442 w 1250442"/>
                <a:gd name="connsiteY2" fmla="*/ 559985 h 629983"/>
                <a:gd name="connsiteX3" fmla="*/ 0 w 1250442"/>
                <a:gd name="connsiteY3" fmla="*/ 559985 h 62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442" h="629983">
                  <a:moveTo>
                    <a:pt x="0" y="559985"/>
                  </a:moveTo>
                  <a:cubicBezTo>
                    <a:pt x="0" y="250714"/>
                    <a:pt x="279921" y="0"/>
                    <a:pt x="625221" y="0"/>
                  </a:cubicBezTo>
                  <a:cubicBezTo>
                    <a:pt x="970521" y="0"/>
                    <a:pt x="1250442" y="250714"/>
                    <a:pt x="1250442" y="559985"/>
                  </a:cubicBezTo>
                  <a:cubicBezTo>
                    <a:pt x="1146239" y="653316"/>
                    <a:pt x="104203" y="653316"/>
                    <a:pt x="0" y="559985"/>
                  </a:cubicBezTo>
                  <a:close/>
                </a:path>
              </a:pathLst>
            </a:custGeom>
            <a:solidFill>
              <a:srgbClr val="EBC69D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grpSp>
          <p:nvGrpSpPr>
            <p:cNvPr id="347" name="Csoportba foglalás 346"/>
            <p:cNvGrpSpPr/>
            <p:nvPr/>
          </p:nvGrpSpPr>
          <p:grpSpPr>
            <a:xfrm>
              <a:off x="5285181" y="1978140"/>
              <a:ext cx="797272" cy="2104089"/>
              <a:chOff x="5285181" y="1978140"/>
              <a:chExt cx="797272" cy="2104089"/>
            </a:xfrm>
          </p:grpSpPr>
          <p:sp>
            <p:nvSpPr>
              <p:cNvPr id="350" name="Szabadkézi sokszög 349"/>
              <p:cNvSpPr/>
              <p:nvPr/>
            </p:nvSpPr>
            <p:spPr>
              <a:xfrm rot="729810">
                <a:off x="5801217" y="3657807"/>
                <a:ext cx="281236" cy="424422"/>
              </a:xfrm>
              <a:custGeom>
                <a:avLst/>
                <a:gdLst>
                  <a:gd name="connsiteX0" fmla="*/ 136730 w 1199201"/>
                  <a:gd name="connsiteY0" fmla="*/ 30640 h 1892590"/>
                  <a:gd name="connsiteX1" fmla="*/ 584676 w 1199201"/>
                  <a:gd name="connsiteY1" fmla="*/ 217978 h 1892590"/>
                  <a:gd name="connsiteX2" fmla="*/ 635949 w 1199201"/>
                  <a:gd name="connsiteY2" fmla="*/ 359167 h 1892590"/>
                  <a:gd name="connsiteX3" fmla="*/ 637703 w 1199201"/>
                  <a:gd name="connsiteY3" fmla="*/ 376384 h 1892590"/>
                  <a:gd name="connsiteX4" fmla="*/ 643383 w 1199201"/>
                  <a:gd name="connsiteY4" fmla="*/ 378062 h 1892590"/>
                  <a:gd name="connsiteX5" fmla="*/ 885701 w 1199201"/>
                  <a:gd name="connsiteY5" fmla="*/ 685567 h 1892590"/>
                  <a:gd name="connsiteX6" fmla="*/ 891201 w 1199201"/>
                  <a:gd name="connsiteY6" fmla="*/ 745235 h 1892590"/>
                  <a:gd name="connsiteX7" fmla="*/ 898623 w 1199201"/>
                  <a:gd name="connsiteY7" fmla="*/ 741118 h 1892590"/>
                  <a:gd name="connsiteX8" fmla="*/ 902544 w 1199201"/>
                  <a:gd name="connsiteY8" fmla="*/ 747073 h 1892590"/>
                  <a:gd name="connsiteX9" fmla="*/ 1006269 w 1199201"/>
                  <a:gd name="connsiteY9" fmla="*/ 920775 h 1892590"/>
                  <a:gd name="connsiteX10" fmla="*/ 1186390 w 1199201"/>
                  <a:gd name="connsiteY10" fmla="*/ 1414924 h 1892590"/>
                  <a:gd name="connsiteX11" fmla="*/ 1138623 w 1199201"/>
                  <a:gd name="connsiteY11" fmla="*/ 1394735 h 1892590"/>
                  <a:gd name="connsiteX12" fmla="*/ 1115215 w 1199201"/>
                  <a:gd name="connsiteY12" fmla="*/ 1371538 h 1892590"/>
                  <a:gd name="connsiteX13" fmla="*/ 1143736 w 1199201"/>
                  <a:gd name="connsiteY13" fmla="*/ 1437679 h 1892590"/>
                  <a:gd name="connsiteX14" fmla="*/ 1185696 w 1199201"/>
                  <a:gd name="connsiteY14" fmla="*/ 1676318 h 1892590"/>
                  <a:gd name="connsiteX15" fmla="*/ 1052946 w 1199201"/>
                  <a:gd name="connsiteY15" fmla="*/ 1575952 h 1892590"/>
                  <a:gd name="connsiteX16" fmla="*/ 1046002 w 1199201"/>
                  <a:gd name="connsiteY16" fmla="*/ 1566944 h 1892590"/>
                  <a:gd name="connsiteX17" fmla="*/ 1044940 w 1199201"/>
                  <a:gd name="connsiteY17" fmla="*/ 1570183 h 1892590"/>
                  <a:gd name="connsiteX18" fmla="*/ 1066478 w 1199201"/>
                  <a:gd name="connsiteY18" fmla="*/ 1620131 h 1892590"/>
                  <a:gd name="connsiteX19" fmla="*/ 1108439 w 1199201"/>
                  <a:gd name="connsiteY19" fmla="*/ 1858770 h 1892590"/>
                  <a:gd name="connsiteX20" fmla="*/ 928217 w 1199201"/>
                  <a:gd name="connsiteY20" fmla="*/ 1696816 h 1892590"/>
                  <a:gd name="connsiteX21" fmla="*/ 894494 w 1199201"/>
                  <a:gd name="connsiteY21" fmla="*/ 1648118 h 1892590"/>
                  <a:gd name="connsiteX22" fmla="*/ 887041 w 1199201"/>
                  <a:gd name="connsiteY22" fmla="*/ 1646821 h 1892590"/>
                  <a:gd name="connsiteX23" fmla="*/ 889089 w 1199201"/>
                  <a:gd name="connsiteY23" fmla="*/ 1651570 h 1892590"/>
                  <a:gd name="connsiteX24" fmla="*/ 931051 w 1199201"/>
                  <a:gd name="connsiteY24" fmla="*/ 1890208 h 1892590"/>
                  <a:gd name="connsiteX25" fmla="*/ 595712 w 1199201"/>
                  <a:gd name="connsiteY25" fmla="*/ 1482149 h 1892590"/>
                  <a:gd name="connsiteX26" fmla="*/ 512057 w 1199201"/>
                  <a:gd name="connsiteY26" fmla="*/ 1317202 h 1892590"/>
                  <a:gd name="connsiteX27" fmla="*/ 498416 w 1199201"/>
                  <a:gd name="connsiteY27" fmla="*/ 1300028 h 1892590"/>
                  <a:gd name="connsiteX28" fmla="*/ 417823 w 1199201"/>
                  <a:gd name="connsiteY28" fmla="*/ 1183616 h 1892590"/>
                  <a:gd name="connsiteX29" fmla="*/ 408983 w 1199201"/>
                  <a:gd name="connsiteY29" fmla="*/ 1168873 h 1892590"/>
                  <a:gd name="connsiteX30" fmla="*/ 404417 w 1199201"/>
                  <a:gd name="connsiteY30" fmla="*/ 1167323 h 1892590"/>
                  <a:gd name="connsiteX31" fmla="*/ 428572 w 1199201"/>
                  <a:gd name="connsiteY31" fmla="*/ 1305834 h 1892590"/>
                  <a:gd name="connsiteX32" fmla="*/ 408701 w 1199201"/>
                  <a:gd name="connsiteY32" fmla="*/ 1634454 h 1892590"/>
                  <a:gd name="connsiteX33" fmla="*/ 207320 w 1199201"/>
                  <a:gd name="connsiteY33" fmla="*/ 1146181 h 1892590"/>
                  <a:gd name="connsiteX34" fmla="*/ 174661 w 1199201"/>
                  <a:gd name="connsiteY34" fmla="*/ 958911 h 1892590"/>
                  <a:gd name="connsiteX35" fmla="*/ 161205 w 1199201"/>
                  <a:gd name="connsiteY35" fmla="*/ 931800 h 1892590"/>
                  <a:gd name="connsiteX36" fmla="*/ 131257 w 1199201"/>
                  <a:gd name="connsiteY36" fmla="*/ 769565 h 1892590"/>
                  <a:gd name="connsiteX37" fmla="*/ 148390 w 1199201"/>
                  <a:gd name="connsiteY37" fmla="*/ 645623 h 1892590"/>
                  <a:gd name="connsiteX38" fmla="*/ 154825 w 1199201"/>
                  <a:gd name="connsiteY38" fmla="*/ 630984 h 1892590"/>
                  <a:gd name="connsiteX39" fmla="*/ 151090 w 1199201"/>
                  <a:gd name="connsiteY39" fmla="*/ 628088 h 1892590"/>
                  <a:gd name="connsiteX40" fmla="*/ 58466 w 1199201"/>
                  <a:gd name="connsiteY40" fmla="*/ 509833 h 1892590"/>
                  <a:gd name="connsiteX41" fmla="*/ 136730 w 1199201"/>
                  <a:gd name="connsiteY41" fmla="*/ 30640 h 1892590"/>
                  <a:gd name="connsiteX0" fmla="*/ 228110 w 1290581"/>
                  <a:gd name="connsiteY0" fmla="*/ 74498 h 1936448"/>
                  <a:gd name="connsiteX1" fmla="*/ 676056 w 1290581"/>
                  <a:gd name="connsiteY1" fmla="*/ 261836 h 1936448"/>
                  <a:gd name="connsiteX2" fmla="*/ 727329 w 1290581"/>
                  <a:gd name="connsiteY2" fmla="*/ 403025 h 1936448"/>
                  <a:gd name="connsiteX3" fmla="*/ 729083 w 1290581"/>
                  <a:gd name="connsiteY3" fmla="*/ 420242 h 1936448"/>
                  <a:gd name="connsiteX4" fmla="*/ 734763 w 1290581"/>
                  <a:gd name="connsiteY4" fmla="*/ 421920 h 1936448"/>
                  <a:gd name="connsiteX5" fmla="*/ 977081 w 1290581"/>
                  <a:gd name="connsiteY5" fmla="*/ 729425 h 1936448"/>
                  <a:gd name="connsiteX6" fmla="*/ 982581 w 1290581"/>
                  <a:gd name="connsiteY6" fmla="*/ 789093 h 1936448"/>
                  <a:gd name="connsiteX7" fmla="*/ 990003 w 1290581"/>
                  <a:gd name="connsiteY7" fmla="*/ 784976 h 1936448"/>
                  <a:gd name="connsiteX8" fmla="*/ 993924 w 1290581"/>
                  <a:gd name="connsiteY8" fmla="*/ 790931 h 1936448"/>
                  <a:gd name="connsiteX9" fmla="*/ 1097649 w 1290581"/>
                  <a:gd name="connsiteY9" fmla="*/ 964633 h 1936448"/>
                  <a:gd name="connsiteX10" fmla="*/ 1277770 w 1290581"/>
                  <a:gd name="connsiteY10" fmla="*/ 1458782 h 1936448"/>
                  <a:gd name="connsiteX11" fmla="*/ 1230003 w 1290581"/>
                  <a:gd name="connsiteY11" fmla="*/ 1438593 h 1936448"/>
                  <a:gd name="connsiteX12" fmla="*/ 1206595 w 1290581"/>
                  <a:gd name="connsiteY12" fmla="*/ 1415396 h 1936448"/>
                  <a:gd name="connsiteX13" fmla="*/ 1235116 w 1290581"/>
                  <a:gd name="connsiteY13" fmla="*/ 1481537 h 1936448"/>
                  <a:gd name="connsiteX14" fmla="*/ 1277076 w 1290581"/>
                  <a:gd name="connsiteY14" fmla="*/ 1720176 h 1936448"/>
                  <a:gd name="connsiteX15" fmla="*/ 1144326 w 1290581"/>
                  <a:gd name="connsiteY15" fmla="*/ 1619810 h 1936448"/>
                  <a:gd name="connsiteX16" fmla="*/ 1137382 w 1290581"/>
                  <a:gd name="connsiteY16" fmla="*/ 1610802 h 1936448"/>
                  <a:gd name="connsiteX17" fmla="*/ 1136320 w 1290581"/>
                  <a:gd name="connsiteY17" fmla="*/ 1614041 h 1936448"/>
                  <a:gd name="connsiteX18" fmla="*/ 1157858 w 1290581"/>
                  <a:gd name="connsiteY18" fmla="*/ 1663989 h 1936448"/>
                  <a:gd name="connsiteX19" fmla="*/ 1199819 w 1290581"/>
                  <a:gd name="connsiteY19" fmla="*/ 1902628 h 1936448"/>
                  <a:gd name="connsiteX20" fmla="*/ 1019597 w 1290581"/>
                  <a:gd name="connsiteY20" fmla="*/ 1740674 h 1936448"/>
                  <a:gd name="connsiteX21" fmla="*/ 985874 w 1290581"/>
                  <a:gd name="connsiteY21" fmla="*/ 1691976 h 1936448"/>
                  <a:gd name="connsiteX22" fmla="*/ 978421 w 1290581"/>
                  <a:gd name="connsiteY22" fmla="*/ 1690679 h 1936448"/>
                  <a:gd name="connsiteX23" fmla="*/ 980469 w 1290581"/>
                  <a:gd name="connsiteY23" fmla="*/ 1695428 h 1936448"/>
                  <a:gd name="connsiteX24" fmla="*/ 1022431 w 1290581"/>
                  <a:gd name="connsiteY24" fmla="*/ 1934066 h 1936448"/>
                  <a:gd name="connsiteX25" fmla="*/ 687092 w 1290581"/>
                  <a:gd name="connsiteY25" fmla="*/ 1526007 h 1936448"/>
                  <a:gd name="connsiteX26" fmla="*/ 603437 w 1290581"/>
                  <a:gd name="connsiteY26" fmla="*/ 1361060 h 1936448"/>
                  <a:gd name="connsiteX27" fmla="*/ 589796 w 1290581"/>
                  <a:gd name="connsiteY27" fmla="*/ 1343886 h 1936448"/>
                  <a:gd name="connsiteX28" fmla="*/ 509203 w 1290581"/>
                  <a:gd name="connsiteY28" fmla="*/ 1227474 h 1936448"/>
                  <a:gd name="connsiteX29" fmla="*/ 500363 w 1290581"/>
                  <a:gd name="connsiteY29" fmla="*/ 1212731 h 1936448"/>
                  <a:gd name="connsiteX30" fmla="*/ 495797 w 1290581"/>
                  <a:gd name="connsiteY30" fmla="*/ 1211181 h 1936448"/>
                  <a:gd name="connsiteX31" fmla="*/ 519952 w 1290581"/>
                  <a:gd name="connsiteY31" fmla="*/ 1349692 h 1936448"/>
                  <a:gd name="connsiteX32" fmla="*/ 500081 w 1290581"/>
                  <a:gd name="connsiteY32" fmla="*/ 1678312 h 1936448"/>
                  <a:gd name="connsiteX33" fmla="*/ 298700 w 1290581"/>
                  <a:gd name="connsiteY33" fmla="*/ 1190039 h 1936448"/>
                  <a:gd name="connsiteX34" fmla="*/ 266041 w 1290581"/>
                  <a:gd name="connsiteY34" fmla="*/ 1002769 h 1936448"/>
                  <a:gd name="connsiteX35" fmla="*/ 252585 w 1290581"/>
                  <a:gd name="connsiteY35" fmla="*/ 975658 h 1936448"/>
                  <a:gd name="connsiteX36" fmla="*/ 222637 w 1290581"/>
                  <a:gd name="connsiteY36" fmla="*/ 813423 h 1936448"/>
                  <a:gd name="connsiteX37" fmla="*/ 239770 w 1290581"/>
                  <a:gd name="connsiteY37" fmla="*/ 689481 h 1936448"/>
                  <a:gd name="connsiteX38" fmla="*/ 246205 w 1290581"/>
                  <a:gd name="connsiteY38" fmla="*/ 674842 h 1936448"/>
                  <a:gd name="connsiteX39" fmla="*/ 242470 w 1290581"/>
                  <a:gd name="connsiteY39" fmla="*/ 671946 h 1936448"/>
                  <a:gd name="connsiteX40" fmla="*/ 149846 w 1290581"/>
                  <a:gd name="connsiteY40" fmla="*/ 553691 h 1936448"/>
                  <a:gd name="connsiteX41" fmla="*/ 228110 w 1290581"/>
                  <a:gd name="connsiteY41" fmla="*/ 74498 h 1936448"/>
                  <a:gd name="connsiteX0" fmla="*/ 343573 w 1199816"/>
                  <a:gd name="connsiteY0" fmla="*/ 116142 h 1701180"/>
                  <a:gd name="connsiteX1" fmla="*/ 585291 w 1199816"/>
                  <a:gd name="connsiteY1" fmla="*/ 26568 h 1701180"/>
                  <a:gd name="connsiteX2" fmla="*/ 636564 w 1199816"/>
                  <a:gd name="connsiteY2" fmla="*/ 167757 h 1701180"/>
                  <a:gd name="connsiteX3" fmla="*/ 638318 w 1199816"/>
                  <a:gd name="connsiteY3" fmla="*/ 184974 h 1701180"/>
                  <a:gd name="connsiteX4" fmla="*/ 643998 w 1199816"/>
                  <a:gd name="connsiteY4" fmla="*/ 186652 h 1701180"/>
                  <a:gd name="connsiteX5" fmla="*/ 886316 w 1199816"/>
                  <a:gd name="connsiteY5" fmla="*/ 494157 h 1701180"/>
                  <a:gd name="connsiteX6" fmla="*/ 891816 w 1199816"/>
                  <a:gd name="connsiteY6" fmla="*/ 553825 h 1701180"/>
                  <a:gd name="connsiteX7" fmla="*/ 899238 w 1199816"/>
                  <a:gd name="connsiteY7" fmla="*/ 549708 h 1701180"/>
                  <a:gd name="connsiteX8" fmla="*/ 903159 w 1199816"/>
                  <a:gd name="connsiteY8" fmla="*/ 555663 h 1701180"/>
                  <a:gd name="connsiteX9" fmla="*/ 1006884 w 1199816"/>
                  <a:gd name="connsiteY9" fmla="*/ 729365 h 1701180"/>
                  <a:gd name="connsiteX10" fmla="*/ 1187005 w 1199816"/>
                  <a:gd name="connsiteY10" fmla="*/ 1223514 h 1701180"/>
                  <a:gd name="connsiteX11" fmla="*/ 1139238 w 1199816"/>
                  <a:gd name="connsiteY11" fmla="*/ 1203325 h 1701180"/>
                  <a:gd name="connsiteX12" fmla="*/ 1115830 w 1199816"/>
                  <a:gd name="connsiteY12" fmla="*/ 1180128 h 1701180"/>
                  <a:gd name="connsiteX13" fmla="*/ 1144351 w 1199816"/>
                  <a:gd name="connsiteY13" fmla="*/ 1246269 h 1701180"/>
                  <a:gd name="connsiteX14" fmla="*/ 1186311 w 1199816"/>
                  <a:gd name="connsiteY14" fmla="*/ 1484908 h 1701180"/>
                  <a:gd name="connsiteX15" fmla="*/ 1053561 w 1199816"/>
                  <a:gd name="connsiteY15" fmla="*/ 1384542 h 1701180"/>
                  <a:gd name="connsiteX16" fmla="*/ 1046617 w 1199816"/>
                  <a:gd name="connsiteY16" fmla="*/ 1375534 h 1701180"/>
                  <a:gd name="connsiteX17" fmla="*/ 1045555 w 1199816"/>
                  <a:gd name="connsiteY17" fmla="*/ 1378773 h 1701180"/>
                  <a:gd name="connsiteX18" fmla="*/ 1067093 w 1199816"/>
                  <a:gd name="connsiteY18" fmla="*/ 1428721 h 1701180"/>
                  <a:gd name="connsiteX19" fmla="*/ 1109054 w 1199816"/>
                  <a:gd name="connsiteY19" fmla="*/ 1667360 h 1701180"/>
                  <a:gd name="connsiteX20" fmla="*/ 928832 w 1199816"/>
                  <a:gd name="connsiteY20" fmla="*/ 1505406 h 1701180"/>
                  <a:gd name="connsiteX21" fmla="*/ 895109 w 1199816"/>
                  <a:gd name="connsiteY21" fmla="*/ 1456708 h 1701180"/>
                  <a:gd name="connsiteX22" fmla="*/ 887656 w 1199816"/>
                  <a:gd name="connsiteY22" fmla="*/ 1455411 h 1701180"/>
                  <a:gd name="connsiteX23" fmla="*/ 889704 w 1199816"/>
                  <a:gd name="connsiteY23" fmla="*/ 1460160 h 1701180"/>
                  <a:gd name="connsiteX24" fmla="*/ 931666 w 1199816"/>
                  <a:gd name="connsiteY24" fmla="*/ 1698798 h 1701180"/>
                  <a:gd name="connsiteX25" fmla="*/ 596327 w 1199816"/>
                  <a:gd name="connsiteY25" fmla="*/ 1290739 h 1701180"/>
                  <a:gd name="connsiteX26" fmla="*/ 512672 w 1199816"/>
                  <a:gd name="connsiteY26" fmla="*/ 1125792 h 1701180"/>
                  <a:gd name="connsiteX27" fmla="*/ 499031 w 1199816"/>
                  <a:gd name="connsiteY27" fmla="*/ 1108618 h 1701180"/>
                  <a:gd name="connsiteX28" fmla="*/ 418438 w 1199816"/>
                  <a:gd name="connsiteY28" fmla="*/ 992206 h 1701180"/>
                  <a:gd name="connsiteX29" fmla="*/ 409598 w 1199816"/>
                  <a:gd name="connsiteY29" fmla="*/ 977463 h 1701180"/>
                  <a:gd name="connsiteX30" fmla="*/ 405032 w 1199816"/>
                  <a:gd name="connsiteY30" fmla="*/ 975913 h 1701180"/>
                  <a:gd name="connsiteX31" fmla="*/ 429187 w 1199816"/>
                  <a:gd name="connsiteY31" fmla="*/ 1114424 h 1701180"/>
                  <a:gd name="connsiteX32" fmla="*/ 409316 w 1199816"/>
                  <a:gd name="connsiteY32" fmla="*/ 1443044 h 1701180"/>
                  <a:gd name="connsiteX33" fmla="*/ 207935 w 1199816"/>
                  <a:gd name="connsiteY33" fmla="*/ 954771 h 1701180"/>
                  <a:gd name="connsiteX34" fmla="*/ 175276 w 1199816"/>
                  <a:gd name="connsiteY34" fmla="*/ 767501 h 1701180"/>
                  <a:gd name="connsiteX35" fmla="*/ 161820 w 1199816"/>
                  <a:gd name="connsiteY35" fmla="*/ 740390 h 1701180"/>
                  <a:gd name="connsiteX36" fmla="*/ 131872 w 1199816"/>
                  <a:gd name="connsiteY36" fmla="*/ 578155 h 1701180"/>
                  <a:gd name="connsiteX37" fmla="*/ 149005 w 1199816"/>
                  <a:gd name="connsiteY37" fmla="*/ 454213 h 1701180"/>
                  <a:gd name="connsiteX38" fmla="*/ 155440 w 1199816"/>
                  <a:gd name="connsiteY38" fmla="*/ 439574 h 1701180"/>
                  <a:gd name="connsiteX39" fmla="*/ 151705 w 1199816"/>
                  <a:gd name="connsiteY39" fmla="*/ 436678 h 1701180"/>
                  <a:gd name="connsiteX40" fmla="*/ 59081 w 1199816"/>
                  <a:gd name="connsiteY40" fmla="*/ 318423 h 1701180"/>
                  <a:gd name="connsiteX41" fmla="*/ 343573 w 1199816"/>
                  <a:gd name="connsiteY41" fmla="*/ 116142 h 1701180"/>
                  <a:gd name="connsiteX0" fmla="*/ 306046 w 1162289"/>
                  <a:gd name="connsiteY0" fmla="*/ 90505 h 1675543"/>
                  <a:gd name="connsiteX1" fmla="*/ 547764 w 1162289"/>
                  <a:gd name="connsiteY1" fmla="*/ 931 h 1675543"/>
                  <a:gd name="connsiteX2" fmla="*/ 599037 w 1162289"/>
                  <a:gd name="connsiteY2" fmla="*/ 142120 h 1675543"/>
                  <a:gd name="connsiteX3" fmla="*/ 600791 w 1162289"/>
                  <a:gd name="connsiteY3" fmla="*/ 159337 h 1675543"/>
                  <a:gd name="connsiteX4" fmla="*/ 606471 w 1162289"/>
                  <a:gd name="connsiteY4" fmla="*/ 161015 h 1675543"/>
                  <a:gd name="connsiteX5" fmla="*/ 848789 w 1162289"/>
                  <a:gd name="connsiteY5" fmla="*/ 468520 h 1675543"/>
                  <a:gd name="connsiteX6" fmla="*/ 854289 w 1162289"/>
                  <a:gd name="connsiteY6" fmla="*/ 528188 h 1675543"/>
                  <a:gd name="connsiteX7" fmla="*/ 861711 w 1162289"/>
                  <a:gd name="connsiteY7" fmla="*/ 524071 h 1675543"/>
                  <a:gd name="connsiteX8" fmla="*/ 865632 w 1162289"/>
                  <a:gd name="connsiteY8" fmla="*/ 530026 h 1675543"/>
                  <a:gd name="connsiteX9" fmla="*/ 969357 w 1162289"/>
                  <a:gd name="connsiteY9" fmla="*/ 703728 h 1675543"/>
                  <a:gd name="connsiteX10" fmla="*/ 1149478 w 1162289"/>
                  <a:gd name="connsiteY10" fmla="*/ 1197877 h 1675543"/>
                  <a:gd name="connsiteX11" fmla="*/ 1101711 w 1162289"/>
                  <a:gd name="connsiteY11" fmla="*/ 1177688 h 1675543"/>
                  <a:gd name="connsiteX12" fmla="*/ 1078303 w 1162289"/>
                  <a:gd name="connsiteY12" fmla="*/ 1154491 h 1675543"/>
                  <a:gd name="connsiteX13" fmla="*/ 1106824 w 1162289"/>
                  <a:gd name="connsiteY13" fmla="*/ 1220632 h 1675543"/>
                  <a:gd name="connsiteX14" fmla="*/ 1148784 w 1162289"/>
                  <a:gd name="connsiteY14" fmla="*/ 1459271 h 1675543"/>
                  <a:gd name="connsiteX15" fmla="*/ 1016034 w 1162289"/>
                  <a:gd name="connsiteY15" fmla="*/ 1358905 h 1675543"/>
                  <a:gd name="connsiteX16" fmla="*/ 1009090 w 1162289"/>
                  <a:gd name="connsiteY16" fmla="*/ 1349897 h 1675543"/>
                  <a:gd name="connsiteX17" fmla="*/ 1008028 w 1162289"/>
                  <a:gd name="connsiteY17" fmla="*/ 1353136 h 1675543"/>
                  <a:gd name="connsiteX18" fmla="*/ 1029566 w 1162289"/>
                  <a:gd name="connsiteY18" fmla="*/ 1403084 h 1675543"/>
                  <a:gd name="connsiteX19" fmla="*/ 1071527 w 1162289"/>
                  <a:gd name="connsiteY19" fmla="*/ 1641723 h 1675543"/>
                  <a:gd name="connsiteX20" fmla="*/ 891305 w 1162289"/>
                  <a:gd name="connsiteY20" fmla="*/ 1479769 h 1675543"/>
                  <a:gd name="connsiteX21" fmla="*/ 857582 w 1162289"/>
                  <a:gd name="connsiteY21" fmla="*/ 1431071 h 1675543"/>
                  <a:gd name="connsiteX22" fmla="*/ 850129 w 1162289"/>
                  <a:gd name="connsiteY22" fmla="*/ 1429774 h 1675543"/>
                  <a:gd name="connsiteX23" fmla="*/ 852177 w 1162289"/>
                  <a:gd name="connsiteY23" fmla="*/ 1434523 h 1675543"/>
                  <a:gd name="connsiteX24" fmla="*/ 894139 w 1162289"/>
                  <a:gd name="connsiteY24" fmla="*/ 1673161 h 1675543"/>
                  <a:gd name="connsiteX25" fmla="*/ 558800 w 1162289"/>
                  <a:gd name="connsiteY25" fmla="*/ 1265102 h 1675543"/>
                  <a:gd name="connsiteX26" fmla="*/ 475145 w 1162289"/>
                  <a:gd name="connsiteY26" fmla="*/ 1100155 h 1675543"/>
                  <a:gd name="connsiteX27" fmla="*/ 461504 w 1162289"/>
                  <a:gd name="connsiteY27" fmla="*/ 1082981 h 1675543"/>
                  <a:gd name="connsiteX28" fmla="*/ 380911 w 1162289"/>
                  <a:gd name="connsiteY28" fmla="*/ 966569 h 1675543"/>
                  <a:gd name="connsiteX29" fmla="*/ 372071 w 1162289"/>
                  <a:gd name="connsiteY29" fmla="*/ 951826 h 1675543"/>
                  <a:gd name="connsiteX30" fmla="*/ 367505 w 1162289"/>
                  <a:gd name="connsiteY30" fmla="*/ 950276 h 1675543"/>
                  <a:gd name="connsiteX31" fmla="*/ 391660 w 1162289"/>
                  <a:gd name="connsiteY31" fmla="*/ 1088787 h 1675543"/>
                  <a:gd name="connsiteX32" fmla="*/ 371789 w 1162289"/>
                  <a:gd name="connsiteY32" fmla="*/ 1417407 h 1675543"/>
                  <a:gd name="connsiteX33" fmla="*/ 170408 w 1162289"/>
                  <a:gd name="connsiteY33" fmla="*/ 929134 h 1675543"/>
                  <a:gd name="connsiteX34" fmla="*/ 137749 w 1162289"/>
                  <a:gd name="connsiteY34" fmla="*/ 741864 h 1675543"/>
                  <a:gd name="connsiteX35" fmla="*/ 124293 w 1162289"/>
                  <a:gd name="connsiteY35" fmla="*/ 714753 h 1675543"/>
                  <a:gd name="connsiteX36" fmla="*/ 94345 w 1162289"/>
                  <a:gd name="connsiteY36" fmla="*/ 552518 h 1675543"/>
                  <a:gd name="connsiteX37" fmla="*/ 111478 w 1162289"/>
                  <a:gd name="connsiteY37" fmla="*/ 428576 h 1675543"/>
                  <a:gd name="connsiteX38" fmla="*/ 117913 w 1162289"/>
                  <a:gd name="connsiteY38" fmla="*/ 413937 h 1675543"/>
                  <a:gd name="connsiteX39" fmla="*/ 114178 w 1162289"/>
                  <a:gd name="connsiteY39" fmla="*/ 411041 h 1675543"/>
                  <a:gd name="connsiteX40" fmla="*/ 21554 w 1162289"/>
                  <a:gd name="connsiteY40" fmla="*/ 292786 h 1675543"/>
                  <a:gd name="connsiteX41" fmla="*/ 306046 w 1162289"/>
                  <a:gd name="connsiteY41" fmla="*/ 90505 h 1675543"/>
                  <a:gd name="connsiteX0" fmla="*/ 325996 w 1161124"/>
                  <a:gd name="connsiteY0" fmla="*/ 33595 h 1690908"/>
                  <a:gd name="connsiteX1" fmla="*/ 546599 w 1161124"/>
                  <a:gd name="connsiteY1" fmla="*/ 16296 h 1690908"/>
                  <a:gd name="connsiteX2" fmla="*/ 597872 w 1161124"/>
                  <a:gd name="connsiteY2" fmla="*/ 157485 h 1690908"/>
                  <a:gd name="connsiteX3" fmla="*/ 599626 w 1161124"/>
                  <a:gd name="connsiteY3" fmla="*/ 174702 h 1690908"/>
                  <a:gd name="connsiteX4" fmla="*/ 605306 w 1161124"/>
                  <a:gd name="connsiteY4" fmla="*/ 176380 h 1690908"/>
                  <a:gd name="connsiteX5" fmla="*/ 847624 w 1161124"/>
                  <a:gd name="connsiteY5" fmla="*/ 483885 h 1690908"/>
                  <a:gd name="connsiteX6" fmla="*/ 853124 w 1161124"/>
                  <a:gd name="connsiteY6" fmla="*/ 543553 h 1690908"/>
                  <a:gd name="connsiteX7" fmla="*/ 860546 w 1161124"/>
                  <a:gd name="connsiteY7" fmla="*/ 539436 h 1690908"/>
                  <a:gd name="connsiteX8" fmla="*/ 864467 w 1161124"/>
                  <a:gd name="connsiteY8" fmla="*/ 545391 h 1690908"/>
                  <a:gd name="connsiteX9" fmla="*/ 968192 w 1161124"/>
                  <a:gd name="connsiteY9" fmla="*/ 719093 h 1690908"/>
                  <a:gd name="connsiteX10" fmla="*/ 1148313 w 1161124"/>
                  <a:gd name="connsiteY10" fmla="*/ 1213242 h 1690908"/>
                  <a:gd name="connsiteX11" fmla="*/ 1100546 w 1161124"/>
                  <a:gd name="connsiteY11" fmla="*/ 1193053 h 1690908"/>
                  <a:gd name="connsiteX12" fmla="*/ 1077138 w 1161124"/>
                  <a:gd name="connsiteY12" fmla="*/ 1169856 h 1690908"/>
                  <a:gd name="connsiteX13" fmla="*/ 1105659 w 1161124"/>
                  <a:gd name="connsiteY13" fmla="*/ 1235997 h 1690908"/>
                  <a:gd name="connsiteX14" fmla="*/ 1147619 w 1161124"/>
                  <a:gd name="connsiteY14" fmla="*/ 1474636 h 1690908"/>
                  <a:gd name="connsiteX15" fmla="*/ 1014869 w 1161124"/>
                  <a:gd name="connsiteY15" fmla="*/ 1374270 h 1690908"/>
                  <a:gd name="connsiteX16" fmla="*/ 1007925 w 1161124"/>
                  <a:gd name="connsiteY16" fmla="*/ 1365262 h 1690908"/>
                  <a:gd name="connsiteX17" fmla="*/ 1006863 w 1161124"/>
                  <a:gd name="connsiteY17" fmla="*/ 1368501 h 1690908"/>
                  <a:gd name="connsiteX18" fmla="*/ 1028401 w 1161124"/>
                  <a:gd name="connsiteY18" fmla="*/ 1418449 h 1690908"/>
                  <a:gd name="connsiteX19" fmla="*/ 1070362 w 1161124"/>
                  <a:gd name="connsiteY19" fmla="*/ 1657088 h 1690908"/>
                  <a:gd name="connsiteX20" fmla="*/ 890140 w 1161124"/>
                  <a:gd name="connsiteY20" fmla="*/ 1495134 h 1690908"/>
                  <a:gd name="connsiteX21" fmla="*/ 856417 w 1161124"/>
                  <a:gd name="connsiteY21" fmla="*/ 1446436 h 1690908"/>
                  <a:gd name="connsiteX22" fmla="*/ 848964 w 1161124"/>
                  <a:gd name="connsiteY22" fmla="*/ 1445139 h 1690908"/>
                  <a:gd name="connsiteX23" fmla="*/ 851012 w 1161124"/>
                  <a:gd name="connsiteY23" fmla="*/ 1449888 h 1690908"/>
                  <a:gd name="connsiteX24" fmla="*/ 892974 w 1161124"/>
                  <a:gd name="connsiteY24" fmla="*/ 1688526 h 1690908"/>
                  <a:gd name="connsiteX25" fmla="*/ 557635 w 1161124"/>
                  <a:gd name="connsiteY25" fmla="*/ 1280467 h 1690908"/>
                  <a:gd name="connsiteX26" fmla="*/ 473980 w 1161124"/>
                  <a:gd name="connsiteY26" fmla="*/ 1115520 h 1690908"/>
                  <a:gd name="connsiteX27" fmla="*/ 460339 w 1161124"/>
                  <a:gd name="connsiteY27" fmla="*/ 1098346 h 1690908"/>
                  <a:gd name="connsiteX28" fmla="*/ 379746 w 1161124"/>
                  <a:gd name="connsiteY28" fmla="*/ 981934 h 1690908"/>
                  <a:gd name="connsiteX29" fmla="*/ 370906 w 1161124"/>
                  <a:gd name="connsiteY29" fmla="*/ 967191 h 1690908"/>
                  <a:gd name="connsiteX30" fmla="*/ 366340 w 1161124"/>
                  <a:gd name="connsiteY30" fmla="*/ 965641 h 1690908"/>
                  <a:gd name="connsiteX31" fmla="*/ 390495 w 1161124"/>
                  <a:gd name="connsiteY31" fmla="*/ 1104152 h 1690908"/>
                  <a:gd name="connsiteX32" fmla="*/ 370624 w 1161124"/>
                  <a:gd name="connsiteY32" fmla="*/ 1432772 h 1690908"/>
                  <a:gd name="connsiteX33" fmla="*/ 169243 w 1161124"/>
                  <a:gd name="connsiteY33" fmla="*/ 944499 h 1690908"/>
                  <a:gd name="connsiteX34" fmla="*/ 136584 w 1161124"/>
                  <a:gd name="connsiteY34" fmla="*/ 757229 h 1690908"/>
                  <a:gd name="connsiteX35" fmla="*/ 123128 w 1161124"/>
                  <a:gd name="connsiteY35" fmla="*/ 730118 h 1690908"/>
                  <a:gd name="connsiteX36" fmla="*/ 93180 w 1161124"/>
                  <a:gd name="connsiteY36" fmla="*/ 567883 h 1690908"/>
                  <a:gd name="connsiteX37" fmla="*/ 110313 w 1161124"/>
                  <a:gd name="connsiteY37" fmla="*/ 443941 h 1690908"/>
                  <a:gd name="connsiteX38" fmla="*/ 116748 w 1161124"/>
                  <a:gd name="connsiteY38" fmla="*/ 429302 h 1690908"/>
                  <a:gd name="connsiteX39" fmla="*/ 113013 w 1161124"/>
                  <a:gd name="connsiteY39" fmla="*/ 426406 h 1690908"/>
                  <a:gd name="connsiteX40" fmla="*/ 20389 w 1161124"/>
                  <a:gd name="connsiteY40" fmla="*/ 308151 h 1690908"/>
                  <a:gd name="connsiteX41" fmla="*/ 325996 w 1161124"/>
                  <a:gd name="connsiteY41" fmla="*/ 33595 h 1690908"/>
                  <a:gd name="connsiteX0" fmla="*/ 329851 w 1164979"/>
                  <a:gd name="connsiteY0" fmla="*/ 47598 h 1704911"/>
                  <a:gd name="connsiteX1" fmla="*/ 550454 w 1164979"/>
                  <a:gd name="connsiteY1" fmla="*/ 30299 h 1704911"/>
                  <a:gd name="connsiteX2" fmla="*/ 601727 w 1164979"/>
                  <a:gd name="connsiteY2" fmla="*/ 171488 h 1704911"/>
                  <a:gd name="connsiteX3" fmla="*/ 603481 w 1164979"/>
                  <a:gd name="connsiteY3" fmla="*/ 188705 h 1704911"/>
                  <a:gd name="connsiteX4" fmla="*/ 609161 w 1164979"/>
                  <a:gd name="connsiteY4" fmla="*/ 190383 h 1704911"/>
                  <a:gd name="connsiteX5" fmla="*/ 851479 w 1164979"/>
                  <a:gd name="connsiteY5" fmla="*/ 497888 h 1704911"/>
                  <a:gd name="connsiteX6" fmla="*/ 856979 w 1164979"/>
                  <a:gd name="connsiteY6" fmla="*/ 557556 h 1704911"/>
                  <a:gd name="connsiteX7" fmla="*/ 864401 w 1164979"/>
                  <a:gd name="connsiteY7" fmla="*/ 553439 h 1704911"/>
                  <a:gd name="connsiteX8" fmla="*/ 868322 w 1164979"/>
                  <a:gd name="connsiteY8" fmla="*/ 559394 h 1704911"/>
                  <a:gd name="connsiteX9" fmla="*/ 972047 w 1164979"/>
                  <a:gd name="connsiteY9" fmla="*/ 733096 h 1704911"/>
                  <a:gd name="connsiteX10" fmla="*/ 1152168 w 1164979"/>
                  <a:gd name="connsiteY10" fmla="*/ 1227245 h 1704911"/>
                  <a:gd name="connsiteX11" fmla="*/ 1104401 w 1164979"/>
                  <a:gd name="connsiteY11" fmla="*/ 1207056 h 1704911"/>
                  <a:gd name="connsiteX12" fmla="*/ 1080993 w 1164979"/>
                  <a:gd name="connsiteY12" fmla="*/ 1183859 h 1704911"/>
                  <a:gd name="connsiteX13" fmla="*/ 1109514 w 1164979"/>
                  <a:gd name="connsiteY13" fmla="*/ 1250000 h 1704911"/>
                  <a:gd name="connsiteX14" fmla="*/ 1151474 w 1164979"/>
                  <a:gd name="connsiteY14" fmla="*/ 1488639 h 1704911"/>
                  <a:gd name="connsiteX15" fmla="*/ 1018724 w 1164979"/>
                  <a:gd name="connsiteY15" fmla="*/ 1388273 h 1704911"/>
                  <a:gd name="connsiteX16" fmla="*/ 1011780 w 1164979"/>
                  <a:gd name="connsiteY16" fmla="*/ 1379265 h 1704911"/>
                  <a:gd name="connsiteX17" fmla="*/ 1010718 w 1164979"/>
                  <a:gd name="connsiteY17" fmla="*/ 1382504 h 1704911"/>
                  <a:gd name="connsiteX18" fmla="*/ 1032256 w 1164979"/>
                  <a:gd name="connsiteY18" fmla="*/ 1432452 h 1704911"/>
                  <a:gd name="connsiteX19" fmla="*/ 1074217 w 1164979"/>
                  <a:gd name="connsiteY19" fmla="*/ 1671091 h 1704911"/>
                  <a:gd name="connsiteX20" fmla="*/ 893995 w 1164979"/>
                  <a:gd name="connsiteY20" fmla="*/ 1509137 h 1704911"/>
                  <a:gd name="connsiteX21" fmla="*/ 860272 w 1164979"/>
                  <a:gd name="connsiteY21" fmla="*/ 1460439 h 1704911"/>
                  <a:gd name="connsiteX22" fmla="*/ 852819 w 1164979"/>
                  <a:gd name="connsiteY22" fmla="*/ 1459142 h 1704911"/>
                  <a:gd name="connsiteX23" fmla="*/ 854867 w 1164979"/>
                  <a:gd name="connsiteY23" fmla="*/ 1463891 h 1704911"/>
                  <a:gd name="connsiteX24" fmla="*/ 896829 w 1164979"/>
                  <a:gd name="connsiteY24" fmla="*/ 1702529 h 1704911"/>
                  <a:gd name="connsiteX25" fmla="*/ 561490 w 1164979"/>
                  <a:gd name="connsiteY25" fmla="*/ 1294470 h 1704911"/>
                  <a:gd name="connsiteX26" fmla="*/ 477835 w 1164979"/>
                  <a:gd name="connsiteY26" fmla="*/ 1129523 h 1704911"/>
                  <a:gd name="connsiteX27" fmla="*/ 464194 w 1164979"/>
                  <a:gd name="connsiteY27" fmla="*/ 1112349 h 1704911"/>
                  <a:gd name="connsiteX28" fmla="*/ 383601 w 1164979"/>
                  <a:gd name="connsiteY28" fmla="*/ 995937 h 1704911"/>
                  <a:gd name="connsiteX29" fmla="*/ 374761 w 1164979"/>
                  <a:gd name="connsiteY29" fmla="*/ 981194 h 1704911"/>
                  <a:gd name="connsiteX30" fmla="*/ 370195 w 1164979"/>
                  <a:gd name="connsiteY30" fmla="*/ 979644 h 1704911"/>
                  <a:gd name="connsiteX31" fmla="*/ 394350 w 1164979"/>
                  <a:gd name="connsiteY31" fmla="*/ 1118155 h 1704911"/>
                  <a:gd name="connsiteX32" fmla="*/ 374479 w 1164979"/>
                  <a:gd name="connsiteY32" fmla="*/ 1446775 h 1704911"/>
                  <a:gd name="connsiteX33" fmla="*/ 173098 w 1164979"/>
                  <a:gd name="connsiteY33" fmla="*/ 958502 h 1704911"/>
                  <a:gd name="connsiteX34" fmla="*/ 140439 w 1164979"/>
                  <a:gd name="connsiteY34" fmla="*/ 771232 h 1704911"/>
                  <a:gd name="connsiteX35" fmla="*/ 126983 w 1164979"/>
                  <a:gd name="connsiteY35" fmla="*/ 744121 h 1704911"/>
                  <a:gd name="connsiteX36" fmla="*/ 97035 w 1164979"/>
                  <a:gd name="connsiteY36" fmla="*/ 581886 h 1704911"/>
                  <a:gd name="connsiteX37" fmla="*/ 114168 w 1164979"/>
                  <a:gd name="connsiteY37" fmla="*/ 457944 h 1704911"/>
                  <a:gd name="connsiteX38" fmla="*/ 120603 w 1164979"/>
                  <a:gd name="connsiteY38" fmla="*/ 443305 h 1704911"/>
                  <a:gd name="connsiteX39" fmla="*/ 116868 w 1164979"/>
                  <a:gd name="connsiteY39" fmla="*/ 440409 h 1704911"/>
                  <a:gd name="connsiteX40" fmla="*/ 24244 w 1164979"/>
                  <a:gd name="connsiteY40" fmla="*/ 322154 h 1704911"/>
                  <a:gd name="connsiteX41" fmla="*/ 329851 w 1164979"/>
                  <a:gd name="connsiteY41" fmla="*/ 47598 h 1704911"/>
                  <a:gd name="connsiteX0" fmla="*/ 316459 w 1151587"/>
                  <a:gd name="connsiteY0" fmla="*/ 47598 h 1704911"/>
                  <a:gd name="connsiteX1" fmla="*/ 537062 w 1151587"/>
                  <a:gd name="connsiteY1" fmla="*/ 30299 h 1704911"/>
                  <a:gd name="connsiteX2" fmla="*/ 588335 w 1151587"/>
                  <a:gd name="connsiteY2" fmla="*/ 171488 h 1704911"/>
                  <a:gd name="connsiteX3" fmla="*/ 590089 w 1151587"/>
                  <a:gd name="connsiteY3" fmla="*/ 188705 h 1704911"/>
                  <a:gd name="connsiteX4" fmla="*/ 595769 w 1151587"/>
                  <a:gd name="connsiteY4" fmla="*/ 190383 h 1704911"/>
                  <a:gd name="connsiteX5" fmla="*/ 838087 w 1151587"/>
                  <a:gd name="connsiteY5" fmla="*/ 497888 h 1704911"/>
                  <a:gd name="connsiteX6" fmla="*/ 843587 w 1151587"/>
                  <a:gd name="connsiteY6" fmla="*/ 557556 h 1704911"/>
                  <a:gd name="connsiteX7" fmla="*/ 851009 w 1151587"/>
                  <a:gd name="connsiteY7" fmla="*/ 553439 h 1704911"/>
                  <a:gd name="connsiteX8" fmla="*/ 854930 w 1151587"/>
                  <a:gd name="connsiteY8" fmla="*/ 559394 h 1704911"/>
                  <a:gd name="connsiteX9" fmla="*/ 958655 w 1151587"/>
                  <a:gd name="connsiteY9" fmla="*/ 733096 h 1704911"/>
                  <a:gd name="connsiteX10" fmla="*/ 1138776 w 1151587"/>
                  <a:gd name="connsiteY10" fmla="*/ 1227245 h 1704911"/>
                  <a:gd name="connsiteX11" fmla="*/ 1091009 w 1151587"/>
                  <a:gd name="connsiteY11" fmla="*/ 1207056 h 1704911"/>
                  <a:gd name="connsiteX12" fmla="*/ 1067601 w 1151587"/>
                  <a:gd name="connsiteY12" fmla="*/ 1183859 h 1704911"/>
                  <a:gd name="connsiteX13" fmla="*/ 1096122 w 1151587"/>
                  <a:gd name="connsiteY13" fmla="*/ 1250000 h 1704911"/>
                  <a:gd name="connsiteX14" fmla="*/ 1138082 w 1151587"/>
                  <a:gd name="connsiteY14" fmla="*/ 1488639 h 1704911"/>
                  <a:gd name="connsiteX15" fmla="*/ 1005332 w 1151587"/>
                  <a:gd name="connsiteY15" fmla="*/ 1388273 h 1704911"/>
                  <a:gd name="connsiteX16" fmla="*/ 998388 w 1151587"/>
                  <a:gd name="connsiteY16" fmla="*/ 1379265 h 1704911"/>
                  <a:gd name="connsiteX17" fmla="*/ 997326 w 1151587"/>
                  <a:gd name="connsiteY17" fmla="*/ 1382504 h 1704911"/>
                  <a:gd name="connsiteX18" fmla="*/ 1018864 w 1151587"/>
                  <a:gd name="connsiteY18" fmla="*/ 1432452 h 1704911"/>
                  <a:gd name="connsiteX19" fmla="*/ 1060825 w 1151587"/>
                  <a:gd name="connsiteY19" fmla="*/ 1671091 h 1704911"/>
                  <a:gd name="connsiteX20" fmla="*/ 880603 w 1151587"/>
                  <a:gd name="connsiteY20" fmla="*/ 1509137 h 1704911"/>
                  <a:gd name="connsiteX21" fmla="*/ 846880 w 1151587"/>
                  <a:gd name="connsiteY21" fmla="*/ 1460439 h 1704911"/>
                  <a:gd name="connsiteX22" fmla="*/ 839427 w 1151587"/>
                  <a:gd name="connsiteY22" fmla="*/ 1459142 h 1704911"/>
                  <a:gd name="connsiteX23" fmla="*/ 841475 w 1151587"/>
                  <a:gd name="connsiteY23" fmla="*/ 1463891 h 1704911"/>
                  <a:gd name="connsiteX24" fmla="*/ 883437 w 1151587"/>
                  <a:gd name="connsiteY24" fmla="*/ 1702529 h 1704911"/>
                  <a:gd name="connsiteX25" fmla="*/ 548098 w 1151587"/>
                  <a:gd name="connsiteY25" fmla="*/ 1294470 h 1704911"/>
                  <a:gd name="connsiteX26" fmla="*/ 464443 w 1151587"/>
                  <a:gd name="connsiteY26" fmla="*/ 1129523 h 1704911"/>
                  <a:gd name="connsiteX27" fmla="*/ 450802 w 1151587"/>
                  <a:gd name="connsiteY27" fmla="*/ 1112349 h 1704911"/>
                  <a:gd name="connsiteX28" fmla="*/ 370209 w 1151587"/>
                  <a:gd name="connsiteY28" fmla="*/ 995937 h 1704911"/>
                  <a:gd name="connsiteX29" fmla="*/ 361369 w 1151587"/>
                  <a:gd name="connsiteY29" fmla="*/ 981194 h 1704911"/>
                  <a:gd name="connsiteX30" fmla="*/ 356803 w 1151587"/>
                  <a:gd name="connsiteY30" fmla="*/ 979644 h 1704911"/>
                  <a:gd name="connsiteX31" fmla="*/ 380958 w 1151587"/>
                  <a:gd name="connsiteY31" fmla="*/ 1118155 h 1704911"/>
                  <a:gd name="connsiteX32" fmla="*/ 361087 w 1151587"/>
                  <a:gd name="connsiteY32" fmla="*/ 1446775 h 1704911"/>
                  <a:gd name="connsiteX33" fmla="*/ 159706 w 1151587"/>
                  <a:gd name="connsiteY33" fmla="*/ 958502 h 1704911"/>
                  <a:gd name="connsiteX34" fmla="*/ 127047 w 1151587"/>
                  <a:gd name="connsiteY34" fmla="*/ 771232 h 1704911"/>
                  <a:gd name="connsiteX35" fmla="*/ 113591 w 1151587"/>
                  <a:gd name="connsiteY35" fmla="*/ 744121 h 1704911"/>
                  <a:gd name="connsiteX36" fmla="*/ 83643 w 1151587"/>
                  <a:gd name="connsiteY36" fmla="*/ 581886 h 1704911"/>
                  <a:gd name="connsiteX37" fmla="*/ 100776 w 1151587"/>
                  <a:gd name="connsiteY37" fmla="*/ 457944 h 1704911"/>
                  <a:gd name="connsiteX38" fmla="*/ 107211 w 1151587"/>
                  <a:gd name="connsiteY38" fmla="*/ 443305 h 1704911"/>
                  <a:gd name="connsiteX39" fmla="*/ 103476 w 1151587"/>
                  <a:gd name="connsiteY39" fmla="*/ 440409 h 1704911"/>
                  <a:gd name="connsiteX40" fmla="*/ 10852 w 1151587"/>
                  <a:gd name="connsiteY40" fmla="*/ 322154 h 1704911"/>
                  <a:gd name="connsiteX41" fmla="*/ 316459 w 1151587"/>
                  <a:gd name="connsiteY41" fmla="*/ 47598 h 1704911"/>
                  <a:gd name="connsiteX0" fmla="*/ 232816 w 1067944"/>
                  <a:gd name="connsiteY0" fmla="*/ 30232 h 1687545"/>
                  <a:gd name="connsiteX1" fmla="*/ 453419 w 1067944"/>
                  <a:gd name="connsiteY1" fmla="*/ 12933 h 1687545"/>
                  <a:gd name="connsiteX2" fmla="*/ 504692 w 1067944"/>
                  <a:gd name="connsiteY2" fmla="*/ 154122 h 1687545"/>
                  <a:gd name="connsiteX3" fmla="*/ 506446 w 1067944"/>
                  <a:gd name="connsiteY3" fmla="*/ 171339 h 1687545"/>
                  <a:gd name="connsiteX4" fmla="*/ 512126 w 1067944"/>
                  <a:gd name="connsiteY4" fmla="*/ 173017 h 1687545"/>
                  <a:gd name="connsiteX5" fmla="*/ 754444 w 1067944"/>
                  <a:gd name="connsiteY5" fmla="*/ 480522 h 1687545"/>
                  <a:gd name="connsiteX6" fmla="*/ 759944 w 1067944"/>
                  <a:gd name="connsiteY6" fmla="*/ 540190 h 1687545"/>
                  <a:gd name="connsiteX7" fmla="*/ 767366 w 1067944"/>
                  <a:gd name="connsiteY7" fmla="*/ 536073 h 1687545"/>
                  <a:gd name="connsiteX8" fmla="*/ 771287 w 1067944"/>
                  <a:gd name="connsiteY8" fmla="*/ 542028 h 1687545"/>
                  <a:gd name="connsiteX9" fmla="*/ 875012 w 1067944"/>
                  <a:gd name="connsiteY9" fmla="*/ 715730 h 1687545"/>
                  <a:gd name="connsiteX10" fmla="*/ 1055133 w 1067944"/>
                  <a:gd name="connsiteY10" fmla="*/ 1209879 h 1687545"/>
                  <a:gd name="connsiteX11" fmla="*/ 1007366 w 1067944"/>
                  <a:gd name="connsiteY11" fmla="*/ 1189690 h 1687545"/>
                  <a:gd name="connsiteX12" fmla="*/ 983958 w 1067944"/>
                  <a:gd name="connsiteY12" fmla="*/ 1166493 h 1687545"/>
                  <a:gd name="connsiteX13" fmla="*/ 1012479 w 1067944"/>
                  <a:gd name="connsiteY13" fmla="*/ 1232634 h 1687545"/>
                  <a:gd name="connsiteX14" fmla="*/ 1054439 w 1067944"/>
                  <a:gd name="connsiteY14" fmla="*/ 1471273 h 1687545"/>
                  <a:gd name="connsiteX15" fmla="*/ 921689 w 1067944"/>
                  <a:gd name="connsiteY15" fmla="*/ 1370907 h 1687545"/>
                  <a:gd name="connsiteX16" fmla="*/ 914745 w 1067944"/>
                  <a:gd name="connsiteY16" fmla="*/ 1361899 h 1687545"/>
                  <a:gd name="connsiteX17" fmla="*/ 913683 w 1067944"/>
                  <a:gd name="connsiteY17" fmla="*/ 1365138 h 1687545"/>
                  <a:gd name="connsiteX18" fmla="*/ 935221 w 1067944"/>
                  <a:gd name="connsiteY18" fmla="*/ 1415086 h 1687545"/>
                  <a:gd name="connsiteX19" fmla="*/ 977182 w 1067944"/>
                  <a:gd name="connsiteY19" fmla="*/ 1653725 h 1687545"/>
                  <a:gd name="connsiteX20" fmla="*/ 796960 w 1067944"/>
                  <a:gd name="connsiteY20" fmla="*/ 1491771 h 1687545"/>
                  <a:gd name="connsiteX21" fmla="*/ 763237 w 1067944"/>
                  <a:gd name="connsiteY21" fmla="*/ 1443073 h 1687545"/>
                  <a:gd name="connsiteX22" fmla="*/ 755784 w 1067944"/>
                  <a:gd name="connsiteY22" fmla="*/ 1441776 h 1687545"/>
                  <a:gd name="connsiteX23" fmla="*/ 757832 w 1067944"/>
                  <a:gd name="connsiteY23" fmla="*/ 1446525 h 1687545"/>
                  <a:gd name="connsiteX24" fmla="*/ 799794 w 1067944"/>
                  <a:gd name="connsiteY24" fmla="*/ 1685163 h 1687545"/>
                  <a:gd name="connsiteX25" fmla="*/ 464455 w 1067944"/>
                  <a:gd name="connsiteY25" fmla="*/ 1277104 h 1687545"/>
                  <a:gd name="connsiteX26" fmla="*/ 380800 w 1067944"/>
                  <a:gd name="connsiteY26" fmla="*/ 1112157 h 1687545"/>
                  <a:gd name="connsiteX27" fmla="*/ 367159 w 1067944"/>
                  <a:gd name="connsiteY27" fmla="*/ 1094983 h 1687545"/>
                  <a:gd name="connsiteX28" fmla="*/ 286566 w 1067944"/>
                  <a:gd name="connsiteY28" fmla="*/ 978571 h 1687545"/>
                  <a:gd name="connsiteX29" fmla="*/ 277726 w 1067944"/>
                  <a:gd name="connsiteY29" fmla="*/ 963828 h 1687545"/>
                  <a:gd name="connsiteX30" fmla="*/ 273160 w 1067944"/>
                  <a:gd name="connsiteY30" fmla="*/ 962278 h 1687545"/>
                  <a:gd name="connsiteX31" fmla="*/ 297315 w 1067944"/>
                  <a:gd name="connsiteY31" fmla="*/ 1100789 h 1687545"/>
                  <a:gd name="connsiteX32" fmla="*/ 277444 w 1067944"/>
                  <a:gd name="connsiteY32" fmla="*/ 1429409 h 1687545"/>
                  <a:gd name="connsiteX33" fmla="*/ 76063 w 1067944"/>
                  <a:gd name="connsiteY33" fmla="*/ 941136 h 1687545"/>
                  <a:gd name="connsiteX34" fmla="*/ 43404 w 1067944"/>
                  <a:gd name="connsiteY34" fmla="*/ 753866 h 1687545"/>
                  <a:gd name="connsiteX35" fmla="*/ 29948 w 1067944"/>
                  <a:gd name="connsiteY35" fmla="*/ 726755 h 1687545"/>
                  <a:gd name="connsiteX36" fmla="*/ 0 w 1067944"/>
                  <a:gd name="connsiteY36" fmla="*/ 564520 h 1687545"/>
                  <a:gd name="connsiteX37" fmla="*/ 17133 w 1067944"/>
                  <a:gd name="connsiteY37" fmla="*/ 440578 h 1687545"/>
                  <a:gd name="connsiteX38" fmla="*/ 23568 w 1067944"/>
                  <a:gd name="connsiteY38" fmla="*/ 425939 h 1687545"/>
                  <a:gd name="connsiteX39" fmla="*/ 19833 w 1067944"/>
                  <a:gd name="connsiteY39" fmla="*/ 423043 h 1687545"/>
                  <a:gd name="connsiteX40" fmla="*/ 54704 w 1067944"/>
                  <a:gd name="connsiteY40" fmla="*/ 223290 h 1687545"/>
                  <a:gd name="connsiteX41" fmla="*/ 232816 w 1067944"/>
                  <a:gd name="connsiteY41" fmla="*/ 30232 h 1687545"/>
                  <a:gd name="connsiteX0" fmla="*/ 232816 w 1067944"/>
                  <a:gd name="connsiteY0" fmla="*/ 7742 h 1665055"/>
                  <a:gd name="connsiteX1" fmla="*/ 349111 w 1067944"/>
                  <a:gd name="connsiteY1" fmla="*/ 47170 h 1665055"/>
                  <a:gd name="connsiteX2" fmla="*/ 504692 w 1067944"/>
                  <a:gd name="connsiteY2" fmla="*/ 131632 h 1665055"/>
                  <a:gd name="connsiteX3" fmla="*/ 506446 w 1067944"/>
                  <a:gd name="connsiteY3" fmla="*/ 148849 h 1665055"/>
                  <a:gd name="connsiteX4" fmla="*/ 512126 w 1067944"/>
                  <a:gd name="connsiteY4" fmla="*/ 150527 h 1665055"/>
                  <a:gd name="connsiteX5" fmla="*/ 754444 w 1067944"/>
                  <a:gd name="connsiteY5" fmla="*/ 458032 h 1665055"/>
                  <a:gd name="connsiteX6" fmla="*/ 759944 w 1067944"/>
                  <a:gd name="connsiteY6" fmla="*/ 517700 h 1665055"/>
                  <a:gd name="connsiteX7" fmla="*/ 767366 w 1067944"/>
                  <a:gd name="connsiteY7" fmla="*/ 513583 h 1665055"/>
                  <a:gd name="connsiteX8" fmla="*/ 771287 w 1067944"/>
                  <a:gd name="connsiteY8" fmla="*/ 519538 h 1665055"/>
                  <a:gd name="connsiteX9" fmla="*/ 875012 w 1067944"/>
                  <a:gd name="connsiteY9" fmla="*/ 693240 h 1665055"/>
                  <a:gd name="connsiteX10" fmla="*/ 1055133 w 1067944"/>
                  <a:gd name="connsiteY10" fmla="*/ 1187389 h 1665055"/>
                  <a:gd name="connsiteX11" fmla="*/ 1007366 w 1067944"/>
                  <a:gd name="connsiteY11" fmla="*/ 1167200 h 1665055"/>
                  <a:gd name="connsiteX12" fmla="*/ 983958 w 1067944"/>
                  <a:gd name="connsiteY12" fmla="*/ 1144003 h 1665055"/>
                  <a:gd name="connsiteX13" fmla="*/ 1012479 w 1067944"/>
                  <a:gd name="connsiteY13" fmla="*/ 1210144 h 1665055"/>
                  <a:gd name="connsiteX14" fmla="*/ 1054439 w 1067944"/>
                  <a:gd name="connsiteY14" fmla="*/ 1448783 h 1665055"/>
                  <a:gd name="connsiteX15" fmla="*/ 921689 w 1067944"/>
                  <a:gd name="connsiteY15" fmla="*/ 1348417 h 1665055"/>
                  <a:gd name="connsiteX16" fmla="*/ 914745 w 1067944"/>
                  <a:gd name="connsiteY16" fmla="*/ 1339409 h 1665055"/>
                  <a:gd name="connsiteX17" fmla="*/ 913683 w 1067944"/>
                  <a:gd name="connsiteY17" fmla="*/ 1342648 h 1665055"/>
                  <a:gd name="connsiteX18" fmla="*/ 935221 w 1067944"/>
                  <a:gd name="connsiteY18" fmla="*/ 1392596 h 1665055"/>
                  <a:gd name="connsiteX19" fmla="*/ 977182 w 1067944"/>
                  <a:gd name="connsiteY19" fmla="*/ 1631235 h 1665055"/>
                  <a:gd name="connsiteX20" fmla="*/ 796960 w 1067944"/>
                  <a:gd name="connsiteY20" fmla="*/ 1469281 h 1665055"/>
                  <a:gd name="connsiteX21" fmla="*/ 763237 w 1067944"/>
                  <a:gd name="connsiteY21" fmla="*/ 1420583 h 1665055"/>
                  <a:gd name="connsiteX22" fmla="*/ 755784 w 1067944"/>
                  <a:gd name="connsiteY22" fmla="*/ 1419286 h 1665055"/>
                  <a:gd name="connsiteX23" fmla="*/ 757832 w 1067944"/>
                  <a:gd name="connsiteY23" fmla="*/ 1424035 h 1665055"/>
                  <a:gd name="connsiteX24" fmla="*/ 799794 w 1067944"/>
                  <a:gd name="connsiteY24" fmla="*/ 1662673 h 1665055"/>
                  <a:gd name="connsiteX25" fmla="*/ 464455 w 1067944"/>
                  <a:gd name="connsiteY25" fmla="*/ 1254614 h 1665055"/>
                  <a:gd name="connsiteX26" fmla="*/ 380800 w 1067944"/>
                  <a:gd name="connsiteY26" fmla="*/ 1089667 h 1665055"/>
                  <a:gd name="connsiteX27" fmla="*/ 367159 w 1067944"/>
                  <a:gd name="connsiteY27" fmla="*/ 1072493 h 1665055"/>
                  <a:gd name="connsiteX28" fmla="*/ 286566 w 1067944"/>
                  <a:gd name="connsiteY28" fmla="*/ 956081 h 1665055"/>
                  <a:gd name="connsiteX29" fmla="*/ 277726 w 1067944"/>
                  <a:gd name="connsiteY29" fmla="*/ 941338 h 1665055"/>
                  <a:gd name="connsiteX30" fmla="*/ 273160 w 1067944"/>
                  <a:gd name="connsiteY30" fmla="*/ 939788 h 1665055"/>
                  <a:gd name="connsiteX31" fmla="*/ 297315 w 1067944"/>
                  <a:gd name="connsiteY31" fmla="*/ 1078299 h 1665055"/>
                  <a:gd name="connsiteX32" fmla="*/ 277444 w 1067944"/>
                  <a:gd name="connsiteY32" fmla="*/ 1406919 h 1665055"/>
                  <a:gd name="connsiteX33" fmla="*/ 76063 w 1067944"/>
                  <a:gd name="connsiteY33" fmla="*/ 918646 h 1665055"/>
                  <a:gd name="connsiteX34" fmla="*/ 43404 w 1067944"/>
                  <a:gd name="connsiteY34" fmla="*/ 731376 h 1665055"/>
                  <a:gd name="connsiteX35" fmla="*/ 29948 w 1067944"/>
                  <a:gd name="connsiteY35" fmla="*/ 704265 h 1665055"/>
                  <a:gd name="connsiteX36" fmla="*/ 0 w 1067944"/>
                  <a:gd name="connsiteY36" fmla="*/ 542030 h 1665055"/>
                  <a:gd name="connsiteX37" fmla="*/ 17133 w 1067944"/>
                  <a:gd name="connsiteY37" fmla="*/ 418088 h 1665055"/>
                  <a:gd name="connsiteX38" fmla="*/ 23568 w 1067944"/>
                  <a:gd name="connsiteY38" fmla="*/ 403449 h 1665055"/>
                  <a:gd name="connsiteX39" fmla="*/ 19833 w 1067944"/>
                  <a:gd name="connsiteY39" fmla="*/ 400553 h 1665055"/>
                  <a:gd name="connsiteX40" fmla="*/ 54704 w 1067944"/>
                  <a:gd name="connsiteY40" fmla="*/ 200800 h 1665055"/>
                  <a:gd name="connsiteX41" fmla="*/ 232816 w 1067944"/>
                  <a:gd name="connsiteY41" fmla="*/ 7742 h 1665055"/>
                  <a:gd name="connsiteX0" fmla="*/ 54704 w 1067944"/>
                  <a:gd name="connsiteY0" fmla="*/ 155343 h 1619598"/>
                  <a:gd name="connsiteX1" fmla="*/ 349111 w 1067944"/>
                  <a:gd name="connsiteY1" fmla="*/ 1713 h 1619598"/>
                  <a:gd name="connsiteX2" fmla="*/ 504692 w 1067944"/>
                  <a:gd name="connsiteY2" fmla="*/ 86175 h 1619598"/>
                  <a:gd name="connsiteX3" fmla="*/ 506446 w 1067944"/>
                  <a:gd name="connsiteY3" fmla="*/ 103392 h 1619598"/>
                  <a:gd name="connsiteX4" fmla="*/ 512126 w 1067944"/>
                  <a:gd name="connsiteY4" fmla="*/ 105070 h 1619598"/>
                  <a:gd name="connsiteX5" fmla="*/ 754444 w 1067944"/>
                  <a:gd name="connsiteY5" fmla="*/ 412575 h 1619598"/>
                  <a:gd name="connsiteX6" fmla="*/ 759944 w 1067944"/>
                  <a:gd name="connsiteY6" fmla="*/ 472243 h 1619598"/>
                  <a:gd name="connsiteX7" fmla="*/ 767366 w 1067944"/>
                  <a:gd name="connsiteY7" fmla="*/ 468126 h 1619598"/>
                  <a:gd name="connsiteX8" fmla="*/ 771287 w 1067944"/>
                  <a:gd name="connsiteY8" fmla="*/ 474081 h 1619598"/>
                  <a:gd name="connsiteX9" fmla="*/ 875012 w 1067944"/>
                  <a:gd name="connsiteY9" fmla="*/ 647783 h 1619598"/>
                  <a:gd name="connsiteX10" fmla="*/ 1055133 w 1067944"/>
                  <a:gd name="connsiteY10" fmla="*/ 1141932 h 1619598"/>
                  <a:gd name="connsiteX11" fmla="*/ 1007366 w 1067944"/>
                  <a:gd name="connsiteY11" fmla="*/ 1121743 h 1619598"/>
                  <a:gd name="connsiteX12" fmla="*/ 983958 w 1067944"/>
                  <a:gd name="connsiteY12" fmla="*/ 1098546 h 1619598"/>
                  <a:gd name="connsiteX13" fmla="*/ 1012479 w 1067944"/>
                  <a:gd name="connsiteY13" fmla="*/ 1164687 h 1619598"/>
                  <a:gd name="connsiteX14" fmla="*/ 1054439 w 1067944"/>
                  <a:gd name="connsiteY14" fmla="*/ 1403326 h 1619598"/>
                  <a:gd name="connsiteX15" fmla="*/ 921689 w 1067944"/>
                  <a:gd name="connsiteY15" fmla="*/ 1302960 h 1619598"/>
                  <a:gd name="connsiteX16" fmla="*/ 914745 w 1067944"/>
                  <a:gd name="connsiteY16" fmla="*/ 1293952 h 1619598"/>
                  <a:gd name="connsiteX17" fmla="*/ 913683 w 1067944"/>
                  <a:gd name="connsiteY17" fmla="*/ 1297191 h 1619598"/>
                  <a:gd name="connsiteX18" fmla="*/ 935221 w 1067944"/>
                  <a:gd name="connsiteY18" fmla="*/ 1347139 h 1619598"/>
                  <a:gd name="connsiteX19" fmla="*/ 977182 w 1067944"/>
                  <a:gd name="connsiteY19" fmla="*/ 1585778 h 1619598"/>
                  <a:gd name="connsiteX20" fmla="*/ 796960 w 1067944"/>
                  <a:gd name="connsiteY20" fmla="*/ 1423824 h 1619598"/>
                  <a:gd name="connsiteX21" fmla="*/ 763237 w 1067944"/>
                  <a:gd name="connsiteY21" fmla="*/ 1375126 h 1619598"/>
                  <a:gd name="connsiteX22" fmla="*/ 755784 w 1067944"/>
                  <a:gd name="connsiteY22" fmla="*/ 1373829 h 1619598"/>
                  <a:gd name="connsiteX23" fmla="*/ 757832 w 1067944"/>
                  <a:gd name="connsiteY23" fmla="*/ 1378578 h 1619598"/>
                  <a:gd name="connsiteX24" fmla="*/ 799794 w 1067944"/>
                  <a:gd name="connsiteY24" fmla="*/ 1617216 h 1619598"/>
                  <a:gd name="connsiteX25" fmla="*/ 464455 w 1067944"/>
                  <a:gd name="connsiteY25" fmla="*/ 1209157 h 1619598"/>
                  <a:gd name="connsiteX26" fmla="*/ 380800 w 1067944"/>
                  <a:gd name="connsiteY26" fmla="*/ 1044210 h 1619598"/>
                  <a:gd name="connsiteX27" fmla="*/ 367159 w 1067944"/>
                  <a:gd name="connsiteY27" fmla="*/ 1027036 h 1619598"/>
                  <a:gd name="connsiteX28" fmla="*/ 286566 w 1067944"/>
                  <a:gd name="connsiteY28" fmla="*/ 910624 h 1619598"/>
                  <a:gd name="connsiteX29" fmla="*/ 277726 w 1067944"/>
                  <a:gd name="connsiteY29" fmla="*/ 895881 h 1619598"/>
                  <a:gd name="connsiteX30" fmla="*/ 273160 w 1067944"/>
                  <a:gd name="connsiteY30" fmla="*/ 894331 h 1619598"/>
                  <a:gd name="connsiteX31" fmla="*/ 297315 w 1067944"/>
                  <a:gd name="connsiteY31" fmla="*/ 1032842 h 1619598"/>
                  <a:gd name="connsiteX32" fmla="*/ 277444 w 1067944"/>
                  <a:gd name="connsiteY32" fmla="*/ 1361462 h 1619598"/>
                  <a:gd name="connsiteX33" fmla="*/ 76063 w 1067944"/>
                  <a:gd name="connsiteY33" fmla="*/ 873189 h 1619598"/>
                  <a:gd name="connsiteX34" fmla="*/ 43404 w 1067944"/>
                  <a:gd name="connsiteY34" fmla="*/ 685919 h 1619598"/>
                  <a:gd name="connsiteX35" fmla="*/ 29948 w 1067944"/>
                  <a:gd name="connsiteY35" fmla="*/ 658808 h 1619598"/>
                  <a:gd name="connsiteX36" fmla="*/ 0 w 1067944"/>
                  <a:gd name="connsiteY36" fmla="*/ 496573 h 1619598"/>
                  <a:gd name="connsiteX37" fmla="*/ 17133 w 1067944"/>
                  <a:gd name="connsiteY37" fmla="*/ 372631 h 1619598"/>
                  <a:gd name="connsiteX38" fmla="*/ 23568 w 1067944"/>
                  <a:gd name="connsiteY38" fmla="*/ 357992 h 1619598"/>
                  <a:gd name="connsiteX39" fmla="*/ 19833 w 1067944"/>
                  <a:gd name="connsiteY39" fmla="*/ 355096 h 1619598"/>
                  <a:gd name="connsiteX40" fmla="*/ 54704 w 1067944"/>
                  <a:gd name="connsiteY40" fmla="*/ 155343 h 1619598"/>
                  <a:gd name="connsiteX0" fmla="*/ 112386 w 1125626"/>
                  <a:gd name="connsiteY0" fmla="*/ 155343 h 1619598"/>
                  <a:gd name="connsiteX1" fmla="*/ 406793 w 1125626"/>
                  <a:gd name="connsiteY1" fmla="*/ 1713 h 1619598"/>
                  <a:gd name="connsiteX2" fmla="*/ 562374 w 1125626"/>
                  <a:gd name="connsiteY2" fmla="*/ 86175 h 1619598"/>
                  <a:gd name="connsiteX3" fmla="*/ 564128 w 1125626"/>
                  <a:gd name="connsiteY3" fmla="*/ 103392 h 1619598"/>
                  <a:gd name="connsiteX4" fmla="*/ 569808 w 1125626"/>
                  <a:gd name="connsiteY4" fmla="*/ 105070 h 1619598"/>
                  <a:gd name="connsiteX5" fmla="*/ 812126 w 1125626"/>
                  <a:gd name="connsiteY5" fmla="*/ 412575 h 1619598"/>
                  <a:gd name="connsiteX6" fmla="*/ 817626 w 1125626"/>
                  <a:gd name="connsiteY6" fmla="*/ 472243 h 1619598"/>
                  <a:gd name="connsiteX7" fmla="*/ 825048 w 1125626"/>
                  <a:gd name="connsiteY7" fmla="*/ 468126 h 1619598"/>
                  <a:gd name="connsiteX8" fmla="*/ 828969 w 1125626"/>
                  <a:gd name="connsiteY8" fmla="*/ 474081 h 1619598"/>
                  <a:gd name="connsiteX9" fmla="*/ 932694 w 1125626"/>
                  <a:gd name="connsiteY9" fmla="*/ 647783 h 1619598"/>
                  <a:gd name="connsiteX10" fmla="*/ 1112815 w 1125626"/>
                  <a:gd name="connsiteY10" fmla="*/ 1141932 h 1619598"/>
                  <a:gd name="connsiteX11" fmla="*/ 1065048 w 1125626"/>
                  <a:gd name="connsiteY11" fmla="*/ 1121743 h 1619598"/>
                  <a:gd name="connsiteX12" fmla="*/ 1041640 w 1125626"/>
                  <a:gd name="connsiteY12" fmla="*/ 1098546 h 1619598"/>
                  <a:gd name="connsiteX13" fmla="*/ 1070161 w 1125626"/>
                  <a:gd name="connsiteY13" fmla="*/ 1164687 h 1619598"/>
                  <a:gd name="connsiteX14" fmla="*/ 1112121 w 1125626"/>
                  <a:gd name="connsiteY14" fmla="*/ 1403326 h 1619598"/>
                  <a:gd name="connsiteX15" fmla="*/ 979371 w 1125626"/>
                  <a:gd name="connsiteY15" fmla="*/ 1302960 h 1619598"/>
                  <a:gd name="connsiteX16" fmla="*/ 972427 w 1125626"/>
                  <a:gd name="connsiteY16" fmla="*/ 1293952 h 1619598"/>
                  <a:gd name="connsiteX17" fmla="*/ 971365 w 1125626"/>
                  <a:gd name="connsiteY17" fmla="*/ 1297191 h 1619598"/>
                  <a:gd name="connsiteX18" fmla="*/ 992903 w 1125626"/>
                  <a:gd name="connsiteY18" fmla="*/ 1347139 h 1619598"/>
                  <a:gd name="connsiteX19" fmla="*/ 1034864 w 1125626"/>
                  <a:gd name="connsiteY19" fmla="*/ 1585778 h 1619598"/>
                  <a:gd name="connsiteX20" fmla="*/ 854642 w 1125626"/>
                  <a:gd name="connsiteY20" fmla="*/ 1423824 h 1619598"/>
                  <a:gd name="connsiteX21" fmla="*/ 820919 w 1125626"/>
                  <a:gd name="connsiteY21" fmla="*/ 1375126 h 1619598"/>
                  <a:gd name="connsiteX22" fmla="*/ 813466 w 1125626"/>
                  <a:gd name="connsiteY22" fmla="*/ 1373829 h 1619598"/>
                  <a:gd name="connsiteX23" fmla="*/ 815514 w 1125626"/>
                  <a:gd name="connsiteY23" fmla="*/ 1378578 h 1619598"/>
                  <a:gd name="connsiteX24" fmla="*/ 857476 w 1125626"/>
                  <a:gd name="connsiteY24" fmla="*/ 1617216 h 1619598"/>
                  <a:gd name="connsiteX25" fmla="*/ 522137 w 1125626"/>
                  <a:gd name="connsiteY25" fmla="*/ 1209157 h 1619598"/>
                  <a:gd name="connsiteX26" fmla="*/ 438482 w 1125626"/>
                  <a:gd name="connsiteY26" fmla="*/ 1044210 h 1619598"/>
                  <a:gd name="connsiteX27" fmla="*/ 424841 w 1125626"/>
                  <a:gd name="connsiteY27" fmla="*/ 1027036 h 1619598"/>
                  <a:gd name="connsiteX28" fmla="*/ 344248 w 1125626"/>
                  <a:gd name="connsiteY28" fmla="*/ 910624 h 1619598"/>
                  <a:gd name="connsiteX29" fmla="*/ 335408 w 1125626"/>
                  <a:gd name="connsiteY29" fmla="*/ 895881 h 1619598"/>
                  <a:gd name="connsiteX30" fmla="*/ 330842 w 1125626"/>
                  <a:gd name="connsiteY30" fmla="*/ 894331 h 1619598"/>
                  <a:gd name="connsiteX31" fmla="*/ 354997 w 1125626"/>
                  <a:gd name="connsiteY31" fmla="*/ 1032842 h 1619598"/>
                  <a:gd name="connsiteX32" fmla="*/ 335126 w 1125626"/>
                  <a:gd name="connsiteY32" fmla="*/ 1361462 h 1619598"/>
                  <a:gd name="connsiteX33" fmla="*/ 133745 w 1125626"/>
                  <a:gd name="connsiteY33" fmla="*/ 873189 h 1619598"/>
                  <a:gd name="connsiteX34" fmla="*/ 101086 w 1125626"/>
                  <a:gd name="connsiteY34" fmla="*/ 685919 h 1619598"/>
                  <a:gd name="connsiteX35" fmla="*/ 87630 w 1125626"/>
                  <a:gd name="connsiteY35" fmla="*/ 658808 h 1619598"/>
                  <a:gd name="connsiteX36" fmla="*/ 57682 w 1125626"/>
                  <a:gd name="connsiteY36" fmla="*/ 496573 h 1619598"/>
                  <a:gd name="connsiteX37" fmla="*/ 74815 w 1125626"/>
                  <a:gd name="connsiteY37" fmla="*/ 372631 h 1619598"/>
                  <a:gd name="connsiteX38" fmla="*/ 81250 w 1125626"/>
                  <a:gd name="connsiteY38" fmla="*/ 357992 h 1619598"/>
                  <a:gd name="connsiteX39" fmla="*/ 4919 w 1125626"/>
                  <a:gd name="connsiteY39" fmla="*/ 248675 h 1619598"/>
                  <a:gd name="connsiteX40" fmla="*/ 112386 w 1125626"/>
                  <a:gd name="connsiteY40" fmla="*/ 155343 h 1619598"/>
                  <a:gd name="connsiteX0" fmla="*/ 0 w 1120707"/>
                  <a:gd name="connsiteY0" fmla="*/ 253392 h 1624315"/>
                  <a:gd name="connsiteX1" fmla="*/ 401874 w 1120707"/>
                  <a:gd name="connsiteY1" fmla="*/ 6430 h 1624315"/>
                  <a:gd name="connsiteX2" fmla="*/ 557455 w 1120707"/>
                  <a:gd name="connsiteY2" fmla="*/ 90892 h 1624315"/>
                  <a:gd name="connsiteX3" fmla="*/ 559209 w 1120707"/>
                  <a:gd name="connsiteY3" fmla="*/ 108109 h 1624315"/>
                  <a:gd name="connsiteX4" fmla="*/ 564889 w 1120707"/>
                  <a:gd name="connsiteY4" fmla="*/ 109787 h 1624315"/>
                  <a:gd name="connsiteX5" fmla="*/ 807207 w 1120707"/>
                  <a:gd name="connsiteY5" fmla="*/ 417292 h 1624315"/>
                  <a:gd name="connsiteX6" fmla="*/ 812707 w 1120707"/>
                  <a:gd name="connsiteY6" fmla="*/ 476960 h 1624315"/>
                  <a:gd name="connsiteX7" fmla="*/ 820129 w 1120707"/>
                  <a:gd name="connsiteY7" fmla="*/ 472843 h 1624315"/>
                  <a:gd name="connsiteX8" fmla="*/ 824050 w 1120707"/>
                  <a:gd name="connsiteY8" fmla="*/ 478798 h 1624315"/>
                  <a:gd name="connsiteX9" fmla="*/ 927775 w 1120707"/>
                  <a:gd name="connsiteY9" fmla="*/ 652500 h 1624315"/>
                  <a:gd name="connsiteX10" fmla="*/ 1107896 w 1120707"/>
                  <a:gd name="connsiteY10" fmla="*/ 1146649 h 1624315"/>
                  <a:gd name="connsiteX11" fmla="*/ 1060129 w 1120707"/>
                  <a:gd name="connsiteY11" fmla="*/ 1126460 h 1624315"/>
                  <a:gd name="connsiteX12" fmla="*/ 1036721 w 1120707"/>
                  <a:gd name="connsiteY12" fmla="*/ 1103263 h 1624315"/>
                  <a:gd name="connsiteX13" fmla="*/ 1065242 w 1120707"/>
                  <a:gd name="connsiteY13" fmla="*/ 1169404 h 1624315"/>
                  <a:gd name="connsiteX14" fmla="*/ 1107202 w 1120707"/>
                  <a:gd name="connsiteY14" fmla="*/ 1408043 h 1624315"/>
                  <a:gd name="connsiteX15" fmla="*/ 974452 w 1120707"/>
                  <a:gd name="connsiteY15" fmla="*/ 1307677 h 1624315"/>
                  <a:gd name="connsiteX16" fmla="*/ 967508 w 1120707"/>
                  <a:gd name="connsiteY16" fmla="*/ 1298669 h 1624315"/>
                  <a:gd name="connsiteX17" fmla="*/ 966446 w 1120707"/>
                  <a:gd name="connsiteY17" fmla="*/ 1301908 h 1624315"/>
                  <a:gd name="connsiteX18" fmla="*/ 987984 w 1120707"/>
                  <a:gd name="connsiteY18" fmla="*/ 1351856 h 1624315"/>
                  <a:gd name="connsiteX19" fmla="*/ 1029945 w 1120707"/>
                  <a:gd name="connsiteY19" fmla="*/ 1590495 h 1624315"/>
                  <a:gd name="connsiteX20" fmla="*/ 849723 w 1120707"/>
                  <a:gd name="connsiteY20" fmla="*/ 1428541 h 1624315"/>
                  <a:gd name="connsiteX21" fmla="*/ 816000 w 1120707"/>
                  <a:gd name="connsiteY21" fmla="*/ 1379843 h 1624315"/>
                  <a:gd name="connsiteX22" fmla="*/ 808547 w 1120707"/>
                  <a:gd name="connsiteY22" fmla="*/ 1378546 h 1624315"/>
                  <a:gd name="connsiteX23" fmla="*/ 810595 w 1120707"/>
                  <a:gd name="connsiteY23" fmla="*/ 1383295 h 1624315"/>
                  <a:gd name="connsiteX24" fmla="*/ 852557 w 1120707"/>
                  <a:gd name="connsiteY24" fmla="*/ 1621933 h 1624315"/>
                  <a:gd name="connsiteX25" fmla="*/ 517218 w 1120707"/>
                  <a:gd name="connsiteY25" fmla="*/ 1213874 h 1624315"/>
                  <a:gd name="connsiteX26" fmla="*/ 433563 w 1120707"/>
                  <a:gd name="connsiteY26" fmla="*/ 1048927 h 1624315"/>
                  <a:gd name="connsiteX27" fmla="*/ 419922 w 1120707"/>
                  <a:gd name="connsiteY27" fmla="*/ 1031753 h 1624315"/>
                  <a:gd name="connsiteX28" fmla="*/ 339329 w 1120707"/>
                  <a:gd name="connsiteY28" fmla="*/ 915341 h 1624315"/>
                  <a:gd name="connsiteX29" fmla="*/ 330489 w 1120707"/>
                  <a:gd name="connsiteY29" fmla="*/ 900598 h 1624315"/>
                  <a:gd name="connsiteX30" fmla="*/ 325923 w 1120707"/>
                  <a:gd name="connsiteY30" fmla="*/ 899048 h 1624315"/>
                  <a:gd name="connsiteX31" fmla="*/ 350078 w 1120707"/>
                  <a:gd name="connsiteY31" fmla="*/ 1037559 h 1624315"/>
                  <a:gd name="connsiteX32" fmla="*/ 330207 w 1120707"/>
                  <a:gd name="connsiteY32" fmla="*/ 1366179 h 1624315"/>
                  <a:gd name="connsiteX33" fmla="*/ 128826 w 1120707"/>
                  <a:gd name="connsiteY33" fmla="*/ 877906 h 1624315"/>
                  <a:gd name="connsiteX34" fmla="*/ 96167 w 1120707"/>
                  <a:gd name="connsiteY34" fmla="*/ 690636 h 1624315"/>
                  <a:gd name="connsiteX35" fmla="*/ 82711 w 1120707"/>
                  <a:gd name="connsiteY35" fmla="*/ 663525 h 1624315"/>
                  <a:gd name="connsiteX36" fmla="*/ 52763 w 1120707"/>
                  <a:gd name="connsiteY36" fmla="*/ 501290 h 1624315"/>
                  <a:gd name="connsiteX37" fmla="*/ 69896 w 1120707"/>
                  <a:gd name="connsiteY37" fmla="*/ 377348 h 1624315"/>
                  <a:gd name="connsiteX38" fmla="*/ 76331 w 1120707"/>
                  <a:gd name="connsiteY38" fmla="*/ 362709 h 1624315"/>
                  <a:gd name="connsiteX39" fmla="*/ 0 w 1120707"/>
                  <a:gd name="connsiteY39" fmla="*/ 253392 h 1624315"/>
                  <a:gd name="connsiteX0" fmla="*/ 0 w 1120707"/>
                  <a:gd name="connsiteY0" fmla="*/ 162500 h 1533423"/>
                  <a:gd name="connsiteX1" fmla="*/ 557455 w 1120707"/>
                  <a:gd name="connsiteY1" fmla="*/ 0 h 1533423"/>
                  <a:gd name="connsiteX2" fmla="*/ 559209 w 1120707"/>
                  <a:gd name="connsiteY2" fmla="*/ 17217 h 1533423"/>
                  <a:gd name="connsiteX3" fmla="*/ 564889 w 1120707"/>
                  <a:gd name="connsiteY3" fmla="*/ 18895 h 1533423"/>
                  <a:gd name="connsiteX4" fmla="*/ 807207 w 1120707"/>
                  <a:gd name="connsiteY4" fmla="*/ 326400 h 1533423"/>
                  <a:gd name="connsiteX5" fmla="*/ 812707 w 1120707"/>
                  <a:gd name="connsiteY5" fmla="*/ 386068 h 1533423"/>
                  <a:gd name="connsiteX6" fmla="*/ 820129 w 1120707"/>
                  <a:gd name="connsiteY6" fmla="*/ 381951 h 1533423"/>
                  <a:gd name="connsiteX7" fmla="*/ 824050 w 1120707"/>
                  <a:gd name="connsiteY7" fmla="*/ 387906 h 1533423"/>
                  <a:gd name="connsiteX8" fmla="*/ 927775 w 1120707"/>
                  <a:gd name="connsiteY8" fmla="*/ 561608 h 1533423"/>
                  <a:gd name="connsiteX9" fmla="*/ 1107896 w 1120707"/>
                  <a:gd name="connsiteY9" fmla="*/ 1055757 h 1533423"/>
                  <a:gd name="connsiteX10" fmla="*/ 1060129 w 1120707"/>
                  <a:gd name="connsiteY10" fmla="*/ 1035568 h 1533423"/>
                  <a:gd name="connsiteX11" fmla="*/ 1036721 w 1120707"/>
                  <a:gd name="connsiteY11" fmla="*/ 1012371 h 1533423"/>
                  <a:gd name="connsiteX12" fmla="*/ 1065242 w 1120707"/>
                  <a:gd name="connsiteY12" fmla="*/ 1078512 h 1533423"/>
                  <a:gd name="connsiteX13" fmla="*/ 1107202 w 1120707"/>
                  <a:gd name="connsiteY13" fmla="*/ 1317151 h 1533423"/>
                  <a:gd name="connsiteX14" fmla="*/ 974452 w 1120707"/>
                  <a:gd name="connsiteY14" fmla="*/ 1216785 h 1533423"/>
                  <a:gd name="connsiteX15" fmla="*/ 967508 w 1120707"/>
                  <a:gd name="connsiteY15" fmla="*/ 1207777 h 1533423"/>
                  <a:gd name="connsiteX16" fmla="*/ 966446 w 1120707"/>
                  <a:gd name="connsiteY16" fmla="*/ 1211016 h 1533423"/>
                  <a:gd name="connsiteX17" fmla="*/ 987984 w 1120707"/>
                  <a:gd name="connsiteY17" fmla="*/ 1260964 h 1533423"/>
                  <a:gd name="connsiteX18" fmla="*/ 1029945 w 1120707"/>
                  <a:gd name="connsiteY18" fmla="*/ 1499603 h 1533423"/>
                  <a:gd name="connsiteX19" fmla="*/ 849723 w 1120707"/>
                  <a:gd name="connsiteY19" fmla="*/ 1337649 h 1533423"/>
                  <a:gd name="connsiteX20" fmla="*/ 816000 w 1120707"/>
                  <a:gd name="connsiteY20" fmla="*/ 1288951 h 1533423"/>
                  <a:gd name="connsiteX21" fmla="*/ 808547 w 1120707"/>
                  <a:gd name="connsiteY21" fmla="*/ 1287654 h 1533423"/>
                  <a:gd name="connsiteX22" fmla="*/ 810595 w 1120707"/>
                  <a:gd name="connsiteY22" fmla="*/ 1292403 h 1533423"/>
                  <a:gd name="connsiteX23" fmla="*/ 852557 w 1120707"/>
                  <a:gd name="connsiteY23" fmla="*/ 1531041 h 1533423"/>
                  <a:gd name="connsiteX24" fmla="*/ 517218 w 1120707"/>
                  <a:gd name="connsiteY24" fmla="*/ 1122982 h 1533423"/>
                  <a:gd name="connsiteX25" fmla="*/ 433563 w 1120707"/>
                  <a:gd name="connsiteY25" fmla="*/ 958035 h 1533423"/>
                  <a:gd name="connsiteX26" fmla="*/ 419922 w 1120707"/>
                  <a:gd name="connsiteY26" fmla="*/ 940861 h 1533423"/>
                  <a:gd name="connsiteX27" fmla="*/ 339329 w 1120707"/>
                  <a:gd name="connsiteY27" fmla="*/ 824449 h 1533423"/>
                  <a:gd name="connsiteX28" fmla="*/ 330489 w 1120707"/>
                  <a:gd name="connsiteY28" fmla="*/ 809706 h 1533423"/>
                  <a:gd name="connsiteX29" fmla="*/ 325923 w 1120707"/>
                  <a:gd name="connsiteY29" fmla="*/ 808156 h 1533423"/>
                  <a:gd name="connsiteX30" fmla="*/ 350078 w 1120707"/>
                  <a:gd name="connsiteY30" fmla="*/ 946667 h 1533423"/>
                  <a:gd name="connsiteX31" fmla="*/ 330207 w 1120707"/>
                  <a:gd name="connsiteY31" fmla="*/ 1275287 h 1533423"/>
                  <a:gd name="connsiteX32" fmla="*/ 128826 w 1120707"/>
                  <a:gd name="connsiteY32" fmla="*/ 787014 h 1533423"/>
                  <a:gd name="connsiteX33" fmla="*/ 96167 w 1120707"/>
                  <a:gd name="connsiteY33" fmla="*/ 599744 h 1533423"/>
                  <a:gd name="connsiteX34" fmla="*/ 82711 w 1120707"/>
                  <a:gd name="connsiteY34" fmla="*/ 572633 h 1533423"/>
                  <a:gd name="connsiteX35" fmla="*/ 52763 w 1120707"/>
                  <a:gd name="connsiteY35" fmla="*/ 410398 h 1533423"/>
                  <a:gd name="connsiteX36" fmla="*/ 69896 w 1120707"/>
                  <a:gd name="connsiteY36" fmla="*/ 286456 h 1533423"/>
                  <a:gd name="connsiteX37" fmla="*/ 76331 w 1120707"/>
                  <a:gd name="connsiteY37" fmla="*/ 271817 h 1533423"/>
                  <a:gd name="connsiteX38" fmla="*/ 0 w 1120707"/>
                  <a:gd name="connsiteY38" fmla="*/ 162500 h 1533423"/>
                  <a:gd name="connsiteX0" fmla="*/ 23568 w 1067944"/>
                  <a:gd name="connsiteY0" fmla="*/ 271817 h 1533423"/>
                  <a:gd name="connsiteX1" fmla="*/ 504692 w 1067944"/>
                  <a:gd name="connsiteY1" fmla="*/ 0 h 1533423"/>
                  <a:gd name="connsiteX2" fmla="*/ 506446 w 1067944"/>
                  <a:gd name="connsiteY2" fmla="*/ 17217 h 1533423"/>
                  <a:gd name="connsiteX3" fmla="*/ 512126 w 1067944"/>
                  <a:gd name="connsiteY3" fmla="*/ 18895 h 1533423"/>
                  <a:gd name="connsiteX4" fmla="*/ 754444 w 1067944"/>
                  <a:gd name="connsiteY4" fmla="*/ 326400 h 1533423"/>
                  <a:gd name="connsiteX5" fmla="*/ 759944 w 1067944"/>
                  <a:gd name="connsiteY5" fmla="*/ 386068 h 1533423"/>
                  <a:gd name="connsiteX6" fmla="*/ 767366 w 1067944"/>
                  <a:gd name="connsiteY6" fmla="*/ 381951 h 1533423"/>
                  <a:gd name="connsiteX7" fmla="*/ 771287 w 1067944"/>
                  <a:gd name="connsiteY7" fmla="*/ 387906 h 1533423"/>
                  <a:gd name="connsiteX8" fmla="*/ 875012 w 1067944"/>
                  <a:gd name="connsiteY8" fmla="*/ 561608 h 1533423"/>
                  <a:gd name="connsiteX9" fmla="*/ 1055133 w 1067944"/>
                  <a:gd name="connsiteY9" fmla="*/ 1055757 h 1533423"/>
                  <a:gd name="connsiteX10" fmla="*/ 1007366 w 1067944"/>
                  <a:gd name="connsiteY10" fmla="*/ 1035568 h 1533423"/>
                  <a:gd name="connsiteX11" fmla="*/ 983958 w 1067944"/>
                  <a:gd name="connsiteY11" fmla="*/ 1012371 h 1533423"/>
                  <a:gd name="connsiteX12" fmla="*/ 1012479 w 1067944"/>
                  <a:gd name="connsiteY12" fmla="*/ 1078512 h 1533423"/>
                  <a:gd name="connsiteX13" fmla="*/ 1054439 w 1067944"/>
                  <a:gd name="connsiteY13" fmla="*/ 1317151 h 1533423"/>
                  <a:gd name="connsiteX14" fmla="*/ 921689 w 1067944"/>
                  <a:gd name="connsiteY14" fmla="*/ 1216785 h 1533423"/>
                  <a:gd name="connsiteX15" fmla="*/ 914745 w 1067944"/>
                  <a:gd name="connsiteY15" fmla="*/ 1207777 h 1533423"/>
                  <a:gd name="connsiteX16" fmla="*/ 913683 w 1067944"/>
                  <a:gd name="connsiteY16" fmla="*/ 1211016 h 1533423"/>
                  <a:gd name="connsiteX17" fmla="*/ 935221 w 1067944"/>
                  <a:gd name="connsiteY17" fmla="*/ 1260964 h 1533423"/>
                  <a:gd name="connsiteX18" fmla="*/ 977182 w 1067944"/>
                  <a:gd name="connsiteY18" fmla="*/ 1499603 h 1533423"/>
                  <a:gd name="connsiteX19" fmla="*/ 796960 w 1067944"/>
                  <a:gd name="connsiteY19" fmla="*/ 1337649 h 1533423"/>
                  <a:gd name="connsiteX20" fmla="*/ 763237 w 1067944"/>
                  <a:gd name="connsiteY20" fmla="*/ 1288951 h 1533423"/>
                  <a:gd name="connsiteX21" fmla="*/ 755784 w 1067944"/>
                  <a:gd name="connsiteY21" fmla="*/ 1287654 h 1533423"/>
                  <a:gd name="connsiteX22" fmla="*/ 757832 w 1067944"/>
                  <a:gd name="connsiteY22" fmla="*/ 1292403 h 1533423"/>
                  <a:gd name="connsiteX23" fmla="*/ 799794 w 1067944"/>
                  <a:gd name="connsiteY23" fmla="*/ 1531041 h 1533423"/>
                  <a:gd name="connsiteX24" fmla="*/ 464455 w 1067944"/>
                  <a:gd name="connsiteY24" fmla="*/ 1122982 h 1533423"/>
                  <a:gd name="connsiteX25" fmla="*/ 380800 w 1067944"/>
                  <a:gd name="connsiteY25" fmla="*/ 958035 h 1533423"/>
                  <a:gd name="connsiteX26" fmla="*/ 367159 w 1067944"/>
                  <a:gd name="connsiteY26" fmla="*/ 940861 h 1533423"/>
                  <a:gd name="connsiteX27" fmla="*/ 286566 w 1067944"/>
                  <a:gd name="connsiteY27" fmla="*/ 824449 h 1533423"/>
                  <a:gd name="connsiteX28" fmla="*/ 277726 w 1067944"/>
                  <a:gd name="connsiteY28" fmla="*/ 809706 h 1533423"/>
                  <a:gd name="connsiteX29" fmla="*/ 273160 w 1067944"/>
                  <a:gd name="connsiteY29" fmla="*/ 808156 h 1533423"/>
                  <a:gd name="connsiteX30" fmla="*/ 297315 w 1067944"/>
                  <a:gd name="connsiteY30" fmla="*/ 946667 h 1533423"/>
                  <a:gd name="connsiteX31" fmla="*/ 277444 w 1067944"/>
                  <a:gd name="connsiteY31" fmla="*/ 1275287 h 1533423"/>
                  <a:gd name="connsiteX32" fmla="*/ 76063 w 1067944"/>
                  <a:gd name="connsiteY32" fmla="*/ 787014 h 1533423"/>
                  <a:gd name="connsiteX33" fmla="*/ 43404 w 1067944"/>
                  <a:gd name="connsiteY33" fmla="*/ 599744 h 1533423"/>
                  <a:gd name="connsiteX34" fmla="*/ 29948 w 1067944"/>
                  <a:gd name="connsiteY34" fmla="*/ 572633 h 1533423"/>
                  <a:gd name="connsiteX35" fmla="*/ 0 w 1067944"/>
                  <a:gd name="connsiteY35" fmla="*/ 410398 h 1533423"/>
                  <a:gd name="connsiteX36" fmla="*/ 17133 w 1067944"/>
                  <a:gd name="connsiteY36" fmla="*/ 286456 h 1533423"/>
                  <a:gd name="connsiteX37" fmla="*/ 23568 w 1067944"/>
                  <a:gd name="connsiteY37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324795 h 1586401"/>
                  <a:gd name="connsiteX1" fmla="*/ 205745 w 1067944"/>
                  <a:gd name="connsiteY1" fmla="*/ 69389 h 1586401"/>
                  <a:gd name="connsiteX2" fmla="*/ 504692 w 1067944"/>
                  <a:gd name="connsiteY2" fmla="*/ 52978 h 1586401"/>
                  <a:gd name="connsiteX3" fmla="*/ 506446 w 1067944"/>
                  <a:gd name="connsiteY3" fmla="*/ 70195 h 1586401"/>
                  <a:gd name="connsiteX4" fmla="*/ 512126 w 1067944"/>
                  <a:gd name="connsiteY4" fmla="*/ 71873 h 1586401"/>
                  <a:gd name="connsiteX5" fmla="*/ 754444 w 1067944"/>
                  <a:gd name="connsiteY5" fmla="*/ 379378 h 1586401"/>
                  <a:gd name="connsiteX6" fmla="*/ 759944 w 1067944"/>
                  <a:gd name="connsiteY6" fmla="*/ 439046 h 1586401"/>
                  <a:gd name="connsiteX7" fmla="*/ 767366 w 1067944"/>
                  <a:gd name="connsiteY7" fmla="*/ 434929 h 1586401"/>
                  <a:gd name="connsiteX8" fmla="*/ 771287 w 1067944"/>
                  <a:gd name="connsiteY8" fmla="*/ 440884 h 1586401"/>
                  <a:gd name="connsiteX9" fmla="*/ 875012 w 1067944"/>
                  <a:gd name="connsiteY9" fmla="*/ 614586 h 1586401"/>
                  <a:gd name="connsiteX10" fmla="*/ 1055133 w 1067944"/>
                  <a:gd name="connsiteY10" fmla="*/ 1108735 h 1586401"/>
                  <a:gd name="connsiteX11" fmla="*/ 1007366 w 1067944"/>
                  <a:gd name="connsiteY11" fmla="*/ 1088546 h 1586401"/>
                  <a:gd name="connsiteX12" fmla="*/ 983958 w 1067944"/>
                  <a:gd name="connsiteY12" fmla="*/ 1065349 h 1586401"/>
                  <a:gd name="connsiteX13" fmla="*/ 1012479 w 1067944"/>
                  <a:gd name="connsiteY13" fmla="*/ 1131490 h 1586401"/>
                  <a:gd name="connsiteX14" fmla="*/ 1054439 w 1067944"/>
                  <a:gd name="connsiteY14" fmla="*/ 1370129 h 1586401"/>
                  <a:gd name="connsiteX15" fmla="*/ 921689 w 1067944"/>
                  <a:gd name="connsiteY15" fmla="*/ 1269763 h 1586401"/>
                  <a:gd name="connsiteX16" fmla="*/ 914745 w 1067944"/>
                  <a:gd name="connsiteY16" fmla="*/ 1260755 h 1586401"/>
                  <a:gd name="connsiteX17" fmla="*/ 913683 w 1067944"/>
                  <a:gd name="connsiteY17" fmla="*/ 1263994 h 1586401"/>
                  <a:gd name="connsiteX18" fmla="*/ 935221 w 1067944"/>
                  <a:gd name="connsiteY18" fmla="*/ 1313942 h 1586401"/>
                  <a:gd name="connsiteX19" fmla="*/ 977182 w 1067944"/>
                  <a:gd name="connsiteY19" fmla="*/ 1552581 h 1586401"/>
                  <a:gd name="connsiteX20" fmla="*/ 796960 w 1067944"/>
                  <a:gd name="connsiteY20" fmla="*/ 1390627 h 1586401"/>
                  <a:gd name="connsiteX21" fmla="*/ 763237 w 1067944"/>
                  <a:gd name="connsiteY21" fmla="*/ 1341929 h 1586401"/>
                  <a:gd name="connsiteX22" fmla="*/ 755784 w 1067944"/>
                  <a:gd name="connsiteY22" fmla="*/ 1340632 h 1586401"/>
                  <a:gd name="connsiteX23" fmla="*/ 757832 w 1067944"/>
                  <a:gd name="connsiteY23" fmla="*/ 1345381 h 1586401"/>
                  <a:gd name="connsiteX24" fmla="*/ 799794 w 1067944"/>
                  <a:gd name="connsiteY24" fmla="*/ 1584019 h 1586401"/>
                  <a:gd name="connsiteX25" fmla="*/ 464455 w 1067944"/>
                  <a:gd name="connsiteY25" fmla="*/ 1175960 h 1586401"/>
                  <a:gd name="connsiteX26" fmla="*/ 380800 w 1067944"/>
                  <a:gd name="connsiteY26" fmla="*/ 1011013 h 1586401"/>
                  <a:gd name="connsiteX27" fmla="*/ 367159 w 1067944"/>
                  <a:gd name="connsiteY27" fmla="*/ 993839 h 1586401"/>
                  <a:gd name="connsiteX28" fmla="*/ 286566 w 1067944"/>
                  <a:gd name="connsiteY28" fmla="*/ 877427 h 1586401"/>
                  <a:gd name="connsiteX29" fmla="*/ 277726 w 1067944"/>
                  <a:gd name="connsiteY29" fmla="*/ 862684 h 1586401"/>
                  <a:gd name="connsiteX30" fmla="*/ 273160 w 1067944"/>
                  <a:gd name="connsiteY30" fmla="*/ 861134 h 1586401"/>
                  <a:gd name="connsiteX31" fmla="*/ 297315 w 1067944"/>
                  <a:gd name="connsiteY31" fmla="*/ 999645 h 1586401"/>
                  <a:gd name="connsiteX32" fmla="*/ 277444 w 1067944"/>
                  <a:gd name="connsiteY32" fmla="*/ 1328265 h 1586401"/>
                  <a:gd name="connsiteX33" fmla="*/ 76063 w 1067944"/>
                  <a:gd name="connsiteY33" fmla="*/ 839992 h 1586401"/>
                  <a:gd name="connsiteX34" fmla="*/ 43404 w 1067944"/>
                  <a:gd name="connsiteY34" fmla="*/ 652722 h 1586401"/>
                  <a:gd name="connsiteX35" fmla="*/ 29948 w 1067944"/>
                  <a:gd name="connsiteY35" fmla="*/ 625611 h 1586401"/>
                  <a:gd name="connsiteX36" fmla="*/ 0 w 1067944"/>
                  <a:gd name="connsiteY36" fmla="*/ 463376 h 1586401"/>
                  <a:gd name="connsiteX37" fmla="*/ 17133 w 1067944"/>
                  <a:gd name="connsiteY37" fmla="*/ 339434 h 1586401"/>
                  <a:gd name="connsiteX38" fmla="*/ 23568 w 1067944"/>
                  <a:gd name="connsiteY38" fmla="*/ 324795 h 1586401"/>
                  <a:gd name="connsiteX0" fmla="*/ 33076 w 1077452"/>
                  <a:gd name="connsiteY0" fmla="*/ 324795 h 1586401"/>
                  <a:gd name="connsiteX1" fmla="*/ 215253 w 1077452"/>
                  <a:gd name="connsiteY1" fmla="*/ 69389 h 1586401"/>
                  <a:gd name="connsiteX2" fmla="*/ 514200 w 1077452"/>
                  <a:gd name="connsiteY2" fmla="*/ 52978 h 1586401"/>
                  <a:gd name="connsiteX3" fmla="*/ 515954 w 1077452"/>
                  <a:gd name="connsiteY3" fmla="*/ 70195 h 1586401"/>
                  <a:gd name="connsiteX4" fmla="*/ 521634 w 1077452"/>
                  <a:gd name="connsiteY4" fmla="*/ 71873 h 1586401"/>
                  <a:gd name="connsiteX5" fmla="*/ 763952 w 1077452"/>
                  <a:gd name="connsiteY5" fmla="*/ 379378 h 1586401"/>
                  <a:gd name="connsiteX6" fmla="*/ 769452 w 1077452"/>
                  <a:gd name="connsiteY6" fmla="*/ 439046 h 1586401"/>
                  <a:gd name="connsiteX7" fmla="*/ 776874 w 1077452"/>
                  <a:gd name="connsiteY7" fmla="*/ 434929 h 1586401"/>
                  <a:gd name="connsiteX8" fmla="*/ 780795 w 1077452"/>
                  <a:gd name="connsiteY8" fmla="*/ 440884 h 1586401"/>
                  <a:gd name="connsiteX9" fmla="*/ 884520 w 1077452"/>
                  <a:gd name="connsiteY9" fmla="*/ 614586 h 1586401"/>
                  <a:gd name="connsiteX10" fmla="*/ 1064641 w 1077452"/>
                  <a:gd name="connsiteY10" fmla="*/ 1108735 h 1586401"/>
                  <a:gd name="connsiteX11" fmla="*/ 1016874 w 1077452"/>
                  <a:gd name="connsiteY11" fmla="*/ 1088546 h 1586401"/>
                  <a:gd name="connsiteX12" fmla="*/ 993466 w 1077452"/>
                  <a:gd name="connsiteY12" fmla="*/ 1065349 h 1586401"/>
                  <a:gd name="connsiteX13" fmla="*/ 1021987 w 1077452"/>
                  <a:gd name="connsiteY13" fmla="*/ 1131490 h 1586401"/>
                  <a:gd name="connsiteX14" fmla="*/ 1063947 w 1077452"/>
                  <a:gd name="connsiteY14" fmla="*/ 1370129 h 1586401"/>
                  <a:gd name="connsiteX15" fmla="*/ 931197 w 1077452"/>
                  <a:gd name="connsiteY15" fmla="*/ 1269763 h 1586401"/>
                  <a:gd name="connsiteX16" fmla="*/ 924253 w 1077452"/>
                  <a:gd name="connsiteY16" fmla="*/ 1260755 h 1586401"/>
                  <a:gd name="connsiteX17" fmla="*/ 923191 w 1077452"/>
                  <a:gd name="connsiteY17" fmla="*/ 1263994 h 1586401"/>
                  <a:gd name="connsiteX18" fmla="*/ 944729 w 1077452"/>
                  <a:gd name="connsiteY18" fmla="*/ 1313942 h 1586401"/>
                  <a:gd name="connsiteX19" fmla="*/ 986690 w 1077452"/>
                  <a:gd name="connsiteY19" fmla="*/ 1552581 h 1586401"/>
                  <a:gd name="connsiteX20" fmla="*/ 806468 w 1077452"/>
                  <a:gd name="connsiteY20" fmla="*/ 1390627 h 1586401"/>
                  <a:gd name="connsiteX21" fmla="*/ 772745 w 1077452"/>
                  <a:gd name="connsiteY21" fmla="*/ 1341929 h 1586401"/>
                  <a:gd name="connsiteX22" fmla="*/ 765292 w 1077452"/>
                  <a:gd name="connsiteY22" fmla="*/ 1340632 h 1586401"/>
                  <a:gd name="connsiteX23" fmla="*/ 767340 w 1077452"/>
                  <a:gd name="connsiteY23" fmla="*/ 1345381 h 1586401"/>
                  <a:gd name="connsiteX24" fmla="*/ 809302 w 1077452"/>
                  <a:gd name="connsiteY24" fmla="*/ 1584019 h 1586401"/>
                  <a:gd name="connsiteX25" fmla="*/ 473963 w 1077452"/>
                  <a:gd name="connsiteY25" fmla="*/ 1175960 h 1586401"/>
                  <a:gd name="connsiteX26" fmla="*/ 390308 w 1077452"/>
                  <a:gd name="connsiteY26" fmla="*/ 1011013 h 1586401"/>
                  <a:gd name="connsiteX27" fmla="*/ 376667 w 1077452"/>
                  <a:gd name="connsiteY27" fmla="*/ 993839 h 1586401"/>
                  <a:gd name="connsiteX28" fmla="*/ 296074 w 1077452"/>
                  <a:gd name="connsiteY28" fmla="*/ 877427 h 1586401"/>
                  <a:gd name="connsiteX29" fmla="*/ 287234 w 1077452"/>
                  <a:gd name="connsiteY29" fmla="*/ 862684 h 1586401"/>
                  <a:gd name="connsiteX30" fmla="*/ 282668 w 1077452"/>
                  <a:gd name="connsiteY30" fmla="*/ 861134 h 1586401"/>
                  <a:gd name="connsiteX31" fmla="*/ 306823 w 1077452"/>
                  <a:gd name="connsiteY31" fmla="*/ 999645 h 1586401"/>
                  <a:gd name="connsiteX32" fmla="*/ 286952 w 1077452"/>
                  <a:gd name="connsiteY32" fmla="*/ 1328265 h 1586401"/>
                  <a:gd name="connsiteX33" fmla="*/ 85571 w 1077452"/>
                  <a:gd name="connsiteY33" fmla="*/ 839992 h 1586401"/>
                  <a:gd name="connsiteX34" fmla="*/ 52912 w 1077452"/>
                  <a:gd name="connsiteY34" fmla="*/ 652722 h 1586401"/>
                  <a:gd name="connsiteX35" fmla="*/ 39456 w 1077452"/>
                  <a:gd name="connsiteY35" fmla="*/ 625611 h 1586401"/>
                  <a:gd name="connsiteX36" fmla="*/ 9508 w 1077452"/>
                  <a:gd name="connsiteY36" fmla="*/ 463376 h 1586401"/>
                  <a:gd name="connsiteX37" fmla="*/ 26641 w 1077452"/>
                  <a:gd name="connsiteY37" fmla="*/ 339434 h 1586401"/>
                  <a:gd name="connsiteX38" fmla="*/ 33076 w 1077452"/>
                  <a:gd name="connsiteY38" fmla="*/ 324795 h 158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77452" h="1586401">
                    <a:moveTo>
                      <a:pt x="33076" y="324795"/>
                    </a:moveTo>
                    <a:cubicBezTo>
                      <a:pt x="119407" y="270315"/>
                      <a:pt x="-191331" y="237248"/>
                      <a:pt x="215253" y="69389"/>
                    </a:cubicBezTo>
                    <a:cubicBezTo>
                      <a:pt x="444548" y="-79541"/>
                      <a:pt x="414551" y="58448"/>
                      <a:pt x="514200" y="52978"/>
                    </a:cubicBezTo>
                    <a:lnTo>
                      <a:pt x="515954" y="70195"/>
                    </a:lnTo>
                    <a:lnTo>
                      <a:pt x="521634" y="71873"/>
                    </a:lnTo>
                    <a:cubicBezTo>
                      <a:pt x="644208" y="120958"/>
                      <a:pt x="737300" y="236933"/>
                      <a:pt x="763952" y="379378"/>
                    </a:cubicBezTo>
                    <a:lnTo>
                      <a:pt x="769452" y="439046"/>
                    </a:lnTo>
                    <a:lnTo>
                      <a:pt x="776874" y="434929"/>
                    </a:lnTo>
                    <a:lnTo>
                      <a:pt x="780795" y="440884"/>
                    </a:lnTo>
                    <a:cubicBezTo>
                      <a:pt x="814576" y="493219"/>
                      <a:pt x="849730" y="551861"/>
                      <a:pt x="884520" y="614586"/>
                    </a:cubicBezTo>
                    <a:cubicBezTo>
                      <a:pt x="1023680" y="865488"/>
                      <a:pt x="1104322" y="1086726"/>
                      <a:pt x="1064641" y="1108735"/>
                    </a:cubicBezTo>
                    <a:cubicBezTo>
                      <a:pt x="1054720" y="1114237"/>
                      <a:pt x="1038219" y="1106767"/>
                      <a:pt x="1016874" y="1088546"/>
                    </a:cubicBezTo>
                    <a:lnTo>
                      <a:pt x="993466" y="1065349"/>
                    </a:lnTo>
                    <a:lnTo>
                      <a:pt x="1021987" y="1131490"/>
                    </a:lnTo>
                    <a:cubicBezTo>
                      <a:pt x="1074029" y="1260644"/>
                      <a:pt x="1092724" y="1354168"/>
                      <a:pt x="1063947" y="1370129"/>
                    </a:cubicBezTo>
                    <a:cubicBezTo>
                      <a:pt x="1040926" y="1382897"/>
                      <a:pt x="991882" y="1343608"/>
                      <a:pt x="931197" y="1269763"/>
                    </a:cubicBezTo>
                    <a:lnTo>
                      <a:pt x="924253" y="1260755"/>
                    </a:lnTo>
                    <a:lnTo>
                      <a:pt x="923191" y="1263994"/>
                    </a:lnTo>
                    <a:lnTo>
                      <a:pt x="944729" y="1313942"/>
                    </a:lnTo>
                    <a:cubicBezTo>
                      <a:pt x="996772" y="1443096"/>
                      <a:pt x="1015467" y="1536620"/>
                      <a:pt x="986690" y="1552581"/>
                    </a:cubicBezTo>
                    <a:cubicBezTo>
                      <a:pt x="957914" y="1568541"/>
                      <a:pt x="888475" y="1503162"/>
                      <a:pt x="806468" y="1390627"/>
                    </a:cubicBezTo>
                    <a:lnTo>
                      <a:pt x="772745" y="1341929"/>
                    </a:lnTo>
                    <a:lnTo>
                      <a:pt x="765292" y="1340632"/>
                    </a:lnTo>
                    <a:lnTo>
                      <a:pt x="767340" y="1345381"/>
                    </a:lnTo>
                    <a:cubicBezTo>
                      <a:pt x="819383" y="1474535"/>
                      <a:pt x="838078" y="1568058"/>
                      <a:pt x="809302" y="1584019"/>
                    </a:cubicBezTo>
                    <a:cubicBezTo>
                      <a:pt x="763258" y="1609556"/>
                      <a:pt x="613122" y="1426862"/>
                      <a:pt x="473963" y="1175960"/>
                    </a:cubicBezTo>
                    <a:lnTo>
                      <a:pt x="390308" y="1011013"/>
                    </a:lnTo>
                    <a:lnTo>
                      <a:pt x="376667" y="993839"/>
                    </a:lnTo>
                    <a:cubicBezTo>
                      <a:pt x="349522" y="957205"/>
                      <a:pt x="322558" y="918309"/>
                      <a:pt x="296074" y="877427"/>
                    </a:cubicBezTo>
                    <a:lnTo>
                      <a:pt x="287234" y="862684"/>
                    </a:lnTo>
                    <a:lnTo>
                      <a:pt x="282668" y="861134"/>
                    </a:lnTo>
                    <a:lnTo>
                      <a:pt x="306823" y="999645"/>
                    </a:lnTo>
                    <a:cubicBezTo>
                      <a:pt x="331480" y="1185029"/>
                      <a:pt x="325575" y="1320045"/>
                      <a:pt x="286952" y="1328265"/>
                    </a:cubicBezTo>
                    <a:cubicBezTo>
                      <a:pt x="235455" y="1339225"/>
                      <a:pt x="145293" y="1120617"/>
                      <a:pt x="85571" y="839992"/>
                    </a:cubicBezTo>
                    <a:lnTo>
                      <a:pt x="52912" y="652722"/>
                    </a:lnTo>
                    <a:lnTo>
                      <a:pt x="39456" y="625611"/>
                    </a:lnTo>
                    <a:cubicBezTo>
                      <a:pt x="20172" y="575746"/>
                      <a:pt x="9508" y="520923"/>
                      <a:pt x="9508" y="463376"/>
                    </a:cubicBezTo>
                    <a:cubicBezTo>
                      <a:pt x="9508" y="420215"/>
                      <a:pt x="15506" y="378587"/>
                      <a:pt x="26641" y="339434"/>
                    </a:cubicBezTo>
                    <a:lnTo>
                      <a:pt x="33076" y="324795"/>
                    </a:lnTo>
                    <a:close/>
                  </a:path>
                </a:pathLst>
              </a:custGeom>
              <a:solidFill>
                <a:srgbClr val="FFC4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dirty="0"/>
              </a:p>
            </p:txBody>
          </p:sp>
          <p:sp>
            <p:nvSpPr>
              <p:cNvPr id="351" name="Szabadkézi sokszög 350"/>
              <p:cNvSpPr/>
              <p:nvPr/>
            </p:nvSpPr>
            <p:spPr>
              <a:xfrm rot="19595441" flipH="1" flipV="1">
                <a:off x="5285181" y="1978140"/>
                <a:ext cx="740017" cy="1833078"/>
              </a:xfrm>
              <a:custGeom>
                <a:avLst/>
                <a:gdLst>
                  <a:gd name="connsiteX0" fmla="*/ 100032 w 592842"/>
                  <a:gd name="connsiteY0" fmla="*/ 1465659 h 1467045"/>
                  <a:gd name="connsiteX1" fmla="*/ 1154 w 592842"/>
                  <a:gd name="connsiteY1" fmla="*/ 1210397 h 1467045"/>
                  <a:gd name="connsiteX2" fmla="*/ 34789 w 592842"/>
                  <a:gd name="connsiteY2" fmla="*/ 556939 h 1467045"/>
                  <a:gd name="connsiteX3" fmla="*/ 47677 w 592842"/>
                  <a:gd name="connsiteY3" fmla="*/ 551098 h 1467045"/>
                  <a:gd name="connsiteX4" fmla="*/ 61520 w 592842"/>
                  <a:gd name="connsiteY4" fmla="*/ 525605 h 1467045"/>
                  <a:gd name="connsiteX5" fmla="*/ 281499 w 592842"/>
                  <a:gd name="connsiteY5" fmla="*/ 201517 h 1467045"/>
                  <a:gd name="connsiteX6" fmla="*/ 543118 w 592842"/>
                  <a:gd name="connsiteY6" fmla="*/ 29515 h 1467045"/>
                  <a:gd name="connsiteX7" fmla="*/ 431111 w 592842"/>
                  <a:gd name="connsiteY7" fmla="*/ 444529 h 1467045"/>
                  <a:gd name="connsiteX8" fmla="*/ 368915 w 592842"/>
                  <a:gd name="connsiteY8" fmla="*/ 554552 h 1467045"/>
                  <a:gd name="connsiteX9" fmla="*/ 382897 w 592842"/>
                  <a:gd name="connsiteY9" fmla="*/ 554756 h 1467045"/>
                  <a:gd name="connsiteX10" fmla="*/ 285756 w 592842"/>
                  <a:gd name="connsiteY10" fmla="*/ 1274550 h 1467045"/>
                  <a:gd name="connsiteX11" fmla="*/ 100032 w 592842"/>
                  <a:gd name="connsiteY11" fmla="*/ 1465659 h 1467045"/>
                  <a:gd name="connsiteX0" fmla="*/ 100032 w 544042"/>
                  <a:gd name="connsiteY0" fmla="*/ 1464145 h 1465531"/>
                  <a:gd name="connsiteX1" fmla="*/ 1154 w 544042"/>
                  <a:gd name="connsiteY1" fmla="*/ 1208883 h 1465531"/>
                  <a:gd name="connsiteX2" fmla="*/ 34789 w 544042"/>
                  <a:gd name="connsiteY2" fmla="*/ 555425 h 1465531"/>
                  <a:gd name="connsiteX3" fmla="*/ 47677 w 544042"/>
                  <a:gd name="connsiteY3" fmla="*/ 549584 h 1465531"/>
                  <a:gd name="connsiteX4" fmla="*/ 61520 w 544042"/>
                  <a:gd name="connsiteY4" fmla="*/ 524091 h 1465531"/>
                  <a:gd name="connsiteX5" fmla="*/ 281499 w 544042"/>
                  <a:gd name="connsiteY5" fmla="*/ 200003 h 1465531"/>
                  <a:gd name="connsiteX6" fmla="*/ 543118 w 544042"/>
                  <a:gd name="connsiteY6" fmla="*/ 28001 h 1465531"/>
                  <a:gd name="connsiteX7" fmla="*/ 368915 w 544042"/>
                  <a:gd name="connsiteY7" fmla="*/ 553038 h 1465531"/>
                  <a:gd name="connsiteX8" fmla="*/ 382897 w 544042"/>
                  <a:gd name="connsiteY8" fmla="*/ 553242 h 1465531"/>
                  <a:gd name="connsiteX9" fmla="*/ 285756 w 544042"/>
                  <a:gd name="connsiteY9" fmla="*/ 1273036 h 1465531"/>
                  <a:gd name="connsiteX10" fmla="*/ 100032 w 544042"/>
                  <a:gd name="connsiteY10" fmla="*/ 1464145 h 1465531"/>
                  <a:gd name="connsiteX0" fmla="*/ 100032 w 592787"/>
                  <a:gd name="connsiteY0" fmla="*/ 1485518 h 1486904"/>
                  <a:gd name="connsiteX1" fmla="*/ 1154 w 592787"/>
                  <a:gd name="connsiteY1" fmla="*/ 1230256 h 1486904"/>
                  <a:gd name="connsiteX2" fmla="*/ 34789 w 592787"/>
                  <a:gd name="connsiteY2" fmla="*/ 576798 h 1486904"/>
                  <a:gd name="connsiteX3" fmla="*/ 47677 w 592787"/>
                  <a:gd name="connsiteY3" fmla="*/ 570957 h 1486904"/>
                  <a:gd name="connsiteX4" fmla="*/ 61520 w 592787"/>
                  <a:gd name="connsiteY4" fmla="*/ 545464 h 1486904"/>
                  <a:gd name="connsiteX5" fmla="*/ 281499 w 592787"/>
                  <a:gd name="connsiteY5" fmla="*/ 221376 h 1486904"/>
                  <a:gd name="connsiteX6" fmla="*/ 543118 w 592787"/>
                  <a:gd name="connsiteY6" fmla="*/ 49374 h 1486904"/>
                  <a:gd name="connsiteX7" fmla="*/ 368915 w 592787"/>
                  <a:gd name="connsiteY7" fmla="*/ 574411 h 1486904"/>
                  <a:gd name="connsiteX8" fmla="*/ 382897 w 592787"/>
                  <a:gd name="connsiteY8" fmla="*/ 574615 h 1486904"/>
                  <a:gd name="connsiteX9" fmla="*/ 285756 w 592787"/>
                  <a:gd name="connsiteY9" fmla="*/ 1294409 h 1486904"/>
                  <a:gd name="connsiteX10" fmla="*/ 100032 w 592787"/>
                  <a:gd name="connsiteY10" fmla="*/ 1485518 h 1486904"/>
                  <a:gd name="connsiteX0" fmla="*/ 100032 w 592787"/>
                  <a:gd name="connsiteY0" fmla="*/ 1436186 h 1437572"/>
                  <a:gd name="connsiteX1" fmla="*/ 1154 w 592787"/>
                  <a:gd name="connsiteY1" fmla="*/ 1180924 h 1437572"/>
                  <a:gd name="connsiteX2" fmla="*/ 34789 w 592787"/>
                  <a:gd name="connsiteY2" fmla="*/ 527466 h 1437572"/>
                  <a:gd name="connsiteX3" fmla="*/ 47677 w 592787"/>
                  <a:gd name="connsiteY3" fmla="*/ 521625 h 1437572"/>
                  <a:gd name="connsiteX4" fmla="*/ 61520 w 592787"/>
                  <a:gd name="connsiteY4" fmla="*/ 496132 h 1437572"/>
                  <a:gd name="connsiteX5" fmla="*/ 543118 w 592787"/>
                  <a:gd name="connsiteY5" fmla="*/ 42 h 1437572"/>
                  <a:gd name="connsiteX6" fmla="*/ 368915 w 592787"/>
                  <a:gd name="connsiteY6" fmla="*/ 525079 h 1437572"/>
                  <a:gd name="connsiteX7" fmla="*/ 382897 w 592787"/>
                  <a:gd name="connsiteY7" fmla="*/ 525283 h 1437572"/>
                  <a:gd name="connsiteX8" fmla="*/ 285756 w 592787"/>
                  <a:gd name="connsiteY8" fmla="*/ 1245077 h 1437572"/>
                  <a:gd name="connsiteX9" fmla="*/ 100032 w 592787"/>
                  <a:gd name="connsiteY9" fmla="*/ 1436186 h 1437572"/>
                  <a:gd name="connsiteX0" fmla="*/ 100032 w 617639"/>
                  <a:gd name="connsiteY0" fmla="*/ 1466813 h 1468199"/>
                  <a:gd name="connsiteX1" fmla="*/ 1154 w 617639"/>
                  <a:gd name="connsiteY1" fmla="*/ 1211551 h 1468199"/>
                  <a:gd name="connsiteX2" fmla="*/ 34789 w 617639"/>
                  <a:gd name="connsiteY2" fmla="*/ 558093 h 1468199"/>
                  <a:gd name="connsiteX3" fmla="*/ 47677 w 617639"/>
                  <a:gd name="connsiteY3" fmla="*/ 552252 h 1468199"/>
                  <a:gd name="connsiteX4" fmla="*/ 61520 w 617639"/>
                  <a:gd name="connsiteY4" fmla="*/ 526759 h 1468199"/>
                  <a:gd name="connsiteX5" fmla="*/ 543118 w 617639"/>
                  <a:gd name="connsiteY5" fmla="*/ 30669 h 1468199"/>
                  <a:gd name="connsiteX6" fmla="*/ 368915 w 617639"/>
                  <a:gd name="connsiteY6" fmla="*/ 555706 h 1468199"/>
                  <a:gd name="connsiteX7" fmla="*/ 382897 w 617639"/>
                  <a:gd name="connsiteY7" fmla="*/ 555910 h 1468199"/>
                  <a:gd name="connsiteX8" fmla="*/ 285756 w 617639"/>
                  <a:gd name="connsiteY8" fmla="*/ 1275704 h 1468199"/>
                  <a:gd name="connsiteX9" fmla="*/ 100032 w 617639"/>
                  <a:gd name="connsiteY9" fmla="*/ 1466813 h 1468199"/>
                  <a:gd name="connsiteX0" fmla="*/ 100032 w 590938"/>
                  <a:gd name="connsiteY0" fmla="*/ 1500280 h 1501666"/>
                  <a:gd name="connsiteX1" fmla="*/ 1154 w 590938"/>
                  <a:gd name="connsiteY1" fmla="*/ 1245018 h 1501666"/>
                  <a:gd name="connsiteX2" fmla="*/ 34789 w 590938"/>
                  <a:gd name="connsiteY2" fmla="*/ 591560 h 1501666"/>
                  <a:gd name="connsiteX3" fmla="*/ 47677 w 590938"/>
                  <a:gd name="connsiteY3" fmla="*/ 585719 h 1501666"/>
                  <a:gd name="connsiteX4" fmla="*/ 61520 w 590938"/>
                  <a:gd name="connsiteY4" fmla="*/ 560226 h 1501666"/>
                  <a:gd name="connsiteX5" fmla="*/ 511901 w 590938"/>
                  <a:gd name="connsiteY5" fmla="*/ 29214 h 1501666"/>
                  <a:gd name="connsiteX6" fmla="*/ 368915 w 590938"/>
                  <a:gd name="connsiteY6" fmla="*/ 589173 h 1501666"/>
                  <a:gd name="connsiteX7" fmla="*/ 382897 w 590938"/>
                  <a:gd name="connsiteY7" fmla="*/ 589377 h 1501666"/>
                  <a:gd name="connsiteX8" fmla="*/ 285756 w 590938"/>
                  <a:gd name="connsiteY8" fmla="*/ 1309171 h 1501666"/>
                  <a:gd name="connsiteX9" fmla="*/ 100032 w 590938"/>
                  <a:gd name="connsiteY9" fmla="*/ 1500280 h 1501666"/>
                  <a:gd name="connsiteX0" fmla="*/ 100032 w 574417"/>
                  <a:gd name="connsiteY0" fmla="*/ 1492562 h 1493948"/>
                  <a:gd name="connsiteX1" fmla="*/ 1154 w 574417"/>
                  <a:gd name="connsiteY1" fmla="*/ 1237300 h 1493948"/>
                  <a:gd name="connsiteX2" fmla="*/ 34789 w 574417"/>
                  <a:gd name="connsiteY2" fmla="*/ 583842 h 1493948"/>
                  <a:gd name="connsiteX3" fmla="*/ 47677 w 574417"/>
                  <a:gd name="connsiteY3" fmla="*/ 578001 h 1493948"/>
                  <a:gd name="connsiteX4" fmla="*/ 61520 w 574417"/>
                  <a:gd name="connsiteY4" fmla="*/ 552508 h 1493948"/>
                  <a:gd name="connsiteX5" fmla="*/ 511901 w 574417"/>
                  <a:gd name="connsiteY5" fmla="*/ 21496 h 1493948"/>
                  <a:gd name="connsiteX6" fmla="*/ 368915 w 574417"/>
                  <a:gd name="connsiteY6" fmla="*/ 581455 h 1493948"/>
                  <a:gd name="connsiteX7" fmla="*/ 382897 w 574417"/>
                  <a:gd name="connsiteY7" fmla="*/ 581659 h 1493948"/>
                  <a:gd name="connsiteX8" fmla="*/ 285756 w 574417"/>
                  <a:gd name="connsiteY8" fmla="*/ 1301453 h 1493948"/>
                  <a:gd name="connsiteX9" fmla="*/ 100032 w 574417"/>
                  <a:gd name="connsiteY9" fmla="*/ 1492562 h 1493948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50606"/>
                  <a:gd name="connsiteY0" fmla="*/ 1483067 h 1484453"/>
                  <a:gd name="connsiteX1" fmla="*/ 1154 w 550606"/>
                  <a:gd name="connsiteY1" fmla="*/ 1227805 h 1484453"/>
                  <a:gd name="connsiteX2" fmla="*/ 34789 w 550606"/>
                  <a:gd name="connsiteY2" fmla="*/ 574347 h 1484453"/>
                  <a:gd name="connsiteX3" fmla="*/ 47677 w 550606"/>
                  <a:gd name="connsiteY3" fmla="*/ 568506 h 1484453"/>
                  <a:gd name="connsiteX4" fmla="*/ 511901 w 550606"/>
                  <a:gd name="connsiteY4" fmla="*/ 12001 h 1484453"/>
                  <a:gd name="connsiteX5" fmla="*/ 368915 w 550606"/>
                  <a:gd name="connsiteY5" fmla="*/ 571960 h 1484453"/>
                  <a:gd name="connsiteX6" fmla="*/ 382897 w 550606"/>
                  <a:gd name="connsiteY6" fmla="*/ 572164 h 1484453"/>
                  <a:gd name="connsiteX7" fmla="*/ 285756 w 550606"/>
                  <a:gd name="connsiteY7" fmla="*/ 1291958 h 1484453"/>
                  <a:gd name="connsiteX8" fmla="*/ 100032 w 550606"/>
                  <a:gd name="connsiteY8" fmla="*/ 1483067 h 1484453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393965 w 561674"/>
                  <a:gd name="connsiteY5" fmla="*/ 569441 h 1481730"/>
                  <a:gd name="connsiteX6" fmla="*/ 296824 w 561674"/>
                  <a:gd name="connsiteY6" fmla="*/ 1289235 h 1481730"/>
                  <a:gd name="connsiteX7" fmla="*/ 111100 w 561674"/>
                  <a:gd name="connsiteY7" fmla="*/ 1480344 h 1481730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296824 w 561674"/>
                  <a:gd name="connsiteY5" fmla="*/ 1289235 h 1481730"/>
                  <a:gd name="connsiteX6" fmla="*/ 111100 w 561674"/>
                  <a:gd name="connsiteY6" fmla="*/ 1480344 h 1481730"/>
                  <a:gd name="connsiteX0" fmla="*/ 111100 w 598694"/>
                  <a:gd name="connsiteY0" fmla="*/ 1481623 h 1483009"/>
                  <a:gd name="connsiteX1" fmla="*/ 12222 w 598694"/>
                  <a:gd name="connsiteY1" fmla="*/ 1226361 h 1483009"/>
                  <a:gd name="connsiteX2" fmla="*/ 58745 w 598694"/>
                  <a:gd name="connsiteY2" fmla="*/ 567062 h 1483009"/>
                  <a:gd name="connsiteX3" fmla="*/ 522969 w 598694"/>
                  <a:gd name="connsiteY3" fmla="*/ 10557 h 1483009"/>
                  <a:gd name="connsiteX4" fmla="*/ 379983 w 598694"/>
                  <a:gd name="connsiteY4" fmla="*/ 570516 h 1483009"/>
                  <a:gd name="connsiteX5" fmla="*/ 296824 w 598694"/>
                  <a:gd name="connsiteY5" fmla="*/ 1290514 h 1483009"/>
                  <a:gd name="connsiteX6" fmla="*/ 111100 w 598694"/>
                  <a:gd name="connsiteY6" fmla="*/ 1481623 h 148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8694" h="1483009">
                    <a:moveTo>
                      <a:pt x="111100" y="1481623"/>
                    </a:moveTo>
                    <a:cubicBezTo>
                      <a:pt x="63667" y="1470931"/>
                      <a:pt x="20948" y="1378788"/>
                      <a:pt x="12222" y="1226361"/>
                    </a:cubicBezTo>
                    <a:cubicBezTo>
                      <a:pt x="3496" y="1073934"/>
                      <a:pt x="-26380" y="769696"/>
                      <a:pt x="58745" y="567062"/>
                    </a:cubicBezTo>
                    <a:cubicBezTo>
                      <a:pt x="143870" y="364428"/>
                      <a:pt x="299474" y="-73366"/>
                      <a:pt x="522969" y="10557"/>
                    </a:cubicBezTo>
                    <a:cubicBezTo>
                      <a:pt x="746464" y="94480"/>
                      <a:pt x="406686" y="482976"/>
                      <a:pt x="379983" y="570516"/>
                    </a:cubicBezTo>
                    <a:lnTo>
                      <a:pt x="296824" y="1290514"/>
                    </a:lnTo>
                    <a:cubicBezTo>
                      <a:pt x="249680" y="1442331"/>
                      <a:pt x="158534" y="1492315"/>
                      <a:pt x="111100" y="1481623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</p:grpSp>
        <p:sp>
          <p:nvSpPr>
            <p:cNvPr id="348" name="Ellipszis 205"/>
            <p:cNvSpPr/>
            <p:nvPr/>
          </p:nvSpPr>
          <p:spPr>
            <a:xfrm flipH="1">
              <a:off x="4227934" y="683584"/>
              <a:ext cx="1406189" cy="206197"/>
            </a:xfrm>
            <a:custGeom>
              <a:avLst/>
              <a:gdLst>
                <a:gd name="connsiteX0" fmla="*/ 0 w 1250441"/>
                <a:gd name="connsiteY0" fmla="*/ 559985 h 1119970"/>
                <a:gd name="connsiteX1" fmla="*/ 625221 w 1250441"/>
                <a:gd name="connsiteY1" fmla="*/ 0 h 1119970"/>
                <a:gd name="connsiteX2" fmla="*/ 1250442 w 1250441"/>
                <a:gd name="connsiteY2" fmla="*/ 559985 h 1119970"/>
                <a:gd name="connsiteX3" fmla="*/ 625221 w 1250441"/>
                <a:gd name="connsiteY3" fmla="*/ 1119970 h 1119970"/>
                <a:gd name="connsiteX4" fmla="*/ 0 w 1250441"/>
                <a:gd name="connsiteY4" fmla="*/ 559985 h 1119970"/>
                <a:gd name="connsiteX0" fmla="*/ 0 w 1250442"/>
                <a:gd name="connsiteY0" fmla="*/ 559985 h 629983"/>
                <a:gd name="connsiteX1" fmla="*/ 625221 w 1250442"/>
                <a:gd name="connsiteY1" fmla="*/ 0 h 629983"/>
                <a:gd name="connsiteX2" fmla="*/ 1250442 w 1250442"/>
                <a:gd name="connsiteY2" fmla="*/ 559985 h 629983"/>
                <a:gd name="connsiteX3" fmla="*/ 0 w 1250442"/>
                <a:gd name="connsiteY3" fmla="*/ 559985 h 62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442" h="629983">
                  <a:moveTo>
                    <a:pt x="0" y="559985"/>
                  </a:moveTo>
                  <a:cubicBezTo>
                    <a:pt x="0" y="250714"/>
                    <a:pt x="279921" y="0"/>
                    <a:pt x="625221" y="0"/>
                  </a:cubicBezTo>
                  <a:cubicBezTo>
                    <a:pt x="970521" y="0"/>
                    <a:pt x="1250442" y="250714"/>
                    <a:pt x="1250442" y="559985"/>
                  </a:cubicBezTo>
                  <a:cubicBezTo>
                    <a:pt x="1146239" y="653316"/>
                    <a:pt x="104203" y="653316"/>
                    <a:pt x="0" y="559985"/>
                  </a:cubicBezTo>
                  <a:close/>
                </a:path>
              </a:pathLst>
            </a:custGeom>
            <a:solidFill>
              <a:srgbClr val="EBC69D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49" name="Ellipszis 205"/>
            <p:cNvSpPr/>
            <p:nvPr/>
          </p:nvSpPr>
          <p:spPr>
            <a:xfrm flipH="1">
              <a:off x="3982773" y="219055"/>
              <a:ext cx="1918165" cy="3088241"/>
            </a:xfrm>
            <a:custGeom>
              <a:avLst/>
              <a:gdLst>
                <a:gd name="connsiteX0" fmla="*/ 0 w 5462179"/>
                <a:gd name="connsiteY0" fmla="*/ 2591153 h 5182305"/>
                <a:gd name="connsiteX1" fmla="*/ 2731090 w 5462179"/>
                <a:gd name="connsiteY1" fmla="*/ 0 h 5182305"/>
                <a:gd name="connsiteX2" fmla="*/ 5462180 w 5462179"/>
                <a:gd name="connsiteY2" fmla="*/ 2591153 h 5182305"/>
                <a:gd name="connsiteX3" fmla="*/ 2731090 w 5462179"/>
                <a:gd name="connsiteY3" fmla="*/ 5182306 h 5182305"/>
                <a:gd name="connsiteX4" fmla="*/ 0 w 5462179"/>
                <a:gd name="connsiteY4" fmla="*/ 2591153 h 5182305"/>
                <a:gd name="connsiteX0" fmla="*/ 3658 w 5465838"/>
                <a:gd name="connsiteY0" fmla="*/ 2621696 h 5243392"/>
                <a:gd name="connsiteX1" fmla="*/ 2734748 w 5465838"/>
                <a:gd name="connsiteY1" fmla="*/ 30543 h 5243392"/>
                <a:gd name="connsiteX2" fmla="*/ 5465838 w 5465838"/>
                <a:gd name="connsiteY2" fmla="*/ 2621696 h 5243392"/>
                <a:gd name="connsiteX3" fmla="*/ 2734748 w 5465838"/>
                <a:gd name="connsiteY3" fmla="*/ 5212849 h 5243392"/>
                <a:gd name="connsiteX4" fmla="*/ 3658 w 5465838"/>
                <a:gd name="connsiteY4" fmla="*/ 2621696 h 5243392"/>
                <a:gd name="connsiteX0" fmla="*/ 3658 w 5526352"/>
                <a:gd name="connsiteY0" fmla="*/ 2621696 h 5271920"/>
                <a:gd name="connsiteX1" fmla="*/ 2734748 w 5526352"/>
                <a:gd name="connsiteY1" fmla="*/ 30543 h 5271920"/>
                <a:gd name="connsiteX2" fmla="*/ 5465838 w 5526352"/>
                <a:gd name="connsiteY2" fmla="*/ 2621696 h 5271920"/>
                <a:gd name="connsiteX3" fmla="*/ 2734748 w 5526352"/>
                <a:gd name="connsiteY3" fmla="*/ 5212849 h 5271920"/>
                <a:gd name="connsiteX4" fmla="*/ 3658 w 5526352"/>
                <a:gd name="connsiteY4" fmla="*/ 2621696 h 5271920"/>
                <a:gd name="connsiteX0" fmla="*/ 3658 w 5526352"/>
                <a:gd name="connsiteY0" fmla="*/ 2633837 h 5284061"/>
                <a:gd name="connsiteX1" fmla="*/ 2734748 w 5526352"/>
                <a:gd name="connsiteY1" fmla="*/ 42684 h 5284061"/>
                <a:gd name="connsiteX2" fmla="*/ 5465838 w 5526352"/>
                <a:gd name="connsiteY2" fmla="*/ 2633837 h 5284061"/>
                <a:gd name="connsiteX3" fmla="*/ 2734748 w 5526352"/>
                <a:gd name="connsiteY3" fmla="*/ 5224990 h 5284061"/>
                <a:gd name="connsiteX4" fmla="*/ 3658 w 5526352"/>
                <a:gd name="connsiteY4" fmla="*/ 2633837 h 5284061"/>
                <a:gd name="connsiteX0" fmla="*/ 2631 w 5821149"/>
                <a:gd name="connsiteY0" fmla="*/ 2633837 h 5284061"/>
                <a:gd name="connsiteX1" fmla="*/ 2733721 w 5821149"/>
                <a:gd name="connsiteY1" fmla="*/ 42684 h 5284061"/>
                <a:gd name="connsiteX2" fmla="*/ 5778710 w 5821149"/>
                <a:gd name="connsiteY2" fmla="*/ 2633837 h 5284061"/>
                <a:gd name="connsiteX3" fmla="*/ 2733721 w 5821149"/>
                <a:gd name="connsiteY3" fmla="*/ 5224990 h 5284061"/>
                <a:gd name="connsiteX4" fmla="*/ 2631 w 5821149"/>
                <a:gd name="connsiteY4" fmla="*/ 2633837 h 5284061"/>
                <a:gd name="connsiteX0" fmla="*/ 2631 w 5780970"/>
                <a:gd name="connsiteY0" fmla="*/ 2633837 h 5276759"/>
                <a:gd name="connsiteX1" fmla="*/ 2733721 w 5780970"/>
                <a:gd name="connsiteY1" fmla="*/ 42684 h 5276759"/>
                <a:gd name="connsiteX2" fmla="*/ 5778710 w 5780970"/>
                <a:gd name="connsiteY2" fmla="*/ 2633837 h 5276759"/>
                <a:gd name="connsiteX3" fmla="*/ 2733721 w 5780970"/>
                <a:gd name="connsiteY3" fmla="*/ 5224990 h 5276759"/>
                <a:gd name="connsiteX4" fmla="*/ 2631 w 5780970"/>
                <a:gd name="connsiteY4" fmla="*/ 2633837 h 5276759"/>
                <a:gd name="connsiteX0" fmla="*/ 2631 w 5778776"/>
                <a:gd name="connsiteY0" fmla="*/ 2629587 h 5272509"/>
                <a:gd name="connsiteX1" fmla="*/ 2733721 w 5778776"/>
                <a:gd name="connsiteY1" fmla="*/ 38434 h 5272509"/>
                <a:gd name="connsiteX2" fmla="*/ 5778710 w 5778776"/>
                <a:gd name="connsiteY2" fmla="*/ 2629587 h 5272509"/>
                <a:gd name="connsiteX3" fmla="*/ 2733721 w 5778776"/>
                <a:gd name="connsiteY3" fmla="*/ 5220740 h 5272509"/>
                <a:gd name="connsiteX4" fmla="*/ 2631 w 5778776"/>
                <a:gd name="connsiteY4" fmla="*/ 2629587 h 5272509"/>
                <a:gd name="connsiteX0" fmla="*/ 2631 w 5832841"/>
                <a:gd name="connsiteY0" fmla="*/ 323895 h 2945591"/>
                <a:gd name="connsiteX1" fmla="*/ 5778710 w 5832841"/>
                <a:gd name="connsiteY1" fmla="*/ 323895 h 2945591"/>
                <a:gd name="connsiteX2" fmla="*/ 2733721 w 5832841"/>
                <a:gd name="connsiteY2" fmla="*/ 2915048 h 2945591"/>
                <a:gd name="connsiteX3" fmla="*/ 2631 w 5832841"/>
                <a:gd name="connsiteY3" fmla="*/ 323895 h 2945591"/>
                <a:gd name="connsiteX0" fmla="*/ 72865 w 5903075"/>
                <a:gd name="connsiteY0" fmla="*/ 323895 h 2915048"/>
                <a:gd name="connsiteX1" fmla="*/ 5848944 w 5903075"/>
                <a:gd name="connsiteY1" fmla="*/ 323895 h 2915048"/>
                <a:gd name="connsiteX2" fmla="*/ 2803955 w 5903075"/>
                <a:gd name="connsiteY2" fmla="*/ 2915048 h 2915048"/>
                <a:gd name="connsiteX3" fmla="*/ 72865 w 5903075"/>
                <a:gd name="connsiteY3" fmla="*/ 323895 h 2915048"/>
                <a:gd name="connsiteX0" fmla="*/ 83388 w 5920845"/>
                <a:gd name="connsiteY0" fmla="*/ 323895 h 2915048"/>
                <a:gd name="connsiteX1" fmla="*/ 5859467 w 5920845"/>
                <a:gd name="connsiteY1" fmla="*/ 323895 h 2915048"/>
                <a:gd name="connsiteX2" fmla="*/ 2814478 w 5920845"/>
                <a:gd name="connsiteY2" fmla="*/ 2915048 h 2915048"/>
                <a:gd name="connsiteX3" fmla="*/ 83388 w 5920845"/>
                <a:gd name="connsiteY3" fmla="*/ 323895 h 2915048"/>
                <a:gd name="connsiteX0" fmla="*/ 58418 w 5553346"/>
                <a:gd name="connsiteY0" fmla="*/ 355675 h 2946856"/>
                <a:gd name="connsiteX1" fmla="*/ 5493303 w 5553346"/>
                <a:gd name="connsiteY1" fmla="*/ 301084 h 2946856"/>
                <a:gd name="connsiteX2" fmla="*/ 2789508 w 5553346"/>
                <a:gd name="connsiteY2" fmla="*/ 2946828 h 2946856"/>
                <a:gd name="connsiteX3" fmla="*/ 58418 w 5553346"/>
                <a:gd name="connsiteY3" fmla="*/ 355675 h 2946856"/>
                <a:gd name="connsiteX0" fmla="*/ 211 w 5435283"/>
                <a:gd name="connsiteY0" fmla="*/ 2872471 h 5463660"/>
                <a:gd name="connsiteX1" fmla="*/ 2868427 w 5435283"/>
                <a:gd name="connsiteY1" fmla="*/ 26 h 5463660"/>
                <a:gd name="connsiteX2" fmla="*/ 5435096 w 5435283"/>
                <a:gd name="connsiteY2" fmla="*/ 2817880 h 5463660"/>
                <a:gd name="connsiteX3" fmla="*/ 2731301 w 5435283"/>
                <a:gd name="connsiteY3" fmla="*/ 5463624 h 5463660"/>
                <a:gd name="connsiteX4" fmla="*/ 211 w 5435283"/>
                <a:gd name="connsiteY4" fmla="*/ 2872471 h 5463660"/>
                <a:gd name="connsiteX0" fmla="*/ 211 w 5513492"/>
                <a:gd name="connsiteY0" fmla="*/ 2933993 h 5525182"/>
                <a:gd name="connsiteX1" fmla="*/ 2868427 w 5513492"/>
                <a:gd name="connsiteY1" fmla="*/ 61548 h 5525182"/>
                <a:gd name="connsiteX2" fmla="*/ 4724522 w 5513492"/>
                <a:gd name="connsiteY2" fmla="*/ 1044187 h 5525182"/>
                <a:gd name="connsiteX3" fmla="*/ 5435096 w 5513492"/>
                <a:gd name="connsiteY3" fmla="*/ 2879402 h 5525182"/>
                <a:gd name="connsiteX4" fmla="*/ 2731301 w 5513492"/>
                <a:gd name="connsiteY4" fmla="*/ 5525146 h 5525182"/>
                <a:gd name="connsiteX5" fmla="*/ 211 w 5513492"/>
                <a:gd name="connsiteY5" fmla="*/ 2933993 h 5525182"/>
                <a:gd name="connsiteX0" fmla="*/ 9 w 5513290"/>
                <a:gd name="connsiteY0" fmla="*/ 2731475 h 5322663"/>
                <a:gd name="connsiteX1" fmla="*/ 2759043 w 5513290"/>
                <a:gd name="connsiteY1" fmla="*/ 77394 h 5322663"/>
                <a:gd name="connsiteX2" fmla="*/ 4724320 w 5513290"/>
                <a:gd name="connsiteY2" fmla="*/ 841669 h 5322663"/>
                <a:gd name="connsiteX3" fmla="*/ 5434894 w 5513290"/>
                <a:gd name="connsiteY3" fmla="*/ 2676884 h 5322663"/>
                <a:gd name="connsiteX4" fmla="*/ 2731099 w 5513290"/>
                <a:gd name="connsiteY4" fmla="*/ 5322628 h 5322663"/>
                <a:gd name="connsiteX5" fmla="*/ 9 w 5513290"/>
                <a:gd name="connsiteY5" fmla="*/ 2731475 h 5322663"/>
                <a:gd name="connsiteX0" fmla="*/ 9 w 5513290"/>
                <a:gd name="connsiteY0" fmla="*/ 2654743 h 5245931"/>
                <a:gd name="connsiteX1" fmla="*/ 2759043 w 5513290"/>
                <a:gd name="connsiteY1" fmla="*/ 662 h 5245931"/>
                <a:gd name="connsiteX2" fmla="*/ 4724320 w 5513290"/>
                <a:gd name="connsiteY2" fmla="*/ 764937 h 5245931"/>
                <a:gd name="connsiteX3" fmla="*/ 5434894 w 5513290"/>
                <a:gd name="connsiteY3" fmla="*/ 2600152 h 5245931"/>
                <a:gd name="connsiteX4" fmla="*/ 2731099 w 5513290"/>
                <a:gd name="connsiteY4" fmla="*/ 5245896 h 5245931"/>
                <a:gd name="connsiteX5" fmla="*/ 9 w 5513290"/>
                <a:gd name="connsiteY5" fmla="*/ 2654743 h 5245931"/>
                <a:gd name="connsiteX0" fmla="*/ 170 w 5513451"/>
                <a:gd name="connsiteY0" fmla="*/ 2668364 h 5259552"/>
                <a:gd name="connsiteX1" fmla="*/ 2854739 w 5513451"/>
                <a:gd name="connsiteY1" fmla="*/ 635 h 5259552"/>
                <a:gd name="connsiteX2" fmla="*/ 4724481 w 5513451"/>
                <a:gd name="connsiteY2" fmla="*/ 778558 h 5259552"/>
                <a:gd name="connsiteX3" fmla="*/ 5435055 w 5513451"/>
                <a:gd name="connsiteY3" fmla="*/ 2613773 h 5259552"/>
                <a:gd name="connsiteX4" fmla="*/ 2731260 w 5513451"/>
                <a:gd name="connsiteY4" fmla="*/ 5259517 h 5259552"/>
                <a:gd name="connsiteX5" fmla="*/ 170 w 5513451"/>
                <a:gd name="connsiteY5" fmla="*/ 2668364 h 5259552"/>
                <a:gd name="connsiteX0" fmla="*/ 56242 w 5569523"/>
                <a:gd name="connsiteY0" fmla="*/ 2668364 h 5259550"/>
                <a:gd name="connsiteX1" fmla="*/ 1095658 w 5569523"/>
                <a:gd name="connsiteY1" fmla="*/ 737615 h 5259550"/>
                <a:gd name="connsiteX2" fmla="*/ 2910811 w 5569523"/>
                <a:gd name="connsiteY2" fmla="*/ 635 h 5259550"/>
                <a:gd name="connsiteX3" fmla="*/ 4780553 w 5569523"/>
                <a:gd name="connsiteY3" fmla="*/ 778558 h 5259550"/>
                <a:gd name="connsiteX4" fmla="*/ 5491127 w 5569523"/>
                <a:gd name="connsiteY4" fmla="*/ 2613773 h 5259550"/>
                <a:gd name="connsiteX5" fmla="*/ 2787332 w 5569523"/>
                <a:gd name="connsiteY5" fmla="*/ 5259517 h 5259550"/>
                <a:gd name="connsiteX6" fmla="*/ 56242 w 5569523"/>
                <a:gd name="connsiteY6" fmla="*/ 2668364 h 5259550"/>
                <a:gd name="connsiteX0" fmla="*/ 16368 w 5529649"/>
                <a:gd name="connsiteY0" fmla="*/ 2668364 h 5469767"/>
                <a:gd name="connsiteX1" fmla="*/ 1055784 w 5529649"/>
                <a:gd name="connsiteY1" fmla="*/ 737615 h 5469767"/>
                <a:gd name="connsiteX2" fmla="*/ 2870937 w 5529649"/>
                <a:gd name="connsiteY2" fmla="*/ 635 h 5469767"/>
                <a:gd name="connsiteX3" fmla="*/ 4740679 w 5529649"/>
                <a:gd name="connsiteY3" fmla="*/ 778558 h 5469767"/>
                <a:gd name="connsiteX4" fmla="*/ 5451253 w 5529649"/>
                <a:gd name="connsiteY4" fmla="*/ 2613773 h 5469767"/>
                <a:gd name="connsiteX5" fmla="*/ 2747458 w 5529649"/>
                <a:gd name="connsiteY5" fmla="*/ 5259517 h 5469767"/>
                <a:gd name="connsiteX6" fmla="*/ 591760 w 5529649"/>
                <a:gd name="connsiteY6" fmla="*/ 5009364 h 5469767"/>
                <a:gd name="connsiteX7" fmla="*/ 16368 w 5529649"/>
                <a:gd name="connsiteY7" fmla="*/ 2668364 h 5469767"/>
                <a:gd name="connsiteX0" fmla="*/ 16368 w 5825668"/>
                <a:gd name="connsiteY0" fmla="*/ 2668364 h 5313317"/>
                <a:gd name="connsiteX1" fmla="*/ 1055784 w 5825668"/>
                <a:gd name="connsiteY1" fmla="*/ 737615 h 5313317"/>
                <a:gd name="connsiteX2" fmla="*/ 2870937 w 5825668"/>
                <a:gd name="connsiteY2" fmla="*/ 635 h 5313317"/>
                <a:gd name="connsiteX3" fmla="*/ 4740679 w 5825668"/>
                <a:gd name="connsiteY3" fmla="*/ 778558 h 5313317"/>
                <a:gd name="connsiteX4" fmla="*/ 5451253 w 5825668"/>
                <a:gd name="connsiteY4" fmla="*/ 2613773 h 5313317"/>
                <a:gd name="connsiteX5" fmla="*/ 5682375 w 5825668"/>
                <a:gd name="connsiteY5" fmla="*/ 4777353 h 5313317"/>
                <a:gd name="connsiteX6" fmla="*/ 2747458 w 5825668"/>
                <a:gd name="connsiteY6" fmla="*/ 5259517 h 5313317"/>
                <a:gd name="connsiteX7" fmla="*/ 591760 w 5825668"/>
                <a:gd name="connsiteY7" fmla="*/ 5009364 h 5313317"/>
                <a:gd name="connsiteX8" fmla="*/ 16368 w 5825668"/>
                <a:gd name="connsiteY8" fmla="*/ 2668364 h 5313317"/>
                <a:gd name="connsiteX0" fmla="*/ 5588 w 5814888"/>
                <a:gd name="connsiteY0" fmla="*/ 2668364 h 5313317"/>
                <a:gd name="connsiteX1" fmla="*/ 812992 w 5814888"/>
                <a:gd name="connsiteY1" fmla="*/ 770949 h 5313317"/>
                <a:gd name="connsiteX2" fmla="*/ 2860157 w 5814888"/>
                <a:gd name="connsiteY2" fmla="*/ 635 h 5313317"/>
                <a:gd name="connsiteX3" fmla="*/ 4729899 w 5814888"/>
                <a:gd name="connsiteY3" fmla="*/ 778558 h 5313317"/>
                <a:gd name="connsiteX4" fmla="*/ 5440473 w 5814888"/>
                <a:gd name="connsiteY4" fmla="*/ 2613773 h 5313317"/>
                <a:gd name="connsiteX5" fmla="*/ 5671595 w 5814888"/>
                <a:gd name="connsiteY5" fmla="*/ 4777353 h 5313317"/>
                <a:gd name="connsiteX6" fmla="*/ 2736678 w 5814888"/>
                <a:gd name="connsiteY6" fmla="*/ 5259517 h 5313317"/>
                <a:gd name="connsiteX7" fmla="*/ 580980 w 5814888"/>
                <a:gd name="connsiteY7" fmla="*/ 5009364 h 5313317"/>
                <a:gd name="connsiteX8" fmla="*/ 5588 w 5814888"/>
                <a:gd name="connsiteY8" fmla="*/ 2668364 h 5313317"/>
                <a:gd name="connsiteX0" fmla="*/ 5588 w 5814888"/>
                <a:gd name="connsiteY0" fmla="*/ 2579696 h 5224649"/>
                <a:gd name="connsiteX1" fmla="*/ 812992 w 5814888"/>
                <a:gd name="connsiteY1" fmla="*/ 682281 h 5224649"/>
                <a:gd name="connsiteX2" fmla="*/ 2723680 w 5814888"/>
                <a:gd name="connsiteY2" fmla="*/ 856 h 5224649"/>
                <a:gd name="connsiteX3" fmla="*/ 4729899 w 5814888"/>
                <a:gd name="connsiteY3" fmla="*/ 689890 h 5224649"/>
                <a:gd name="connsiteX4" fmla="*/ 5440473 w 5814888"/>
                <a:gd name="connsiteY4" fmla="*/ 2525105 h 5224649"/>
                <a:gd name="connsiteX5" fmla="*/ 5671595 w 5814888"/>
                <a:gd name="connsiteY5" fmla="*/ 4688685 h 5224649"/>
                <a:gd name="connsiteX6" fmla="*/ 2736678 w 5814888"/>
                <a:gd name="connsiteY6" fmla="*/ 5170849 h 5224649"/>
                <a:gd name="connsiteX7" fmla="*/ 580980 w 5814888"/>
                <a:gd name="connsiteY7" fmla="*/ 4920696 h 5224649"/>
                <a:gd name="connsiteX8" fmla="*/ 5588 w 5814888"/>
                <a:gd name="connsiteY8" fmla="*/ 2579696 h 5224649"/>
                <a:gd name="connsiteX0" fmla="*/ 5588 w 5801518"/>
                <a:gd name="connsiteY0" fmla="*/ 2579696 h 5224649"/>
                <a:gd name="connsiteX1" fmla="*/ 812992 w 5801518"/>
                <a:gd name="connsiteY1" fmla="*/ 682281 h 5224649"/>
                <a:gd name="connsiteX2" fmla="*/ 2723680 w 5801518"/>
                <a:gd name="connsiteY2" fmla="*/ 856 h 5224649"/>
                <a:gd name="connsiteX3" fmla="*/ 4729899 w 5801518"/>
                <a:gd name="connsiteY3" fmla="*/ 689890 h 5224649"/>
                <a:gd name="connsiteX4" fmla="*/ 5331291 w 5801518"/>
                <a:gd name="connsiteY4" fmla="*/ 2558438 h 5224649"/>
                <a:gd name="connsiteX5" fmla="*/ 5671595 w 5801518"/>
                <a:gd name="connsiteY5" fmla="*/ 4688685 h 5224649"/>
                <a:gd name="connsiteX6" fmla="*/ 2736678 w 5801518"/>
                <a:gd name="connsiteY6" fmla="*/ 5170849 h 5224649"/>
                <a:gd name="connsiteX7" fmla="*/ 580980 w 5801518"/>
                <a:gd name="connsiteY7" fmla="*/ 4920696 h 5224649"/>
                <a:gd name="connsiteX8" fmla="*/ 5588 w 5801518"/>
                <a:gd name="connsiteY8" fmla="*/ 2579696 h 5224649"/>
                <a:gd name="connsiteX0" fmla="*/ 5588 w 6293186"/>
                <a:gd name="connsiteY0" fmla="*/ 2579696 h 5227733"/>
                <a:gd name="connsiteX1" fmla="*/ 812992 w 6293186"/>
                <a:gd name="connsiteY1" fmla="*/ 682281 h 5227733"/>
                <a:gd name="connsiteX2" fmla="*/ 2723680 w 6293186"/>
                <a:gd name="connsiteY2" fmla="*/ 856 h 5227733"/>
                <a:gd name="connsiteX3" fmla="*/ 4729899 w 6293186"/>
                <a:gd name="connsiteY3" fmla="*/ 689890 h 5227733"/>
                <a:gd name="connsiteX4" fmla="*/ 5331291 w 6293186"/>
                <a:gd name="connsiteY4" fmla="*/ 2558438 h 5227733"/>
                <a:gd name="connsiteX5" fmla="*/ 6203858 w 6293186"/>
                <a:gd name="connsiteY5" fmla="*/ 4644241 h 5227733"/>
                <a:gd name="connsiteX6" fmla="*/ 2736678 w 6293186"/>
                <a:gd name="connsiteY6" fmla="*/ 5170849 h 5227733"/>
                <a:gd name="connsiteX7" fmla="*/ 580980 w 6293186"/>
                <a:gd name="connsiteY7" fmla="*/ 4920696 h 5227733"/>
                <a:gd name="connsiteX8" fmla="*/ 5588 w 6293186"/>
                <a:gd name="connsiteY8" fmla="*/ 2579696 h 5227733"/>
                <a:gd name="connsiteX0" fmla="*/ 6344 w 6293942"/>
                <a:gd name="connsiteY0" fmla="*/ 2579696 h 5355619"/>
                <a:gd name="connsiteX1" fmla="*/ 813748 w 6293942"/>
                <a:gd name="connsiteY1" fmla="*/ 682281 h 5355619"/>
                <a:gd name="connsiteX2" fmla="*/ 2724436 w 6293942"/>
                <a:gd name="connsiteY2" fmla="*/ 856 h 5355619"/>
                <a:gd name="connsiteX3" fmla="*/ 4730655 w 6293942"/>
                <a:gd name="connsiteY3" fmla="*/ 689890 h 5355619"/>
                <a:gd name="connsiteX4" fmla="*/ 5332047 w 6293942"/>
                <a:gd name="connsiteY4" fmla="*/ 2558438 h 5355619"/>
                <a:gd name="connsiteX5" fmla="*/ 6204614 w 6293942"/>
                <a:gd name="connsiteY5" fmla="*/ 4644241 h 5355619"/>
                <a:gd name="connsiteX6" fmla="*/ 2737434 w 6293942"/>
                <a:gd name="connsiteY6" fmla="*/ 5170849 h 5355619"/>
                <a:gd name="connsiteX7" fmla="*/ 1182237 w 6293942"/>
                <a:gd name="connsiteY7" fmla="*/ 5131805 h 5355619"/>
                <a:gd name="connsiteX8" fmla="*/ 6344 w 6293942"/>
                <a:gd name="connsiteY8" fmla="*/ 2579696 h 5355619"/>
                <a:gd name="connsiteX0" fmla="*/ 6344 w 6293942"/>
                <a:gd name="connsiteY0" fmla="*/ 2579696 h 5351923"/>
                <a:gd name="connsiteX1" fmla="*/ 813748 w 6293942"/>
                <a:gd name="connsiteY1" fmla="*/ 682281 h 5351923"/>
                <a:gd name="connsiteX2" fmla="*/ 2724436 w 6293942"/>
                <a:gd name="connsiteY2" fmla="*/ 856 h 5351923"/>
                <a:gd name="connsiteX3" fmla="*/ 4730655 w 6293942"/>
                <a:gd name="connsiteY3" fmla="*/ 689890 h 5351923"/>
                <a:gd name="connsiteX4" fmla="*/ 5332047 w 6293942"/>
                <a:gd name="connsiteY4" fmla="*/ 2558438 h 5351923"/>
                <a:gd name="connsiteX5" fmla="*/ 6204614 w 6293942"/>
                <a:gd name="connsiteY5" fmla="*/ 4644241 h 5351923"/>
                <a:gd name="connsiteX6" fmla="*/ 3569947 w 6293942"/>
                <a:gd name="connsiteY6" fmla="*/ 5159739 h 5351923"/>
                <a:gd name="connsiteX7" fmla="*/ 1182237 w 6293942"/>
                <a:gd name="connsiteY7" fmla="*/ 5131805 h 5351923"/>
                <a:gd name="connsiteX8" fmla="*/ 6344 w 6293942"/>
                <a:gd name="connsiteY8" fmla="*/ 2579696 h 5351923"/>
                <a:gd name="connsiteX0" fmla="*/ 6344 w 5562859"/>
                <a:gd name="connsiteY0" fmla="*/ 2579696 h 5351923"/>
                <a:gd name="connsiteX1" fmla="*/ 813748 w 5562859"/>
                <a:gd name="connsiteY1" fmla="*/ 682281 h 5351923"/>
                <a:gd name="connsiteX2" fmla="*/ 2724436 w 5562859"/>
                <a:gd name="connsiteY2" fmla="*/ 856 h 5351923"/>
                <a:gd name="connsiteX3" fmla="*/ 4730655 w 5562859"/>
                <a:gd name="connsiteY3" fmla="*/ 689890 h 5351923"/>
                <a:gd name="connsiteX4" fmla="*/ 5332047 w 5562859"/>
                <a:gd name="connsiteY4" fmla="*/ 2558438 h 5351923"/>
                <a:gd name="connsiteX5" fmla="*/ 5340692 w 5562859"/>
                <a:gd name="connsiteY5" fmla="*/ 4764253 h 5351923"/>
                <a:gd name="connsiteX6" fmla="*/ 3569947 w 5562859"/>
                <a:gd name="connsiteY6" fmla="*/ 5159739 h 5351923"/>
                <a:gd name="connsiteX7" fmla="*/ 1182237 w 5562859"/>
                <a:gd name="connsiteY7" fmla="*/ 5131805 h 5351923"/>
                <a:gd name="connsiteX8" fmla="*/ 6344 w 5562859"/>
                <a:gd name="connsiteY8" fmla="*/ 2579696 h 5351923"/>
                <a:gd name="connsiteX0" fmla="*/ 218699 w 5775214"/>
                <a:gd name="connsiteY0" fmla="*/ 2579696 h 5372484"/>
                <a:gd name="connsiteX1" fmla="*/ 1026103 w 5775214"/>
                <a:gd name="connsiteY1" fmla="*/ 682281 h 5372484"/>
                <a:gd name="connsiteX2" fmla="*/ 2936791 w 5775214"/>
                <a:gd name="connsiteY2" fmla="*/ 856 h 5372484"/>
                <a:gd name="connsiteX3" fmla="*/ 4943010 w 5775214"/>
                <a:gd name="connsiteY3" fmla="*/ 689890 h 5372484"/>
                <a:gd name="connsiteX4" fmla="*/ 5544402 w 5775214"/>
                <a:gd name="connsiteY4" fmla="*/ 2558438 h 5372484"/>
                <a:gd name="connsiteX5" fmla="*/ 5553047 w 5775214"/>
                <a:gd name="connsiteY5" fmla="*/ 4764253 h 5372484"/>
                <a:gd name="connsiteX6" fmla="*/ 3782302 w 5775214"/>
                <a:gd name="connsiteY6" fmla="*/ 5159739 h 5372484"/>
                <a:gd name="connsiteX7" fmla="*/ 242690 w 5775214"/>
                <a:gd name="connsiteY7" fmla="*/ 5161807 h 5372484"/>
                <a:gd name="connsiteX8" fmla="*/ 218699 w 5775214"/>
                <a:gd name="connsiteY8" fmla="*/ 2579696 h 5372484"/>
                <a:gd name="connsiteX0" fmla="*/ 218699 w 5548859"/>
                <a:gd name="connsiteY0" fmla="*/ 2579696 h 5406506"/>
                <a:gd name="connsiteX1" fmla="*/ 1026103 w 5548859"/>
                <a:gd name="connsiteY1" fmla="*/ 682281 h 5406506"/>
                <a:gd name="connsiteX2" fmla="*/ 2936791 w 5548859"/>
                <a:gd name="connsiteY2" fmla="*/ 856 h 5406506"/>
                <a:gd name="connsiteX3" fmla="*/ 4943010 w 5548859"/>
                <a:gd name="connsiteY3" fmla="*/ 689890 h 5406506"/>
                <a:gd name="connsiteX4" fmla="*/ 5544402 w 5548859"/>
                <a:gd name="connsiteY4" fmla="*/ 2558438 h 5406506"/>
                <a:gd name="connsiteX5" fmla="*/ 5073088 w 5548859"/>
                <a:gd name="connsiteY5" fmla="*/ 5244301 h 5406506"/>
                <a:gd name="connsiteX6" fmla="*/ 3782302 w 5548859"/>
                <a:gd name="connsiteY6" fmla="*/ 5159739 h 5406506"/>
                <a:gd name="connsiteX7" fmla="*/ 242690 w 5548859"/>
                <a:gd name="connsiteY7" fmla="*/ 5161807 h 5406506"/>
                <a:gd name="connsiteX8" fmla="*/ 218699 w 5548859"/>
                <a:gd name="connsiteY8" fmla="*/ 2579696 h 5406506"/>
                <a:gd name="connsiteX0" fmla="*/ 7272 w 5337432"/>
                <a:gd name="connsiteY0" fmla="*/ 2579696 h 5406506"/>
                <a:gd name="connsiteX1" fmla="*/ 814676 w 5337432"/>
                <a:gd name="connsiteY1" fmla="*/ 682281 h 5406506"/>
                <a:gd name="connsiteX2" fmla="*/ 2725364 w 5337432"/>
                <a:gd name="connsiteY2" fmla="*/ 856 h 5406506"/>
                <a:gd name="connsiteX3" fmla="*/ 4731583 w 5337432"/>
                <a:gd name="connsiteY3" fmla="*/ 689890 h 5406506"/>
                <a:gd name="connsiteX4" fmla="*/ 5332975 w 5337432"/>
                <a:gd name="connsiteY4" fmla="*/ 2558438 h 5406506"/>
                <a:gd name="connsiteX5" fmla="*/ 4861661 w 5337432"/>
                <a:gd name="connsiteY5" fmla="*/ 5244301 h 5406506"/>
                <a:gd name="connsiteX6" fmla="*/ 3570875 w 5337432"/>
                <a:gd name="connsiteY6" fmla="*/ 5159739 h 5406506"/>
                <a:gd name="connsiteX7" fmla="*/ 559216 w 5337432"/>
                <a:gd name="connsiteY7" fmla="*/ 5071797 h 5406506"/>
                <a:gd name="connsiteX8" fmla="*/ 7272 w 5337432"/>
                <a:gd name="connsiteY8" fmla="*/ 2579696 h 5406506"/>
                <a:gd name="connsiteX0" fmla="*/ 57432 w 5457451"/>
                <a:gd name="connsiteY0" fmla="*/ 2579696 h 5492575"/>
                <a:gd name="connsiteX1" fmla="*/ 864836 w 5457451"/>
                <a:gd name="connsiteY1" fmla="*/ 682281 h 5492575"/>
                <a:gd name="connsiteX2" fmla="*/ 2775524 w 5457451"/>
                <a:gd name="connsiteY2" fmla="*/ 856 h 5492575"/>
                <a:gd name="connsiteX3" fmla="*/ 4781743 w 5457451"/>
                <a:gd name="connsiteY3" fmla="*/ 689890 h 5492575"/>
                <a:gd name="connsiteX4" fmla="*/ 5383135 w 5457451"/>
                <a:gd name="connsiteY4" fmla="*/ 2558438 h 5492575"/>
                <a:gd name="connsiteX5" fmla="*/ 4911821 w 5457451"/>
                <a:gd name="connsiteY5" fmla="*/ 5244301 h 5492575"/>
                <a:gd name="connsiteX6" fmla="*/ 609376 w 5457451"/>
                <a:gd name="connsiteY6" fmla="*/ 5071797 h 5492575"/>
                <a:gd name="connsiteX7" fmla="*/ 57432 w 5457451"/>
                <a:gd name="connsiteY7" fmla="*/ 2579696 h 549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57451" h="5492575">
                  <a:moveTo>
                    <a:pt x="57432" y="2579696"/>
                  </a:moveTo>
                  <a:cubicBezTo>
                    <a:pt x="100009" y="1848110"/>
                    <a:pt x="389075" y="1126902"/>
                    <a:pt x="864836" y="682281"/>
                  </a:cubicBezTo>
                  <a:cubicBezTo>
                    <a:pt x="1340597" y="237660"/>
                    <a:pt x="2181847" y="19053"/>
                    <a:pt x="2775524" y="856"/>
                  </a:cubicBezTo>
                  <a:cubicBezTo>
                    <a:pt x="3574282" y="-16136"/>
                    <a:pt x="4353965" y="220248"/>
                    <a:pt x="4781743" y="689890"/>
                  </a:cubicBezTo>
                  <a:cubicBezTo>
                    <a:pt x="5209521" y="1159532"/>
                    <a:pt x="5361455" y="1799369"/>
                    <a:pt x="5383135" y="2558438"/>
                  </a:cubicBezTo>
                  <a:cubicBezTo>
                    <a:pt x="5404815" y="3317507"/>
                    <a:pt x="5707447" y="4825408"/>
                    <a:pt x="4911821" y="5244301"/>
                  </a:cubicBezTo>
                  <a:cubicBezTo>
                    <a:pt x="4116195" y="5663194"/>
                    <a:pt x="1418441" y="5515898"/>
                    <a:pt x="609376" y="5071797"/>
                  </a:cubicBezTo>
                  <a:cubicBezTo>
                    <a:pt x="-199689" y="4627696"/>
                    <a:pt x="14855" y="3311282"/>
                    <a:pt x="57432" y="2579696"/>
                  </a:cubicBezTo>
                  <a:close/>
                </a:path>
              </a:pathLst>
            </a:custGeom>
            <a:solidFill>
              <a:srgbClr val="EBC6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</p:grpSp>
      <p:grpSp>
        <p:nvGrpSpPr>
          <p:cNvPr id="409" name="Csoportba foglalás 408"/>
          <p:cNvGrpSpPr>
            <a:grpSpLocks noChangeAspect="1"/>
          </p:cNvGrpSpPr>
          <p:nvPr/>
        </p:nvGrpSpPr>
        <p:grpSpPr>
          <a:xfrm>
            <a:off x="6719489" y="881312"/>
            <a:ext cx="1700431" cy="5652000"/>
            <a:chOff x="776476" y="1316626"/>
            <a:chExt cx="1592121" cy="5292000"/>
          </a:xfrm>
        </p:grpSpPr>
        <p:sp>
          <p:nvSpPr>
            <p:cNvPr id="410" name="Ellipszis 205"/>
            <p:cNvSpPr/>
            <p:nvPr/>
          </p:nvSpPr>
          <p:spPr>
            <a:xfrm flipH="1">
              <a:off x="850879" y="1316626"/>
              <a:ext cx="1517718" cy="2459317"/>
            </a:xfrm>
            <a:custGeom>
              <a:avLst/>
              <a:gdLst>
                <a:gd name="connsiteX0" fmla="*/ 0 w 5462179"/>
                <a:gd name="connsiteY0" fmla="*/ 2591153 h 5182305"/>
                <a:gd name="connsiteX1" fmla="*/ 2731090 w 5462179"/>
                <a:gd name="connsiteY1" fmla="*/ 0 h 5182305"/>
                <a:gd name="connsiteX2" fmla="*/ 5462180 w 5462179"/>
                <a:gd name="connsiteY2" fmla="*/ 2591153 h 5182305"/>
                <a:gd name="connsiteX3" fmla="*/ 2731090 w 5462179"/>
                <a:gd name="connsiteY3" fmla="*/ 5182306 h 5182305"/>
                <a:gd name="connsiteX4" fmla="*/ 0 w 5462179"/>
                <a:gd name="connsiteY4" fmla="*/ 2591153 h 5182305"/>
                <a:gd name="connsiteX0" fmla="*/ 3658 w 5465838"/>
                <a:gd name="connsiteY0" fmla="*/ 2621696 h 5243392"/>
                <a:gd name="connsiteX1" fmla="*/ 2734748 w 5465838"/>
                <a:gd name="connsiteY1" fmla="*/ 30543 h 5243392"/>
                <a:gd name="connsiteX2" fmla="*/ 5465838 w 5465838"/>
                <a:gd name="connsiteY2" fmla="*/ 2621696 h 5243392"/>
                <a:gd name="connsiteX3" fmla="*/ 2734748 w 5465838"/>
                <a:gd name="connsiteY3" fmla="*/ 5212849 h 5243392"/>
                <a:gd name="connsiteX4" fmla="*/ 3658 w 5465838"/>
                <a:gd name="connsiteY4" fmla="*/ 2621696 h 5243392"/>
                <a:gd name="connsiteX0" fmla="*/ 3658 w 5526352"/>
                <a:gd name="connsiteY0" fmla="*/ 2621696 h 5271920"/>
                <a:gd name="connsiteX1" fmla="*/ 2734748 w 5526352"/>
                <a:gd name="connsiteY1" fmla="*/ 30543 h 5271920"/>
                <a:gd name="connsiteX2" fmla="*/ 5465838 w 5526352"/>
                <a:gd name="connsiteY2" fmla="*/ 2621696 h 5271920"/>
                <a:gd name="connsiteX3" fmla="*/ 2734748 w 5526352"/>
                <a:gd name="connsiteY3" fmla="*/ 5212849 h 5271920"/>
                <a:gd name="connsiteX4" fmla="*/ 3658 w 5526352"/>
                <a:gd name="connsiteY4" fmla="*/ 2621696 h 5271920"/>
                <a:gd name="connsiteX0" fmla="*/ 3658 w 5526352"/>
                <a:gd name="connsiteY0" fmla="*/ 2633837 h 5284061"/>
                <a:gd name="connsiteX1" fmla="*/ 2734748 w 5526352"/>
                <a:gd name="connsiteY1" fmla="*/ 42684 h 5284061"/>
                <a:gd name="connsiteX2" fmla="*/ 5465838 w 5526352"/>
                <a:gd name="connsiteY2" fmla="*/ 2633837 h 5284061"/>
                <a:gd name="connsiteX3" fmla="*/ 2734748 w 5526352"/>
                <a:gd name="connsiteY3" fmla="*/ 5224990 h 5284061"/>
                <a:gd name="connsiteX4" fmla="*/ 3658 w 5526352"/>
                <a:gd name="connsiteY4" fmla="*/ 2633837 h 5284061"/>
                <a:gd name="connsiteX0" fmla="*/ 2631 w 5821149"/>
                <a:gd name="connsiteY0" fmla="*/ 2633837 h 5284061"/>
                <a:gd name="connsiteX1" fmla="*/ 2733721 w 5821149"/>
                <a:gd name="connsiteY1" fmla="*/ 42684 h 5284061"/>
                <a:gd name="connsiteX2" fmla="*/ 5778710 w 5821149"/>
                <a:gd name="connsiteY2" fmla="*/ 2633837 h 5284061"/>
                <a:gd name="connsiteX3" fmla="*/ 2733721 w 5821149"/>
                <a:gd name="connsiteY3" fmla="*/ 5224990 h 5284061"/>
                <a:gd name="connsiteX4" fmla="*/ 2631 w 5821149"/>
                <a:gd name="connsiteY4" fmla="*/ 2633837 h 5284061"/>
                <a:gd name="connsiteX0" fmla="*/ 2631 w 5780970"/>
                <a:gd name="connsiteY0" fmla="*/ 2633837 h 5276759"/>
                <a:gd name="connsiteX1" fmla="*/ 2733721 w 5780970"/>
                <a:gd name="connsiteY1" fmla="*/ 42684 h 5276759"/>
                <a:gd name="connsiteX2" fmla="*/ 5778710 w 5780970"/>
                <a:gd name="connsiteY2" fmla="*/ 2633837 h 5276759"/>
                <a:gd name="connsiteX3" fmla="*/ 2733721 w 5780970"/>
                <a:gd name="connsiteY3" fmla="*/ 5224990 h 5276759"/>
                <a:gd name="connsiteX4" fmla="*/ 2631 w 5780970"/>
                <a:gd name="connsiteY4" fmla="*/ 2633837 h 5276759"/>
                <a:gd name="connsiteX0" fmla="*/ 2631 w 5778776"/>
                <a:gd name="connsiteY0" fmla="*/ 2629587 h 5272509"/>
                <a:gd name="connsiteX1" fmla="*/ 2733721 w 5778776"/>
                <a:gd name="connsiteY1" fmla="*/ 38434 h 5272509"/>
                <a:gd name="connsiteX2" fmla="*/ 5778710 w 5778776"/>
                <a:gd name="connsiteY2" fmla="*/ 2629587 h 5272509"/>
                <a:gd name="connsiteX3" fmla="*/ 2733721 w 5778776"/>
                <a:gd name="connsiteY3" fmla="*/ 5220740 h 5272509"/>
                <a:gd name="connsiteX4" fmla="*/ 2631 w 5778776"/>
                <a:gd name="connsiteY4" fmla="*/ 2629587 h 5272509"/>
                <a:gd name="connsiteX0" fmla="*/ 2631 w 5832841"/>
                <a:gd name="connsiteY0" fmla="*/ 323895 h 2945591"/>
                <a:gd name="connsiteX1" fmla="*/ 5778710 w 5832841"/>
                <a:gd name="connsiteY1" fmla="*/ 323895 h 2945591"/>
                <a:gd name="connsiteX2" fmla="*/ 2733721 w 5832841"/>
                <a:gd name="connsiteY2" fmla="*/ 2915048 h 2945591"/>
                <a:gd name="connsiteX3" fmla="*/ 2631 w 5832841"/>
                <a:gd name="connsiteY3" fmla="*/ 323895 h 2945591"/>
                <a:gd name="connsiteX0" fmla="*/ 72865 w 5903075"/>
                <a:gd name="connsiteY0" fmla="*/ 323895 h 2915048"/>
                <a:gd name="connsiteX1" fmla="*/ 5848944 w 5903075"/>
                <a:gd name="connsiteY1" fmla="*/ 323895 h 2915048"/>
                <a:gd name="connsiteX2" fmla="*/ 2803955 w 5903075"/>
                <a:gd name="connsiteY2" fmla="*/ 2915048 h 2915048"/>
                <a:gd name="connsiteX3" fmla="*/ 72865 w 5903075"/>
                <a:gd name="connsiteY3" fmla="*/ 323895 h 2915048"/>
                <a:gd name="connsiteX0" fmla="*/ 83388 w 5920845"/>
                <a:gd name="connsiteY0" fmla="*/ 323895 h 2915048"/>
                <a:gd name="connsiteX1" fmla="*/ 5859467 w 5920845"/>
                <a:gd name="connsiteY1" fmla="*/ 323895 h 2915048"/>
                <a:gd name="connsiteX2" fmla="*/ 2814478 w 5920845"/>
                <a:gd name="connsiteY2" fmla="*/ 2915048 h 2915048"/>
                <a:gd name="connsiteX3" fmla="*/ 83388 w 5920845"/>
                <a:gd name="connsiteY3" fmla="*/ 323895 h 2915048"/>
                <a:gd name="connsiteX0" fmla="*/ 58418 w 5553346"/>
                <a:gd name="connsiteY0" fmla="*/ 355675 h 2946856"/>
                <a:gd name="connsiteX1" fmla="*/ 5493303 w 5553346"/>
                <a:gd name="connsiteY1" fmla="*/ 301084 h 2946856"/>
                <a:gd name="connsiteX2" fmla="*/ 2789508 w 5553346"/>
                <a:gd name="connsiteY2" fmla="*/ 2946828 h 2946856"/>
                <a:gd name="connsiteX3" fmla="*/ 58418 w 5553346"/>
                <a:gd name="connsiteY3" fmla="*/ 355675 h 2946856"/>
                <a:gd name="connsiteX0" fmla="*/ 211 w 5435283"/>
                <a:gd name="connsiteY0" fmla="*/ 2872471 h 5463660"/>
                <a:gd name="connsiteX1" fmla="*/ 2868427 w 5435283"/>
                <a:gd name="connsiteY1" fmla="*/ 26 h 5463660"/>
                <a:gd name="connsiteX2" fmla="*/ 5435096 w 5435283"/>
                <a:gd name="connsiteY2" fmla="*/ 2817880 h 5463660"/>
                <a:gd name="connsiteX3" fmla="*/ 2731301 w 5435283"/>
                <a:gd name="connsiteY3" fmla="*/ 5463624 h 5463660"/>
                <a:gd name="connsiteX4" fmla="*/ 211 w 5435283"/>
                <a:gd name="connsiteY4" fmla="*/ 2872471 h 5463660"/>
                <a:gd name="connsiteX0" fmla="*/ 211 w 5513492"/>
                <a:gd name="connsiteY0" fmla="*/ 2933993 h 5525182"/>
                <a:gd name="connsiteX1" fmla="*/ 2868427 w 5513492"/>
                <a:gd name="connsiteY1" fmla="*/ 61548 h 5525182"/>
                <a:gd name="connsiteX2" fmla="*/ 4724522 w 5513492"/>
                <a:gd name="connsiteY2" fmla="*/ 1044187 h 5525182"/>
                <a:gd name="connsiteX3" fmla="*/ 5435096 w 5513492"/>
                <a:gd name="connsiteY3" fmla="*/ 2879402 h 5525182"/>
                <a:gd name="connsiteX4" fmla="*/ 2731301 w 5513492"/>
                <a:gd name="connsiteY4" fmla="*/ 5525146 h 5525182"/>
                <a:gd name="connsiteX5" fmla="*/ 211 w 5513492"/>
                <a:gd name="connsiteY5" fmla="*/ 2933993 h 5525182"/>
                <a:gd name="connsiteX0" fmla="*/ 9 w 5513290"/>
                <a:gd name="connsiteY0" fmla="*/ 2731475 h 5322663"/>
                <a:gd name="connsiteX1" fmla="*/ 2759043 w 5513290"/>
                <a:gd name="connsiteY1" fmla="*/ 77394 h 5322663"/>
                <a:gd name="connsiteX2" fmla="*/ 4724320 w 5513290"/>
                <a:gd name="connsiteY2" fmla="*/ 841669 h 5322663"/>
                <a:gd name="connsiteX3" fmla="*/ 5434894 w 5513290"/>
                <a:gd name="connsiteY3" fmla="*/ 2676884 h 5322663"/>
                <a:gd name="connsiteX4" fmla="*/ 2731099 w 5513290"/>
                <a:gd name="connsiteY4" fmla="*/ 5322628 h 5322663"/>
                <a:gd name="connsiteX5" fmla="*/ 9 w 5513290"/>
                <a:gd name="connsiteY5" fmla="*/ 2731475 h 5322663"/>
                <a:gd name="connsiteX0" fmla="*/ 9 w 5513290"/>
                <a:gd name="connsiteY0" fmla="*/ 2654743 h 5245931"/>
                <a:gd name="connsiteX1" fmla="*/ 2759043 w 5513290"/>
                <a:gd name="connsiteY1" fmla="*/ 662 h 5245931"/>
                <a:gd name="connsiteX2" fmla="*/ 4724320 w 5513290"/>
                <a:gd name="connsiteY2" fmla="*/ 764937 h 5245931"/>
                <a:gd name="connsiteX3" fmla="*/ 5434894 w 5513290"/>
                <a:gd name="connsiteY3" fmla="*/ 2600152 h 5245931"/>
                <a:gd name="connsiteX4" fmla="*/ 2731099 w 5513290"/>
                <a:gd name="connsiteY4" fmla="*/ 5245896 h 5245931"/>
                <a:gd name="connsiteX5" fmla="*/ 9 w 5513290"/>
                <a:gd name="connsiteY5" fmla="*/ 2654743 h 5245931"/>
                <a:gd name="connsiteX0" fmla="*/ 170 w 5513451"/>
                <a:gd name="connsiteY0" fmla="*/ 2668364 h 5259552"/>
                <a:gd name="connsiteX1" fmla="*/ 2854739 w 5513451"/>
                <a:gd name="connsiteY1" fmla="*/ 635 h 5259552"/>
                <a:gd name="connsiteX2" fmla="*/ 4724481 w 5513451"/>
                <a:gd name="connsiteY2" fmla="*/ 778558 h 5259552"/>
                <a:gd name="connsiteX3" fmla="*/ 5435055 w 5513451"/>
                <a:gd name="connsiteY3" fmla="*/ 2613773 h 5259552"/>
                <a:gd name="connsiteX4" fmla="*/ 2731260 w 5513451"/>
                <a:gd name="connsiteY4" fmla="*/ 5259517 h 5259552"/>
                <a:gd name="connsiteX5" fmla="*/ 170 w 5513451"/>
                <a:gd name="connsiteY5" fmla="*/ 2668364 h 5259552"/>
                <a:gd name="connsiteX0" fmla="*/ 56242 w 5569523"/>
                <a:gd name="connsiteY0" fmla="*/ 2668364 h 5259550"/>
                <a:gd name="connsiteX1" fmla="*/ 1095658 w 5569523"/>
                <a:gd name="connsiteY1" fmla="*/ 737615 h 5259550"/>
                <a:gd name="connsiteX2" fmla="*/ 2910811 w 5569523"/>
                <a:gd name="connsiteY2" fmla="*/ 635 h 5259550"/>
                <a:gd name="connsiteX3" fmla="*/ 4780553 w 5569523"/>
                <a:gd name="connsiteY3" fmla="*/ 778558 h 5259550"/>
                <a:gd name="connsiteX4" fmla="*/ 5491127 w 5569523"/>
                <a:gd name="connsiteY4" fmla="*/ 2613773 h 5259550"/>
                <a:gd name="connsiteX5" fmla="*/ 2787332 w 5569523"/>
                <a:gd name="connsiteY5" fmla="*/ 5259517 h 5259550"/>
                <a:gd name="connsiteX6" fmla="*/ 56242 w 5569523"/>
                <a:gd name="connsiteY6" fmla="*/ 2668364 h 5259550"/>
                <a:gd name="connsiteX0" fmla="*/ 16368 w 5529649"/>
                <a:gd name="connsiteY0" fmla="*/ 2668364 h 5469767"/>
                <a:gd name="connsiteX1" fmla="*/ 1055784 w 5529649"/>
                <a:gd name="connsiteY1" fmla="*/ 737615 h 5469767"/>
                <a:gd name="connsiteX2" fmla="*/ 2870937 w 5529649"/>
                <a:gd name="connsiteY2" fmla="*/ 635 h 5469767"/>
                <a:gd name="connsiteX3" fmla="*/ 4740679 w 5529649"/>
                <a:gd name="connsiteY3" fmla="*/ 778558 h 5469767"/>
                <a:gd name="connsiteX4" fmla="*/ 5451253 w 5529649"/>
                <a:gd name="connsiteY4" fmla="*/ 2613773 h 5469767"/>
                <a:gd name="connsiteX5" fmla="*/ 2747458 w 5529649"/>
                <a:gd name="connsiteY5" fmla="*/ 5259517 h 5469767"/>
                <a:gd name="connsiteX6" fmla="*/ 591760 w 5529649"/>
                <a:gd name="connsiteY6" fmla="*/ 5009364 h 5469767"/>
                <a:gd name="connsiteX7" fmla="*/ 16368 w 5529649"/>
                <a:gd name="connsiteY7" fmla="*/ 2668364 h 5469767"/>
                <a:gd name="connsiteX0" fmla="*/ 16368 w 5825668"/>
                <a:gd name="connsiteY0" fmla="*/ 2668364 h 5313317"/>
                <a:gd name="connsiteX1" fmla="*/ 1055784 w 5825668"/>
                <a:gd name="connsiteY1" fmla="*/ 737615 h 5313317"/>
                <a:gd name="connsiteX2" fmla="*/ 2870937 w 5825668"/>
                <a:gd name="connsiteY2" fmla="*/ 635 h 5313317"/>
                <a:gd name="connsiteX3" fmla="*/ 4740679 w 5825668"/>
                <a:gd name="connsiteY3" fmla="*/ 778558 h 5313317"/>
                <a:gd name="connsiteX4" fmla="*/ 5451253 w 5825668"/>
                <a:gd name="connsiteY4" fmla="*/ 2613773 h 5313317"/>
                <a:gd name="connsiteX5" fmla="*/ 5682375 w 5825668"/>
                <a:gd name="connsiteY5" fmla="*/ 4777353 h 5313317"/>
                <a:gd name="connsiteX6" fmla="*/ 2747458 w 5825668"/>
                <a:gd name="connsiteY6" fmla="*/ 5259517 h 5313317"/>
                <a:gd name="connsiteX7" fmla="*/ 591760 w 5825668"/>
                <a:gd name="connsiteY7" fmla="*/ 5009364 h 5313317"/>
                <a:gd name="connsiteX8" fmla="*/ 16368 w 5825668"/>
                <a:gd name="connsiteY8" fmla="*/ 2668364 h 5313317"/>
                <a:gd name="connsiteX0" fmla="*/ 5588 w 5814888"/>
                <a:gd name="connsiteY0" fmla="*/ 2668364 h 5313317"/>
                <a:gd name="connsiteX1" fmla="*/ 812992 w 5814888"/>
                <a:gd name="connsiteY1" fmla="*/ 770949 h 5313317"/>
                <a:gd name="connsiteX2" fmla="*/ 2860157 w 5814888"/>
                <a:gd name="connsiteY2" fmla="*/ 635 h 5313317"/>
                <a:gd name="connsiteX3" fmla="*/ 4729899 w 5814888"/>
                <a:gd name="connsiteY3" fmla="*/ 778558 h 5313317"/>
                <a:gd name="connsiteX4" fmla="*/ 5440473 w 5814888"/>
                <a:gd name="connsiteY4" fmla="*/ 2613773 h 5313317"/>
                <a:gd name="connsiteX5" fmla="*/ 5671595 w 5814888"/>
                <a:gd name="connsiteY5" fmla="*/ 4777353 h 5313317"/>
                <a:gd name="connsiteX6" fmla="*/ 2736678 w 5814888"/>
                <a:gd name="connsiteY6" fmla="*/ 5259517 h 5313317"/>
                <a:gd name="connsiteX7" fmla="*/ 580980 w 5814888"/>
                <a:gd name="connsiteY7" fmla="*/ 5009364 h 5313317"/>
                <a:gd name="connsiteX8" fmla="*/ 5588 w 5814888"/>
                <a:gd name="connsiteY8" fmla="*/ 2668364 h 5313317"/>
                <a:gd name="connsiteX0" fmla="*/ 5588 w 5814888"/>
                <a:gd name="connsiteY0" fmla="*/ 2579696 h 5224649"/>
                <a:gd name="connsiteX1" fmla="*/ 812992 w 5814888"/>
                <a:gd name="connsiteY1" fmla="*/ 682281 h 5224649"/>
                <a:gd name="connsiteX2" fmla="*/ 2723680 w 5814888"/>
                <a:gd name="connsiteY2" fmla="*/ 856 h 5224649"/>
                <a:gd name="connsiteX3" fmla="*/ 4729899 w 5814888"/>
                <a:gd name="connsiteY3" fmla="*/ 689890 h 5224649"/>
                <a:gd name="connsiteX4" fmla="*/ 5440473 w 5814888"/>
                <a:gd name="connsiteY4" fmla="*/ 2525105 h 5224649"/>
                <a:gd name="connsiteX5" fmla="*/ 5671595 w 5814888"/>
                <a:gd name="connsiteY5" fmla="*/ 4688685 h 5224649"/>
                <a:gd name="connsiteX6" fmla="*/ 2736678 w 5814888"/>
                <a:gd name="connsiteY6" fmla="*/ 5170849 h 5224649"/>
                <a:gd name="connsiteX7" fmla="*/ 580980 w 5814888"/>
                <a:gd name="connsiteY7" fmla="*/ 4920696 h 5224649"/>
                <a:gd name="connsiteX8" fmla="*/ 5588 w 5814888"/>
                <a:gd name="connsiteY8" fmla="*/ 2579696 h 5224649"/>
                <a:gd name="connsiteX0" fmla="*/ 5588 w 5801518"/>
                <a:gd name="connsiteY0" fmla="*/ 2579696 h 5224649"/>
                <a:gd name="connsiteX1" fmla="*/ 812992 w 5801518"/>
                <a:gd name="connsiteY1" fmla="*/ 682281 h 5224649"/>
                <a:gd name="connsiteX2" fmla="*/ 2723680 w 5801518"/>
                <a:gd name="connsiteY2" fmla="*/ 856 h 5224649"/>
                <a:gd name="connsiteX3" fmla="*/ 4729899 w 5801518"/>
                <a:gd name="connsiteY3" fmla="*/ 689890 h 5224649"/>
                <a:gd name="connsiteX4" fmla="*/ 5331291 w 5801518"/>
                <a:gd name="connsiteY4" fmla="*/ 2558438 h 5224649"/>
                <a:gd name="connsiteX5" fmla="*/ 5671595 w 5801518"/>
                <a:gd name="connsiteY5" fmla="*/ 4688685 h 5224649"/>
                <a:gd name="connsiteX6" fmla="*/ 2736678 w 5801518"/>
                <a:gd name="connsiteY6" fmla="*/ 5170849 h 5224649"/>
                <a:gd name="connsiteX7" fmla="*/ 580980 w 5801518"/>
                <a:gd name="connsiteY7" fmla="*/ 4920696 h 5224649"/>
                <a:gd name="connsiteX8" fmla="*/ 5588 w 5801518"/>
                <a:gd name="connsiteY8" fmla="*/ 2579696 h 5224649"/>
                <a:gd name="connsiteX0" fmla="*/ 5588 w 6293186"/>
                <a:gd name="connsiteY0" fmla="*/ 2579696 h 5227733"/>
                <a:gd name="connsiteX1" fmla="*/ 812992 w 6293186"/>
                <a:gd name="connsiteY1" fmla="*/ 682281 h 5227733"/>
                <a:gd name="connsiteX2" fmla="*/ 2723680 w 6293186"/>
                <a:gd name="connsiteY2" fmla="*/ 856 h 5227733"/>
                <a:gd name="connsiteX3" fmla="*/ 4729899 w 6293186"/>
                <a:gd name="connsiteY3" fmla="*/ 689890 h 5227733"/>
                <a:gd name="connsiteX4" fmla="*/ 5331291 w 6293186"/>
                <a:gd name="connsiteY4" fmla="*/ 2558438 h 5227733"/>
                <a:gd name="connsiteX5" fmla="*/ 6203858 w 6293186"/>
                <a:gd name="connsiteY5" fmla="*/ 4644241 h 5227733"/>
                <a:gd name="connsiteX6" fmla="*/ 2736678 w 6293186"/>
                <a:gd name="connsiteY6" fmla="*/ 5170849 h 5227733"/>
                <a:gd name="connsiteX7" fmla="*/ 580980 w 6293186"/>
                <a:gd name="connsiteY7" fmla="*/ 4920696 h 5227733"/>
                <a:gd name="connsiteX8" fmla="*/ 5588 w 6293186"/>
                <a:gd name="connsiteY8" fmla="*/ 2579696 h 5227733"/>
                <a:gd name="connsiteX0" fmla="*/ 6344 w 6293942"/>
                <a:gd name="connsiteY0" fmla="*/ 2579696 h 5355619"/>
                <a:gd name="connsiteX1" fmla="*/ 813748 w 6293942"/>
                <a:gd name="connsiteY1" fmla="*/ 682281 h 5355619"/>
                <a:gd name="connsiteX2" fmla="*/ 2724436 w 6293942"/>
                <a:gd name="connsiteY2" fmla="*/ 856 h 5355619"/>
                <a:gd name="connsiteX3" fmla="*/ 4730655 w 6293942"/>
                <a:gd name="connsiteY3" fmla="*/ 689890 h 5355619"/>
                <a:gd name="connsiteX4" fmla="*/ 5332047 w 6293942"/>
                <a:gd name="connsiteY4" fmla="*/ 2558438 h 5355619"/>
                <a:gd name="connsiteX5" fmla="*/ 6204614 w 6293942"/>
                <a:gd name="connsiteY5" fmla="*/ 4644241 h 5355619"/>
                <a:gd name="connsiteX6" fmla="*/ 2737434 w 6293942"/>
                <a:gd name="connsiteY6" fmla="*/ 5170849 h 5355619"/>
                <a:gd name="connsiteX7" fmla="*/ 1182237 w 6293942"/>
                <a:gd name="connsiteY7" fmla="*/ 5131805 h 5355619"/>
                <a:gd name="connsiteX8" fmla="*/ 6344 w 6293942"/>
                <a:gd name="connsiteY8" fmla="*/ 2579696 h 5355619"/>
                <a:gd name="connsiteX0" fmla="*/ 6344 w 6293942"/>
                <a:gd name="connsiteY0" fmla="*/ 2579696 h 5351923"/>
                <a:gd name="connsiteX1" fmla="*/ 813748 w 6293942"/>
                <a:gd name="connsiteY1" fmla="*/ 682281 h 5351923"/>
                <a:gd name="connsiteX2" fmla="*/ 2724436 w 6293942"/>
                <a:gd name="connsiteY2" fmla="*/ 856 h 5351923"/>
                <a:gd name="connsiteX3" fmla="*/ 4730655 w 6293942"/>
                <a:gd name="connsiteY3" fmla="*/ 689890 h 5351923"/>
                <a:gd name="connsiteX4" fmla="*/ 5332047 w 6293942"/>
                <a:gd name="connsiteY4" fmla="*/ 2558438 h 5351923"/>
                <a:gd name="connsiteX5" fmla="*/ 6204614 w 6293942"/>
                <a:gd name="connsiteY5" fmla="*/ 4644241 h 5351923"/>
                <a:gd name="connsiteX6" fmla="*/ 3569947 w 6293942"/>
                <a:gd name="connsiteY6" fmla="*/ 5159739 h 5351923"/>
                <a:gd name="connsiteX7" fmla="*/ 1182237 w 6293942"/>
                <a:gd name="connsiteY7" fmla="*/ 5131805 h 5351923"/>
                <a:gd name="connsiteX8" fmla="*/ 6344 w 6293942"/>
                <a:gd name="connsiteY8" fmla="*/ 2579696 h 5351923"/>
                <a:gd name="connsiteX0" fmla="*/ 6344 w 5562859"/>
                <a:gd name="connsiteY0" fmla="*/ 2579696 h 5351923"/>
                <a:gd name="connsiteX1" fmla="*/ 813748 w 5562859"/>
                <a:gd name="connsiteY1" fmla="*/ 682281 h 5351923"/>
                <a:gd name="connsiteX2" fmla="*/ 2724436 w 5562859"/>
                <a:gd name="connsiteY2" fmla="*/ 856 h 5351923"/>
                <a:gd name="connsiteX3" fmla="*/ 4730655 w 5562859"/>
                <a:gd name="connsiteY3" fmla="*/ 689890 h 5351923"/>
                <a:gd name="connsiteX4" fmla="*/ 5332047 w 5562859"/>
                <a:gd name="connsiteY4" fmla="*/ 2558438 h 5351923"/>
                <a:gd name="connsiteX5" fmla="*/ 5340692 w 5562859"/>
                <a:gd name="connsiteY5" fmla="*/ 4764253 h 5351923"/>
                <a:gd name="connsiteX6" fmla="*/ 3569947 w 5562859"/>
                <a:gd name="connsiteY6" fmla="*/ 5159739 h 5351923"/>
                <a:gd name="connsiteX7" fmla="*/ 1182237 w 5562859"/>
                <a:gd name="connsiteY7" fmla="*/ 5131805 h 5351923"/>
                <a:gd name="connsiteX8" fmla="*/ 6344 w 5562859"/>
                <a:gd name="connsiteY8" fmla="*/ 2579696 h 5351923"/>
                <a:gd name="connsiteX0" fmla="*/ 218699 w 5775214"/>
                <a:gd name="connsiteY0" fmla="*/ 2579696 h 5372484"/>
                <a:gd name="connsiteX1" fmla="*/ 1026103 w 5775214"/>
                <a:gd name="connsiteY1" fmla="*/ 682281 h 5372484"/>
                <a:gd name="connsiteX2" fmla="*/ 2936791 w 5775214"/>
                <a:gd name="connsiteY2" fmla="*/ 856 h 5372484"/>
                <a:gd name="connsiteX3" fmla="*/ 4943010 w 5775214"/>
                <a:gd name="connsiteY3" fmla="*/ 689890 h 5372484"/>
                <a:gd name="connsiteX4" fmla="*/ 5544402 w 5775214"/>
                <a:gd name="connsiteY4" fmla="*/ 2558438 h 5372484"/>
                <a:gd name="connsiteX5" fmla="*/ 5553047 w 5775214"/>
                <a:gd name="connsiteY5" fmla="*/ 4764253 h 5372484"/>
                <a:gd name="connsiteX6" fmla="*/ 3782302 w 5775214"/>
                <a:gd name="connsiteY6" fmla="*/ 5159739 h 5372484"/>
                <a:gd name="connsiteX7" fmla="*/ 242690 w 5775214"/>
                <a:gd name="connsiteY7" fmla="*/ 5161807 h 5372484"/>
                <a:gd name="connsiteX8" fmla="*/ 218699 w 5775214"/>
                <a:gd name="connsiteY8" fmla="*/ 2579696 h 5372484"/>
                <a:gd name="connsiteX0" fmla="*/ 218699 w 5548859"/>
                <a:gd name="connsiteY0" fmla="*/ 2579696 h 5406506"/>
                <a:gd name="connsiteX1" fmla="*/ 1026103 w 5548859"/>
                <a:gd name="connsiteY1" fmla="*/ 682281 h 5406506"/>
                <a:gd name="connsiteX2" fmla="*/ 2936791 w 5548859"/>
                <a:gd name="connsiteY2" fmla="*/ 856 h 5406506"/>
                <a:gd name="connsiteX3" fmla="*/ 4943010 w 5548859"/>
                <a:gd name="connsiteY3" fmla="*/ 689890 h 5406506"/>
                <a:gd name="connsiteX4" fmla="*/ 5544402 w 5548859"/>
                <a:gd name="connsiteY4" fmla="*/ 2558438 h 5406506"/>
                <a:gd name="connsiteX5" fmla="*/ 5073088 w 5548859"/>
                <a:gd name="connsiteY5" fmla="*/ 5244301 h 5406506"/>
                <a:gd name="connsiteX6" fmla="*/ 3782302 w 5548859"/>
                <a:gd name="connsiteY6" fmla="*/ 5159739 h 5406506"/>
                <a:gd name="connsiteX7" fmla="*/ 242690 w 5548859"/>
                <a:gd name="connsiteY7" fmla="*/ 5161807 h 5406506"/>
                <a:gd name="connsiteX8" fmla="*/ 218699 w 5548859"/>
                <a:gd name="connsiteY8" fmla="*/ 2579696 h 5406506"/>
                <a:gd name="connsiteX0" fmla="*/ 7272 w 5337432"/>
                <a:gd name="connsiteY0" fmla="*/ 2579696 h 5406506"/>
                <a:gd name="connsiteX1" fmla="*/ 814676 w 5337432"/>
                <a:gd name="connsiteY1" fmla="*/ 682281 h 5406506"/>
                <a:gd name="connsiteX2" fmla="*/ 2725364 w 5337432"/>
                <a:gd name="connsiteY2" fmla="*/ 856 h 5406506"/>
                <a:gd name="connsiteX3" fmla="*/ 4731583 w 5337432"/>
                <a:gd name="connsiteY3" fmla="*/ 689890 h 5406506"/>
                <a:gd name="connsiteX4" fmla="*/ 5332975 w 5337432"/>
                <a:gd name="connsiteY4" fmla="*/ 2558438 h 5406506"/>
                <a:gd name="connsiteX5" fmla="*/ 4861661 w 5337432"/>
                <a:gd name="connsiteY5" fmla="*/ 5244301 h 5406506"/>
                <a:gd name="connsiteX6" fmla="*/ 3570875 w 5337432"/>
                <a:gd name="connsiteY6" fmla="*/ 5159739 h 5406506"/>
                <a:gd name="connsiteX7" fmla="*/ 559216 w 5337432"/>
                <a:gd name="connsiteY7" fmla="*/ 5071797 h 5406506"/>
                <a:gd name="connsiteX8" fmla="*/ 7272 w 5337432"/>
                <a:gd name="connsiteY8" fmla="*/ 2579696 h 5406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7432" h="5406506">
                  <a:moveTo>
                    <a:pt x="7272" y="2579696"/>
                  </a:moveTo>
                  <a:cubicBezTo>
                    <a:pt x="49849" y="1848110"/>
                    <a:pt x="338915" y="1126902"/>
                    <a:pt x="814676" y="682281"/>
                  </a:cubicBezTo>
                  <a:cubicBezTo>
                    <a:pt x="1290437" y="237660"/>
                    <a:pt x="2131687" y="19053"/>
                    <a:pt x="2725364" y="856"/>
                  </a:cubicBezTo>
                  <a:cubicBezTo>
                    <a:pt x="3524122" y="-16136"/>
                    <a:pt x="4303805" y="220248"/>
                    <a:pt x="4731583" y="689890"/>
                  </a:cubicBezTo>
                  <a:cubicBezTo>
                    <a:pt x="5159361" y="1159532"/>
                    <a:pt x="5311295" y="1799369"/>
                    <a:pt x="5332975" y="2558438"/>
                  </a:cubicBezTo>
                  <a:cubicBezTo>
                    <a:pt x="5354655" y="3317507"/>
                    <a:pt x="5312293" y="4803344"/>
                    <a:pt x="4861661" y="5244301"/>
                  </a:cubicBezTo>
                  <a:cubicBezTo>
                    <a:pt x="4411029" y="5685258"/>
                    <a:pt x="4407938" y="5078478"/>
                    <a:pt x="3570875" y="5159739"/>
                  </a:cubicBezTo>
                  <a:cubicBezTo>
                    <a:pt x="2733812" y="5241000"/>
                    <a:pt x="1014398" y="5503656"/>
                    <a:pt x="559216" y="5071797"/>
                  </a:cubicBezTo>
                  <a:cubicBezTo>
                    <a:pt x="104034" y="4639938"/>
                    <a:pt x="-35305" y="3311282"/>
                    <a:pt x="7272" y="2579696"/>
                  </a:cubicBezTo>
                  <a:close/>
                </a:path>
              </a:pathLst>
            </a:custGeom>
            <a:solidFill>
              <a:srgbClr val="EBC6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411" name="Szabadkézi sokszög 410"/>
            <p:cNvSpPr>
              <a:spLocks noChangeAspect="1"/>
            </p:cNvSpPr>
            <p:nvPr/>
          </p:nvSpPr>
          <p:spPr>
            <a:xfrm rot="5400000">
              <a:off x="499486" y="3882796"/>
              <a:ext cx="2147503" cy="1268694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gradFill flip="none" rotWithShape="1">
              <a:gsLst>
                <a:gs pos="41000">
                  <a:srgbClr val="FFBF3F"/>
                </a:gs>
                <a:gs pos="87000">
                  <a:srgbClr val="F79735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412" name="Ellipszis 205"/>
            <p:cNvSpPr/>
            <p:nvPr/>
          </p:nvSpPr>
          <p:spPr>
            <a:xfrm flipH="1">
              <a:off x="959621" y="1333509"/>
              <a:ext cx="1250441" cy="1433601"/>
            </a:xfrm>
            <a:prstGeom prst="ellipse">
              <a:avLst/>
            </a:prstGeom>
            <a:solidFill>
              <a:srgbClr val="9595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413" name="Szabadkézi sokszög 412"/>
            <p:cNvSpPr/>
            <p:nvPr/>
          </p:nvSpPr>
          <p:spPr>
            <a:xfrm>
              <a:off x="1045595" y="2496486"/>
              <a:ext cx="1053193" cy="1382546"/>
            </a:xfrm>
            <a:custGeom>
              <a:avLst/>
              <a:gdLst>
                <a:gd name="connsiteX0" fmla="*/ 929662 w 1859325"/>
                <a:gd name="connsiteY0" fmla="*/ 1119694 h 2440734"/>
                <a:gd name="connsiteX1" fmla="*/ 1675190 w 1859325"/>
                <a:gd name="connsiteY1" fmla="*/ 1313156 h 2440734"/>
                <a:gd name="connsiteX2" fmla="*/ 1690897 w 1859325"/>
                <a:gd name="connsiteY2" fmla="*/ 1323983 h 2440734"/>
                <a:gd name="connsiteX3" fmla="*/ 1690897 w 1859325"/>
                <a:gd name="connsiteY3" fmla="*/ 2236444 h 2440734"/>
                <a:gd name="connsiteX4" fmla="*/ 1690897 w 1859325"/>
                <a:gd name="connsiteY4" fmla="*/ 2236445 h 2440734"/>
                <a:gd name="connsiteX5" fmla="*/ 1690897 w 1859325"/>
                <a:gd name="connsiteY5" fmla="*/ 2239386 h 2440734"/>
                <a:gd name="connsiteX6" fmla="*/ 1687791 w 1859325"/>
                <a:gd name="connsiteY6" fmla="*/ 2238586 h 2440734"/>
                <a:gd name="connsiteX7" fmla="*/ 1687790 w 1859325"/>
                <a:gd name="connsiteY7" fmla="*/ 2238587 h 2440734"/>
                <a:gd name="connsiteX8" fmla="*/ 1675190 w 1859325"/>
                <a:gd name="connsiteY8" fmla="*/ 2247272 h 2440734"/>
                <a:gd name="connsiteX9" fmla="*/ 929662 w 1859325"/>
                <a:gd name="connsiteY9" fmla="*/ 2440734 h 2440734"/>
                <a:gd name="connsiteX10" fmla="*/ 184134 w 1859325"/>
                <a:gd name="connsiteY10" fmla="*/ 2247272 h 2440734"/>
                <a:gd name="connsiteX11" fmla="*/ 171534 w 1859325"/>
                <a:gd name="connsiteY11" fmla="*/ 2238587 h 2440734"/>
                <a:gd name="connsiteX12" fmla="*/ 171533 w 1859325"/>
                <a:gd name="connsiteY12" fmla="*/ 2238586 h 2440734"/>
                <a:gd name="connsiteX13" fmla="*/ 168429 w 1859325"/>
                <a:gd name="connsiteY13" fmla="*/ 2239386 h 2440734"/>
                <a:gd name="connsiteX14" fmla="*/ 168429 w 1859325"/>
                <a:gd name="connsiteY14" fmla="*/ 2236447 h 2440734"/>
                <a:gd name="connsiteX15" fmla="*/ 168429 w 1859325"/>
                <a:gd name="connsiteY15" fmla="*/ 2236446 h 2440734"/>
                <a:gd name="connsiteX16" fmla="*/ 168429 w 1859325"/>
                <a:gd name="connsiteY16" fmla="*/ 1323982 h 2440734"/>
                <a:gd name="connsiteX17" fmla="*/ 184134 w 1859325"/>
                <a:gd name="connsiteY17" fmla="*/ 1313156 h 2440734"/>
                <a:gd name="connsiteX18" fmla="*/ 929662 w 1859325"/>
                <a:gd name="connsiteY18" fmla="*/ 1119694 h 2440734"/>
                <a:gd name="connsiteX19" fmla="*/ 329393 w 1859325"/>
                <a:gd name="connsiteY19" fmla="*/ 0 h 2440734"/>
                <a:gd name="connsiteX20" fmla="*/ 1529930 w 1859325"/>
                <a:gd name="connsiteY20" fmla="*/ 0 h 2440734"/>
                <a:gd name="connsiteX21" fmla="*/ 1577443 w 1859325"/>
                <a:gd name="connsiteY21" fmla="*/ 12568 h 2440734"/>
                <a:gd name="connsiteX22" fmla="*/ 1859325 w 1859325"/>
                <a:gd name="connsiteY22" fmla="*/ 381480 h 2440734"/>
                <a:gd name="connsiteX23" fmla="*/ 1859325 w 1859325"/>
                <a:gd name="connsiteY23" fmla="*/ 580179 h 2440734"/>
                <a:gd name="connsiteX24" fmla="*/ 1728965 w 1859325"/>
                <a:gd name="connsiteY24" fmla="*/ 860482 h 2440734"/>
                <a:gd name="connsiteX25" fmla="*/ 1690897 w 1859325"/>
                <a:gd name="connsiteY25" fmla="*/ 888455 h 2440734"/>
                <a:gd name="connsiteX26" fmla="*/ 1690897 w 1859325"/>
                <a:gd name="connsiteY26" fmla="*/ 1323982 h 2440734"/>
                <a:gd name="connsiteX27" fmla="*/ 1675190 w 1859325"/>
                <a:gd name="connsiteY27" fmla="*/ 1313155 h 2440734"/>
                <a:gd name="connsiteX28" fmla="*/ 929662 w 1859325"/>
                <a:gd name="connsiteY28" fmla="*/ 1119693 h 2440734"/>
                <a:gd name="connsiteX29" fmla="*/ 184134 w 1859325"/>
                <a:gd name="connsiteY29" fmla="*/ 1313155 h 2440734"/>
                <a:gd name="connsiteX30" fmla="*/ 168429 w 1859325"/>
                <a:gd name="connsiteY30" fmla="*/ 1323981 h 2440734"/>
                <a:gd name="connsiteX31" fmla="*/ 168429 w 1859325"/>
                <a:gd name="connsiteY31" fmla="*/ 888455 h 2440734"/>
                <a:gd name="connsiteX32" fmla="*/ 130361 w 1859325"/>
                <a:gd name="connsiteY32" fmla="*/ 860482 h 2440734"/>
                <a:gd name="connsiteX33" fmla="*/ 0 w 1859325"/>
                <a:gd name="connsiteY33" fmla="*/ 580179 h 2440734"/>
                <a:gd name="connsiteX34" fmla="*/ 0 w 1859325"/>
                <a:gd name="connsiteY34" fmla="*/ 381480 h 2440734"/>
                <a:gd name="connsiteX35" fmla="*/ 281881 w 1859325"/>
                <a:gd name="connsiteY35" fmla="*/ 12568 h 24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59325" h="2440734">
                  <a:moveTo>
                    <a:pt x="929662" y="1119694"/>
                  </a:moveTo>
                  <a:cubicBezTo>
                    <a:pt x="1220809" y="1119694"/>
                    <a:pt x="1484393" y="1193625"/>
                    <a:pt x="1675190" y="1313156"/>
                  </a:cubicBezTo>
                  <a:lnTo>
                    <a:pt x="1690897" y="1323983"/>
                  </a:lnTo>
                  <a:lnTo>
                    <a:pt x="1690897" y="2236444"/>
                  </a:lnTo>
                  <a:lnTo>
                    <a:pt x="1690897" y="2236445"/>
                  </a:lnTo>
                  <a:lnTo>
                    <a:pt x="1690897" y="2239386"/>
                  </a:lnTo>
                  <a:lnTo>
                    <a:pt x="1687791" y="2238586"/>
                  </a:lnTo>
                  <a:lnTo>
                    <a:pt x="1687790" y="2238587"/>
                  </a:lnTo>
                  <a:lnTo>
                    <a:pt x="1675190" y="2247272"/>
                  </a:lnTo>
                  <a:cubicBezTo>
                    <a:pt x="1484393" y="2366803"/>
                    <a:pt x="1220809" y="2440734"/>
                    <a:pt x="929662" y="2440734"/>
                  </a:cubicBezTo>
                  <a:cubicBezTo>
                    <a:pt x="638515" y="2440734"/>
                    <a:pt x="374931" y="2366803"/>
                    <a:pt x="184134" y="2247272"/>
                  </a:cubicBezTo>
                  <a:lnTo>
                    <a:pt x="171534" y="2238587"/>
                  </a:lnTo>
                  <a:lnTo>
                    <a:pt x="171533" y="2238586"/>
                  </a:lnTo>
                  <a:lnTo>
                    <a:pt x="168429" y="2239386"/>
                  </a:lnTo>
                  <a:lnTo>
                    <a:pt x="168429" y="2236447"/>
                  </a:lnTo>
                  <a:lnTo>
                    <a:pt x="168429" y="2236446"/>
                  </a:lnTo>
                  <a:lnTo>
                    <a:pt x="168429" y="1323982"/>
                  </a:lnTo>
                  <a:lnTo>
                    <a:pt x="184134" y="1313156"/>
                  </a:lnTo>
                  <a:cubicBezTo>
                    <a:pt x="374931" y="1193625"/>
                    <a:pt x="638515" y="1119694"/>
                    <a:pt x="929662" y="1119694"/>
                  </a:cubicBezTo>
                  <a:close/>
                  <a:moveTo>
                    <a:pt x="329393" y="0"/>
                  </a:moveTo>
                  <a:lnTo>
                    <a:pt x="1529930" y="0"/>
                  </a:lnTo>
                  <a:lnTo>
                    <a:pt x="1577443" y="12568"/>
                  </a:lnTo>
                  <a:cubicBezTo>
                    <a:pt x="1742517" y="70542"/>
                    <a:pt x="1859325" y="213862"/>
                    <a:pt x="1859325" y="381480"/>
                  </a:cubicBezTo>
                  <a:lnTo>
                    <a:pt x="1859325" y="580179"/>
                  </a:lnTo>
                  <a:cubicBezTo>
                    <a:pt x="1859325" y="689644"/>
                    <a:pt x="1809509" y="788746"/>
                    <a:pt x="1728965" y="860482"/>
                  </a:cubicBezTo>
                  <a:lnTo>
                    <a:pt x="1690897" y="888455"/>
                  </a:lnTo>
                  <a:lnTo>
                    <a:pt x="1690897" y="1323982"/>
                  </a:lnTo>
                  <a:lnTo>
                    <a:pt x="1675190" y="1313155"/>
                  </a:lnTo>
                  <a:cubicBezTo>
                    <a:pt x="1484393" y="1193624"/>
                    <a:pt x="1220809" y="1119693"/>
                    <a:pt x="929662" y="1119693"/>
                  </a:cubicBezTo>
                  <a:cubicBezTo>
                    <a:pt x="638515" y="1119693"/>
                    <a:pt x="374931" y="1193624"/>
                    <a:pt x="184134" y="1313155"/>
                  </a:cubicBezTo>
                  <a:lnTo>
                    <a:pt x="168429" y="1323981"/>
                  </a:lnTo>
                  <a:lnTo>
                    <a:pt x="168429" y="888455"/>
                  </a:lnTo>
                  <a:lnTo>
                    <a:pt x="130361" y="860482"/>
                  </a:lnTo>
                  <a:cubicBezTo>
                    <a:pt x="49818" y="788746"/>
                    <a:pt x="0" y="689644"/>
                    <a:pt x="0" y="580179"/>
                  </a:cubicBezTo>
                  <a:lnTo>
                    <a:pt x="0" y="381480"/>
                  </a:lnTo>
                  <a:cubicBezTo>
                    <a:pt x="0" y="213862"/>
                    <a:pt x="116807" y="70542"/>
                    <a:pt x="281881" y="12568"/>
                  </a:cubicBezTo>
                  <a:close/>
                </a:path>
              </a:pathLst>
            </a:custGeom>
            <a:gradFill>
              <a:gsLst>
                <a:gs pos="0">
                  <a:srgbClr val="FFBF3F"/>
                </a:gs>
                <a:gs pos="100000">
                  <a:srgbClr val="F7973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grpSp>
          <p:nvGrpSpPr>
            <p:cNvPr id="414" name="Csoportba foglalás 413"/>
            <p:cNvGrpSpPr>
              <a:grpSpLocks noChangeAspect="1"/>
            </p:cNvGrpSpPr>
            <p:nvPr/>
          </p:nvGrpSpPr>
          <p:grpSpPr>
            <a:xfrm>
              <a:off x="996076" y="1333511"/>
              <a:ext cx="1147209" cy="1330957"/>
              <a:chOff x="4586506" y="1682103"/>
              <a:chExt cx="2948972" cy="3421254"/>
            </a:xfrm>
          </p:grpSpPr>
          <p:grpSp>
            <p:nvGrpSpPr>
              <p:cNvPr id="432" name="Csoportba foglalás 431"/>
              <p:cNvGrpSpPr/>
              <p:nvPr/>
            </p:nvGrpSpPr>
            <p:grpSpPr>
              <a:xfrm>
                <a:off x="4586506" y="1682103"/>
                <a:ext cx="2948972" cy="2772001"/>
                <a:chOff x="1439700" y="1528447"/>
                <a:chExt cx="2948972" cy="2772001"/>
              </a:xfrm>
            </p:grpSpPr>
            <p:sp>
              <p:nvSpPr>
                <p:cNvPr id="483" name="Szabadkézi sokszög 482"/>
                <p:cNvSpPr/>
                <p:nvPr/>
              </p:nvSpPr>
              <p:spPr>
                <a:xfrm>
                  <a:off x="2912673" y="1528447"/>
                  <a:ext cx="1475999" cy="2772000"/>
                </a:xfrm>
                <a:custGeom>
                  <a:avLst/>
                  <a:gdLst>
                    <a:gd name="connsiteX0" fmla="*/ 0 w 1507929"/>
                    <a:gd name="connsiteY0" fmla="*/ 0 h 2731004"/>
                    <a:gd name="connsiteX1" fmla="*/ 136601 w 1507929"/>
                    <a:gd name="connsiteY1" fmla="*/ 6170 h 2731004"/>
                    <a:gd name="connsiteX2" fmla="*/ 1507929 w 1507929"/>
                    <a:gd name="connsiteY2" fmla="*/ 1365502 h 2731004"/>
                    <a:gd name="connsiteX3" fmla="*/ 136601 w 1507929"/>
                    <a:gd name="connsiteY3" fmla="*/ 2724834 h 2731004"/>
                    <a:gd name="connsiteX4" fmla="*/ 0 w 1507929"/>
                    <a:gd name="connsiteY4" fmla="*/ 2731004 h 2731004"/>
                    <a:gd name="connsiteX5" fmla="*/ 0 w 1507929"/>
                    <a:gd name="connsiteY5" fmla="*/ 0 h 2731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07929" h="2731004">
                      <a:moveTo>
                        <a:pt x="0" y="0"/>
                      </a:moveTo>
                      <a:lnTo>
                        <a:pt x="136601" y="6170"/>
                      </a:lnTo>
                      <a:cubicBezTo>
                        <a:pt x="906856" y="76143"/>
                        <a:pt x="1507929" y="658033"/>
                        <a:pt x="1507929" y="1365502"/>
                      </a:cubicBezTo>
                      <a:cubicBezTo>
                        <a:pt x="1507929" y="2072972"/>
                        <a:pt x="906856" y="2654861"/>
                        <a:pt x="136601" y="2724834"/>
                      </a:cubicBezTo>
                      <a:lnTo>
                        <a:pt x="0" y="27310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84" name="Szabadkézi sokszög 483"/>
                <p:cNvSpPr/>
                <p:nvPr/>
              </p:nvSpPr>
              <p:spPr>
                <a:xfrm>
                  <a:off x="1439700" y="1528450"/>
                  <a:ext cx="1475999" cy="2771998"/>
                </a:xfrm>
                <a:custGeom>
                  <a:avLst/>
                  <a:gdLst>
                    <a:gd name="connsiteX0" fmla="*/ 1527507 w 1547085"/>
                    <a:gd name="connsiteY0" fmla="*/ 0 h 2732772"/>
                    <a:gd name="connsiteX1" fmla="*/ 1547085 w 1547085"/>
                    <a:gd name="connsiteY1" fmla="*/ 884 h 2732772"/>
                    <a:gd name="connsiteX2" fmla="*/ 1547085 w 1547085"/>
                    <a:gd name="connsiteY2" fmla="*/ 2731888 h 2732772"/>
                    <a:gd name="connsiteX3" fmla="*/ 1527507 w 1547085"/>
                    <a:gd name="connsiteY3" fmla="*/ 2732772 h 2732772"/>
                    <a:gd name="connsiteX4" fmla="*/ 0 w 1547085"/>
                    <a:gd name="connsiteY4" fmla="*/ 1366386 h 2732772"/>
                    <a:gd name="connsiteX5" fmla="*/ 1527507 w 1547085"/>
                    <a:gd name="connsiteY5" fmla="*/ 0 h 2732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47085" h="2732772">
                      <a:moveTo>
                        <a:pt x="1527507" y="0"/>
                      </a:moveTo>
                      <a:lnTo>
                        <a:pt x="1547085" y="884"/>
                      </a:lnTo>
                      <a:lnTo>
                        <a:pt x="1547085" y="2731888"/>
                      </a:lnTo>
                      <a:lnTo>
                        <a:pt x="1527507" y="2732772"/>
                      </a:lnTo>
                      <a:cubicBezTo>
                        <a:pt x="683888" y="2732772"/>
                        <a:pt x="0" y="2121020"/>
                        <a:pt x="0" y="1366386"/>
                      </a:cubicBezTo>
                      <a:cubicBezTo>
                        <a:pt x="0" y="611752"/>
                        <a:pt x="683888" y="0"/>
                        <a:pt x="1527507" y="0"/>
                      </a:cubicBezTo>
                      <a:close/>
                    </a:path>
                  </a:pathLst>
                </a:custGeom>
                <a:solidFill>
                  <a:srgbClr val="95959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433" name="Ellipszis 432"/>
              <p:cNvSpPr/>
              <p:nvPr/>
            </p:nvSpPr>
            <p:spPr>
              <a:xfrm>
                <a:off x="6938334" y="3674689"/>
                <a:ext cx="340232" cy="304391"/>
              </a:xfrm>
              <a:prstGeom prst="ellipse">
                <a:avLst/>
              </a:prstGeom>
              <a:solidFill>
                <a:srgbClr val="FFC0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34" name="Szabadkézi sokszög 433"/>
              <p:cNvSpPr/>
              <p:nvPr/>
            </p:nvSpPr>
            <p:spPr>
              <a:xfrm flipH="1">
                <a:off x="6068928" y="2907020"/>
                <a:ext cx="10484" cy="1269158"/>
              </a:xfrm>
              <a:custGeom>
                <a:avLst/>
                <a:gdLst>
                  <a:gd name="connsiteX0" fmla="*/ 15567 w 15567"/>
                  <a:gd name="connsiteY0" fmla="*/ 0 h 1989582"/>
                  <a:gd name="connsiteX1" fmla="*/ 0 w 15567"/>
                  <a:gd name="connsiteY1" fmla="*/ 0 h 1989582"/>
                  <a:gd name="connsiteX2" fmla="*/ 0 w 15567"/>
                  <a:gd name="connsiteY2" fmla="*/ 1989582 h 1989582"/>
                  <a:gd name="connsiteX3" fmla="*/ 15567 w 15567"/>
                  <a:gd name="connsiteY3" fmla="*/ 1989582 h 1989582"/>
                  <a:gd name="connsiteX4" fmla="*/ 15567 w 15567"/>
                  <a:gd name="connsiteY4" fmla="*/ 0 h 1989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67" h="1989582">
                    <a:moveTo>
                      <a:pt x="15567" y="0"/>
                    </a:moveTo>
                    <a:lnTo>
                      <a:pt x="0" y="0"/>
                    </a:lnTo>
                    <a:lnTo>
                      <a:pt x="0" y="1989582"/>
                    </a:lnTo>
                    <a:lnTo>
                      <a:pt x="15567" y="1989582"/>
                    </a:lnTo>
                    <a:lnTo>
                      <a:pt x="15567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35" name="Szabadkézi sokszög 434"/>
              <p:cNvSpPr/>
              <p:nvPr/>
            </p:nvSpPr>
            <p:spPr>
              <a:xfrm flipH="1">
                <a:off x="5136758" y="3616709"/>
                <a:ext cx="70631" cy="6257"/>
              </a:xfrm>
              <a:custGeom>
                <a:avLst/>
                <a:gdLst>
                  <a:gd name="connsiteX0" fmla="*/ 104871 w 104871"/>
                  <a:gd name="connsiteY0" fmla="*/ 0 h 9808"/>
                  <a:gd name="connsiteX1" fmla="*/ 12591 w 104871"/>
                  <a:gd name="connsiteY1" fmla="*/ 6906 h 9808"/>
                  <a:gd name="connsiteX2" fmla="*/ 0 w 104871"/>
                  <a:gd name="connsiteY2" fmla="*/ 9808 h 9808"/>
                  <a:gd name="connsiteX3" fmla="*/ 104871 w 104871"/>
                  <a:gd name="connsiteY3" fmla="*/ 0 h 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871" h="9808">
                    <a:moveTo>
                      <a:pt x="104871" y="0"/>
                    </a:moveTo>
                    <a:lnTo>
                      <a:pt x="12591" y="6906"/>
                    </a:lnTo>
                    <a:lnTo>
                      <a:pt x="0" y="9808"/>
                    </a:lnTo>
                    <a:lnTo>
                      <a:pt x="104871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36" name="Ellipszis 435"/>
              <p:cNvSpPr/>
              <p:nvPr/>
            </p:nvSpPr>
            <p:spPr>
              <a:xfrm>
                <a:off x="4879337" y="3678393"/>
                <a:ext cx="340232" cy="304391"/>
              </a:xfrm>
              <a:prstGeom prst="ellipse">
                <a:avLst/>
              </a:prstGeom>
              <a:solidFill>
                <a:srgbClr val="FFC5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37" name="Szabadkézi sokszög 436"/>
              <p:cNvSpPr/>
              <p:nvPr/>
            </p:nvSpPr>
            <p:spPr>
              <a:xfrm flipH="1">
                <a:off x="5207388" y="3622966"/>
                <a:ext cx="20767" cy="4533"/>
              </a:xfrm>
              <a:custGeom>
                <a:avLst/>
                <a:gdLst>
                  <a:gd name="connsiteX0" fmla="*/ 30834 w 30834"/>
                  <a:gd name="connsiteY0" fmla="*/ 0 h 7106"/>
                  <a:gd name="connsiteX1" fmla="*/ 21261 w 30834"/>
                  <a:gd name="connsiteY1" fmla="*/ 895 h 7106"/>
                  <a:gd name="connsiteX2" fmla="*/ 0 w 30834"/>
                  <a:gd name="connsiteY2" fmla="*/ 7106 h 7106"/>
                  <a:gd name="connsiteX3" fmla="*/ 30834 w 30834"/>
                  <a:gd name="connsiteY3" fmla="*/ 0 h 7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34" h="7106">
                    <a:moveTo>
                      <a:pt x="30834" y="0"/>
                    </a:moveTo>
                    <a:lnTo>
                      <a:pt x="21261" y="895"/>
                    </a:lnTo>
                    <a:lnTo>
                      <a:pt x="0" y="7106"/>
                    </a:lnTo>
                    <a:lnTo>
                      <a:pt x="30834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438" name="Csoportba foglalás 437"/>
              <p:cNvGrpSpPr/>
              <p:nvPr/>
            </p:nvGrpSpPr>
            <p:grpSpPr>
              <a:xfrm flipH="1">
                <a:off x="4765656" y="2907020"/>
                <a:ext cx="2627512" cy="1621224"/>
                <a:chOff x="3169654" y="2158253"/>
                <a:chExt cx="3901257" cy="2541494"/>
              </a:xfrm>
            </p:grpSpPr>
            <p:sp>
              <p:nvSpPr>
                <p:cNvPr id="481" name="Szabadkézi sokszög 480"/>
                <p:cNvSpPr/>
                <p:nvPr/>
              </p:nvSpPr>
              <p:spPr>
                <a:xfrm>
                  <a:off x="5121089" y="2158253"/>
                  <a:ext cx="1949822" cy="2541494"/>
                </a:xfrm>
                <a:custGeom>
                  <a:avLst/>
                  <a:gdLst>
                    <a:gd name="connsiteX0" fmla="*/ 0 w 936812"/>
                    <a:gd name="connsiteY0" fmla="*/ 0 h 1385047"/>
                    <a:gd name="connsiteX1" fmla="*/ 936812 w 936812"/>
                    <a:gd name="connsiteY1" fmla="*/ 0 h 1385047"/>
                    <a:gd name="connsiteX2" fmla="*/ 0 w 936812"/>
                    <a:gd name="connsiteY2" fmla="*/ 1385047 h 1385047"/>
                    <a:gd name="connsiteX3" fmla="*/ 0 w 936812"/>
                    <a:gd name="connsiteY3" fmla="*/ 0 h 138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812" h="1385047">
                      <a:moveTo>
                        <a:pt x="0" y="0"/>
                      </a:moveTo>
                      <a:lnTo>
                        <a:pt x="936812" y="0"/>
                      </a:lnTo>
                      <a:cubicBezTo>
                        <a:pt x="936812" y="764940"/>
                        <a:pt x="517387" y="1385047"/>
                        <a:pt x="0" y="138504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82" name="Szabadkézi sokszög 481"/>
                <p:cNvSpPr/>
                <p:nvPr/>
              </p:nvSpPr>
              <p:spPr>
                <a:xfrm flipH="1">
                  <a:off x="3169654" y="2158253"/>
                  <a:ext cx="1949822" cy="2541494"/>
                </a:xfrm>
                <a:custGeom>
                  <a:avLst/>
                  <a:gdLst>
                    <a:gd name="connsiteX0" fmla="*/ 0 w 936812"/>
                    <a:gd name="connsiteY0" fmla="*/ 0 h 1385047"/>
                    <a:gd name="connsiteX1" fmla="*/ 936812 w 936812"/>
                    <a:gd name="connsiteY1" fmla="*/ 0 h 1385047"/>
                    <a:gd name="connsiteX2" fmla="*/ 0 w 936812"/>
                    <a:gd name="connsiteY2" fmla="*/ 1385047 h 1385047"/>
                    <a:gd name="connsiteX3" fmla="*/ 0 w 936812"/>
                    <a:gd name="connsiteY3" fmla="*/ 0 h 138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812" h="1385047">
                      <a:moveTo>
                        <a:pt x="0" y="0"/>
                      </a:moveTo>
                      <a:lnTo>
                        <a:pt x="936812" y="0"/>
                      </a:lnTo>
                      <a:cubicBezTo>
                        <a:pt x="936812" y="764940"/>
                        <a:pt x="517387" y="1385047"/>
                        <a:pt x="0" y="138504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4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439" name="Szabadkézi sokszög 438"/>
              <p:cNvSpPr/>
              <p:nvPr/>
            </p:nvSpPr>
            <p:spPr>
              <a:xfrm flipH="1">
                <a:off x="5228155" y="3627499"/>
                <a:ext cx="44614" cy="12343"/>
              </a:xfrm>
              <a:custGeom>
                <a:avLst/>
                <a:gdLst>
                  <a:gd name="connsiteX0" fmla="*/ 66242 w 66242"/>
                  <a:gd name="connsiteY0" fmla="*/ 0 h 19349"/>
                  <a:gd name="connsiteX1" fmla="*/ 23671 w 66242"/>
                  <a:gd name="connsiteY1" fmla="*/ 9810 h 19349"/>
                  <a:gd name="connsiteX2" fmla="*/ 0 w 66242"/>
                  <a:gd name="connsiteY2" fmla="*/ 19349 h 19349"/>
                  <a:gd name="connsiteX3" fmla="*/ 66242 w 66242"/>
                  <a:gd name="connsiteY3" fmla="*/ 0 h 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242" h="19349">
                    <a:moveTo>
                      <a:pt x="66242" y="0"/>
                    </a:moveTo>
                    <a:lnTo>
                      <a:pt x="23671" y="9810"/>
                    </a:lnTo>
                    <a:lnTo>
                      <a:pt x="0" y="19349"/>
                    </a:lnTo>
                    <a:lnTo>
                      <a:pt x="66242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40" name="Szabadkézi sokszög 439"/>
              <p:cNvSpPr/>
              <p:nvPr/>
            </p:nvSpPr>
            <p:spPr>
              <a:xfrm flipH="1">
                <a:off x="5272770" y="3639842"/>
                <a:ext cx="20840" cy="7954"/>
              </a:xfrm>
              <a:custGeom>
                <a:avLst/>
                <a:gdLst>
                  <a:gd name="connsiteX0" fmla="*/ 30943 w 30943"/>
                  <a:gd name="connsiteY0" fmla="*/ 0 h 12469"/>
                  <a:gd name="connsiteX1" fmla="*/ 14568 w 30943"/>
                  <a:gd name="connsiteY1" fmla="*/ 4783 h 12469"/>
                  <a:gd name="connsiteX2" fmla="*/ 0 w 30943"/>
                  <a:gd name="connsiteY2" fmla="*/ 12469 h 12469"/>
                  <a:gd name="connsiteX3" fmla="*/ 30943 w 30943"/>
                  <a:gd name="connsiteY3" fmla="*/ 0 h 1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943" h="12469">
                    <a:moveTo>
                      <a:pt x="30943" y="0"/>
                    </a:moveTo>
                    <a:lnTo>
                      <a:pt x="14568" y="4783"/>
                    </a:lnTo>
                    <a:lnTo>
                      <a:pt x="0" y="12469"/>
                    </a:lnTo>
                    <a:lnTo>
                      <a:pt x="309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41" name="Szabadkézi sokszög 440"/>
              <p:cNvSpPr/>
              <p:nvPr/>
            </p:nvSpPr>
            <p:spPr>
              <a:xfrm flipH="1">
                <a:off x="5293610" y="3647796"/>
                <a:ext cx="38553" cy="19265"/>
              </a:xfrm>
              <a:custGeom>
                <a:avLst/>
                <a:gdLst>
                  <a:gd name="connsiteX0" fmla="*/ 57243 w 57243"/>
                  <a:gd name="connsiteY0" fmla="*/ 0 h 30201"/>
                  <a:gd name="connsiteX1" fmla="*/ 34038 w 57243"/>
                  <a:gd name="connsiteY1" fmla="*/ 9351 h 30201"/>
                  <a:gd name="connsiteX2" fmla="*/ 0 w 57243"/>
                  <a:gd name="connsiteY2" fmla="*/ 30201 h 30201"/>
                  <a:gd name="connsiteX3" fmla="*/ 57243 w 57243"/>
                  <a:gd name="connsiteY3" fmla="*/ 0 h 30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243" h="30201">
                    <a:moveTo>
                      <a:pt x="57243" y="0"/>
                    </a:moveTo>
                    <a:lnTo>
                      <a:pt x="34038" y="9351"/>
                    </a:lnTo>
                    <a:lnTo>
                      <a:pt x="0" y="30201"/>
                    </a:lnTo>
                    <a:lnTo>
                      <a:pt x="572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42" name="Szabadkézi sokszög 441"/>
              <p:cNvSpPr/>
              <p:nvPr/>
            </p:nvSpPr>
            <p:spPr>
              <a:xfrm flipH="1">
                <a:off x="5332163" y="3667061"/>
                <a:ext cx="16198" cy="9398"/>
              </a:xfrm>
              <a:custGeom>
                <a:avLst/>
                <a:gdLst>
                  <a:gd name="connsiteX0" fmla="*/ 24050 w 24050"/>
                  <a:gd name="connsiteY0" fmla="*/ 0 h 14732"/>
                  <a:gd name="connsiteX1" fmla="*/ 6197 w 24050"/>
                  <a:gd name="connsiteY1" fmla="*/ 9419 h 14732"/>
                  <a:gd name="connsiteX2" fmla="*/ 0 w 24050"/>
                  <a:gd name="connsiteY2" fmla="*/ 14732 h 14732"/>
                  <a:gd name="connsiteX3" fmla="*/ 24050 w 24050"/>
                  <a:gd name="connsiteY3" fmla="*/ 0 h 14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50" h="14732">
                    <a:moveTo>
                      <a:pt x="24050" y="0"/>
                    </a:moveTo>
                    <a:lnTo>
                      <a:pt x="6197" y="9419"/>
                    </a:lnTo>
                    <a:lnTo>
                      <a:pt x="0" y="14732"/>
                    </a:lnTo>
                    <a:lnTo>
                      <a:pt x="24050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43" name="Szabadkézi sokszög 442"/>
              <p:cNvSpPr/>
              <p:nvPr/>
            </p:nvSpPr>
            <p:spPr>
              <a:xfrm flipH="1">
                <a:off x="5348361" y="3676458"/>
                <a:ext cx="44219" cy="35905"/>
              </a:xfrm>
              <a:custGeom>
                <a:avLst/>
                <a:gdLst>
                  <a:gd name="connsiteX0" fmla="*/ 65655 w 65655"/>
                  <a:gd name="connsiteY0" fmla="*/ 0 h 56286"/>
                  <a:gd name="connsiteX1" fmla="*/ 55941 w 65655"/>
                  <a:gd name="connsiteY1" fmla="*/ 5950 h 56286"/>
                  <a:gd name="connsiteX2" fmla="*/ 0 w 65655"/>
                  <a:gd name="connsiteY2" fmla="*/ 56286 h 56286"/>
                  <a:gd name="connsiteX3" fmla="*/ 65655 w 65655"/>
                  <a:gd name="connsiteY3" fmla="*/ 0 h 56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655" h="56286">
                    <a:moveTo>
                      <a:pt x="65655" y="0"/>
                    </a:moveTo>
                    <a:lnTo>
                      <a:pt x="55941" y="5950"/>
                    </a:lnTo>
                    <a:lnTo>
                      <a:pt x="0" y="56286"/>
                    </a:lnTo>
                    <a:lnTo>
                      <a:pt x="65655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444" name="Csoportba foglalás 443"/>
              <p:cNvGrpSpPr/>
              <p:nvPr/>
            </p:nvGrpSpPr>
            <p:grpSpPr>
              <a:xfrm>
                <a:off x="5926641" y="3131633"/>
                <a:ext cx="285553" cy="760461"/>
                <a:chOff x="4635389" y="4442242"/>
                <a:chExt cx="464659" cy="692270"/>
              </a:xfrm>
            </p:grpSpPr>
            <p:sp>
              <p:nvSpPr>
                <p:cNvPr id="479" name="Szabadkézi sokszög 478"/>
                <p:cNvSpPr/>
                <p:nvPr/>
              </p:nvSpPr>
              <p:spPr>
                <a:xfrm>
                  <a:off x="4864514" y="4442242"/>
                  <a:ext cx="235534" cy="692269"/>
                </a:xfrm>
                <a:custGeom>
                  <a:avLst/>
                  <a:gdLst>
                    <a:gd name="connsiteX0" fmla="*/ 0 w 560090"/>
                    <a:gd name="connsiteY0" fmla="*/ 0 h 1216152"/>
                    <a:gd name="connsiteX1" fmla="*/ 228600 w 560090"/>
                    <a:gd name="connsiteY1" fmla="*/ 0 h 1216152"/>
                    <a:gd name="connsiteX2" fmla="*/ 406902 w 560090"/>
                    <a:gd name="connsiteY2" fmla="*/ 948564 h 1216152"/>
                    <a:gd name="connsiteX3" fmla="*/ 406902 w 560090"/>
                    <a:gd name="connsiteY3" fmla="*/ 948565 h 1216152"/>
                    <a:gd name="connsiteX4" fmla="*/ 426179 w 560090"/>
                    <a:gd name="connsiteY4" fmla="*/ 953909 h 1216152"/>
                    <a:gd name="connsiteX5" fmla="*/ 560090 w 560090"/>
                    <a:gd name="connsiteY5" fmla="*/ 1062534 h 1216152"/>
                    <a:gd name="connsiteX6" fmla="*/ 482008 w 560090"/>
                    <a:gd name="connsiteY6" fmla="*/ 1148424 h 1216152"/>
                    <a:gd name="connsiteX7" fmla="*/ 447138 w 560090"/>
                    <a:gd name="connsiteY7" fmla="*/ 1162624 h 1216152"/>
                    <a:gd name="connsiteX8" fmla="*/ 447138 w 560090"/>
                    <a:gd name="connsiteY8" fmla="*/ 1162623 h 1216152"/>
                    <a:gd name="connsiteX9" fmla="*/ 426179 w 560090"/>
                    <a:gd name="connsiteY9" fmla="*/ 1171158 h 1216152"/>
                    <a:gd name="connsiteX10" fmla="*/ 102890 w 560090"/>
                    <a:gd name="connsiteY10" fmla="*/ 1216152 h 1216152"/>
                    <a:gd name="connsiteX11" fmla="*/ 0 w 560090"/>
                    <a:gd name="connsiteY11" fmla="*/ 1216152 h 1216152"/>
                    <a:gd name="connsiteX12" fmla="*/ 0 w 560090"/>
                    <a:gd name="connsiteY12" fmla="*/ 1211910 h 1216152"/>
                    <a:gd name="connsiteX13" fmla="*/ 0 w 560090"/>
                    <a:gd name="connsiteY13" fmla="*/ 913156 h 1216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0090" h="1216152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406902" y="948564"/>
                      </a:lnTo>
                      <a:lnTo>
                        <a:pt x="406902" y="948565"/>
                      </a:lnTo>
                      <a:lnTo>
                        <a:pt x="426179" y="953909"/>
                      </a:lnTo>
                      <a:cubicBezTo>
                        <a:pt x="508916" y="981709"/>
                        <a:pt x="560090" y="1020114"/>
                        <a:pt x="560090" y="1062534"/>
                      </a:cubicBezTo>
                      <a:cubicBezTo>
                        <a:pt x="560090" y="1094350"/>
                        <a:pt x="531305" y="1123906"/>
                        <a:pt x="482008" y="1148424"/>
                      </a:cubicBezTo>
                      <a:lnTo>
                        <a:pt x="447138" y="1162624"/>
                      </a:lnTo>
                      <a:lnTo>
                        <a:pt x="447138" y="1162623"/>
                      </a:lnTo>
                      <a:lnTo>
                        <a:pt x="426179" y="1171158"/>
                      </a:lnTo>
                      <a:cubicBezTo>
                        <a:pt x="343443" y="1198958"/>
                        <a:pt x="229143" y="1216152"/>
                        <a:pt x="102890" y="1216152"/>
                      </a:cubicBezTo>
                      <a:lnTo>
                        <a:pt x="0" y="1216152"/>
                      </a:lnTo>
                      <a:lnTo>
                        <a:pt x="0" y="1211910"/>
                      </a:lnTo>
                      <a:lnTo>
                        <a:pt x="0" y="913156"/>
                      </a:ln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480" name="Szabadkézi sokszög 479"/>
                <p:cNvSpPr/>
                <p:nvPr/>
              </p:nvSpPr>
              <p:spPr>
                <a:xfrm flipH="1">
                  <a:off x="4635389" y="4442243"/>
                  <a:ext cx="235534" cy="692269"/>
                </a:xfrm>
                <a:custGeom>
                  <a:avLst/>
                  <a:gdLst>
                    <a:gd name="connsiteX0" fmla="*/ 0 w 560090"/>
                    <a:gd name="connsiteY0" fmla="*/ 0 h 1216152"/>
                    <a:gd name="connsiteX1" fmla="*/ 228600 w 560090"/>
                    <a:gd name="connsiteY1" fmla="*/ 0 h 1216152"/>
                    <a:gd name="connsiteX2" fmla="*/ 406902 w 560090"/>
                    <a:gd name="connsiteY2" fmla="*/ 948564 h 1216152"/>
                    <a:gd name="connsiteX3" fmla="*/ 406902 w 560090"/>
                    <a:gd name="connsiteY3" fmla="*/ 948565 h 1216152"/>
                    <a:gd name="connsiteX4" fmla="*/ 426179 w 560090"/>
                    <a:gd name="connsiteY4" fmla="*/ 953909 h 1216152"/>
                    <a:gd name="connsiteX5" fmla="*/ 560090 w 560090"/>
                    <a:gd name="connsiteY5" fmla="*/ 1062534 h 1216152"/>
                    <a:gd name="connsiteX6" fmla="*/ 482008 w 560090"/>
                    <a:gd name="connsiteY6" fmla="*/ 1148424 h 1216152"/>
                    <a:gd name="connsiteX7" fmla="*/ 447138 w 560090"/>
                    <a:gd name="connsiteY7" fmla="*/ 1162624 h 1216152"/>
                    <a:gd name="connsiteX8" fmla="*/ 447138 w 560090"/>
                    <a:gd name="connsiteY8" fmla="*/ 1162623 h 1216152"/>
                    <a:gd name="connsiteX9" fmla="*/ 426179 w 560090"/>
                    <a:gd name="connsiteY9" fmla="*/ 1171158 h 1216152"/>
                    <a:gd name="connsiteX10" fmla="*/ 102890 w 560090"/>
                    <a:gd name="connsiteY10" fmla="*/ 1216152 h 1216152"/>
                    <a:gd name="connsiteX11" fmla="*/ 0 w 560090"/>
                    <a:gd name="connsiteY11" fmla="*/ 1216152 h 1216152"/>
                    <a:gd name="connsiteX12" fmla="*/ 0 w 560090"/>
                    <a:gd name="connsiteY12" fmla="*/ 1211910 h 1216152"/>
                    <a:gd name="connsiteX13" fmla="*/ 0 w 560090"/>
                    <a:gd name="connsiteY13" fmla="*/ 913156 h 1216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0090" h="1216152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406902" y="948564"/>
                      </a:lnTo>
                      <a:lnTo>
                        <a:pt x="406902" y="948565"/>
                      </a:lnTo>
                      <a:lnTo>
                        <a:pt x="426179" y="953909"/>
                      </a:lnTo>
                      <a:cubicBezTo>
                        <a:pt x="508916" y="981709"/>
                        <a:pt x="560090" y="1020114"/>
                        <a:pt x="560090" y="1062534"/>
                      </a:cubicBezTo>
                      <a:cubicBezTo>
                        <a:pt x="560090" y="1094350"/>
                        <a:pt x="531305" y="1123906"/>
                        <a:pt x="482008" y="1148424"/>
                      </a:cubicBezTo>
                      <a:lnTo>
                        <a:pt x="447138" y="1162624"/>
                      </a:lnTo>
                      <a:lnTo>
                        <a:pt x="447138" y="1162623"/>
                      </a:lnTo>
                      <a:lnTo>
                        <a:pt x="426179" y="1171158"/>
                      </a:lnTo>
                      <a:cubicBezTo>
                        <a:pt x="343443" y="1198958"/>
                        <a:pt x="229143" y="1216152"/>
                        <a:pt x="102890" y="1216152"/>
                      </a:cubicBezTo>
                      <a:lnTo>
                        <a:pt x="0" y="1216152"/>
                      </a:lnTo>
                      <a:lnTo>
                        <a:pt x="0" y="1211910"/>
                      </a:lnTo>
                      <a:lnTo>
                        <a:pt x="0" y="913156"/>
                      </a:lnTo>
                      <a:close/>
                    </a:path>
                  </a:pathLst>
                </a:custGeom>
                <a:solidFill>
                  <a:srgbClr val="FFB4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445" name="Csoportba foglalás 444"/>
              <p:cNvGrpSpPr/>
              <p:nvPr/>
            </p:nvGrpSpPr>
            <p:grpSpPr>
              <a:xfrm>
                <a:off x="5136722" y="3073902"/>
                <a:ext cx="547823" cy="470403"/>
                <a:chOff x="4493581" y="2506367"/>
                <a:chExt cx="813392" cy="737420"/>
              </a:xfrm>
            </p:grpSpPr>
            <p:sp>
              <p:nvSpPr>
                <p:cNvPr id="471" name="Ellipszis 470"/>
                <p:cNvSpPr/>
                <p:nvPr/>
              </p:nvSpPr>
              <p:spPr>
                <a:xfrm>
                  <a:off x="4502539" y="2595201"/>
                  <a:ext cx="789793" cy="648586"/>
                </a:xfrm>
                <a:prstGeom prst="ellipse">
                  <a:avLst/>
                </a:prstGeom>
                <a:solidFill>
                  <a:srgbClr val="F491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472" name="Csoportba foglalás 471"/>
                <p:cNvGrpSpPr/>
                <p:nvPr/>
              </p:nvGrpSpPr>
              <p:grpSpPr>
                <a:xfrm>
                  <a:off x="4493581" y="2506367"/>
                  <a:ext cx="813392" cy="622936"/>
                  <a:chOff x="4493581" y="2506367"/>
                  <a:chExt cx="813392" cy="622936"/>
                </a:xfrm>
              </p:grpSpPr>
              <p:sp>
                <p:nvSpPr>
                  <p:cNvPr id="473" name="Ellipszis 472"/>
                  <p:cNvSpPr/>
                  <p:nvPr/>
                </p:nvSpPr>
                <p:spPr>
                  <a:xfrm rot="5400000">
                    <a:off x="4617808" y="2451940"/>
                    <a:ext cx="564935" cy="789792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74" name="Ellipszis 473"/>
                  <p:cNvSpPr/>
                  <p:nvPr/>
                </p:nvSpPr>
                <p:spPr>
                  <a:xfrm rot="16200000">
                    <a:off x="4658753" y="2641497"/>
                    <a:ext cx="460452" cy="51516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6">
                          <a:lumMod val="50000"/>
                        </a:schemeClr>
                      </a:gs>
                      <a:gs pos="30000">
                        <a:srgbClr val="00B050"/>
                      </a:gs>
                      <a:gs pos="77942">
                        <a:schemeClr val="accent1">
                          <a:lumMod val="50000"/>
                        </a:schemeClr>
                      </a:gs>
                      <a:gs pos="26000">
                        <a:schemeClr val="accent6">
                          <a:lumMod val="50000"/>
                        </a:schemeClr>
                      </a:gs>
                      <a:gs pos="16000">
                        <a:schemeClr val="tx1"/>
                      </a:gs>
                      <a:gs pos="90612">
                        <a:schemeClr val="accent5">
                          <a:lumMod val="50000"/>
                        </a:schemeClr>
                      </a:gs>
                      <a:gs pos="100000">
                        <a:schemeClr val="accent6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75" name="Ellipszis 474"/>
                  <p:cNvSpPr/>
                  <p:nvPr/>
                </p:nvSpPr>
                <p:spPr>
                  <a:xfrm>
                    <a:off x="5083728" y="2844489"/>
                    <a:ext cx="98791" cy="956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76" name="Szabadkézi sokszög 475"/>
                  <p:cNvSpPr/>
                  <p:nvPr/>
                </p:nvSpPr>
                <p:spPr>
                  <a:xfrm rot="5400000">
                    <a:off x="4731982" y="2418187"/>
                    <a:ext cx="336585" cy="789793"/>
                  </a:xfrm>
                  <a:custGeom>
                    <a:avLst/>
                    <a:gdLst>
                      <a:gd name="connsiteX0" fmla="*/ 409807 w 488321"/>
                      <a:gd name="connsiteY0" fmla="*/ 0 h 813392"/>
                      <a:gd name="connsiteX1" fmla="*/ 488321 w 488321"/>
                      <a:gd name="connsiteY1" fmla="*/ 7856 h 813392"/>
                      <a:gd name="connsiteX2" fmla="*/ 484236 w 488321"/>
                      <a:gd name="connsiteY2" fmla="*/ 8264 h 813392"/>
                      <a:gd name="connsiteX3" fmla="*/ 157019 w 488321"/>
                      <a:gd name="connsiteY3" fmla="*/ 406697 h 813392"/>
                      <a:gd name="connsiteX4" fmla="*/ 484236 w 488321"/>
                      <a:gd name="connsiteY4" fmla="*/ 805130 h 813392"/>
                      <a:gd name="connsiteX5" fmla="*/ 488312 w 488321"/>
                      <a:gd name="connsiteY5" fmla="*/ 805538 h 813392"/>
                      <a:gd name="connsiteX6" fmla="*/ 409807 w 488321"/>
                      <a:gd name="connsiteY6" fmla="*/ 813392 h 813392"/>
                      <a:gd name="connsiteX7" fmla="*/ 0 w 488321"/>
                      <a:gd name="connsiteY7" fmla="*/ 406696 h 813392"/>
                      <a:gd name="connsiteX8" fmla="*/ 409807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409807" y="0"/>
                        </a:moveTo>
                        <a:lnTo>
                          <a:pt x="488321" y="7856"/>
                        </a:lnTo>
                        <a:lnTo>
                          <a:pt x="484236" y="8264"/>
                        </a:lnTo>
                        <a:cubicBezTo>
                          <a:pt x="297494" y="46187"/>
                          <a:pt x="157019" y="210162"/>
                          <a:pt x="157019" y="406697"/>
                        </a:cubicBezTo>
                        <a:cubicBezTo>
                          <a:pt x="157019" y="603233"/>
                          <a:pt x="297494" y="767208"/>
                          <a:pt x="484236" y="805130"/>
                        </a:cubicBezTo>
                        <a:lnTo>
                          <a:pt x="488312" y="805538"/>
                        </a:lnTo>
                        <a:lnTo>
                          <a:pt x="409807" y="813392"/>
                        </a:lnTo>
                        <a:cubicBezTo>
                          <a:pt x="183477" y="813392"/>
                          <a:pt x="0" y="631308"/>
                          <a:pt x="0" y="406696"/>
                        </a:cubicBezTo>
                        <a:cubicBezTo>
                          <a:pt x="0" y="182084"/>
                          <a:pt x="183477" y="0"/>
                          <a:pt x="409807" y="0"/>
                        </a:cubicBezTo>
                        <a:close/>
                      </a:path>
                    </a:pathLst>
                  </a:custGeom>
                  <a:solidFill>
                    <a:srgbClr val="F46C1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77" name="Szabadkézi sokszög 476"/>
                  <p:cNvSpPr/>
                  <p:nvPr/>
                </p:nvSpPr>
                <p:spPr>
                  <a:xfrm rot="16200000">
                    <a:off x="4656116" y="2343832"/>
                    <a:ext cx="488321" cy="813392"/>
                  </a:xfrm>
                  <a:custGeom>
                    <a:avLst/>
                    <a:gdLst>
                      <a:gd name="connsiteX0" fmla="*/ 78514 w 488321"/>
                      <a:gd name="connsiteY0" fmla="*/ 0 h 813392"/>
                      <a:gd name="connsiteX1" fmla="*/ 488321 w 488321"/>
                      <a:gd name="connsiteY1" fmla="*/ 406696 h 813392"/>
                      <a:gd name="connsiteX2" fmla="*/ 78514 w 488321"/>
                      <a:gd name="connsiteY2" fmla="*/ 813392 h 813392"/>
                      <a:gd name="connsiteX3" fmla="*/ 0 w 488321"/>
                      <a:gd name="connsiteY3" fmla="*/ 805537 h 813392"/>
                      <a:gd name="connsiteX4" fmla="*/ 4085 w 488321"/>
                      <a:gd name="connsiteY4" fmla="*/ 805128 h 813392"/>
                      <a:gd name="connsiteX5" fmla="*/ 331302 w 488321"/>
                      <a:gd name="connsiteY5" fmla="*/ 406695 h 813392"/>
                      <a:gd name="connsiteX6" fmla="*/ 4085 w 488321"/>
                      <a:gd name="connsiteY6" fmla="*/ 8262 h 813392"/>
                      <a:gd name="connsiteX7" fmla="*/ 9 w 488321"/>
                      <a:gd name="connsiteY7" fmla="*/ 7855 h 813392"/>
                      <a:gd name="connsiteX8" fmla="*/ 78514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78514" y="0"/>
                        </a:moveTo>
                        <a:cubicBezTo>
                          <a:pt x="304844" y="0"/>
                          <a:pt x="488321" y="182084"/>
                          <a:pt x="488321" y="406696"/>
                        </a:cubicBezTo>
                        <a:cubicBezTo>
                          <a:pt x="488321" y="631308"/>
                          <a:pt x="304844" y="813392"/>
                          <a:pt x="78514" y="813392"/>
                        </a:cubicBezTo>
                        <a:lnTo>
                          <a:pt x="0" y="805537"/>
                        </a:lnTo>
                        <a:lnTo>
                          <a:pt x="4085" y="805128"/>
                        </a:lnTo>
                        <a:cubicBezTo>
                          <a:pt x="190827" y="767206"/>
                          <a:pt x="331302" y="603231"/>
                          <a:pt x="331302" y="406695"/>
                        </a:cubicBezTo>
                        <a:cubicBezTo>
                          <a:pt x="331302" y="210160"/>
                          <a:pt x="190827" y="46185"/>
                          <a:pt x="4085" y="8262"/>
                        </a:cubicBezTo>
                        <a:lnTo>
                          <a:pt x="9" y="7855"/>
                        </a:lnTo>
                        <a:lnTo>
                          <a:pt x="78514" y="0"/>
                        </a:lnTo>
                        <a:close/>
                      </a:path>
                    </a:pathLst>
                  </a:custGeom>
                  <a:solidFill>
                    <a:srgbClr val="F27D2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78" name="Ellipszis 477"/>
                  <p:cNvSpPr/>
                  <p:nvPr/>
                </p:nvSpPr>
                <p:spPr>
                  <a:xfrm>
                    <a:off x="4977692" y="2916033"/>
                    <a:ext cx="72000" cy="7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446" name="Csoportba foglalás 445"/>
              <p:cNvGrpSpPr/>
              <p:nvPr/>
            </p:nvGrpSpPr>
            <p:grpSpPr>
              <a:xfrm>
                <a:off x="6420936" y="3094632"/>
                <a:ext cx="547823" cy="465097"/>
                <a:chOff x="4493581" y="2506367"/>
                <a:chExt cx="813392" cy="729103"/>
              </a:xfrm>
            </p:grpSpPr>
            <p:sp>
              <p:nvSpPr>
                <p:cNvPr id="463" name="Ellipszis 462"/>
                <p:cNvSpPr/>
                <p:nvPr/>
              </p:nvSpPr>
              <p:spPr>
                <a:xfrm>
                  <a:off x="4512149" y="2555214"/>
                  <a:ext cx="789793" cy="680256"/>
                </a:xfrm>
                <a:prstGeom prst="ellipse">
                  <a:avLst/>
                </a:prstGeom>
                <a:solidFill>
                  <a:srgbClr val="F491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464" name="Csoportba foglalás 463"/>
                <p:cNvGrpSpPr/>
                <p:nvPr/>
              </p:nvGrpSpPr>
              <p:grpSpPr>
                <a:xfrm>
                  <a:off x="4493581" y="2506367"/>
                  <a:ext cx="813392" cy="622936"/>
                  <a:chOff x="4493581" y="2506367"/>
                  <a:chExt cx="813392" cy="622936"/>
                </a:xfrm>
              </p:grpSpPr>
              <p:sp>
                <p:nvSpPr>
                  <p:cNvPr id="465" name="Ellipszis 464"/>
                  <p:cNvSpPr/>
                  <p:nvPr/>
                </p:nvSpPr>
                <p:spPr>
                  <a:xfrm rot="5400000">
                    <a:off x="4617808" y="2451940"/>
                    <a:ext cx="564935" cy="789792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66" name="Ellipszis 465"/>
                  <p:cNvSpPr/>
                  <p:nvPr/>
                </p:nvSpPr>
                <p:spPr>
                  <a:xfrm rot="16200000">
                    <a:off x="4658753" y="2641497"/>
                    <a:ext cx="460452" cy="51516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6">
                          <a:lumMod val="50000"/>
                        </a:schemeClr>
                      </a:gs>
                      <a:gs pos="30000">
                        <a:srgbClr val="00B050"/>
                      </a:gs>
                      <a:gs pos="77942">
                        <a:schemeClr val="accent1">
                          <a:lumMod val="50000"/>
                        </a:schemeClr>
                      </a:gs>
                      <a:gs pos="26000">
                        <a:schemeClr val="accent6">
                          <a:lumMod val="50000"/>
                        </a:schemeClr>
                      </a:gs>
                      <a:gs pos="16000">
                        <a:schemeClr val="tx1"/>
                      </a:gs>
                      <a:gs pos="90612">
                        <a:schemeClr val="accent5">
                          <a:lumMod val="50000"/>
                        </a:schemeClr>
                      </a:gs>
                      <a:gs pos="100000">
                        <a:schemeClr val="accent6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67" name="Ellipszis 466"/>
                  <p:cNvSpPr/>
                  <p:nvPr/>
                </p:nvSpPr>
                <p:spPr>
                  <a:xfrm>
                    <a:off x="5083728" y="2844489"/>
                    <a:ext cx="98791" cy="956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68" name="Szabadkézi sokszög 467"/>
                  <p:cNvSpPr/>
                  <p:nvPr/>
                </p:nvSpPr>
                <p:spPr>
                  <a:xfrm rot="5400000">
                    <a:off x="4731982" y="2418187"/>
                    <a:ext cx="336585" cy="789793"/>
                  </a:xfrm>
                  <a:custGeom>
                    <a:avLst/>
                    <a:gdLst>
                      <a:gd name="connsiteX0" fmla="*/ 409807 w 488321"/>
                      <a:gd name="connsiteY0" fmla="*/ 0 h 813392"/>
                      <a:gd name="connsiteX1" fmla="*/ 488321 w 488321"/>
                      <a:gd name="connsiteY1" fmla="*/ 7856 h 813392"/>
                      <a:gd name="connsiteX2" fmla="*/ 484236 w 488321"/>
                      <a:gd name="connsiteY2" fmla="*/ 8264 h 813392"/>
                      <a:gd name="connsiteX3" fmla="*/ 157019 w 488321"/>
                      <a:gd name="connsiteY3" fmla="*/ 406697 h 813392"/>
                      <a:gd name="connsiteX4" fmla="*/ 484236 w 488321"/>
                      <a:gd name="connsiteY4" fmla="*/ 805130 h 813392"/>
                      <a:gd name="connsiteX5" fmla="*/ 488312 w 488321"/>
                      <a:gd name="connsiteY5" fmla="*/ 805538 h 813392"/>
                      <a:gd name="connsiteX6" fmla="*/ 409807 w 488321"/>
                      <a:gd name="connsiteY6" fmla="*/ 813392 h 813392"/>
                      <a:gd name="connsiteX7" fmla="*/ 0 w 488321"/>
                      <a:gd name="connsiteY7" fmla="*/ 406696 h 813392"/>
                      <a:gd name="connsiteX8" fmla="*/ 409807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409807" y="0"/>
                        </a:moveTo>
                        <a:lnTo>
                          <a:pt x="488321" y="7856"/>
                        </a:lnTo>
                        <a:lnTo>
                          <a:pt x="484236" y="8264"/>
                        </a:lnTo>
                        <a:cubicBezTo>
                          <a:pt x="297494" y="46187"/>
                          <a:pt x="157019" y="210162"/>
                          <a:pt x="157019" y="406697"/>
                        </a:cubicBezTo>
                        <a:cubicBezTo>
                          <a:pt x="157019" y="603233"/>
                          <a:pt x="297494" y="767208"/>
                          <a:pt x="484236" y="805130"/>
                        </a:cubicBezTo>
                        <a:lnTo>
                          <a:pt x="488312" y="805538"/>
                        </a:lnTo>
                        <a:lnTo>
                          <a:pt x="409807" y="813392"/>
                        </a:lnTo>
                        <a:cubicBezTo>
                          <a:pt x="183477" y="813392"/>
                          <a:pt x="0" y="631308"/>
                          <a:pt x="0" y="406696"/>
                        </a:cubicBezTo>
                        <a:cubicBezTo>
                          <a:pt x="0" y="182084"/>
                          <a:pt x="183477" y="0"/>
                          <a:pt x="409807" y="0"/>
                        </a:cubicBezTo>
                        <a:close/>
                      </a:path>
                    </a:pathLst>
                  </a:custGeom>
                  <a:solidFill>
                    <a:srgbClr val="F46C1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69" name="Szabadkézi sokszög 468"/>
                  <p:cNvSpPr/>
                  <p:nvPr/>
                </p:nvSpPr>
                <p:spPr>
                  <a:xfrm rot="16200000">
                    <a:off x="4656116" y="2343832"/>
                    <a:ext cx="488321" cy="813392"/>
                  </a:xfrm>
                  <a:custGeom>
                    <a:avLst/>
                    <a:gdLst>
                      <a:gd name="connsiteX0" fmla="*/ 78514 w 488321"/>
                      <a:gd name="connsiteY0" fmla="*/ 0 h 813392"/>
                      <a:gd name="connsiteX1" fmla="*/ 488321 w 488321"/>
                      <a:gd name="connsiteY1" fmla="*/ 406696 h 813392"/>
                      <a:gd name="connsiteX2" fmla="*/ 78514 w 488321"/>
                      <a:gd name="connsiteY2" fmla="*/ 813392 h 813392"/>
                      <a:gd name="connsiteX3" fmla="*/ 0 w 488321"/>
                      <a:gd name="connsiteY3" fmla="*/ 805537 h 813392"/>
                      <a:gd name="connsiteX4" fmla="*/ 4085 w 488321"/>
                      <a:gd name="connsiteY4" fmla="*/ 805128 h 813392"/>
                      <a:gd name="connsiteX5" fmla="*/ 331302 w 488321"/>
                      <a:gd name="connsiteY5" fmla="*/ 406695 h 813392"/>
                      <a:gd name="connsiteX6" fmla="*/ 4085 w 488321"/>
                      <a:gd name="connsiteY6" fmla="*/ 8262 h 813392"/>
                      <a:gd name="connsiteX7" fmla="*/ 9 w 488321"/>
                      <a:gd name="connsiteY7" fmla="*/ 7855 h 813392"/>
                      <a:gd name="connsiteX8" fmla="*/ 78514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78514" y="0"/>
                        </a:moveTo>
                        <a:cubicBezTo>
                          <a:pt x="304844" y="0"/>
                          <a:pt x="488321" y="182084"/>
                          <a:pt x="488321" y="406696"/>
                        </a:cubicBezTo>
                        <a:cubicBezTo>
                          <a:pt x="488321" y="631308"/>
                          <a:pt x="304844" y="813392"/>
                          <a:pt x="78514" y="813392"/>
                        </a:cubicBezTo>
                        <a:lnTo>
                          <a:pt x="0" y="805537"/>
                        </a:lnTo>
                        <a:lnTo>
                          <a:pt x="4085" y="805128"/>
                        </a:lnTo>
                        <a:cubicBezTo>
                          <a:pt x="190827" y="767206"/>
                          <a:pt x="331302" y="603231"/>
                          <a:pt x="331302" y="406695"/>
                        </a:cubicBezTo>
                        <a:cubicBezTo>
                          <a:pt x="331302" y="210160"/>
                          <a:pt x="190827" y="46185"/>
                          <a:pt x="4085" y="8262"/>
                        </a:cubicBezTo>
                        <a:lnTo>
                          <a:pt x="9" y="7855"/>
                        </a:lnTo>
                        <a:lnTo>
                          <a:pt x="78514" y="0"/>
                        </a:lnTo>
                        <a:close/>
                      </a:path>
                    </a:pathLst>
                  </a:custGeom>
                  <a:solidFill>
                    <a:srgbClr val="F27D2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70" name="Ellipszis 469"/>
                  <p:cNvSpPr/>
                  <p:nvPr/>
                </p:nvSpPr>
                <p:spPr>
                  <a:xfrm>
                    <a:off x="4977692" y="2916033"/>
                    <a:ext cx="72000" cy="7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sp>
            <p:nvSpPr>
              <p:cNvPr id="447" name="Ellipszis 446"/>
              <p:cNvSpPr/>
              <p:nvPr/>
            </p:nvSpPr>
            <p:spPr>
              <a:xfrm>
                <a:off x="6746991" y="3627832"/>
                <a:ext cx="340233" cy="304391"/>
              </a:xfrm>
              <a:prstGeom prst="ellipse">
                <a:avLst/>
              </a:prstGeom>
              <a:solidFill>
                <a:srgbClr val="FFB1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48" name="Szabadkézi sokszög 447"/>
              <p:cNvSpPr/>
              <p:nvPr/>
            </p:nvSpPr>
            <p:spPr>
              <a:xfrm rot="1132413" flipH="1">
                <a:off x="6473716" y="2982578"/>
                <a:ext cx="651456" cy="200780"/>
              </a:xfrm>
              <a:custGeom>
                <a:avLst/>
                <a:gdLst>
                  <a:gd name="connsiteX0" fmla="*/ 1399896 w 2279250"/>
                  <a:gd name="connsiteY0" fmla="*/ 69905 h 549294"/>
                  <a:gd name="connsiteX1" fmla="*/ 1755590 w 2279250"/>
                  <a:gd name="connsiteY1" fmla="*/ 209825 h 549294"/>
                  <a:gd name="connsiteX2" fmla="*/ 1756066 w 2279250"/>
                  <a:gd name="connsiteY2" fmla="*/ 210038 h 549294"/>
                  <a:gd name="connsiteX3" fmla="*/ 1756067 w 2279250"/>
                  <a:gd name="connsiteY3" fmla="*/ 210038 h 549294"/>
                  <a:gd name="connsiteX4" fmla="*/ 1908236 w 2279250"/>
                  <a:gd name="connsiteY4" fmla="*/ 277996 h 549294"/>
                  <a:gd name="connsiteX5" fmla="*/ 2278157 w 2279250"/>
                  <a:gd name="connsiteY5" fmla="*/ 527379 h 549294"/>
                  <a:gd name="connsiteX6" fmla="*/ 1310823 w 2279250"/>
                  <a:gd name="connsiteY6" fmla="*/ 315508 h 549294"/>
                  <a:gd name="connsiteX7" fmla="*/ 1160909 w 2279250"/>
                  <a:gd name="connsiteY7" fmla="*/ 258852 h 549294"/>
                  <a:gd name="connsiteX8" fmla="*/ 1160908 w 2279250"/>
                  <a:gd name="connsiteY8" fmla="*/ 258852 h 549294"/>
                  <a:gd name="connsiteX9" fmla="*/ 1160905 w 2279250"/>
                  <a:gd name="connsiteY9" fmla="*/ 258851 h 549294"/>
                  <a:gd name="connsiteX10" fmla="*/ 981610 w 2279250"/>
                  <a:gd name="connsiteY10" fmla="*/ 261257 h 549294"/>
                  <a:gd name="connsiteX11" fmla="*/ 0 w 2279250"/>
                  <a:gd name="connsiteY11" fmla="*/ 130628 h 549294"/>
                  <a:gd name="connsiteX12" fmla="*/ 599522 w 2279250"/>
                  <a:gd name="connsiteY12" fmla="*/ 10264 h 549294"/>
                  <a:gd name="connsiteX13" fmla="*/ 611812 w 2279250"/>
                  <a:gd name="connsiteY13" fmla="*/ 9755 h 549294"/>
                  <a:gd name="connsiteX14" fmla="*/ 611815 w 2279250"/>
                  <a:gd name="connsiteY14" fmla="*/ 9757 h 549294"/>
                  <a:gd name="connsiteX15" fmla="*/ 783780 w 2279250"/>
                  <a:gd name="connsiteY15" fmla="*/ 2654 h 549294"/>
                  <a:gd name="connsiteX16" fmla="*/ 981609 w 2279250"/>
                  <a:gd name="connsiteY16" fmla="*/ 0 h 549294"/>
                  <a:gd name="connsiteX17" fmla="*/ 1179438 w 2279250"/>
                  <a:gd name="connsiteY17" fmla="*/ 2655 h 549294"/>
                  <a:gd name="connsiteX18" fmla="*/ 1209711 w 2279250"/>
                  <a:gd name="connsiteY18" fmla="*/ 3905 h 549294"/>
                  <a:gd name="connsiteX19" fmla="*/ 1213016 w 2279250"/>
                  <a:gd name="connsiteY19" fmla="*/ 4951 h 549294"/>
                  <a:gd name="connsiteX20" fmla="*/ 1399896 w 2279250"/>
                  <a:gd name="connsiteY20" fmla="*/ 69905 h 549294"/>
                  <a:gd name="connsiteX0" fmla="*/ 1863715 w 2743069"/>
                  <a:gd name="connsiteY0" fmla="*/ 69905 h 549294"/>
                  <a:gd name="connsiteX1" fmla="*/ 2219409 w 2743069"/>
                  <a:gd name="connsiteY1" fmla="*/ 209825 h 549294"/>
                  <a:gd name="connsiteX2" fmla="*/ 2219885 w 2743069"/>
                  <a:gd name="connsiteY2" fmla="*/ 210038 h 549294"/>
                  <a:gd name="connsiteX3" fmla="*/ 2219886 w 2743069"/>
                  <a:gd name="connsiteY3" fmla="*/ 210038 h 549294"/>
                  <a:gd name="connsiteX4" fmla="*/ 2372055 w 2743069"/>
                  <a:gd name="connsiteY4" fmla="*/ 277996 h 549294"/>
                  <a:gd name="connsiteX5" fmla="*/ 2741976 w 2743069"/>
                  <a:gd name="connsiteY5" fmla="*/ 527379 h 549294"/>
                  <a:gd name="connsiteX6" fmla="*/ 1774642 w 2743069"/>
                  <a:gd name="connsiteY6" fmla="*/ 315508 h 549294"/>
                  <a:gd name="connsiteX7" fmla="*/ 1624728 w 2743069"/>
                  <a:gd name="connsiteY7" fmla="*/ 258852 h 549294"/>
                  <a:gd name="connsiteX8" fmla="*/ 1624727 w 2743069"/>
                  <a:gd name="connsiteY8" fmla="*/ 258852 h 549294"/>
                  <a:gd name="connsiteX9" fmla="*/ 1624724 w 2743069"/>
                  <a:gd name="connsiteY9" fmla="*/ 258851 h 549294"/>
                  <a:gd name="connsiteX10" fmla="*/ 1445429 w 2743069"/>
                  <a:gd name="connsiteY10" fmla="*/ 261257 h 549294"/>
                  <a:gd name="connsiteX11" fmla="*/ -1 w 2743069"/>
                  <a:gd name="connsiteY11" fmla="*/ 96750 h 549294"/>
                  <a:gd name="connsiteX12" fmla="*/ 1063341 w 2743069"/>
                  <a:gd name="connsiteY12" fmla="*/ 10264 h 549294"/>
                  <a:gd name="connsiteX13" fmla="*/ 1075631 w 2743069"/>
                  <a:gd name="connsiteY13" fmla="*/ 9755 h 549294"/>
                  <a:gd name="connsiteX14" fmla="*/ 1075634 w 2743069"/>
                  <a:gd name="connsiteY14" fmla="*/ 9757 h 549294"/>
                  <a:gd name="connsiteX15" fmla="*/ 1247599 w 2743069"/>
                  <a:gd name="connsiteY15" fmla="*/ 2654 h 549294"/>
                  <a:gd name="connsiteX16" fmla="*/ 1445428 w 2743069"/>
                  <a:gd name="connsiteY16" fmla="*/ 0 h 549294"/>
                  <a:gd name="connsiteX17" fmla="*/ 1643257 w 2743069"/>
                  <a:gd name="connsiteY17" fmla="*/ 2655 h 549294"/>
                  <a:gd name="connsiteX18" fmla="*/ 1673530 w 2743069"/>
                  <a:gd name="connsiteY18" fmla="*/ 3905 h 549294"/>
                  <a:gd name="connsiteX19" fmla="*/ 1676835 w 2743069"/>
                  <a:gd name="connsiteY19" fmla="*/ 4951 h 549294"/>
                  <a:gd name="connsiteX20" fmla="*/ 1863715 w 2743069"/>
                  <a:gd name="connsiteY20" fmla="*/ 69905 h 549294"/>
                  <a:gd name="connsiteX0" fmla="*/ 1863715 w 2516820"/>
                  <a:gd name="connsiteY0" fmla="*/ 69905 h 470630"/>
                  <a:gd name="connsiteX1" fmla="*/ 2219409 w 2516820"/>
                  <a:gd name="connsiteY1" fmla="*/ 209825 h 470630"/>
                  <a:gd name="connsiteX2" fmla="*/ 2219885 w 2516820"/>
                  <a:gd name="connsiteY2" fmla="*/ 210038 h 470630"/>
                  <a:gd name="connsiteX3" fmla="*/ 2219886 w 2516820"/>
                  <a:gd name="connsiteY3" fmla="*/ 210038 h 470630"/>
                  <a:gd name="connsiteX4" fmla="*/ 2372055 w 2516820"/>
                  <a:gd name="connsiteY4" fmla="*/ 277996 h 470630"/>
                  <a:gd name="connsiteX5" fmla="*/ 2471577 w 2516820"/>
                  <a:gd name="connsiteY5" fmla="*/ 427453 h 470630"/>
                  <a:gd name="connsiteX6" fmla="*/ 1774642 w 2516820"/>
                  <a:gd name="connsiteY6" fmla="*/ 315508 h 470630"/>
                  <a:gd name="connsiteX7" fmla="*/ 1624728 w 2516820"/>
                  <a:gd name="connsiteY7" fmla="*/ 258852 h 470630"/>
                  <a:gd name="connsiteX8" fmla="*/ 1624727 w 2516820"/>
                  <a:gd name="connsiteY8" fmla="*/ 258852 h 470630"/>
                  <a:gd name="connsiteX9" fmla="*/ 1624724 w 2516820"/>
                  <a:gd name="connsiteY9" fmla="*/ 258851 h 470630"/>
                  <a:gd name="connsiteX10" fmla="*/ 1445429 w 2516820"/>
                  <a:gd name="connsiteY10" fmla="*/ 261257 h 470630"/>
                  <a:gd name="connsiteX11" fmla="*/ -1 w 2516820"/>
                  <a:gd name="connsiteY11" fmla="*/ 96750 h 470630"/>
                  <a:gd name="connsiteX12" fmla="*/ 1063341 w 2516820"/>
                  <a:gd name="connsiteY12" fmla="*/ 10264 h 470630"/>
                  <a:gd name="connsiteX13" fmla="*/ 1075631 w 2516820"/>
                  <a:gd name="connsiteY13" fmla="*/ 9755 h 470630"/>
                  <a:gd name="connsiteX14" fmla="*/ 1075634 w 2516820"/>
                  <a:gd name="connsiteY14" fmla="*/ 9757 h 470630"/>
                  <a:gd name="connsiteX15" fmla="*/ 1247599 w 2516820"/>
                  <a:gd name="connsiteY15" fmla="*/ 2654 h 470630"/>
                  <a:gd name="connsiteX16" fmla="*/ 1445428 w 2516820"/>
                  <a:gd name="connsiteY16" fmla="*/ 0 h 470630"/>
                  <a:gd name="connsiteX17" fmla="*/ 1643257 w 2516820"/>
                  <a:gd name="connsiteY17" fmla="*/ 2655 h 470630"/>
                  <a:gd name="connsiteX18" fmla="*/ 1673530 w 2516820"/>
                  <a:gd name="connsiteY18" fmla="*/ 3905 h 470630"/>
                  <a:gd name="connsiteX19" fmla="*/ 1676835 w 2516820"/>
                  <a:gd name="connsiteY19" fmla="*/ 4951 h 470630"/>
                  <a:gd name="connsiteX20" fmla="*/ 1863715 w 2516820"/>
                  <a:gd name="connsiteY20" fmla="*/ 69905 h 470630"/>
                  <a:gd name="connsiteX0" fmla="*/ 1863715 w 2546988"/>
                  <a:gd name="connsiteY0" fmla="*/ 69905 h 450160"/>
                  <a:gd name="connsiteX1" fmla="*/ 2219409 w 2546988"/>
                  <a:gd name="connsiteY1" fmla="*/ 209825 h 450160"/>
                  <a:gd name="connsiteX2" fmla="*/ 2219885 w 2546988"/>
                  <a:gd name="connsiteY2" fmla="*/ 210038 h 450160"/>
                  <a:gd name="connsiteX3" fmla="*/ 2219886 w 2546988"/>
                  <a:gd name="connsiteY3" fmla="*/ 210038 h 450160"/>
                  <a:gd name="connsiteX4" fmla="*/ 2372055 w 2546988"/>
                  <a:gd name="connsiteY4" fmla="*/ 277996 h 450160"/>
                  <a:gd name="connsiteX5" fmla="*/ 2471577 w 2546988"/>
                  <a:gd name="connsiteY5" fmla="*/ 427453 h 450160"/>
                  <a:gd name="connsiteX6" fmla="*/ 1774642 w 2546988"/>
                  <a:gd name="connsiteY6" fmla="*/ 315508 h 450160"/>
                  <a:gd name="connsiteX7" fmla="*/ 1624728 w 2546988"/>
                  <a:gd name="connsiteY7" fmla="*/ 258852 h 450160"/>
                  <a:gd name="connsiteX8" fmla="*/ 1624727 w 2546988"/>
                  <a:gd name="connsiteY8" fmla="*/ 258852 h 450160"/>
                  <a:gd name="connsiteX9" fmla="*/ 1624724 w 2546988"/>
                  <a:gd name="connsiteY9" fmla="*/ 258851 h 450160"/>
                  <a:gd name="connsiteX10" fmla="*/ 1445429 w 2546988"/>
                  <a:gd name="connsiteY10" fmla="*/ 261257 h 450160"/>
                  <a:gd name="connsiteX11" fmla="*/ -1 w 2546988"/>
                  <a:gd name="connsiteY11" fmla="*/ 96750 h 450160"/>
                  <a:gd name="connsiteX12" fmla="*/ 1063341 w 2546988"/>
                  <a:gd name="connsiteY12" fmla="*/ 10264 h 450160"/>
                  <a:gd name="connsiteX13" fmla="*/ 1075631 w 2546988"/>
                  <a:gd name="connsiteY13" fmla="*/ 9755 h 450160"/>
                  <a:gd name="connsiteX14" fmla="*/ 1075634 w 2546988"/>
                  <a:gd name="connsiteY14" fmla="*/ 9757 h 450160"/>
                  <a:gd name="connsiteX15" fmla="*/ 1247599 w 2546988"/>
                  <a:gd name="connsiteY15" fmla="*/ 2654 h 450160"/>
                  <a:gd name="connsiteX16" fmla="*/ 1445428 w 2546988"/>
                  <a:gd name="connsiteY16" fmla="*/ 0 h 450160"/>
                  <a:gd name="connsiteX17" fmla="*/ 1643257 w 2546988"/>
                  <a:gd name="connsiteY17" fmla="*/ 2655 h 450160"/>
                  <a:gd name="connsiteX18" fmla="*/ 1673530 w 2546988"/>
                  <a:gd name="connsiteY18" fmla="*/ 3905 h 450160"/>
                  <a:gd name="connsiteX19" fmla="*/ 1676835 w 2546988"/>
                  <a:gd name="connsiteY19" fmla="*/ 4951 h 450160"/>
                  <a:gd name="connsiteX20" fmla="*/ 1863715 w 2546988"/>
                  <a:gd name="connsiteY20" fmla="*/ 69905 h 450160"/>
                  <a:gd name="connsiteX0" fmla="*/ 1863715 w 2567056"/>
                  <a:gd name="connsiteY0" fmla="*/ 69905 h 502806"/>
                  <a:gd name="connsiteX1" fmla="*/ 2219409 w 2567056"/>
                  <a:gd name="connsiteY1" fmla="*/ 209825 h 502806"/>
                  <a:gd name="connsiteX2" fmla="*/ 2219885 w 2567056"/>
                  <a:gd name="connsiteY2" fmla="*/ 210038 h 502806"/>
                  <a:gd name="connsiteX3" fmla="*/ 2219886 w 2567056"/>
                  <a:gd name="connsiteY3" fmla="*/ 210038 h 502806"/>
                  <a:gd name="connsiteX4" fmla="*/ 2372055 w 2567056"/>
                  <a:gd name="connsiteY4" fmla="*/ 277996 h 502806"/>
                  <a:gd name="connsiteX5" fmla="*/ 2504799 w 2567056"/>
                  <a:gd name="connsiteY5" fmla="*/ 496015 h 502806"/>
                  <a:gd name="connsiteX6" fmla="*/ 1774642 w 2567056"/>
                  <a:gd name="connsiteY6" fmla="*/ 315508 h 502806"/>
                  <a:gd name="connsiteX7" fmla="*/ 1624728 w 2567056"/>
                  <a:gd name="connsiteY7" fmla="*/ 258852 h 502806"/>
                  <a:gd name="connsiteX8" fmla="*/ 1624727 w 2567056"/>
                  <a:gd name="connsiteY8" fmla="*/ 258852 h 502806"/>
                  <a:gd name="connsiteX9" fmla="*/ 1624724 w 2567056"/>
                  <a:gd name="connsiteY9" fmla="*/ 258851 h 502806"/>
                  <a:gd name="connsiteX10" fmla="*/ 1445429 w 2567056"/>
                  <a:gd name="connsiteY10" fmla="*/ 261257 h 502806"/>
                  <a:gd name="connsiteX11" fmla="*/ -1 w 2567056"/>
                  <a:gd name="connsiteY11" fmla="*/ 96750 h 502806"/>
                  <a:gd name="connsiteX12" fmla="*/ 1063341 w 2567056"/>
                  <a:gd name="connsiteY12" fmla="*/ 10264 h 502806"/>
                  <a:gd name="connsiteX13" fmla="*/ 1075631 w 2567056"/>
                  <a:gd name="connsiteY13" fmla="*/ 9755 h 502806"/>
                  <a:gd name="connsiteX14" fmla="*/ 1075634 w 2567056"/>
                  <a:gd name="connsiteY14" fmla="*/ 9757 h 502806"/>
                  <a:gd name="connsiteX15" fmla="*/ 1247599 w 2567056"/>
                  <a:gd name="connsiteY15" fmla="*/ 2654 h 502806"/>
                  <a:gd name="connsiteX16" fmla="*/ 1445428 w 2567056"/>
                  <a:gd name="connsiteY16" fmla="*/ 0 h 502806"/>
                  <a:gd name="connsiteX17" fmla="*/ 1643257 w 2567056"/>
                  <a:gd name="connsiteY17" fmla="*/ 2655 h 502806"/>
                  <a:gd name="connsiteX18" fmla="*/ 1673530 w 2567056"/>
                  <a:gd name="connsiteY18" fmla="*/ 3905 h 502806"/>
                  <a:gd name="connsiteX19" fmla="*/ 1676835 w 2567056"/>
                  <a:gd name="connsiteY19" fmla="*/ 4951 h 502806"/>
                  <a:gd name="connsiteX20" fmla="*/ 1863715 w 2567056"/>
                  <a:gd name="connsiteY20" fmla="*/ 69905 h 50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67056" h="502806">
                    <a:moveTo>
                      <a:pt x="1863715" y="69905"/>
                    </a:moveTo>
                    <a:cubicBezTo>
                      <a:pt x="1991127" y="116113"/>
                      <a:pt x="2111261" y="163571"/>
                      <a:pt x="2219409" y="209825"/>
                    </a:cubicBezTo>
                    <a:lnTo>
                      <a:pt x="2219885" y="210038"/>
                    </a:lnTo>
                    <a:lnTo>
                      <a:pt x="2219886" y="210038"/>
                    </a:lnTo>
                    <a:lnTo>
                      <a:pt x="2372055" y="277996"/>
                    </a:lnTo>
                    <a:cubicBezTo>
                      <a:pt x="2609516" y="389088"/>
                      <a:pt x="2598758" y="468378"/>
                      <a:pt x="2504799" y="496015"/>
                    </a:cubicBezTo>
                    <a:cubicBezTo>
                      <a:pt x="2435586" y="516373"/>
                      <a:pt x="2284289" y="500343"/>
                      <a:pt x="1774642" y="315508"/>
                    </a:cubicBezTo>
                    <a:lnTo>
                      <a:pt x="1624728" y="258852"/>
                    </a:lnTo>
                    <a:lnTo>
                      <a:pt x="1624727" y="258852"/>
                    </a:lnTo>
                    <a:cubicBezTo>
                      <a:pt x="1624726" y="258852"/>
                      <a:pt x="1624725" y="258851"/>
                      <a:pt x="1624724" y="258851"/>
                    </a:cubicBezTo>
                    <a:lnTo>
                      <a:pt x="1445429" y="261257"/>
                    </a:lnTo>
                    <a:cubicBezTo>
                      <a:pt x="903299" y="261257"/>
                      <a:pt x="-1" y="168894"/>
                      <a:pt x="-1" y="96750"/>
                    </a:cubicBezTo>
                    <a:cubicBezTo>
                      <a:pt x="-2" y="42641"/>
                      <a:pt x="711027" y="30094"/>
                      <a:pt x="1063341" y="10264"/>
                    </a:cubicBezTo>
                    <a:lnTo>
                      <a:pt x="1075631" y="9755"/>
                    </a:lnTo>
                    <a:cubicBezTo>
                      <a:pt x="1075632" y="9756"/>
                      <a:pt x="1075633" y="9756"/>
                      <a:pt x="1075634" y="9757"/>
                    </a:cubicBezTo>
                    <a:lnTo>
                      <a:pt x="1247599" y="2654"/>
                    </a:lnTo>
                    <a:cubicBezTo>
                      <a:pt x="1311500" y="914"/>
                      <a:pt x="1377661" y="0"/>
                      <a:pt x="1445428" y="0"/>
                    </a:cubicBezTo>
                    <a:cubicBezTo>
                      <a:pt x="1513194" y="0"/>
                      <a:pt x="1579357" y="914"/>
                      <a:pt x="1643257" y="2655"/>
                    </a:cubicBezTo>
                    <a:lnTo>
                      <a:pt x="1673530" y="3905"/>
                    </a:lnTo>
                    <a:lnTo>
                      <a:pt x="1676835" y="4951"/>
                    </a:lnTo>
                    <a:cubicBezTo>
                      <a:pt x="1737500" y="25102"/>
                      <a:pt x="1800010" y="46800"/>
                      <a:pt x="1863715" y="6990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49" name="Szabadkézi sokszög 448"/>
              <p:cNvSpPr/>
              <p:nvPr/>
            </p:nvSpPr>
            <p:spPr>
              <a:xfrm>
                <a:off x="6069563" y="4150827"/>
                <a:ext cx="284869" cy="384180"/>
              </a:xfrm>
              <a:custGeom>
                <a:avLst/>
                <a:gdLst>
                  <a:gd name="connsiteX0" fmla="*/ 404692 w 404692"/>
                  <a:gd name="connsiteY0" fmla="*/ 0 h 539998"/>
                  <a:gd name="connsiteX1" fmla="*/ 404692 w 404692"/>
                  <a:gd name="connsiteY1" fmla="*/ 493302 h 539998"/>
                  <a:gd name="connsiteX2" fmla="*/ 392629 w 404692"/>
                  <a:gd name="connsiteY2" fmla="*/ 496693 h 539998"/>
                  <a:gd name="connsiteX3" fmla="*/ 199030 w 404692"/>
                  <a:gd name="connsiteY3" fmla="*/ 528995 h 539998"/>
                  <a:gd name="connsiteX4" fmla="*/ 328 w 404692"/>
                  <a:gd name="connsiteY4" fmla="*/ 539963 h 539998"/>
                  <a:gd name="connsiteX5" fmla="*/ 328 w 404692"/>
                  <a:gd name="connsiteY5" fmla="*/ 539998 h 539998"/>
                  <a:gd name="connsiteX6" fmla="*/ 8 w 404692"/>
                  <a:gd name="connsiteY6" fmla="*/ 539981 h 539998"/>
                  <a:gd name="connsiteX7" fmla="*/ 0 w 404692"/>
                  <a:gd name="connsiteY7" fmla="*/ 539982 h 539998"/>
                  <a:gd name="connsiteX8" fmla="*/ 0 w 404692"/>
                  <a:gd name="connsiteY8" fmla="*/ 39821 h 539998"/>
                  <a:gd name="connsiteX9" fmla="*/ 10 w 404692"/>
                  <a:gd name="connsiteY9" fmla="*/ 39821 h 539998"/>
                  <a:gd name="connsiteX10" fmla="*/ 179457 w 404692"/>
                  <a:gd name="connsiteY10" fmla="*/ 32091 h 539998"/>
                  <a:gd name="connsiteX11" fmla="*/ 373645 w 404692"/>
                  <a:gd name="connsiteY11" fmla="*/ 6810 h 539998"/>
                  <a:gd name="connsiteX12" fmla="*/ 404692 w 404692"/>
                  <a:gd name="connsiteY12" fmla="*/ 0 h 53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4692" h="539998">
                    <a:moveTo>
                      <a:pt x="404692" y="0"/>
                    </a:moveTo>
                    <a:lnTo>
                      <a:pt x="404692" y="493302"/>
                    </a:lnTo>
                    <a:lnTo>
                      <a:pt x="392629" y="496693"/>
                    </a:lnTo>
                    <a:cubicBezTo>
                      <a:pt x="329165" y="510891"/>
                      <a:pt x="264577" y="521717"/>
                      <a:pt x="199030" y="528995"/>
                    </a:cubicBezTo>
                    <a:lnTo>
                      <a:pt x="328" y="539963"/>
                    </a:lnTo>
                    <a:lnTo>
                      <a:pt x="328" y="539998"/>
                    </a:lnTo>
                    <a:lnTo>
                      <a:pt x="8" y="539981"/>
                    </a:lnTo>
                    <a:lnTo>
                      <a:pt x="0" y="539982"/>
                    </a:lnTo>
                    <a:lnTo>
                      <a:pt x="0" y="39821"/>
                    </a:lnTo>
                    <a:lnTo>
                      <a:pt x="10" y="39821"/>
                    </a:lnTo>
                    <a:lnTo>
                      <a:pt x="179457" y="32091"/>
                    </a:lnTo>
                    <a:cubicBezTo>
                      <a:pt x="245204" y="26395"/>
                      <a:pt x="309988" y="17922"/>
                      <a:pt x="373645" y="6810"/>
                    </a:cubicBezTo>
                    <a:lnTo>
                      <a:pt x="404692" y="0"/>
                    </a:lnTo>
                    <a:close/>
                  </a:path>
                </a:pathLst>
              </a:custGeom>
              <a:solidFill>
                <a:srgbClr val="FFC0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0" name="Szabadkézi sokszög 449"/>
              <p:cNvSpPr/>
              <p:nvPr/>
            </p:nvSpPr>
            <p:spPr>
              <a:xfrm>
                <a:off x="5799148" y="4174881"/>
                <a:ext cx="315200" cy="359574"/>
              </a:xfrm>
              <a:custGeom>
                <a:avLst/>
                <a:gdLst>
                  <a:gd name="connsiteX0" fmla="*/ 0 w 404692"/>
                  <a:gd name="connsiteY0" fmla="*/ 0 h 540000"/>
                  <a:gd name="connsiteX1" fmla="*/ 31047 w 404692"/>
                  <a:gd name="connsiteY1" fmla="*/ 6810 h 540000"/>
                  <a:gd name="connsiteX2" fmla="*/ 225235 w 404692"/>
                  <a:gd name="connsiteY2" fmla="*/ 32091 h 540000"/>
                  <a:gd name="connsiteX3" fmla="*/ 404692 w 404692"/>
                  <a:gd name="connsiteY3" fmla="*/ 39822 h 540000"/>
                  <a:gd name="connsiteX4" fmla="*/ 404692 w 404692"/>
                  <a:gd name="connsiteY4" fmla="*/ 539983 h 540000"/>
                  <a:gd name="connsiteX5" fmla="*/ 404364 w 404692"/>
                  <a:gd name="connsiteY5" fmla="*/ 540000 h 540000"/>
                  <a:gd name="connsiteX6" fmla="*/ 404364 w 404692"/>
                  <a:gd name="connsiteY6" fmla="*/ 539963 h 540000"/>
                  <a:gd name="connsiteX7" fmla="*/ 205662 w 404692"/>
                  <a:gd name="connsiteY7" fmla="*/ 528995 h 540000"/>
                  <a:gd name="connsiteX8" fmla="*/ 12063 w 404692"/>
                  <a:gd name="connsiteY8" fmla="*/ 496693 h 540000"/>
                  <a:gd name="connsiteX9" fmla="*/ 0 w 404692"/>
                  <a:gd name="connsiteY9" fmla="*/ 493303 h 540000"/>
                  <a:gd name="connsiteX10" fmla="*/ 0 w 404692"/>
                  <a:gd name="connsiteY10" fmla="*/ 0 h 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4692" h="540000">
                    <a:moveTo>
                      <a:pt x="0" y="0"/>
                    </a:moveTo>
                    <a:lnTo>
                      <a:pt x="31047" y="6810"/>
                    </a:lnTo>
                    <a:cubicBezTo>
                      <a:pt x="94704" y="17922"/>
                      <a:pt x="159488" y="26395"/>
                      <a:pt x="225235" y="32091"/>
                    </a:cubicBezTo>
                    <a:lnTo>
                      <a:pt x="404692" y="39822"/>
                    </a:lnTo>
                    <a:lnTo>
                      <a:pt x="404692" y="539983"/>
                    </a:lnTo>
                    <a:lnTo>
                      <a:pt x="404364" y="540000"/>
                    </a:lnTo>
                    <a:lnTo>
                      <a:pt x="404364" y="539963"/>
                    </a:lnTo>
                    <a:lnTo>
                      <a:pt x="205662" y="528995"/>
                    </a:lnTo>
                    <a:cubicBezTo>
                      <a:pt x="140115" y="521717"/>
                      <a:pt x="75528" y="510891"/>
                      <a:pt x="12063" y="496693"/>
                    </a:cubicBezTo>
                    <a:lnTo>
                      <a:pt x="0" y="4933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451" name="Csoportba foglalás 450"/>
              <p:cNvGrpSpPr/>
              <p:nvPr/>
            </p:nvGrpSpPr>
            <p:grpSpPr>
              <a:xfrm>
                <a:off x="5620663" y="3995527"/>
                <a:ext cx="903268" cy="281764"/>
                <a:chOff x="3136923" y="3969083"/>
                <a:chExt cx="2095771" cy="445267"/>
              </a:xfrm>
            </p:grpSpPr>
            <p:sp>
              <p:nvSpPr>
                <p:cNvPr id="458" name="Háromszög 18"/>
                <p:cNvSpPr/>
                <p:nvPr/>
              </p:nvSpPr>
              <p:spPr>
                <a:xfrm flipH="1">
                  <a:off x="3461187" y="4051738"/>
                  <a:ext cx="747594" cy="162999"/>
                </a:xfrm>
                <a:custGeom>
                  <a:avLst/>
                  <a:gdLst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2842045 h 2842045"/>
                    <a:gd name="connsiteX1" fmla="*/ 780108 w 2975353"/>
                    <a:gd name="connsiteY1" fmla="*/ 0 h 2842045"/>
                    <a:gd name="connsiteX2" fmla="*/ 2975353 w 2975353"/>
                    <a:gd name="connsiteY2" fmla="*/ 2842045 h 2842045"/>
                    <a:gd name="connsiteX3" fmla="*/ 0 w 2975353"/>
                    <a:gd name="connsiteY3" fmla="*/ 2842045 h 2842045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3040895"/>
                    <a:gd name="connsiteY0" fmla="*/ 2402822 h 2402822"/>
                    <a:gd name="connsiteX1" fmla="*/ 764342 w 3040895"/>
                    <a:gd name="connsiteY1" fmla="*/ 36674 h 2402822"/>
                    <a:gd name="connsiteX2" fmla="*/ 3040895 w 3040895"/>
                    <a:gd name="connsiteY2" fmla="*/ 814407 h 2402822"/>
                    <a:gd name="connsiteX3" fmla="*/ 0 w 3040895"/>
                    <a:gd name="connsiteY3" fmla="*/ 2402822 h 2402822"/>
                    <a:gd name="connsiteX0" fmla="*/ 0 w 3040895"/>
                    <a:gd name="connsiteY0" fmla="*/ 2402822 h 2402822"/>
                    <a:gd name="connsiteX1" fmla="*/ 764342 w 3040895"/>
                    <a:gd name="connsiteY1" fmla="*/ 36674 h 2402822"/>
                    <a:gd name="connsiteX2" fmla="*/ 3040895 w 3040895"/>
                    <a:gd name="connsiteY2" fmla="*/ 814407 h 2402822"/>
                    <a:gd name="connsiteX3" fmla="*/ 0 w 3040895"/>
                    <a:gd name="connsiteY3" fmla="*/ 2402822 h 2402822"/>
                    <a:gd name="connsiteX0" fmla="*/ 0 w 3040895"/>
                    <a:gd name="connsiteY0" fmla="*/ 2366558 h 2366558"/>
                    <a:gd name="connsiteX1" fmla="*/ 764342 w 3040895"/>
                    <a:gd name="connsiteY1" fmla="*/ 410 h 2366558"/>
                    <a:gd name="connsiteX2" fmla="*/ 3040895 w 3040895"/>
                    <a:gd name="connsiteY2" fmla="*/ 778143 h 2366558"/>
                    <a:gd name="connsiteX3" fmla="*/ 0 w 3040895"/>
                    <a:gd name="connsiteY3" fmla="*/ 2366558 h 2366558"/>
                    <a:gd name="connsiteX0" fmla="*/ 0 w 3360079"/>
                    <a:gd name="connsiteY0" fmla="*/ 2366440 h 2369925"/>
                    <a:gd name="connsiteX1" fmla="*/ 764342 w 3360079"/>
                    <a:gd name="connsiteY1" fmla="*/ 292 h 2369925"/>
                    <a:gd name="connsiteX2" fmla="*/ 3360079 w 3360079"/>
                    <a:gd name="connsiteY2" fmla="*/ 1059337 h 2369925"/>
                    <a:gd name="connsiteX3" fmla="*/ 0 w 3360079"/>
                    <a:gd name="connsiteY3" fmla="*/ 2366440 h 23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60079" h="2369925">
                      <a:moveTo>
                        <a:pt x="0" y="2366440"/>
                      </a:moveTo>
                      <a:cubicBezTo>
                        <a:pt x="70850" y="1561836"/>
                        <a:pt x="-189" y="43538"/>
                        <a:pt x="764342" y="292"/>
                      </a:cubicBezTo>
                      <a:cubicBezTo>
                        <a:pt x="1669512" y="-25234"/>
                        <a:pt x="2628344" y="1482398"/>
                        <a:pt x="3360079" y="1059337"/>
                      </a:cubicBezTo>
                      <a:cubicBezTo>
                        <a:pt x="3285852" y="2503404"/>
                        <a:pt x="991784" y="2366440"/>
                        <a:pt x="0" y="2366440"/>
                      </a:cubicBez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459" name="Csoportba foglalás 458"/>
                <p:cNvGrpSpPr/>
                <p:nvPr/>
              </p:nvGrpSpPr>
              <p:grpSpPr>
                <a:xfrm>
                  <a:off x="3136923" y="3969083"/>
                  <a:ext cx="2095771" cy="445267"/>
                  <a:chOff x="3055227" y="3822440"/>
                  <a:chExt cx="3160139" cy="1106532"/>
                </a:xfrm>
              </p:grpSpPr>
              <p:sp>
                <p:nvSpPr>
                  <p:cNvPr id="461" name="Szabadkézi sokszög 460"/>
                  <p:cNvSpPr/>
                  <p:nvPr/>
                </p:nvSpPr>
                <p:spPr>
                  <a:xfrm flipH="1">
                    <a:off x="3055227" y="3822440"/>
                    <a:ext cx="1603259" cy="1106522"/>
                  </a:xfrm>
                  <a:custGeom>
                    <a:avLst/>
                    <a:gdLst>
                      <a:gd name="connsiteX0" fmla="*/ 0 w 936812"/>
                      <a:gd name="connsiteY0" fmla="*/ 0 h 1385047"/>
                      <a:gd name="connsiteX1" fmla="*/ 936812 w 936812"/>
                      <a:gd name="connsiteY1" fmla="*/ 0 h 1385047"/>
                      <a:gd name="connsiteX2" fmla="*/ 0 w 936812"/>
                      <a:gd name="connsiteY2" fmla="*/ 1385047 h 1385047"/>
                      <a:gd name="connsiteX3" fmla="*/ 0 w 936812"/>
                      <a:gd name="connsiteY3" fmla="*/ 0 h 1385047"/>
                      <a:gd name="connsiteX0" fmla="*/ 0 w 1166554"/>
                      <a:gd name="connsiteY0" fmla="*/ 453920 h 1838967"/>
                      <a:gd name="connsiteX1" fmla="*/ 1166554 w 1166554"/>
                      <a:gd name="connsiteY1" fmla="*/ 0 h 1838967"/>
                      <a:gd name="connsiteX2" fmla="*/ 0 w 1166554"/>
                      <a:gd name="connsiteY2" fmla="*/ 1838967 h 1838967"/>
                      <a:gd name="connsiteX3" fmla="*/ 0 w 1166554"/>
                      <a:gd name="connsiteY3" fmla="*/ 453920 h 1838967"/>
                      <a:gd name="connsiteX0" fmla="*/ 0 w 1166554"/>
                      <a:gd name="connsiteY0" fmla="*/ 453920 h 1838967"/>
                      <a:gd name="connsiteX1" fmla="*/ 1166554 w 1166554"/>
                      <a:gd name="connsiteY1" fmla="*/ 0 h 1838967"/>
                      <a:gd name="connsiteX2" fmla="*/ 0 w 1166554"/>
                      <a:gd name="connsiteY2" fmla="*/ 1838967 h 1838967"/>
                      <a:gd name="connsiteX3" fmla="*/ 0 w 1166554"/>
                      <a:gd name="connsiteY3" fmla="*/ 453920 h 1838967"/>
                      <a:gd name="connsiteX0" fmla="*/ 0 w 1166554"/>
                      <a:gd name="connsiteY0" fmla="*/ 453920 h 1838967"/>
                      <a:gd name="connsiteX1" fmla="*/ 1166554 w 1166554"/>
                      <a:gd name="connsiteY1" fmla="*/ 0 h 1838967"/>
                      <a:gd name="connsiteX2" fmla="*/ 0 w 1166554"/>
                      <a:gd name="connsiteY2" fmla="*/ 1838967 h 1838967"/>
                      <a:gd name="connsiteX3" fmla="*/ 0 w 1166554"/>
                      <a:gd name="connsiteY3" fmla="*/ 453920 h 1838967"/>
                      <a:gd name="connsiteX0" fmla="*/ 0 w 1187440"/>
                      <a:gd name="connsiteY0" fmla="*/ 778149 h 2163196"/>
                      <a:gd name="connsiteX1" fmla="*/ 1187440 w 1187440"/>
                      <a:gd name="connsiteY1" fmla="*/ 0 h 2163196"/>
                      <a:gd name="connsiteX2" fmla="*/ 0 w 1187440"/>
                      <a:gd name="connsiteY2" fmla="*/ 2163196 h 2163196"/>
                      <a:gd name="connsiteX3" fmla="*/ 0 w 1187440"/>
                      <a:gd name="connsiteY3" fmla="*/ 778149 h 2163196"/>
                      <a:gd name="connsiteX0" fmla="*/ 0 w 1187440"/>
                      <a:gd name="connsiteY0" fmla="*/ 778149 h 2163196"/>
                      <a:gd name="connsiteX1" fmla="*/ 1187440 w 1187440"/>
                      <a:gd name="connsiteY1" fmla="*/ 0 h 2163196"/>
                      <a:gd name="connsiteX2" fmla="*/ 0 w 1187440"/>
                      <a:gd name="connsiteY2" fmla="*/ 2163196 h 2163196"/>
                      <a:gd name="connsiteX3" fmla="*/ 0 w 1187440"/>
                      <a:gd name="connsiteY3" fmla="*/ 778149 h 2163196"/>
                      <a:gd name="connsiteX0" fmla="*/ 0 w 1522895"/>
                      <a:gd name="connsiteY0" fmla="*/ 1522094 h 2907141"/>
                      <a:gd name="connsiteX1" fmla="*/ 1522895 w 1522895"/>
                      <a:gd name="connsiteY1" fmla="*/ 0 h 2907141"/>
                      <a:gd name="connsiteX2" fmla="*/ 0 w 1522895"/>
                      <a:gd name="connsiteY2" fmla="*/ 2907141 h 2907141"/>
                      <a:gd name="connsiteX3" fmla="*/ 0 w 1522895"/>
                      <a:gd name="connsiteY3" fmla="*/ 1522094 h 2907141"/>
                      <a:gd name="connsiteX0" fmla="*/ 0 w 1522895"/>
                      <a:gd name="connsiteY0" fmla="*/ 1522094 h 2907141"/>
                      <a:gd name="connsiteX1" fmla="*/ 1522895 w 1522895"/>
                      <a:gd name="connsiteY1" fmla="*/ 0 h 2907141"/>
                      <a:gd name="connsiteX2" fmla="*/ 0 w 1522895"/>
                      <a:gd name="connsiteY2" fmla="*/ 2907141 h 2907141"/>
                      <a:gd name="connsiteX3" fmla="*/ 0 w 1522895"/>
                      <a:gd name="connsiteY3" fmla="*/ 1522094 h 2907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2895" h="2907141">
                        <a:moveTo>
                          <a:pt x="0" y="1522094"/>
                        </a:moveTo>
                        <a:cubicBezTo>
                          <a:pt x="312271" y="1522094"/>
                          <a:pt x="1042901" y="1457244"/>
                          <a:pt x="1522895" y="0"/>
                        </a:cubicBezTo>
                        <a:cubicBezTo>
                          <a:pt x="1522895" y="764941"/>
                          <a:pt x="517387" y="2907141"/>
                          <a:pt x="0" y="2907141"/>
                        </a:cubicBezTo>
                        <a:lnTo>
                          <a:pt x="0" y="1522094"/>
                        </a:lnTo>
                        <a:close/>
                      </a:path>
                    </a:pathLst>
                  </a:custGeom>
                  <a:solidFill>
                    <a:srgbClr val="FF891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62" name="Szabadkézi sokszög 461"/>
                  <p:cNvSpPr/>
                  <p:nvPr/>
                </p:nvSpPr>
                <p:spPr>
                  <a:xfrm>
                    <a:off x="4658504" y="3987359"/>
                    <a:ext cx="1556862" cy="941613"/>
                  </a:xfrm>
                  <a:custGeom>
                    <a:avLst/>
                    <a:gdLst>
                      <a:gd name="connsiteX0" fmla="*/ 0 w 936812"/>
                      <a:gd name="connsiteY0" fmla="*/ 0 h 1385047"/>
                      <a:gd name="connsiteX1" fmla="*/ 936812 w 936812"/>
                      <a:gd name="connsiteY1" fmla="*/ 0 h 1385047"/>
                      <a:gd name="connsiteX2" fmla="*/ 0 w 936812"/>
                      <a:gd name="connsiteY2" fmla="*/ 1385047 h 1385047"/>
                      <a:gd name="connsiteX3" fmla="*/ 0 w 936812"/>
                      <a:gd name="connsiteY3" fmla="*/ 0 h 1385047"/>
                      <a:gd name="connsiteX0" fmla="*/ 0 w 1150518"/>
                      <a:gd name="connsiteY0" fmla="*/ 583585 h 1968632"/>
                      <a:gd name="connsiteX1" fmla="*/ 1150518 w 1150518"/>
                      <a:gd name="connsiteY1" fmla="*/ 0 h 1968632"/>
                      <a:gd name="connsiteX2" fmla="*/ 0 w 1150518"/>
                      <a:gd name="connsiteY2" fmla="*/ 1968632 h 1968632"/>
                      <a:gd name="connsiteX3" fmla="*/ 0 w 1150518"/>
                      <a:gd name="connsiteY3" fmla="*/ 583585 h 1968632"/>
                      <a:gd name="connsiteX0" fmla="*/ 0 w 1150518"/>
                      <a:gd name="connsiteY0" fmla="*/ 583585 h 1968632"/>
                      <a:gd name="connsiteX1" fmla="*/ 1150518 w 1150518"/>
                      <a:gd name="connsiteY1" fmla="*/ 0 h 1968632"/>
                      <a:gd name="connsiteX2" fmla="*/ 0 w 1150518"/>
                      <a:gd name="connsiteY2" fmla="*/ 1968632 h 1968632"/>
                      <a:gd name="connsiteX3" fmla="*/ 0 w 1150518"/>
                      <a:gd name="connsiteY3" fmla="*/ 583585 h 1968632"/>
                      <a:gd name="connsiteX0" fmla="*/ 0 w 1317032"/>
                      <a:gd name="connsiteY0" fmla="*/ 1088832 h 2473879"/>
                      <a:gd name="connsiteX1" fmla="*/ 1317032 w 1317032"/>
                      <a:gd name="connsiteY1" fmla="*/ 0 h 2473879"/>
                      <a:gd name="connsiteX2" fmla="*/ 0 w 1317032"/>
                      <a:gd name="connsiteY2" fmla="*/ 2473879 h 2473879"/>
                      <a:gd name="connsiteX3" fmla="*/ 0 w 1317032"/>
                      <a:gd name="connsiteY3" fmla="*/ 1088832 h 2473879"/>
                      <a:gd name="connsiteX0" fmla="*/ 0 w 1317032"/>
                      <a:gd name="connsiteY0" fmla="*/ 1088832 h 2473879"/>
                      <a:gd name="connsiteX1" fmla="*/ 1317032 w 1317032"/>
                      <a:gd name="connsiteY1" fmla="*/ 0 h 2473879"/>
                      <a:gd name="connsiteX2" fmla="*/ 0 w 1317032"/>
                      <a:gd name="connsiteY2" fmla="*/ 2473879 h 2473879"/>
                      <a:gd name="connsiteX3" fmla="*/ 0 w 1317032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3169" h="2473879">
                        <a:moveTo>
                          <a:pt x="0" y="1088832"/>
                        </a:moveTo>
                        <a:cubicBezTo>
                          <a:pt x="312271" y="1088832"/>
                          <a:pt x="924471" y="1069732"/>
                          <a:pt x="1513169" y="0"/>
                        </a:cubicBezTo>
                        <a:cubicBezTo>
                          <a:pt x="998305" y="1955191"/>
                          <a:pt x="517387" y="2473879"/>
                          <a:pt x="0" y="2473879"/>
                        </a:cubicBezTo>
                        <a:lnTo>
                          <a:pt x="0" y="1088832"/>
                        </a:lnTo>
                        <a:close/>
                      </a:path>
                    </a:pathLst>
                  </a:custGeom>
                  <a:solidFill>
                    <a:srgbClr val="FF891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460" name="Háromszög 18"/>
                <p:cNvSpPr/>
                <p:nvPr/>
              </p:nvSpPr>
              <p:spPr>
                <a:xfrm>
                  <a:off x="4175555" y="4066077"/>
                  <a:ext cx="747594" cy="162998"/>
                </a:xfrm>
                <a:custGeom>
                  <a:avLst/>
                  <a:gdLst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2842045 h 2842045"/>
                    <a:gd name="connsiteX1" fmla="*/ 780108 w 2975353"/>
                    <a:gd name="connsiteY1" fmla="*/ 0 h 2842045"/>
                    <a:gd name="connsiteX2" fmla="*/ 2975353 w 2975353"/>
                    <a:gd name="connsiteY2" fmla="*/ 2842045 h 2842045"/>
                    <a:gd name="connsiteX3" fmla="*/ 0 w 2975353"/>
                    <a:gd name="connsiteY3" fmla="*/ 2842045 h 2842045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3040895"/>
                    <a:gd name="connsiteY0" fmla="*/ 2402822 h 2402822"/>
                    <a:gd name="connsiteX1" fmla="*/ 764342 w 3040895"/>
                    <a:gd name="connsiteY1" fmla="*/ 36674 h 2402822"/>
                    <a:gd name="connsiteX2" fmla="*/ 3040895 w 3040895"/>
                    <a:gd name="connsiteY2" fmla="*/ 814407 h 2402822"/>
                    <a:gd name="connsiteX3" fmla="*/ 0 w 3040895"/>
                    <a:gd name="connsiteY3" fmla="*/ 2402822 h 2402822"/>
                    <a:gd name="connsiteX0" fmla="*/ 0 w 3040895"/>
                    <a:gd name="connsiteY0" fmla="*/ 2402822 h 2402822"/>
                    <a:gd name="connsiteX1" fmla="*/ 764342 w 3040895"/>
                    <a:gd name="connsiteY1" fmla="*/ 36674 h 2402822"/>
                    <a:gd name="connsiteX2" fmla="*/ 3040895 w 3040895"/>
                    <a:gd name="connsiteY2" fmla="*/ 814407 h 2402822"/>
                    <a:gd name="connsiteX3" fmla="*/ 0 w 3040895"/>
                    <a:gd name="connsiteY3" fmla="*/ 2402822 h 2402822"/>
                    <a:gd name="connsiteX0" fmla="*/ 0 w 3040895"/>
                    <a:gd name="connsiteY0" fmla="*/ 2366558 h 2366558"/>
                    <a:gd name="connsiteX1" fmla="*/ 764342 w 3040895"/>
                    <a:gd name="connsiteY1" fmla="*/ 410 h 2366558"/>
                    <a:gd name="connsiteX2" fmla="*/ 3040895 w 3040895"/>
                    <a:gd name="connsiteY2" fmla="*/ 778143 h 2366558"/>
                    <a:gd name="connsiteX3" fmla="*/ 0 w 3040895"/>
                    <a:gd name="connsiteY3" fmla="*/ 2366558 h 2366558"/>
                    <a:gd name="connsiteX0" fmla="*/ 0 w 3360079"/>
                    <a:gd name="connsiteY0" fmla="*/ 2366440 h 2369925"/>
                    <a:gd name="connsiteX1" fmla="*/ 764342 w 3360079"/>
                    <a:gd name="connsiteY1" fmla="*/ 292 h 2369925"/>
                    <a:gd name="connsiteX2" fmla="*/ 3360079 w 3360079"/>
                    <a:gd name="connsiteY2" fmla="*/ 1059337 h 2369925"/>
                    <a:gd name="connsiteX3" fmla="*/ 0 w 3360079"/>
                    <a:gd name="connsiteY3" fmla="*/ 2366440 h 23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60079" h="2369925">
                      <a:moveTo>
                        <a:pt x="0" y="2366440"/>
                      </a:moveTo>
                      <a:cubicBezTo>
                        <a:pt x="70850" y="1561836"/>
                        <a:pt x="-189" y="43538"/>
                        <a:pt x="764342" y="292"/>
                      </a:cubicBezTo>
                      <a:cubicBezTo>
                        <a:pt x="1669512" y="-25234"/>
                        <a:pt x="2628344" y="1482398"/>
                        <a:pt x="3360079" y="1059337"/>
                      </a:cubicBezTo>
                      <a:cubicBezTo>
                        <a:pt x="3285852" y="2503404"/>
                        <a:pt x="991784" y="2366440"/>
                        <a:pt x="0" y="2366440"/>
                      </a:cubicBez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452" name="Ellipszis 451"/>
              <p:cNvSpPr/>
              <p:nvPr/>
            </p:nvSpPr>
            <p:spPr>
              <a:xfrm>
                <a:off x="6397304" y="3630655"/>
                <a:ext cx="24246" cy="22964"/>
              </a:xfrm>
              <a:prstGeom prst="ellipse">
                <a:avLst/>
              </a:prstGeom>
              <a:solidFill>
                <a:srgbClr val="F27D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3" name="Szabadkézi sokszög 452"/>
              <p:cNvSpPr/>
              <p:nvPr/>
            </p:nvSpPr>
            <p:spPr>
              <a:xfrm rot="20467587">
                <a:off x="4985468" y="2958745"/>
                <a:ext cx="651455" cy="195375"/>
              </a:xfrm>
              <a:custGeom>
                <a:avLst/>
                <a:gdLst>
                  <a:gd name="connsiteX0" fmla="*/ 1399896 w 2279250"/>
                  <a:gd name="connsiteY0" fmla="*/ 69905 h 549294"/>
                  <a:gd name="connsiteX1" fmla="*/ 1755590 w 2279250"/>
                  <a:gd name="connsiteY1" fmla="*/ 209825 h 549294"/>
                  <a:gd name="connsiteX2" fmla="*/ 1756066 w 2279250"/>
                  <a:gd name="connsiteY2" fmla="*/ 210038 h 549294"/>
                  <a:gd name="connsiteX3" fmla="*/ 1756067 w 2279250"/>
                  <a:gd name="connsiteY3" fmla="*/ 210038 h 549294"/>
                  <a:gd name="connsiteX4" fmla="*/ 1908236 w 2279250"/>
                  <a:gd name="connsiteY4" fmla="*/ 277996 h 549294"/>
                  <a:gd name="connsiteX5" fmla="*/ 2278157 w 2279250"/>
                  <a:gd name="connsiteY5" fmla="*/ 527379 h 549294"/>
                  <a:gd name="connsiteX6" fmla="*/ 1310823 w 2279250"/>
                  <a:gd name="connsiteY6" fmla="*/ 315508 h 549294"/>
                  <a:gd name="connsiteX7" fmla="*/ 1160909 w 2279250"/>
                  <a:gd name="connsiteY7" fmla="*/ 258852 h 549294"/>
                  <a:gd name="connsiteX8" fmla="*/ 1160908 w 2279250"/>
                  <a:gd name="connsiteY8" fmla="*/ 258852 h 549294"/>
                  <a:gd name="connsiteX9" fmla="*/ 1160905 w 2279250"/>
                  <a:gd name="connsiteY9" fmla="*/ 258851 h 549294"/>
                  <a:gd name="connsiteX10" fmla="*/ 981610 w 2279250"/>
                  <a:gd name="connsiteY10" fmla="*/ 261257 h 549294"/>
                  <a:gd name="connsiteX11" fmla="*/ 0 w 2279250"/>
                  <a:gd name="connsiteY11" fmla="*/ 130628 h 549294"/>
                  <a:gd name="connsiteX12" fmla="*/ 599522 w 2279250"/>
                  <a:gd name="connsiteY12" fmla="*/ 10264 h 549294"/>
                  <a:gd name="connsiteX13" fmla="*/ 611812 w 2279250"/>
                  <a:gd name="connsiteY13" fmla="*/ 9755 h 549294"/>
                  <a:gd name="connsiteX14" fmla="*/ 611815 w 2279250"/>
                  <a:gd name="connsiteY14" fmla="*/ 9757 h 549294"/>
                  <a:gd name="connsiteX15" fmla="*/ 783780 w 2279250"/>
                  <a:gd name="connsiteY15" fmla="*/ 2654 h 549294"/>
                  <a:gd name="connsiteX16" fmla="*/ 981609 w 2279250"/>
                  <a:gd name="connsiteY16" fmla="*/ 0 h 549294"/>
                  <a:gd name="connsiteX17" fmla="*/ 1179438 w 2279250"/>
                  <a:gd name="connsiteY17" fmla="*/ 2655 h 549294"/>
                  <a:gd name="connsiteX18" fmla="*/ 1209711 w 2279250"/>
                  <a:gd name="connsiteY18" fmla="*/ 3905 h 549294"/>
                  <a:gd name="connsiteX19" fmla="*/ 1213016 w 2279250"/>
                  <a:gd name="connsiteY19" fmla="*/ 4951 h 549294"/>
                  <a:gd name="connsiteX20" fmla="*/ 1399896 w 2279250"/>
                  <a:gd name="connsiteY20" fmla="*/ 69905 h 549294"/>
                  <a:gd name="connsiteX0" fmla="*/ 1863715 w 2743069"/>
                  <a:gd name="connsiteY0" fmla="*/ 69905 h 549294"/>
                  <a:gd name="connsiteX1" fmla="*/ 2219409 w 2743069"/>
                  <a:gd name="connsiteY1" fmla="*/ 209825 h 549294"/>
                  <a:gd name="connsiteX2" fmla="*/ 2219885 w 2743069"/>
                  <a:gd name="connsiteY2" fmla="*/ 210038 h 549294"/>
                  <a:gd name="connsiteX3" fmla="*/ 2219886 w 2743069"/>
                  <a:gd name="connsiteY3" fmla="*/ 210038 h 549294"/>
                  <a:gd name="connsiteX4" fmla="*/ 2372055 w 2743069"/>
                  <a:gd name="connsiteY4" fmla="*/ 277996 h 549294"/>
                  <a:gd name="connsiteX5" fmla="*/ 2741976 w 2743069"/>
                  <a:gd name="connsiteY5" fmla="*/ 527379 h 549294"/>
                  <a:gd name="connsiteX6" fmla="*/ 1774642 w 2743069"/>
                  <a:gd name="connsiteY6" fmla="*/ 315508 h 549294"/>
                  <a:gd name="connsiteX7" fmla="*/ 1624728 w 2743069"/>
                  <a:gd name="connsiteY7" fmla="*/ 258852 h 549294"/>
                  <a:gd name="connsiteX8" fmla="*/ 1624727 w 2743069"/>
                  <a:gd name="connsiteY8" fmla="*/ 258852 h 549294"/>
                  <a:gd name="connsiteX9" fmla="*/ 1624724 w 2743069"/>
                  <a:gd name="connsiteY9" fmla="*/ 258851 h 549294"/>
                  <a:gd name="connsiteX10" fmla="*/ 1445429 w 2743069"/>
                  <a:gd name="connsiteY10" fmla="*/ 261257 h 549294"/>
                  <a:gd name="connsiteX11" fmla="*/ -1 w 2743069"/>
                  <a:gd name="connsiteY11" fmla="*/ 96750 h 549294"/>
                  <a:gd name="connsiteX12" fmla="*/ 1063341 w 2743069"/>
                  <a:gd name="connsiteY12" fmla="*/ 10264 h 549294"/>
                  <a:gd name="connsiteX13" fmla="*/ 1075631 w 2743069"/>
                  <a:gd name="connsiteY13" fmla="*/ 9755 h 549294"/>
                  <a:gd name="connsiteX14" fmla="*/ 1075634 w 2743069"/>
                  <a:gd name="connsiteY14" fmla="*/ 9757 h 549294"/>
                  <a:gd name="connsiteX15" fmla="*/ 1247599 w 2743069"/>
                  <a:gd name="connsiteY15" fmla="*/ 2654 h 549294"/>
                  <a:gd name="connsiteX16" fmla="*/ 1445428 w 2743069"/>
                  <a:gd name="connsiteY16" fmla="*/ 0 h 549294"/>
                  <a:gd name="connsiteX17" fmla="*/ 1643257 w 2743069"/>
                  <a:gd name="connsiteY17" fmla="*/ 2655 h 549294"/>
                  <a:gd name="connsiteX18" fmla="*/ 1673530 w 2743069"/>
                  <a:gd name="connsiteY18" fmla="*/ 3905 h 549294"/>
                  <a:gd name="connsiteX19" fmla="*/ 1676835 w 2743069"/>
                  <a:gd name="connsiteY19" fmla="*/ 4951 h 549294"/>
                  <a:gd name="connsiteX20" fmla="*/ 1863715 w 2743069"/>
                  <a:gd name="connsiteY20" fmla="*/ 69905 h 549294"/>
                  <a:gd name="connsiteX0" fmla="*/ 1863715 w 2516820"/>
                  <a:gd name="connsiteY0" fmla="*/ 69905 h 470630"/>
                  <a:gd name="connsiteX1" fmla="*/ 2219409 w 2516820"/>
                  <a:gd name="connsiteY1" fmla="*/ 209825 h 470630"/>
                  <a:gd name="connsiteX2" fmla="*/ 2219885 w 2516820"/>
                  <a:gd name="connsiteY2" fmla="*/ 210038 h 470630"/>
                  <a:gd name="connsiteX3" fmla="*/ 2219886 w 2516820"/>
                  <a:gd name="connsiteY3" fmla="*/ 210038 h 470630"/>
                  <a:gd name="connsiteX4" fmla="*/ 2372055 w 2516820"/>
                  <a:gd name="connsiteY4" fmla="*/ 277996 h 470630"/>
                  <a:gd name="connsiteX5" fmla="*/ 2471577 w 2516820"/>
                  <a:gd name="connsiteY5" fmla="*/ 427453 h 470630"/>
                  <a:gd name="connsiteX6" fmla="*/ 1774642 w 2516820"/>
                  <a:gd name="connsiteY6" fmla="*/ 315508 h 470630"/>
                  <a:gd name="connsiteX7" fmla="*/ 1624728 w 2516820"/>
                  <a:gd name="connsiteY7" fmla="*/ 258852 h 470630"/>
                  <a:gd name="connsiteX8" fmla="*/ 1624727 w 2516820"/>
                  <a:gd name="connsiteY8" fmla="*/ 258852 h 470630"/>
                  <a:gd name="connsiteX9" fmla="*/ 1624724 w 2516820"/>
                  <a:gd name="connsiteY9" fmla="*/ 258851 h 470630"/>
                  <a:gd name="connsiteX10" fmla="*/ 1445429 w 2516820"/>
                  <a:gd name="connsiteY10" fmla="*/ 261257 h 470630"/>
                  <a:gd name="connsiteX11" fmla="*/ -1 w 2516820"/>
                  <a:gd name="connsiteY11" fmla="*/ 96750 h 470630"/>
                  <a:gd name="connsiteX12" fmla="*/ 1063341 w 2516820"/>
                  <a:gd name="connsiteY12" fmla="*/ 10264 h 470630"/>
                  <a:gd name="connsiteX13" fmla="*/ 1075631 w 2516820"/>
                  <a:gd name="connsiteY13" fmla="*/ 9755 h 470630"/>
                  <a:gd name="connsiteX14" fmla="*/ 1075634 w 2516820"/>
                  <a:gd name="connsiteY14" fmla="*/ 9757 h 470630"/>
                  <a:gd name="connsiteX15" fmla="*/ 1247599 w 2516820"/>
                  <a:gd name="connsiteY15" fmla="*/ 2654 h 470630"/>
                  <a:gd name="connsiteX16" fmla="*/ 1445428 w 2516820"/>
                  <a:gd name="connsiteY16" fmla="*/ 0 h 470630"/>
                  <a:gd name="connsiteX17" fmla="*/ 1643257 w 2516820"/>
                  <a:gd name="connsiteY17" fmla="*/ 2655 h 470630"/>
                  <a:gd name="connsiteX18" fmla="*/ 1673530 w 2516820"/>
                  <a:gd name="connsiteY18" fmla="*/ 3905 h 470630"/>
                  <a:gd name="connsiteX19" fmla="*/ 1676835 w 2516820"/>
                  <a:gd name="connsiteY19" fmla="*/ 4951 h 470630"/>
                  <a:gd name="connsiteX20" fmla="*/ 1863715 w 2516820"/>
                  <a:gd name="connsiteY20" fmla="*/ 69905 h 470630"/>
                  <a:gd name="connsiteX0" fmla="*/ 1863715 w 2546988"/>
                  <a:gd name="connsiteY0" fmla="*/ 69905 h 450160"/>
                  <a:gd name="connsiteX1" fmla="*/ 2219409 w 2546988"/>
                  <a:gd name="connsiteY1" fmla="*/ 209825 h 450160"/>
                  <a:gd name="connsiteX2" fmla="*/ 2219885 w 2546988"/>
                  <a:gd name="connsiteY2" fmla="*/ 210038 h 450160"/>
                  <a:gd name="connsiteX3" fmla="*/ 2219886 w 2546988"/>
                  <a:gd name="connsiteY3" fmla="*/ 210038 h 450160"/>
                  <a:gd name="connsiteX4" fmla="*/ 2372055 w 2546988"/>
                  <a:gd name="connsiteY4" fmla="*/ 277996 h 450160"/>
                  <a:gd name="connsiteX5" fmla="*/ 2471577 w 2546988"/>
                  <a:gd name="connsiteY5" fmla="*/ 427453 h 450160"/>
                  <a:gd name="connsiteX6" fmla="*/ 1774642 w 2546988"/>
                  <a:gd name="connsiteY6" fmla="*/ 315508 h 450160"/>
                  <a:gd name="connsiteX7" fmla="*/ 1624728 w 2546988"/>
                  <a:gd name="connsiteY7" fmla="*/ 258852 h 450160"/>
                  <a:gd name="connsiteX8" fmla="*/ 1624727 w 2546988"/>
                  <a:gd name="connsiteY8" fmla="*/ 258852 h 450160"/>
                  <a:gd name="connsiteX9" fmla="*/ 1624724 w 2546988"/>
                  <a:gd name="connsiteY9" fmla="*/ 258851 h 450160"/>
                  <a:gd name="connsiteX10" fmla="*/ 1445429 w 2546988"/>
                  <a:gd name="connsiteY10" fmla="*/ 261257 h 450160"/>
                  <a:gd name="connsiteX11" fmla="*/ -1 w 2546988"/>
                  <a:gd name="connsiteY11" fmla="*/ 96750 h 450160"/>
                  <a:gd name="connsiteX12" fmla="*/ 1063341 w 2546988"/>
                  <a:gd name="connsiteY12" fmla="*/ 10264 h 450160"/>
                  <a:gd name="connsiteX13" fmla="*/ 1075631 w 2546988"/>
                  <a:gd name="connsiteY13" fmla="*/ 9755 h 450160"/>
                  <a:gd name="connsiteX14" fmla="*/ 1075634 w 2546988"/>
                  <a:gd name="connsiteY14" fmla="*/ 9757 h 450160"/>
                  <a:gd name="connsiteX15" fmla="*/ 1247599 w 2546988"/>
                  <a:gd name="connsiteY15" fmla="*/ 2654 h 450160"/>
                  <a:gd name="connsiteX16" fmla="*/ 1445428 w 2546988"/>
                  <a:gd name="connsiteY16" fmla="*/ 0 h 450160"/>
                  <a:gd name="connsiteX17" fmla="*/ 1643257 w 2546988"/>
                  <a:gd name="connsiteY17" fmla="*/ 2655 h 450160"/>
                  <a:gd name="connsiteX18" fmla="*/ 1673530 w 2546988"/>
                  <a:gd name="connsiteY18" fmla="*/ 3905 h 450160"/>
                  <a:gd name="connsiteX19" fmla="*/ 1676835 w 2546988"/>
                  <a:gd name="connsiteY19" fmla="*/ 4951 h 450160"/>
                  <a:gd name="connsiteX20" fmla="*/ 1863715 w 2546988"/>
                  <a:gd name="connsiteY20" fmla="*/ 69905 h 450160"/>
                  <a:gd name="connsiteX0" fmla="*/ 1863715 w 2567056"/>
                  <a:gd name="connsiteY0" fmla="*/ 69905 h 502806"/>
                  <a:gd name="connsiteX1" fmla="*/ 2219409 w 2567056"/>
                  <a:gd name="connsiteY1" fmla="*/ 209825 h 502806"/>
                  <a:gd name="connsiteX2" fmla="*/ 2219885 w 2567056"/>
                  <a:gd name="connsiteY2" fmla="*/ 210038 h 502806"/>
                  <a:gd name="connsiteX3" fmla="*/ 2219886 w 2567056"/>
                  <a:gd name="connsiteY3" fmla="*/ 210038 h 502806"/>
                  <a:gd name="connsiteX4" fmla="*/ 2372055 w 2567056"/>
                  <a:gd name="connsiteY4" fmla="*/ 277996 h 502806"/>
                  <a:gd name="connsiteX5" fmla="*/ 2504799 w 2567056"/>
                  <a:gd name="connsiteY5" fmla="*/ 496015 h 502806"/>
                  <a:gd name="connsiteX6" fmla="*/ 1774642 w 2567056"/>
                  <a:gd name="connsiteY6" fmla="*/ 315508 h 502806"/>
                  <a:gd name="connsiteX7" fmla="*/ 1624728 w 2567056"/>
                  <a:gd name="connsiteY7" fmla="*/ 258852 h 502806"/>
                  <a:gd name="connsiteX8" fmla="*/ 1624727 w 2567056"/>
                  <a:gd name="connsiteY8" fmla="*/ 258852 h 502806"/>
                  <a:gd name="connsiteX9" fmla="*/ 1624724 w 2567056"/>
                  <a:gd name="connsiteY9" fmla="*/ 258851 h 502806"/>
                  <a:gd name="connsiteX10" fmla="*/ 1445429 w 2567056"/>
                  <a:gd name="connsiteY10" fmla="*/ 261257 h 502806"/>
                  <a:gd name="connsiteX11" fmla="*/ -1 w 2567056"/>
                  <a:gd name="connsiteY11" fmla="*/ 96750 h 502806"/>
                  <a:gd name="connsiteX12" fmla="*/ 1063341 w 2567056"/>
                  <a:gd name="connsiteY12" fmla="*/ 10264 h 502806"/>
                  <a:gd name="connsiteX13" fmla="*/ 1075631 w 2567056"/>
                  <a:gd name="connsiteY13" fmla="*/ 9755 h 502806"/>
                  <a:gd name="connsiteX14" fmla="*/ 1075634 w 2567056"/>
                  <a:gd name="connsiteY14" fmla="*/ 9757 h 502806"/>
                  <a:gd name="connsiteX15" fmla="*/ 1247599 w 2567056"/>
                  <a:gd name="connsiteY15" fmla="*/ 2654 h 502806"/>
                  <a:gd name="connsiteX16" fmla="*/ 1445428 w 2567056"/>
                  <a:gd name="connsiteY16" fmla="*/ 0 h 502806"/>
                  <a:gd name="connsiteX17" fmla="*/ 1643257 w 2567056"/>
                  <a:gd name="connsiteY17" fmla="*/ 2655 h 502806"/>
                  <a:gd name="connsiteX18" fmla="*/ 1673530 w 2567056"/>
                  <a:gd name="connsiteY18" fmla="*/ 3905 h 502806"/>
                  <a:gd name="connsiteX19" fmla="*/ 1676835 w 2567056"/>
                  <a:gd name="connsiteY19" fmla="*/ 4951 h 502806"/>
                  <a:gd name="connsiteX20" fmla="*/ 1863715 w 2567056"/>
                  <a:gd name="connsiteY20" fmla="*/ 69905 h 50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67056" h="502806">
                    <a:moveTo>
                      <a:pt x="1863715" y="69905"/>
                    </a:moveTo>
                    <a:cubicBezTo>
                      <a:pt x="1991127" y="116113"/>
                      <a:pt x="2111261" y="163571"/>
                      <a:pt x="2219409" y="209825"/>
                    </a:cubicBezTo>
                    <a:lnTo>
                      <a:pt x="2219885" y="210038"/>
                    </a:lnTo>
                    <a:lnTo>
                      <a:pt x="2219886" y="210038"/>
                    </a:lnTo>
                    <a:lnTo>
                      <a:pt x="2372055" y="277996"/>
                    </a:lnTo>
                    <a:cubicBezTo>
                      <a:pt x="2609516" y="389088"/>
                      <a:pt x="2598758" y="468378"/>
                      <a:pt x="2504799" y="496015"/>
                    </a:cubicBezTo>
                    <a:cubicBezTo>
                      <a:pt x="2435586" y="516373"/>
                      <a:pt x="2284289" y="500343"/>
                      <a:pt x="1774642" y="315508"/>
                    </a:cubicBezTo>
                    <a:lnTo>
                      <a:pt x="1624728" y="258852"/>
                    </a:lnTo>
                    <a:lnTo>
                      <a:pt x="1624727" y="258852"/>
                    </a:lnTo>
                    <a:cubicBezTo>
                      <a:pt x="1624726" y="258852"/>
                      <a:pt x="1624725" y="258851"/>
                      <a:pt x="1624724" y="258851"/>
                    </a:cubicBezTo>
                    <a:lnTo>
                      <a:pt x="1445429" y="261257"/>
                    </a:lnTo>
                    <a:cubicBezTo>
                      <a:pt x="903299" y="261257"/>
                      <a:pt x="-1" y="168894"/>
                      <a:pt x="-1" y="96750"/>
                    </a:cubicBezTo>
                    <a:cubicBezTo>
                      <a:pt x="-2" y="42641"/>
                      <a:pt x="711027" y="30094"/>
                      <a:pt x="1063341" y="10264"/>
                    </a:cubicBezTo>
                    <a:lnTo>
                      <a:pt x="1075631" y="9755"/>
                    </a:lnTo>
                    <a:cubicBezTo>
                      <a:pt x="1075632" y="9756"/>
                      <a:pt x="1075633" y="9756"/>
                      <a:pt x="1075634" y="9757"/>
                    </a:cubicBezTo>
                    <a:lnTo>
                      <a:pt x="1247599" y="2654"/>
                    </a:lnTo>
                    <a:cubicBezTo>
                      <a:pt x="1311500" y="914"/>
                      <a:pt x="1377661" y="0"/>
                      <a:pt x="1445428" y="0"/>
                    </a:cubicBezTo>
                    <a:cubicBezTo>
                      <a:pt x="1513194" y="0"/>
                      <a:pt x="1579357" y="914"/>
                      <a:pt x="1643257" y="2655"/>
                    </a:cubicBezTo>
                    <a:lnTo>
                      <a:pt x="1673530" y="3905"/>
                    </a:lnTo>
                    <a:lnTo>
                      <a:pt x="1676835" y="4951"/>
                    </a:lnTo>
                    <a:cubicBezTo>
                      <a:pt x="1737500" y="25102"/>
                      <a:pt x="1800010" y="46800"/>
                      <a:pt x="1863715" y="6990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454" name="Csoportba foglalás 453"/>
              <p:cNvGrpSpPr/>
              <p:nvPr/>
            </p:nvGrpSpPr>
            <p:grpSpPr>
              <a:xfrm>
                <a:off x="5797879" y="4478845"/>
                <a:ext cx="558229" cy="624512"/>
                <a:chOff x="5797879" y="4478845"/>
                <a:chExt cx="558229" cy="624512"/>
              </a:xfrm>
            </p:grpSpPr>
            <p:sp>
              <p:nvSpPr>
                <p:cNvPr id="456" name="Szabadkézi sokszög 455"/>
                <p:cNvSpPr/>
                <p:nvPr/>
              </p:nvSpPr>
              <p:spPr>
                <a:xfrm>
                  <a:off x="6059344" y="4478845"/>
                  <a:ext cx="296764" cy="619579"/>
                </a:xfrm>
                <a:custGeom>
                  <a:avLst/>
                  <a:gdLst>
                    <a:gd name="connsiteX0" fmla="*/ 296764 w 296764"/>
                    <a:gd name="connsiteY0" fmla="*/ 0 h 619579"/>
                    <a:gd name="connsiteX1" fmla="*/ 296764 w 296764"/>
                    <a:gd name="connsiteY1" fmla="*/ 566001 h 619579"/>
                    <a:gd name="connsiteX2" fmla="*/ 287918 w 296764"/>
                    <a:gd name="connsiteY2" fmla="*/ 569892 h 619579"/>
                    <a:gd name="connsiteX3" fmla="*/ 145951 w 296764"/>
                    <a:gd name="connsiteY3" fmla="*/ 606954 h 619579"/>
                    <a:gd name="connsiteX4" fmla="*/ 241 w 296764"/>
                    <a:gd name="connsiteY4" fmla="*/ 619539 h 619579"/>
                    <a:gd name="connsiteX5" fmla="*/ 241 w 296764"/>
                    <a:gd name="connsiteY5" fmla="*/ 619579 h 619579"/>
                    <a:gd name="connsiteX6" fmla="*/ 7 w 296764"/>
                    <a:gd name="connsiteY6" fmla="*/ 619559 h 619579"/>
                    <a:gd name="connsiteX7" fmla="*/ 0 w 296764"/>
                    <a:gd name="connsiteY7" fmla="*/ 619560 h 619579"/>
                    <a:gd name="connsiteX8" fmla="*/ 0 w 296764"/>
                    <a:gd name="connsiteY8" fmla="*/ 45689 h 619579"/>
                    <a:gd name="connsiteX9" fmla="*/ 8 w 296764"/>
                    <a:gd name="connsiteY9" fmla="*/ 45690 h 619579"/>
                    <a:gd name="connsiteX10" fmla="*/ 131598 w 296764"/>
                    <a:gd name="connsiteY10" fmla="*/ 36820 h 619579"/>
                    <a:gd name="connsiteX11" fmla="*/ 273997 w 296764"/>
                    <a:gd name="connsiteY11" fmla="*/ 7813 h 619579"/>
                    <a:gd name="connsiteX12" fmla="*/ 296764 w 296764"/>
                    <a:gd name="connsiteY12" fmla="*/ 0 h 619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6764" h="619579">
                      <a:moveTo>
                        <a:pt x="296764" y="0"/>
                      </a:moveTo>
                      <a:lnTo>
                        <a:pt x="296764" y="566001"/>
                      </a:lnTo>
                      <a:lnTo>
                        <a:pt x="287918" y="569892"/>
                      </a:lnTo>
                      <a:cubicBezTo>
                        <a:pt x="241380" y="586182"/>
                        <a:pt x="194017" y="598604"/>
                        <a:pt x="145951" y="606954"/>
                      </a:cubicBezTo>
                      <a:lnTo>
                        <a:pt x="241" y="619539"/>
                      </a:lnTo>
                      <a:lnTo>
                        <a:pt x="241" y="619579"/>
                      </a:lnTo>
                      <a:lnTo>
                        <a:pt x="7" y="619559"/>
                      </a:lnTo>
                      <a:lnTo>
                        <a:pt x="0" y="619560"/>
                      </a:lnTo>
                      <a:lnTo>
                        <a:pt x="0" y="45689"/>
                      </a:lnTo>
                      <a:lnTo>
                        <a:pt x="8" y="45690"/>
                      </a:lnTo>
                      <a:lnTo>
                        <a:pt x="131598" y="36820"/>
                      </a:lnTo>
                      <a:cubicBezTo>
                        <a:pt x="179811" y="30285"/>
                        <a:pt x="227317" y="20563"/>
                        <a:pt x="273997" y="7813"/>
                      </a:cubicBezTo>
                      <a:lnTo>
                        <a:pt x="296764" y="0"/>
                      </a:lnTo>
                      <a:close/>
                    </a:path>
                  </a:pathLst>
                </a:custGeom>
                <a:solidFill>
                  <a:srgbClr val="FFC5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57" name="Szabadkézi sokszög 456"/>
                <p:cNvSpPr/>
                <p:nvPr/>
              </p:nvSpPr>
              <p:spPr>
                <a:xfrm>
                  <a:off x="5797879" y="4483776"/>
                  <a:ext cx="296763" cy="619581"/>
                </a:xfrm>
                <a:custGeom>
                  <a:avLst/>
                  <a:gdLst>
                    <a:gd name="connsiteX0" fmla="*/ 0 w 296763"/>
                    <a:gd name="connsiteY0" fmla="*/ 0 h 619581"/>
                    <a:gd name="connsiteX1" fmla="*/ 22767 w 296763"/>
                    <a:gd name="connsiteY1" fmla="*/ 7813 h 619581"/>
                    <a:gd name="connsiteX2" fmla="*/ 165167 w 296763"/>
                    <a:gd name="connsiteY2" fmla="*/ 36820 h 619581"/>
                    <a:gd name="connsiteX3" fmla="*/ 296763 w 296763"/>
                    <a:gd name="connsiteY3" fmla="*/ 45690 h 619581"/>
                    <a:gd name="connsiteX4" fmla="*/ 296763 w 296763"/>
                    <a:gd name="connsiteY4" fmla="*/ 619561 h 619581"/>
                    <a:gd name="connsiteX5" fmla="*/ 296523 w 296763"/>
                    <a:gd name="connsiteY5" fmla="*/ 619581 h 619581"/>
                    <a:gd name="connsiteX6" fmla="*/ 296523 w 296763"/>
                    <a:gd name="connsiteY6" fmla="*/ 619539 h 619581"/>
                    <a:gd name="connsiteX7" fmla="*/ 150814 w 296763"/>
                    <a:gd name="connsiteY7" fmla="*/ 606954 h 619581"/>
                    <a:gd name="connsiteX8" fmla="*/ 8846 w 296763"/>
                    <a:gd name="connsiteY8" fmla="*/ 569892 h 619581"/>
                    <a:gd name="connsiteX9" fmla="*/ 0 w 296763"/>
                    <a:gd name="connsiteY9" fmla="*/ 566001 h 619581"/>
                    <a:gd name="connsiteX10" fmla="*/ 0 w 296763"/>
                    <a:gd name="connsiteY10" fmla="*/ 0 h 619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6763" h="619581">
                      <a:moveTo>
                        <a:pt x="0" y="0"/>
                      </a:moveTo>
                      <a:lnTo>
                        <a:pt x="22767" y="7813"/>
                      </a:lnTo>
                      <a:cubicBezTo>
                        <a:pt x="69447" y="20563"/>
                        <a:pt x="116954" y="30285"/>
                        <a:pt x="165167" y="36820"/>
                      </a:cubicBezTo>
                      <a:lnTo>
                        <a:pt x="296763" y="45690"/>
                      </a:lnTo>
                      <a:lnTo>
                        <a:pt x="296763" y="619561"/>
                      </a:lnTo>
                      <a:lnTo>
                        <a:pt x="296523" y="619581"/>
                      </a:lnTo>
                      <a:lnTo>
                        <a:pt x="296523" y="619539"/>
                      </a:lnTo>
                      <a:lnTo>
                        <a:pt x="150814" y="606954"/>
                      </a:lnTo>
                      <a:cubicBezTo>
                        <a:pt x="102748" y="598604"/>
                        <a:pt x="55385" y="586182"/>
                        <a:pt x="8846" y="569892"/>
                      </a:cubicBezTo>
                      <a:lnTo>
                        <a:pt x="0" y="566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D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455" name="Ellipszis 454"/>
              <p:cNvSpPr/>
              <p:nvPr/>
            </p:nvSpPr>
            <p:spPr>
              <a:xfrm>
                <a:off x="5051176" y="3646514"/>
                <a:ext cx="340232" cy="304391"/>
              </a:xfrm>
              <a:prstGeom prst="ellipse">
                <a:avLst/>
              </a:prstGeom>
              <a:solidFill>
                <a:srgbClr val="FFB1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415" name="Szabadkézi sokszög 414"/>
            <p:cNvSpPr>
              <a:spLocks noChangeAspect="1"/>
            </p:cNvSpPr>
            <p:nvPr/>
          </p:nvSpPr>
          <p:spPr>
            <a:xfrm rot="20305699">
              <a:off x="776476" y="5632832"/>
              <a:ext cx="927822" cy="975794"/>
            </a:xfrm>
            <a:custGeom>
              <a:avLst/>
              <a:gdLst>
                <a:gd name="connsiteX0" fmla="*/ 457682 w 1085937"/>
                <a:gd name="connsiteY0" fmla="*/ 0 h 966796"/>
                <a:gd name="connsiteX1" fmla="*/ 1079973 w 1085937"/>
                <a:gd name="connsiteY1" fmla="*/ 0 h 966796"/>
                <a:gd name="connsiteX2" fmla="*/ 1085385 w 1085937"/>
                <a:gd name="connsiteY2" fmla="*/ 38174 h 966796"/>
                <a:gd name="connsiteX3" fmla="*/ 1084598 w 1085937"/>
                <a:gd name="connsiteY3" fmla="*/ 82002 h 966796"/>
                <a:gd name="connsiteX4" fmla="*/ 1028844 w 1085937"/>
                <a:gd name="connsiteY4" fmla="*/ 628393 h 966796"/>
                <a:gd name="connsiteX5" fmla="*/ 962409 w 1085937"/>
                <a:gd name="connsiteY5" fmla="*/ 758796 h 966796"/>
                <a:gd name="connsiteX6" fmla="*/ 954607 w 1085937"/>
                <a:gd name="connsiteY6" fmla="*/ 762013 h 966796"/>
                <a:gd name="connsiteX7" fmla="*/ 947098 w 1085937"/>
                <a:gd name="connsiteY7" fmla="*/ 772505 h 966796"/>
                <a:gd name="connsiteX8" fmla="*/ 890153 w 1085937"/>
                <a:gd name="connsiteY8" fmla="*/ 810367 h 966796"/>
                <a:gd name="connsiteX9" fmla="*/ 868246 w 1085937"/>
                <a:gd name="connsiteY9" fmla="*/ 814609 h 966796"/>
                <a:gd name="connsiteX10" fmla="*/ 860260 w 1085937"/>
                <a:gd name="connsiteY10" fmla="*/ 820877 h 966796"/>
                <a:gd name="connsiteX11" fmla="*/ 778664 w 1085937"/>
                <a:gd name="connsiteY11" fmla="*/ 852024 h 966796"/>
                <a:gd name="connsiteX12" fmla="*/ 240552 w 1085937"/>
                <a:gd name="connsiteY12" fmla="*/ 961970 h 966796"/>
                <a:gd name="connsiteX13" fmla="*/ 96261 w 1085937"/>
                <a:gd name="connsiteY13" fmla="*/ 937505 h 966796"/>
                <a:gd name="connsiteX14" fmla="*/ 90861 w 1085937"/>
                <a:gd name="connsiteY14" fmla="*/ 931019 h 966796"/>
                <a:gd name="connsiteX15" fmla="*/ 78605 w 1085937"/>
                <a:gd name="connsiteY15" fmla="*/ 926986 h 966796"/>
                <a:gd name="connsiteX16" fmla="*/ 25467 w 1085937"/>
                <a:gd name="connsiteY16" fmla="*/ 883946 h 966796"/>
                <a:gd name="connsiteX17" fmla="*/ 108384 w 1085937"/>
                <a:gd name="connsiteY17" fmla="*/ 614131 h 966796"/>
                <a:gd name="connsiteX18" fmla="*/ 539794 w 1085937"/>
                <a:gd name="connsiteY18" fmla="*/ 301060 h 966796"/>
                <a:gd name="connsiteX19" fmla="*/ 471147 w 1085937"/>
                <a:gd name="connsiteY19" fmla="*/ 97006 h 966796"/>
                <a:gd name="connsiteX20" fmla="*/ 456987 w 1085937"/>
                <a:gd name="connsiteY20" fmla="*/ 30995 h 966796"/>
                <a:gd name="connsiteX21" fmla="*/ 457682 w 1085937"/>
                <a:gd name="connsiteY21" fmla="*/ 0 h 966796"/>
                <a:gd name="connsiteX0" fmla="*/ 531873 w 1085937"/>
                <a:gd name="connsiteY0" fmla="*/ 0 h 1983225"/>
                <a:gd name="connsiteX1" fmla="*/ 1079973 w 1085937"/>
                <a:gd name="connsiteY1" fmla="*/ 1016429 h 1983225"/>
                <a:gd name="connsiteX2" fmla="*/ 1085385 w 1085937"/>
                <a:gd name="connsiteY2" fmla="*/ 1054603 h 1983225"/>
                <a:gd name="connsiteX3" fmla="*/ 1084598 w 1085937"/>
                <a:gd name="connsiteY3" fmla="*/ 1098431 h 1983225"/>
                <a:gd name="connsiteX4" fmla="*/ 1028844 w 1085937"/>
                <a:gd name="connsiteY4" fmla="*/ 1644822 h 1983225"/>
                <a:gd name="connsiteX5" fmla="*/ 962409 w 1085937"/>
                <a:gd name="connsiteY5" fmla="*/ 1775225 h 1983225"/>
                <a:gd name="connsiteX6" fmla="*/ 954607 w 1085937"/>
                <a:gd name="connsiteY6" fmla="*/ 1778442 h 1983225"/>
                <a:gd name="connsiteX7" fmla="*/ 947098 w 1085937"/>
                <a:gd name="connsiteY7" fmla="*/ 1788934 h 1983225"/>
                <a:gd name="connsiteX8" fmla="*/ 890153 w 1085937"/>
                <a:gd name="connsiteY8" fmla="*/ 1826796 h 1983225"/>
                <a:gd name="connsiteX9" fmla="*/ 868246 w 1085937"/>
                <a:gd name="connsiteY9" fmla="*/ 1831038 h 1983225"/>
                <a:gd name="connsiteX10" fmla="*/ 860260 w 1085937"/>
                <a:gd name="connsiteY10" fmla="*/ 1837306 h 1983225"/>
                <a:gd name="connsiteX11" fmla="*/ 778664 w 1085937"/>
                <a:gd name="connsiteY11" fmla="*/ 1868453 h 1983225"/>
                <a:gd name="connsiteX12" fmla="*/ 240552 w 1085937"/>
                <a:gd name="connsiteY12" fmla="*/ 1978399 h 1983225"/>
                <a:gd name="connsiteX13" fmla="*/ 96261 w 1085937"/>
                <a:gd name="connsiteY13" fmla="*/ 1953934 h 1983225"/>
                <a:gd name="connsiteX14" fmla="*/ 90861 w 1085937"/>
                <a:gd name="connsiteY14" fmla="*/ 1947448 h 1983225"/>
                <a:gd name="connsiteX15" fmla="*/ 78605 w 1085937"/>
                <a:gd name="connsiteY15" fmla="*/ 1943415 h 1983225"/>
                <a:gd name="connsiteX16" fmla="*/ 25467 w 1085937"/>
                <a:gd name="connsiteY16" fmla="*/ 1900375 h 1983225"/>
                <a:gd name="connsiteX17" fmla="*/ 108384 w 1085937"/>
                <a:gd name="connsiteY17" fmla="*/ 1630560 h 1983225"/>
                <a:gd name="connsiteX18" fmla="*/ 539794 w 1085937"/>
                <a:gd name="connsiteY18" fmla="*/ 1317489 h 1983225"/>
                <a:gd name="connsiteX19" fmla="*/ 471147 w 1085937"/>
                <a:gd name="connsiteY19" fmla="*/ 1113435 h 1983225"/>
                <a:gd name="connsiteX20" fmla="*/ 456987 w 1085937"/>
                <a:gd name="connsiteY20" fmla="*/ 1047424 h 1983225"/>
                <a:gd name="connsiteX21" fmla="*/ 531873 w 1085937"/>
                <a:gd name="connsiteY21" fmla="*/ 0 h 1983225"/>
                <a:gd name="connsiteX0" fmla="*/ 531873 w 1103231"/>
                <a:gd name="connsiteY0" fmla="*/ 0 h 1983225"/>
                <a:gd name="connsiteX1" fmla="*/ 1079973 w 1103231"/>
                <a:gd name="connsiteY1" fmla="*/ 1016429 h 1983225"/>
                <a:gd name="connsiteX2" fmla="*/ 1085385 w 1103231"/>
                <a:gd name="connsiteY2" fmla="*/ 1054603 h 1983225"/>
                <a:gd name="connsiteX3" fmla="*/ 1103146 w 1103231"/>
                <a:gd name="connsiteY3" fmla="*/ 430492 h 1983225"/>
                <a:gd name="connsiteX4" fmla="*/ 1028844 w 1103231"/>
                <a:gd name="connsiteY4" fmla="*/ 1644822 h 1983225"/>
                <a:gd name="connsiteX5" fmla="*/ 962409 w 1103231"/>
                <a:gd name="connsiteY5" fmla="*/ 1775225 h 1983225"/>
                <a:gd name="connsiteX6" fmla="*/ 954607 w 1103231"/>
                <a:gd name="connsiteY6" fmla="*/ 1778442 h 1983225"/>
                <a:gd name="connsiteX7" fmla="*/ 947098 w 1103231"/>
                <a:gd name="connsiteY7" fmla="*/ 1788934 h 1983225"/>
                <a:gd name="connsiteX8" fmla="*/ 890153 w 1103231"/>
                <a:gd name="connsiteY8" fmla="*/ 1826796 h 1983225"/>
                <a:gd name="connsiteX9" fmla="*/ 868246 w 1103231"/>
                <a:gd name="connsiteY9" fmla="*/ 1831038 h 1983225"/>
                <a:gd name="connsiteX10" fmla="*/ 860260 w 1103231"/>
                <a:gd name="connsiteY10" fmla="*/ 1837306 h 1983225"/>
                <a:gd name="connsiteX11" fmla="*/ 778664 w 1103231"/>
                <a:gd name="connsiteY11" fmla="*/ 1868453 h 1983225"/>
                <a:gd name="connsiteX12" fmla="*/ 240552 w 1103231"/>
                <a:gd name="connsiteY12" fmla="*/ 1978399 h 1983225"/>
                <a:gd name="connsiteX13" fmla="*/ 96261 w 1103231"/>
                <a:gd name="connsiteY13" fmla="*/ 1953934 h 1983225"/>
                <a:gd name="connsiteX14" fmla="*/ 90861 w 1103231"/>
                <a:gd name="connsiteY14" fmla="*/ 1947448 h 1983225"/>
                <a:gd name="connsiteX15" fmla="*/ 78605 w 1103231"/>
                <a:gd name="connsiteY15" fmla="*/ 1943415 h 1983225"/>
                <a:gd name="connsiteX16" fmla="*/ 25467 w 1103231"/>
                <a:gd name="connsiteY16" fmla="*/ 1900375 h 1983225"/>
                <a:gd name="connsiteX17" fmla="*/ 108384 w 1103231"/>
                <a:gd name="connsiteY17" fmla="*/ 1630560 h 1983225"/>
                <a:gd name="connsiteX18" fmla="*/ 539794 w 1103231"/>
                <a:gd name="connsiteY18" fmla="*/ 1317489 h 1983225"/>
                <a:gd name="connsiteX19" fmla="*/ 471147 w 1103231"/>
                <a:gd name="connsiteY19" fmla="*/ 1113435 h 1983225"/>
                <a:gd name="connsiteX20" fmla="*/ 456987 w 1103231"/>
                <a:gd name="connsiteY20" fmla="*/ 1047424 h 1983225"/>
                <a:gd name="connsiteX21" fmla="*/ 531873 w 1103231"/>
                <a:gd name="connsiteY21" fmla="*/ 0 h 1983225"/>
                <a:gd name="connsiteX0" fmla="*/ 531873 w 1094037"/>
                <a:gd name="connsiteY0" fmla="*/ 0 h 1983225"/>
                <a:gd name="connsiteX1" fmla="*/ 1079973 w 1094037"/>
                <a:gd name="connsiteY1" fmla="*/ 1016429 h 1983225"/>
                <a:gd name="connsiteX2" fmla="*/ 1085385 w 1094037"/>
                <a:gd name="connsiteY2" fmla="*/ 1054603 h 1983225"/>
                <a:gd name="connsiteX3" fmla="*/ 1093873 w 1094037"/>
                <a:gd name="connsiteY3" fmla="*/ 1025829 h 1983225"/>
                <a:gd name="connsiteX4" fmla="*/ 1028844 w 1094037"/>
                <a:gd name="connsiteY4" fmla="*/ 1644822 h 1983225"/>
                <a:gd name="connsiteX5" fmla="*/ 962409 w 1094037"/>
                <a:gd name="connsiteY5" fmla="*/ 1775225 h 1983225"/>
                <a:gd name="connsiteX6" fmla="*/ 954607 w 1094037"/>
                <a:gd name="connsiteY6" fmla="*/ 1778442 h 1983225"/>
                <a:gd name="connsiteX7" fmla="*/ 947098 w 1094037"/>
                <a:gd name="connsiteY7" fmla="*/ 1788934 h 1983225"/>
                <a:gd name="connsiteX8" fmla="*/ 890153 w 1094037"/>
                <a:gd name="connsiteY8" fmla="*/ 1826796 h 1983225"/>
                <a:gd name="connsiteX9" fmla="*/ 868246 w 1094037"/>
                <a:gd name="connsiteY9" fmla="*/ 1831038 h 1983225"/>
                <a:gd name="connsiteX10" fmla="*/ 860260 w 1094037"/>
                <a:gd name="connsiteY10" fmla="*/ 1837306 h 1983225"/>
                <a:gd name="connsiteX11" fmla="*/ 778664 w 1094037"/>
                <a:gd name="connsiteY11" fmla="*/ 1868453 h 1983225"/>
                <a:gd name="connsiteX12" fmla="*/ 240552 w 1094037"/>
                <a:gd name="connsiteY12" fmla="*/ 1978399 h 1983225"/>
                <a:gd name="connsiteX13" fmla="*/ 96261 w 1094037"/>
                <a:gd name="connsiteY13" fmla="*/ 1953934 h 1983225"/>
                <a:gd name="connsiteX14" fmla="*/ 90861 w 1094037"/>
                <a:gd name="connsiteY14" fmla="*/ 1947448 h 1983225"/>
                <a:gd name="connsiteX15" fmla="*/ 78605 w 1094037"/>
                <a:gd name="connsiteY15" fmla="*/ 1943415 h 1983225"/>
                <a:gd name="connsiteX16" fmla="*/ 25467 w 1094037"/>
                <a:gd name="connsiteY16" fmla="*/ 1900375 h 1983225"/>
                <a:gd name="connsiteX17" fmla="*/ 108384 w 1094037"/>
                <a:gd name="connsiteY17" fmla="*/ 1630560 h 1983225"/>
                <a:gd name="connsiteX18" fmla="*/ 539794 w 1094037"/>
                <a:gd name="connsiteY18" fmla="*/ 1317489 h 1983225"/>
                <a:gd name="connsiteX19" fmla="*/ 471147 w 1094037"/>
                <a:gd name="connsiteY19" fmla="*/ 1113435 h 1983225"/>
                <a:gd name="connsiteX20" fmla="*/ 456987 w 1094037"/>
                <a:gd name="connsiteY20" fmla="*/ 1047424 h 1983225"/>
                <a:gd name="connsiteX21" fmla="*/ 531873 w 1094037"/>
                <a:gd name="connsiteY21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471147 w 1085385"/>
                <a:gd name="connsiteY18" fmla="*/ 1113435 h 1983225"/>
                <a:gd name="connsiteX19" fmla="*/ 456987 w 1085385"/>
                <a:gd name="connsiteY19" fmla="*/ 1047424 h 1983225"/>
                <a:gd name="connsiteX20" fmla="*/ 531873 w 1085385"/>
                <a:gd name="connsiteY20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471147 w 1085385"/>
                <a:gd name="connsiteY18" fmla="*/ 1113435 h 1983225"/>
                <a:gd name="connsiteX19" fmla="*/ 531873 w 1085385"/>
                <a:gd name="connsiteY19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531873 w 1085385"/>
                <a:gd name="connsiteY18" fmla="*/ 0 h 1983225"/>
                <a:gd name="connsiteX0" fmla="*/ 531873 w 1079973"/>
                <a:gd name="connsiteY0" fmla="*/ 0 h 1983225"/>
                <a:gd name="connsiteX1" fmla="*/ 1079973 w 1079973"/>
                <a:gd name="connsiteY1" fmla="*/ 1016429 h 1983225"/>
                <a:gd name="connsiteX2" fmla="*/ 1028844 w 1079973"/>
                <a:gd name="connsiteY2" fmla="*/ 1644822 h 1983225"/>
                <a:gd name="connsiteX3" fmla="*/ 962409 w 1079973"/>
                <a:gd name="connsiteY3" fmla="*/ 1775225 h 1983225"/>
                <a:gd name="connsiteX4" fmla="*/ 954607 w 1079973"/>
                <a:gd name="connsiteY4" fmla="*/ 1778442 h 1983225"/>
                <a:gd name="connsiteX5" fmla="*/ 947098 w 1079973"/>
                <a:gd name="connsiteY5" fmla="*/ 1788934 h 1983225"/>
                <a:gd name="connsiteX6" fmla="*/ 890153 w 1079973"/>
                <a:gd name="connsiteY6" fmla="*/ 1826796 h 1983225"/>
                <a:gd name="connsiteX7" fmla="*/ 868246 w 1079973"/>
                <a:gd name="connsiteY7" fmla="*/ 1831038 h 1983225"/>
                <a:gd name="connsiteX8" fmla="*/ 860260 w 1079973"/>
                <a:gd name="connsiteY8" fmla="*/ 1837306 h 1983225"/>
                <a:gd name="connsiteX9" fmla="*/ 778664 w 1079973"/>
                <a:gd name="connsiteY9" fmla="*/ 1868453 h 1983225"/>
                <a:gd name="connsiteX10" fmla="*/ 240552 w 1079973"/>
                <a:gd name="connsiteY10" fmla="*/ 1978399 h 1983225"/>
                <a:gd name="connsiteX11" fmla="*/ 96261 w 1079973"/>
                <a:gd name="connsiteY11" fmla="*/ 1953934 h 1983225"/>
                <a:gd name="connsiteX12" fmla="*/ 90861 w 1079973"/>
                <a:gd name="connsiteY12" fmla="*/ 1947448 h 1983225"/>
                <a:gd name="connsiteX13" fmla="*/ 78605 w 1079973"/>
                <a:gd name="connsiteY13" fmla="*/ 1943415 h 1983225"/>
                <a:gd name="connsiteX14" fmla="*/ 25467 w 1079973"/>
                <a:gd name="connsiteY14" fmla="*/ 1900375 h 1983225"/>
                <a:gd name="connsiteX15" fmla="*/ 108384 w 1079973"/>
                <a:gd name="connsiteY15" fmla="*/ 1630560 h 1983225"/>
                <a:gd name="connsiteX16" fmla="*/ 539794 w 1079973"/>
                <a:gd name="connsiteY16" fmla="*/ 1317489 h 1983225"/>
                <a:gd name="connsiteX17" fmla="*/ 531873 w 1079973"/>
                <a:gd name="connsiteY17" fmla="*/ 0 h 1983225"/>
                <a:gd name="connsiteX0" fmla="*/ 531873 w 1028844"/>
                <a:gd name="connsiteY0" fmla="*/ 0 h 1983225"/>
                <a:gd name="connsiteX1" fmla="*/ 940864 w 1028844"/>
                <a:gd name="connsiteY1" fmla="*/ 72601 h 1983225"/>
                <a:gd name="connsiteX2" fmla="*/ 1028844 w 1028844"/>
                <a:gd name="connsiteY2" fmla="*/ 1644822 h 1983225"/>
                <a:gd name="connsiteX3" fmla="*/ 962409 w 1028844"/>
                <a:gd name="connsiteY3" fmla="*/ 1775225 h 1983225"/>
                <a:gd name="connsiteX4" fmla="*/ 954607 w 1028844"/>
                <a:gd name="connsiteY4" fmla="*/ 1778442 h 1983225"/>
                <a:gd name="connsiteX5" fmla="*/ 947098 w 1028844"/>
                <a:gd name="connsiteY5" fmla="*/ 1788934 h 1983225"/>
                <a:gd name="connsiteX6" fmla="*/ 890153 w 1028844"/>
                <a:gd name="connsiteY6" fmla="*/ 1826796 h 1983225"/>
                <a:gd name="connsiteX7" fmla="*/ 868246 w 1028844"/>
                <a:gd name="connsiteY7" fmla="*/ 1831038 h 1983225"/>
                <a:gd name="connsiteX8" fmla="*/ 860260 w 1028844"/>
                <a:gd name="connsiteY8" fmla="*/ 1837306 h 1983225"/>
                <a:gd name="connsiteX9" fmla="*/ 778664 w 1028844"/>
                <a:gd name="connsiteY9" fmla="*/ 1868453 h 1983225"/>
                <a:gd name="connsiteX10" fmla="*/ 240552 w 1028844"/>
                <a:gd name="connsiteY10" fmla="*/ 1978399 h 1983225"/>
                <a:gd name="connsiteX11" fmla="*/ 96261 w 1028844"/>
                <a:gd name="connsiteY11" fmla="*/ 1953934 h 1983225"/>
                <a:gd name="connsiteX12" fmla="*/ 90861 w 1028844"/>
                <a:gd name="connsiteY12" fmla="*/ 1947448 h 1983225"/>
                <a:gd name="connsiteX13" fmla="*/ 78605 w 1028844"/>
                <a:gd name="connsiteY13" fmla="*/ 1943415 h 1983225"/>
                <a:gd name="connsiteX14" fmla="*/ 25467 w 1028844"/>
                <a:gd name="connsiteY14" fmla="*/ 1900375 h 1983225"/>
                <a:gd name="connsiteX15" fmla="*/ 108384 w 1028844"/>
                <a:gd name="connsiteY15" fmla="*/ 1630560 h 1983225"/>
                <a:gd name="connsiteX16" fmla="*/ 539794 w 1028844"/>
                <a:gd name="connsiteY16" fmla="*/ 1317489 h 1983225"/>
                <a:gd name="connsiteX17" fmla="*/ 531873 w 1028844"/>
                <a:gd name="connsiteY17" fmla="*/ 0 h 1983225"/>
                <a:gd name="connsiteX0" fmla="*/ 531873 w 1351137"/>
                <a:gd name="connsiteY0" fmla="*/ 0 h 1983225"/>
                <a:gd name="connsiteX1" fmla="*/ 1351137 w 1351137"/>
                <a:gd name="connsiteY1" fmla="*/ 126570 h 1983225"/>
                <a:gd name="connsiteX2" fmla="*/ 1028844 w 1351137"/>
                <a:gd name="connsiteY2" fmla="*/ 1644822 h 1983225"/>
                <a:gd name="connsiteX3" fmla="*/ 962409 w 1351137"/>
                <a:gd name="connsiteY3" fmla="*/ 1775225 h 1983225"/>
                <a:gd name="connsiteX4" fmla="*/ 954607 w 1351137"/>
                <a:gd name="connsiteY4" fmla="*/ 1778442 h 1983225"/>
                <a:gd name="connsiteX5" fmla="*/ 947098 w 1351137"/>
                <a:gd name="connsiteY5" fmla="*/ 1788934 h 1983225"/>
                <a:gd name="connsiteX6" fmla="*/ 890153 w 1351137"/>
                <a:gd name="connsiteY6" fmla="*/ 1826796 h 1983225"/>
                <a:gd name="connsiteX7" fmla="*/ 868246 w 1351137"/>
                <a:gd name="connsiteY7" fmla="*/ 1831038 h 1983225"/>
                <a:gd name="connsiteX8" fmla="*/ 860260 w 1351137"/>
                <a:gd name="connsiteY8" fmla="*/ 1837306 h 1983225"/>
                <a:gd name="connsiteX9" fmla="*/ 778664 w 1351137"/>
                <a:gd name="connsiteY9" fmla="*/ 1868453 h 1983225"/>
                <a:gd name="connsiteX10" fmla="*/ 240552 w 1351137"/>
                <a:gd name="connsiteY10" fmla="*/ 1978399 h 1983225"/>
                <a:gd name="connsiteX11" fmla="*/ 96261 w 1351137"/>
                <a:gd name="connsiteY11" fmla="*/ 1953934 h 1983225"/>
                <a:gd name="connsiteX12" fmla="*/ 90861 w 1351137"/>
                <a:gd name="connsiteY12" fmla="*/ 1947448 h 1983225"/>
                <a:gd name="connsiteX13" fmla="*/ 78605 w 1351137"/>
                <a:gd name="connsiteY13" fmla="*/ 1943415 h 1983225"/>
                <a:gd name="connsiteX14" fmla="*/ 25467 w 1351137"/>
                <a:gd name="connsiteY14" fmla="*/ 1900375 h 1983225"/>
                <a:gd name="connsiteX15" fmla="*/ 108384 w 1351137"/>
                <a:gd name="connsiteY15" fmla="*/ 1630560 h 1983225"/>
                <a:gd name="connsiteX16" fmla="*/ 539794 w 1351137"/>
                <a:gd name="connsiteY16" fmla="*/ 1317489 h 1983225"/>
                <a:gd name="connsiteX17" fmla="*/ 531873 w 1351137"/>
                <a:gd name="connsiteY17" fmla="*/ 0 h 1983225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539794 w 1351137"/>
                <a:gd name="connsiteY16" fmla="*/ 1444470 h 2110206"/>
                <a:gd name="connsiteX17" fmla="*/ 924168 w 1351137"/>
                <a:gd name="connsiteY17" fmla="*/ 1 h 2110206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539794 w 1351137"/>
                <a:gd name="connsiteY16" fmla="*/ 1444470 h 2110206"/>
                <a:gd name="connsiteX17" fmla="*/ 924168 w 1351137"/>
                <a:gd name="connsiteY17" fmla="*/ 1 h 2110206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646427 w 1351137"/>
                <a:gd name="connsiteY16" fmla="*/ 1293855 h 2110206"/>
                <a:gd name="connsiteX17" fmla="*/ 924168 w 1351137"/>
                <a:gd name="connsiteY17" fmla="*/ 1 h 2110206"/>
                <a:gd name="connsiteX0" fmla="*/ 924168 w 1484120"/>
                <a:gd name="connsiteY0" fmla="*/ 243802 h 2354007"/>
                <a:gd name="connsiteX1" fmla="*/ 1484121 w 1484120"/>
                <a:gd name="connsiteY1" fmla="*/ 1 h 2354007"/>
                <a:gd name="connsiteX2" fmla="*/ 1028844 w 1484120"/>
                <a:gd name="connsiteY2" fmla="*/ 2015604 h 2354007"/>
                <a:gd name="connsiteX3" fmla="*/ 962409 w 1484120"/>
                <a:gd name="connsiteY3" fmla="*/ 2146007 h 2354007"/>
                <a:gd name="connsiteX4" fmla="*/ 954607 w 1484120"/>
                <a:gd name="connsiteY4" fmla="*/ 2149224 h 2354007"/>
                <a:gd name="connsiteX5" fmla="*/ 947098 w 1484120"/>
                <a:gd name="connsiteY5" fmla="*/ 2159716 h 2354007"/>
                <a:gd name="connsiteX6" fmla="*/ 890153 w 1484120"/>
                <a:gd name="connsiteY6" fmla="*/ 2197578 h 2354007"/>
                <a:gd name="connsiteX7" fmla="*/ 868246 w 1484120"/>
                <a:gd name="connsiteY7" fmla="*/ 2201820 h 2354007"/>
                <a:gd name="connsiteX8" fmla="*/ 860260 w 1484120"/>
                <a:gd name="connsiteY8" fmla="*/ 2208088 h 2354007"/>
                <a:gd name="connsiteX9" fmla="*/ 778664 w 1484120"/>
                <a:gd name="connsiteY9" fmla="*/ 2239235 h 2354007"/>
                <a:gd name="connsiteX10" fmla="*/ 240552 w 1484120"/>
                <a:gd name="connsiteY10" fmla="*/ 2349181 h 2354007"/>
                <a:gd name="connsiteX11" fmla="*/ 96261 w 1484120"/>
                <a:gd name="connsiteY11" fmla="*/ 2324716 h 2354007"/>
                <a:gd name="connsiteX12" fmla="*/ 90861 w 1484120"/>
                <a:gd name="connsiteY12" fmla="*/ 2318230 h 2354007"/>
                <a:gd name="connsiteX13" fmla="*/ 78605 w 1484120"/>
                <a:gd name="connsiteY13" fmla="*/ 2314197 h 2354007"/>
                <a:gd name="connsiteX14" fmla="*/ 25467 w 1484120"/>
                <a:gd name="connsiteY14" fmla="*/ 2271157 h 2354007"/>
                <a:gd name="connsiteX15" fmla="*/ 108384 w 1484120"/>
                <a:gd name="connsiteY15" fmla="*/ 2001342 h 2354007"/>
                <a:gd name="connsiteX16" fmla="*/ 646427 w 1484120"/>
                <a:gd name="connsiteY16" fmla="*/ 1537656 h 2354007"/>
                <a:gd name="connsiteX17" fmla="*/ 924168 w 1484120"/>
                <a:gd name="connsiteY17" fmla="*/ 243802 h 2354007"/>
                <a:gd name="connsiteX0" fmla="*/ 994601 w 1484122"/>
                <a:gd name="connsiteY0" fmla="*/ -1 h 2869990"/>
                <a:gd name="connsiteX1" fmla="*/ 1484121 w 1484122"/>
                <a:gd name="connsiteY1" fmla="*/ 515984 h 2869990"/>
                <a:gd name="connsiteX2" fmla="*/ 1028844 w 1484122"/>
                <a:gd name="connsiteY2" fmla="*/ 2531587 h 2869990"/>
                <a:gd name="connsiteX3" fmla="*/ 962409 w 1484122"/>
                <a:gd name="connsiteY3" fmla="*/ 2661990 h 2869990"/>
                <a:gd name="connsiteX4" fmla="*/ 954607 w 1484122"/>
                <a:gd name="connsiteY4" fmla="*/ 2665207 h 2869990"/>
                <a:gd name="connsiteX5" fmla="*/ 947098 w 1484122"/>
                <a:gd name="connsiteY5" fmla="*/ 2675699 h 2869990"/>
                <a:gd name="connsiteX6" fmla="*/ 890153 w 1484122"/>
                <a:gd name="connsiteY6" fmla="*/ 2713561 h 2869990"/>
                <a:gd name="connsiteX7" fmla="*/ 868246 w 1484122"/>
                <a:gd name="connsiteY7" fmla="*/ 2717803 h 2869990"/>
                <a:gd name="connsiteX8" fmla="*/ 860260 w 1484122"/>
                <a:gd name="connsiteY8" fmla="*/ 2724071 h 2869990"/>
                <a:gd name="connsiteX9" fmla="*/ 778664 w 1484122"/>
                <a:gd name="connsiteY9" fmla="*/ 2755218 h 2869990"/>
                <a:gd name="connsiteX10" fmla="*/ 240552 w 1484122"/>
                <a:gd name="connsiteY10" fmla="*/ 2865164 h 2869990"/>
                <a:gd name="connsiteX11" fmla="*/ 96261 w 1484122"/>
                <a:gd name="connsiteY11" fmla="*/ 2840699 h 2869990"/>
                <a:gd name="connsiteX12" fmla="*/ 90861 w 1484122"/>
                <a:gd name="connsiteY12" fmla="*/ 2834213 h 2869990"/>
                <a:gd name="connsiteX13" fmla="*/ 78605 w 1484122"/>
                <a:gd name="connsiteY13" fmla="*/ 2830180 h 2869990"/>
                <a:gd name="connsiteX14" fmla="*/ 25467 w 1484122"/>
                <a:gd name="connsiteY14" fmla="*/ 2787140 h 2869990"/>
                <a:gd name="connsiteX15" fmla="*/ 108384 w 1484122"/>
                <a:gd name="connsiteY15" fmla="*/ 2517325 h 2869990"/>
                <a:gd name="connsiteX16" fmla="*/ 646427 w 1484122"/>
                <a:gd name="connsiteY16" fmla="*/ 2053639 h 2869990"/>
                <a:gd name="connsiteX17" fmla="*/ 994601 w 1484122"/>
                <a:gd name="connsiteY17" fmla="*/ -1 h 286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84122" h="2869990">
                  <a:moveTo>
                    <a:pt x="994601" y="-1"/>
                  </a:moveTo>
                  <a:lnTo>
                    <a:pt x="1484121" y="515984"/>
                  </a:lnTo>
                  <a:lnTo>
                    <a:pt x="1028844" y="2531587"/>
                  </a:lnTo>
                  <a:cubicBezTo>
                    <a:pt x="1022899" y="2589854"/>
                    <a:pt x="997946" y="2635420"/>
                    <a:pt x="962409" y="2661990"/>
                  </a:cubicBezTo>
                  <a:lnTo>
                    <a:pt x="954607" y="2665207"/>
                  </a:lnTo>
                  <a:lnTo>
                    <a:pt x="947098" y="2675699"/>
                  </a:lnTo>
                  <a:cubicBezTo>
                    <a:pt x="931498" y="2692992"/>
                    <a:pt x="912357" y="2706091"/>
                    <a:pt x="890153" y="2713561"/>
                  </a:cubicBezTo>
                  <a:lnTo>
                    <a:pt x="868246" y="2717803"/>
                  </a:lnTo>
                  <a:lnTo>
                    <a:pt x="860260" y="2724071"/>
                  </a:lnTo>
                  <a:cubicBezTo>
                    <a:pt x="834942" y="2738564"/>
                    <a:pt x="807356" y="2749355"/>
                    <a:pt x="778664" y="2755218"/>
                  </a:cubicBezTo>
                  <a:lnTo>
                    <a:pt x="240552" y="2865164"/>
                  </a:lnTo>
                  <a:cubicBezTo>
                    <a:pt x="183169" y="2876890"/>
                    <a:pt x="132231" y="2866681"/>
                    <a:pt x="96261" y="2840699"/>
                  </a:cubicBezTo>
                  <a:lnTo>
                    <a:pt x="90861" y="2834213"/>
                  </a:lnTo>
                  <a:lnTo>
                    <a:pt x="78605" y="2830180"/>
                  </a:lnTo>
                  <a:cubicBezTo>
                    <a:pt x="57443" y="2820456"/>
                    <a:pt x="39226" y="2806100"/>
                    <a:pt x="25467" y="2787140"/>
                  </a:cubicBezTo>
                  <a:cubicBezTo>
                    <a:pt x="-29571" y="2711298"/>
                    <a:pt x="7553" y="2590497"/>
                    <a:pt x="108384" y="2517325"/>
                  </a:cubicBezTo>
                  <a:lnTo>
                    <a:pt x="646427" y="2053639"/>
                  </a:lnTo>
                  <a:cubicBezTo>
                    <a:pt x="909009" y="1664915"/>
                    <a:pt x="997241" y="439162"/>
                    <a:pt x="994601" y="-1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416" name="Szabadkézi sokszög 415"/>
            <p:cNvSpPr/>
            <p:nvPr/>
          </p:nvSpPr>
          <p:spPr>
            <a:xfrm rot="20305699">
              <a:off x="1150725" y="5656596"/>
              <a:ext cx="876658" cy="921984"/>
            </a:xfrm>
            <a:custGeom>
              <a:avLst/>
              <a:gdLst>
                <a:gd name="connsiteX0" fmla="*/ 457682 w 1085937"/>
                <a:gd name="connsiteY0" fmla="*/ 0 h 966796"/>
                <a:gd name="connsiteX1" fmla="*/ 1079973 w 1085937"/>
                <a:gd name="connsiteY1" fmla="*/ 0 h 966796"/>
                <a:gd name="connsiteX2" fmla="*/ 1085385 w 1085937"/>
                <a:gd name="connsiteY2" fmla="*/ 38174 h 966796"/>
                <a:gd name="connsiteX3" fmla="*/ 1084598 w 1085937"/>
                <a:gd name="connsiteY3" fmla="*/ 82002 h 966796"/>
                <a:gd name="connsiteX4" fmla="*/ 1028844 w 1085937"/>
                <a:gd name="connsiteY4" fmla="*/ 628393 h 966796"/>
                <a:gd name="connsiteX5" fmla="*/ 962409 w 1085937"/>
                <a:gd name="connsiteY5" fmla="*/ 758796 h 966796"/>
                <a:gd name="connsiteX6" fmla="*/ 954607 w 1085937"/>
                <a:gd name="connsiteY6" fmla="*/ 762013 h 966796"/>
                <a:gd name="connsiteX7" fmla="*/ 947098 w 1085937"/>
                <a:gd name="connsiteY7" fmla="*/ 772505 h 966796"/>
                <a:gd name="connsiteX8" fmla="*/ 890153 w 1085937"/>
                <a:gd name="connsiteY8" fmla="*/ 810367 h 966796"/>
                <a:gd name="connsiteX9" fmla="*/ 868246 w 1085937"/>
                <a:gd name="connsiteY9" fmla="*/ 814609 h 966796"/>
                <a:gd name="connsiteX10" fmla="*/ 860260 w 1085937"/>
                <a:gd name="connsiteY10" fmla="*/ 820877 h 966796"/>
                <a:gd name="connsiteX11" fmla="*/ 778664 w 1085937"/>
                <a:gd name="connsiteY11" fmla="*/ 852024 h 966796"/>
                <a:gd name="connsiteX12" fmla="*/ 240552 w 1085937"/>
                <a:gd name="connsiteY12" fmla="*/ 961970 h 966796"/>
                <a:gd name="connsiteX13" fmla="*/ 96261 w 1085937"/>
                <a:gd name="connsiteY13" fmla="*/ 937505 h 966796"/>
                <a:gd name="connsiteX14" fmla="*/ 90861 w 1085937"/>
                <a:gd name="connsiteY14" fmla="*/ 931019 h 966796"/>
                <a:gd name="connsiteX15" fmla="*/ 78605 w 1085937"/>
                <a:gd name="connsiteY15" fmla="*/ 926986 h 966796"/>
                <a:gd name="connsiteX16" fmla="*/ 25467 w 1085937"/>
                <a:gd name="connsiteY16" fmla="*/ 883946 h 966796"/>
                <a:gd name="connsiteX17" fmla="*/ 108384 w 1085937"/>
                <a:gd name="connsiteY17" fmla="*/ 614131 h 966796"/>
                <a:gd name="connsiteX18" fmla="*/ 539794 w 1085937"/>
                <a:gd name="connsiteY18" fmla="*/ 301060 h 966796"/>
                <a:gd name="connsiteX19" fmla="*/ 471147 w 1085937"/>
                <a:gd name="connsiteY19" fmla="*/ 97006 h 966796"/>
                <a:gd name="connsiteX20" fmla="*/ 456987 w 1085937"/>
                <a:gd name="connsiteY20" fmla="*/ 30995 h 966796"/>
                <a:gd name="connsiteX21" fmla="*/ 457682 w 1085937"/>
                <a:gd name="connsiteY21" fmla="*/ 0 h 966796"/>
                <a:gd name="connsiteX0" fmla="*/ 531873 w 1085937"/>
                <a:gd name="connsiteY0" fmla="*/ 0 h 1983225"/>
                <a:gd name="connsiteX1" fmla="*/ 1079973 w 1085937"/>
                <a:gd name="connsiteY1" fmla="*/ 1016429 h 1983225"/>
                <a:gd name="connsiteX2" fmla="*/ 1085385 w 1085937"/>
                <a:gd name="connsiteY2" fmla="*/ 1054603 h 1983225"/>
                <a:gd name="connsiteX3" fmla="*/ 1084598 w 1085937"/>
                <a:gd name="connsiteY3" fmla="*/ 1098431 h 1983225"/>
                <a:gd name="connsiteX4" fmla="*/ 1028844 w 1085937"/>
                <a:gd name="connsiteY4" fmla="*/ 1644822 h 1983225"/>
                <a:gd name="connsiteX5" fmla="*/ 962409 w 1085937"/>
                <a:gd name="connsiteY5" fmla="*/ 1775225 h 1983225"/>
                <a:gd name="connsiteX6" fmla="*/ 954607 w 1085937"/>
                <a:gd name="connsiteY6" fmla="*/ 1778442 h 1983225"/>
                <a:gd name="connsiteX7" fmla="*/ 947098 w 1085937"/>
                <a:gd name="connsiteY7" fmla="*/ 1788934 h 1983225"/>
                <a:gd name="connsiteX8" fmla="*/ 890153 w 1085937"/>
                <a:gd name="connsiteY8" fmla="*/ 1826796 h 1983225"/>
                <a:gd name="connsiteX9" fmla="*/ 868246 w 1085937"/>
                <a:gd name="connsiteY9" fmla="*/ 1831038 h 1983225"/>
                <a:gd name="connsiteX10" fmla="*/ 860260 w 1085937"/>
                <a:gd name="connsiteY10" fmla="*/ 1837306 h 1983225"/>
                <a:gd name="connsiteX11" fmla="*/ 778664 w 1085937"/>
                <a:gd name="connsiteY11" fmla="*/ 1868453 h 1983225"/>
                <a:gd name="connsiteX12" fmla="*/ 240552 w 1085937"/>
                <a:gd name="connsiteY12" fmla="*/ 1978399 h 1983225"/>
                <a:gd name="connsiteX13" fmla="*/ 96261 w 1085937"/>
                <a:gd name="connsiteY13" fmla="*/ 1953934 h 1983225"/>
                <a:gd name="connsiteX14" fmla="*/ 90861 w 1085937"/>
                <a:gd name="connsiteY14" fmla="*/ 1947448 h 1983225"/>
                <a:gd name="connsiteX15" fmla="*/ 78605 w 1085937"/>
                <a:gd name="connsiteY15" fmla="*/ 1943415 h 1983225"/>
                <a:gd name="connsiteX16" fmla="*/ 25467 w 1085937"/>
                <a:gd name="connsiteY16" fmla="*/ 1900375 h 1983225"/>
                <a:gd name="connsiteX17" fmla="*/ 108384 w 1085937"/>
                <a:gd name="connsiteY17" fmla="*/ 1630560 h 1983225"/>
                <a:gd name="connsiteX18" fmla="*/ 539794 w 1085937"/>
                <a:gd name="connsiteY18" fmla="*/ 1317489 h 1983225"/>
                <a:gd name="connsiteX19" fmla="*/ 471147 w 1085937"/>
                <a:gd name="connsiteY19" fmla="*/ 1113435 h 1983225"/>
                <a:gd name="connsiteX20" fmla="*/ 456987 w 1085937"/>
                <a:gd name="connsiteY20" fmla="*/ 1047424 h 1983225"/>
                <a:gd name="connsiteX21" fmla="*/ 531873 w 1085937"/>
                <a:gd name="connsiteY21" fmla="*/ 0 h 1983225"/>
                <a:gd name="connsiteX0" fmla="*/ 531873 w 1103231"/>
                <a:gd name="connsiteY0" fmla="*/ 0 h 1983225"/>
                <a:gd name="connsiteX1" fmla="*/ 1079973 w 1103231"/>
                <a:gd name="connsiteY1" fmla="*/ 1016429 h 1983225"/>
                <a:gd name="connsiteX2" fmla="*/ 1085385 w 1103231"/>
                <a:gd name="connsiteY2" fmla="*/ 1054603 h 1983225"/>
                <a:gd name="connsiteX3" fmla="*/ 1103146 w 1103231"/>
                <a:gd name="connsiteY3" fmla="*/ 430492 h 1983225"/>
                <a:gd name="connsiteX4" fmla="*/ 1028844 w 1103231"/>
                <a:gd name="connsiteY4" fmla="*/ 1644822 h 1983225"/>
                <a:gd name="connsiteX5" fmla="*/ 962409 w 1103231"/>
                <a:gd name="connsiteY5" fmla="*/ 1775225 h 1983225"/>
                <a:gd name="connsiteX6" fmla="*/ 954607 w 1103231"/>
                <a:gd name="connsiteY6" fmla="*/ 1778442 h 1983225"/>
                <a:gd name="connsiteX7" fmla="*/ 947098 w 1103231"/>
                <a:gd name="connsiteY7" fmla="*/ 1788934 h 1983225"/>
                <a:gd name="connsiteX8" fmla="*/ 890153 w 1103231"/>
                <a:gd name="connsiteY8" fmla="*/ 1826796 h 1983225"/>
                <a:gd name="connsiteX9" fmla="*/ 868246 w 1103231"/>
                <a:gd name="connsiteY9" fmla="*/ 1831038 h 1983225"/>
                <a:gd name="connsiteX10" fmla="*/ 860260 w 1103231"/>
                <a:gd name="connsiteY10" fmla="*/ 1837306 h 1983225"/>
                <a:gd name="connsiteX11" fmla="*/ 778664 w 1103231"/>
                <a:gd name="connsiteY11" fmla="*/ 1868453 h 1983225"/>
                <a:gd name="connsiteX12" fmla="*/ 240552 w 1103231"/>
                <a:gd name="connsiteY12" fmla="*/ 1978399 h 1983225"/>
                <a:gd name="connsiteX13" fmla="*/ 96261 w 1103231"/>
                <a:gd name="connsiteY13" fmla="*/ 1953934 h 1983225"/>
                <a:gd name="connsiteX14" fmla="*/ 90861 w 1103231"/>
                <a:gd name="connsiteY14" fmla="*/ 1947448 h 1983225"/>
                <a:gd name="connsiteX15" fmla="*/ 78605 w 1103231"/>
                <a:gd name="connsiteY15" fmla="*/ 1943415 h 1983225"/>
                <a:gd name="connsiteX16" fmla="*/ 25467 w 1103231"/>
                <a:gd name="connsiteY16" fmla="*/ 1900375 h 1983225"/>
                <a:gd name="connsiteX17" fmla="*/ 108384 w 1103231"/>
                <a:gd name="connsiteY17" fmla="*/ 1630560 h 1983225"/>
                <a:gd name="connsiteX18" fmla="*/ 539794 w 1103231"/>
                <a:gd name="connsiteY18" fmla="*/ 1317489 h 1983225"/>
                <a:gd name="connsiteX19" fmla="*/ 471147 w 1103231"/>
                <a:gd name="connsiteY19" fmla="*/ 1113435 h 1983225"/>
                <a:gd name="connsiteX20" fmla="*/ 456987 w 1103231"/>
                <a:gd name="connsiteY20" fmla="*/ 1047424 h 1983225"/>
                <a:gd name="connsiteX21" fmla="*/ 531873 w 1103231"/>
                <a:gd name="connsiteY21" fmla="*/ 0 h 1983225"/>
                <a:gd name="connsiteX0" fmla="*/ 531873 w 1094037"/>
                <a:gd name="connsiteY0" fmla="*/ 0 h 1983225"/>
                <a:gd name="connsiteX1" fmla="*/ 1079973 w 1094037"/>
                <a:gd name="connsiteY1" fmla="*/ 1016429 h 1983225"/>
                <a:gd name="connsiteX2" fmla="*/ 1085385 w 1094037"/>
                <a:gd name="connsiteY2" fmla="*/ 1054603 h 1983225"/>
                <a:gd name="connsiteX3" fmla="*/ 1093873 w 1094037"/>
                <a:gd name="connsiteY3" fmla="*/ 1025829 h 1983225"/>
                <a:gd name="connsiteX4" fmla="*/ 1028844 w 1094037"/>
                <a:gd name="connsiteY4" fmla="*/ 1644822 h 1983225"/>
                <a:gd name="connsiteX5" fmla="*/ 962409 w 1094037"/>
                <a:gd name="connsiteY5" fmla="*/ 1775225 h 1983225"/>
                <a:gd name="connsiteX6" fmla="*/ 954607 w 1094037"/>
                <a:gd name="connsiteY6" fmla="*/ 1778442 h 1983225"/>
                <a:gd name="connsiteX7" fmla="*/ 947098 w 1094037"/>
                <a:gd name="connsiteY7" fmla="*/ 1788934 h 1983225"/>
                <a:gd name="connsiteX8" fmla="*/ 890153 w 1094037"/>
                <a:gd name="connsiteY8" fmla="*/ 1826796 h 1983225"/>
                <a:gd name="connsiteX9" fmla="*/ 868246 w 1094037"/>
                <a:gd name="connsiteY9" fmla="*/ 1831038 h 1983225"/>
                <a:gd name="connsiteX10" fmla="*/ 860260 w 1094037"/>
                <a:gd name="connsiteY10" fmla="*/ 1837306 h 1983225"/>
                <a:gd name="connsiteX11" fmla="*/ 778664 w 1094037"/>
                <a:gd name="connsiteY11" fmla="*/ 1868453 h 1983225"/>
                <a:gd name="connsiteX12" fmla="*/ 240552 w 1094037"/>
                <a:gd name="connsiteY12" fmla="*/ 1978399 h 1983225"/>
                <a:gd name="connsiteX13" fmla="*/ 96261 w 1094037"/>
                <a:gd name="connsiteY13" fmla="*/ 1953934 h 1983225"/>
                <a:gd name="connsiteX14" fmla="*/ 90861 w 1094037"/>
                <a:gd name="connsiteY14" fmla="*/ 1947448 h 1983225"/>
                <a:gd name="connsiteX15" fmla="*/ 78605 w 1094037"/>
                <a:gd name="connsiteY15" fmla="*/ 1943415 h 1983225"/>
                <a:gd name="connsiteX16" fmla="*/ 25467 w 1094037"/>
                <a:gd name="connsiteY16" fmla="*/ 1900375 h 1983225"/>
                <a:gd name="connsiteX17" fmla="*/ 108384 w 1094037"/>
                <a:gd name="connsiteY17" fmla="*/ 1630560 h 1983225"/>
                <a:gd name="connsiteX18" fmla="*/ 539794 w 1094037"/>
                <a:gd name="connsiteY18" fmla="*/ 1317489 h 1983225"/>
                <a:gd name="connsiteX19" fmla="*/ 471147 w 1094037"/>
                <a:gd name="connsiteY19" fmla="*/ 1113435 h 1983225"/>
                <a:gd name="connsiteX20" fmla="*/ 456987 w 1094037"/>
                <a:gd name="connsiteY20" fmla="*/ 1047424 h 1983225"/>
                <a:gd name="connsiteX21" fmla="*/ 531873 w 1094037"/>
                <a:gd name="connsiteY21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471147 w 1085385"/>
                <a:gd name="connsiteY18" fmla="*/ 1113435 h 1983225"/>
                <a:gd name="connsiteX19" fmla="*/ 456987 w 1085385"/>
                <a:gd name="connsiteY19" fmla="*/ 1047424 h 1983225"/>
                <a:gd name="connsiteX20" fmla="*/ 531873 w 1085385"/>
                <a:gd name="connsiteY20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471147 w 1085385"/>
                <a:gd name="connsiteY18" fmla="*/ 1113435 h 1983225"/>
                <a:gd name="connsiteX19" fmla="*/ 531873 w 1085385"/>
                <a:gd name="connsiteY19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531873 w 1085385"/>
                <a:gd name="connsiteY18" fmla="*/ 0 h 1983225"/>
                <a:gd name="connsiteX0" fmla="*/ 531873 w 1079973"/>
                <a:gd name="connsiteY0" fmla="*/ 0 h 1983225"/>
                <a:gd name="connsiteX1" fmla="*/ 1079973 w 1079973"/>
                <a:gd name="connsiteY1" fmla="*/ 1016429 h 1983225"/>
                <a:gd name="connsiteX2" fmla="*/ 1028844 w 1079973"/>
                <a:gd name="connsiteY2" fmla="*/ 1644822 h 1983225"/>
                <a:gd name="connsiteX3" fmla="*/ 962409 w 1079973"/>
                <a:gd name="connsiteY3" fmla="*/ 1775225 h 1983225"/>
                <a:gd name="connsiteX4" fmla="*/ 954607 w 1079973"/>
                <a:gd name="connsiteY4" fmla="*/ 1778442 h 1983225"/>
                <a:gd name="connsiteX5" fmla="*/ 947098 w 1079973"/>
                <a:gd name="connsiteY5" fmla="*/ 1788934 h 1983225"/>
                <a:gd name="connsiteX6" fmla="*/ 890153 w 1079973"/>
                <a:gd name="connsiteY6" fmla="*/ 1826796 h 1983225"/>
                <a:gd name="connsiteX7" fmla="*/ 868246 w 1079973"/>
                <a:gd name="connsiteY7" fmla="*/ 1831038 h 1983225"/>
                <a:gd name="connsiteX8" fmla="*/ 860260 w 1079973"/>
                <a:gd name="connsiteY8" fmla="*/ 1837306 h 1983225"/>
                <a:gd name="connsiteX9" fmla="*/ 778664 w 1079973"/>
                <a:gd name="connsiteY9" fmla="*/ 1868453 h 1983225"/>
                <a:gd name="connsiteX10" fmla="*/ 240552 w 1079973"/>
                <a:gd name="connsiteY10" fmla="*/ 1978399 h 1983225"/>
                <a:gd name="connsiteX11" fmla="*/ 96261 w 1079973"/>
                <a:gd name="connsiteY11" fmla="*/ 1953934 h 1983225"/>
                <a:gd name="connsiteX12" fmla="*/ 90861 w 1079973"/>
                <a:gd name="connsiteY12" fmla="*/ 1947448 h 1983225"/>
                <a:gd name="connsiteX13" fmla="*/ 78605 w 1079973"/>
                <a:gd name="connsiteY13" fmla="*/ 1943415 h 1983225"/>
                <a:gd name="connsiteX14" fmla="*/ 25467 w 1079973"/>
                <a:gd name="connsiteY14" fmla="*/ 1900375 h 1983225"/>
                <a:gd name="connsiteX15" fmla="*/ 108384 w 1079973"/>
                <a:gd name="connsiteY15" fmla="*/ 1630560 h 1983225"/>
                <a:gd name="connsiteX16" fmla="*/ 539794 w 1079973"/>
                <a:gd name="connsiteY16" fmla="*/ 1317489 h 1983225"/>
                <a:gd name="connsiteX17" fmla="*/ 531873 w 1079973"/>
                <a:gd name="connsiteY17" fmla="*/ 0 h 1983225"/>
                <a:gd name="connsiteX0" fmla="*/ 531873 w 1028844"/>
                <a:gd name="connsiteY0" fmla="*/ 0 h 1983225"/>
                <a:gd name="connsiteX1" fmla="*/ 940864 w 1028844"/>
                <a:gd name="connsiteY1" fmla="*/ 72601 h 1983225"/>
                <a:gd name="connsiteX2" fmla="*/ 1028844 w 1028844"/>
                <a:gd name="connsiteY2" fmla="*/ 1644822 h 1983225"/>
                <a:gd name="connsiteX3" fmla="*/ 962409 w 1028844"/>
                <a:gd name="connsiteY3" fmla="*/ 1775225 h 1983225"/>
                <a:gd name="connsiteX4" fmla="*/ 954607 w 1028844"/>
                <a:gd name="connsiteY4" fmla="*/ 1778442 h 1983225"/>
                <a:gd name="connsiteX5" fmla="*/ 947098 w 1028844"/>
                <a:gd name="connsiteY5" fmla="*/ 1788934 h 1983225"/>
                <a:gd name="connsiteX6" fmla="*/ 890153 w 1028844"/>
                <a:gd name="connsiteY6" fmla="*/ 1826796 h 1983225"/>
                <a:gd name="connsiteX7" fmla="*/ 868246 w 1028844"/>
                <a:gd name="connsiteY7" fmla="*/ 1831038 h 1983225"/>
                <a:gd name="connsiteX8" fmla="*/ 860260 w 1028844"/>
                <a:gd name="connsiteY8" fmla="*/ 1837306 h 1983225"/>
                <a:gd name="connsiteX9" fmla="*/ 778664 w 1028844"/>
                <a:gd name="connsiteY9" fmla="*/ 1868453 h 1983225"/>
                <a:gd name="connsiteX10" fmla="*/ 240552 w 1028844"/>
                <a:gd name="connsiteY10" fmla="*/ 1978399 h 1983225"/>
                <a:gd name="connsiteX11" fmla="*/ 96261 w 1028844"/>
                <a:gd name="connsiteY11" fmla="*/ 1953934 h 1983225"/>
                <a:gd name="connsiteX12" fmla="*/ 90861 w 1028844"/>
                <a:gd name="connsiteY12" fmla="*/ 1947448 h 1983225"/>
                <a:gd name="connsiteX13" fmla="*/ 78605 w 1028844"/>
                <a:gd name="connsiteY13" fmla="*/ 1943415 h 1983225"/>
                <a:gd name="connsiteX14" fmla="*/ 25467 w 1028844"/>
                <a:gd name="connsiteY14" fmla="*/ 1900375 h 1983225"/>
                <a:gd name="connsiteX15" fmla="*/ 108384 w 1028844"/>
                <a:gd name="connsiteY15" fmla="*/ 1630560 h 1983225"/>
                <a:gd name="connsiteX16" fmla="*/ 539794 w 1028844"/>
                <a:gd name="connsiteY16" fmla="*/ 1317489 h 1983225"/>
                <a:gd name="connsiteX17" fmla="*/ 531873 w 1028844"/>
                <a:gd name="connsiteY17" fmla="*/ 0 h 1983225"/>
                <a:gd name="connsiteX0" fmla="*/ 531873 w 1351137"/>
                <a:gd name="connsiteY0" fmla="*/ 0 h 1983225"/>
                <a:gd name="connsiteX1" fmla="*/ 1351137 w 1351137"/>
                <a:gd name="connsiteY1" fmla="*/ 126570 h 1983225"/>
                <a:gd name="connsiteX2" fmla="*/ 1028844 w 1351137"/>
                <a:gd name="connsiteY2" fmla="*/ 1644822 h 1983225"/>
                <a:gd name="connsiteX3" fmla="*/ 962409 w 1351137"/>
                <a:gd name="connsiteY3" fmla="*/ 1775225 h 1983225"/>
                <a:gd name="connsiteX4" fmla="*/ 954607 w 1351137"/>
                <a:gd name="connsiteY4" fmla="*/ 1778442 h 1983225"/>
                <a:gd name="connsiteX5" fmla="*/ 947098 w 1351137"/>
                <a:gd name="connsiteY5" fmla="*/ 1788934 h 1983225"/>
                <a:gd name="connsiteX6" fmla="*/ 890153 w 1351137"/>
                <a:gd name="connsiteY6" fmla="*/ 1826796 h 1983225"/>
                <a:gd name="connsiteX7" fmla="*/ 868246 w 1351137"/>
                <a:gd name="connsiteY7" fmla="*/ 1831038 h 1983225"/>
                <a:gd name="connsiteX8" fmla="*/ 860260 w 1351137"/>
                <a:gd name="connsiteY8" fmla="*/ 1837306 h 1983225"/>
                <a:gd name="connsiteX9" fmla="*/ 778664 w 1351137"/>
                <a:gd name="connsiteY9" fmla="*/ 1868453 h 1983225"/>
                <a:gd name="connsiteX10" fmla="*/ 240552 w 1351137"/>
                <a:gd name="connsiteY10" fmla="*/ 1978399 h 1983225"/>
                <a:gd name="connsiteX11" fmla="*/ 96261 w 1351137"/>
                <a:gd name="connsiteY11" fmla="*/ 1953934 h 1983225"/>
                <a:gd name="connsiteX12" fmla="*/ 90861 w 1351137"/>
                <a:gd name="connsiteY12" fmla="*/ 1947448 h 1983225"/>
                <a:gd name="connsiteX13" fmla="*/ 78605 w 1351137"/>
                <a:gd name="connsiteY13" fmla="*/ 1943415 h 1983225"/>
                <a:gd name="connsiteX14" fmla="*/ 25467 w 1351137"/>
                <a:gd name="connsiteY14" fmla="*/ 1900375 h 1983225"/>
                <a:gd name="connsiteX15" fmla="*/ 108384 w 1351137"/>
                <a:gd name="connsiteY15" fmla="*/ 1630560 h 1983225"/>
                <a:gd name="connsiteX16" fmla="*/ 539794 w 1351137"/>
                <a:gd name="connsiteY16" fmla="*/ 1317489 h 1983225"/>
                <a:gd name="connsiteX17" fmla="*/ 531873 w 1351137"/>
                <a:gd name="connsiteY17" fmla="*/ 0 h 1983225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539794 w 1351137"/>
                <a:gd name="connsiteY16" fmla="*/ 1444470 h 2110206"/>
                <a:gd name="connsiteX17" fmla="*/ 924168 w 1351137"/>
                <a:gd name="connsiteY17" fmla="*/ 1 h 2110206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539794 w 1351137"/>
                <a:gd name="connsiteY16" fmla="*/ 1444470 h 2110206"/>
                <a:gd name="connsiteX17" fmla="*/ 924168 w 1351137"/>
                <a:gd name="connsiteY17" fmla="*/ 1 h 2110206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646427 w 1351137"/>
                <a:gd name="connsiteY16" fmla="*/ 1293855 h 2110206"/>
                <a:gd name="connsiteX17" fmla="*/ 924168 w 1351137"/>
                <a:gd name="connsiteY17" fmla="*/ 1 h 2110206"/>
                <a:gd name="connsiteX0" fmla="*/ 924168 w 1484120"/>
                <a:gd name="connsiteY0" fmla="*/ 243802 h 2354007"/>
                <a:gd name="connsiteX1" fmla="*/ 1484121 w 1484120"/>
                <a:gd name="connsiteY1" fmla="*/ 1 h 2354007"/>
                <a:gd name="connsiteX2" fmla="*/ 1028844 w 1484120"/>
                <a:gd name="connsiteY2" fmla="*/ 2015604 h 2354007"/>
                <a:gd name="connsiteX3" fmla="*/ 962409 w 1484120"/>
                <a:gd name="connsiteY3" fmla="*/ 2146007 h 2354007"/>
                <a:gd name="connsiteX4" fmla="*/ 954607 w 1484120"/>
                <a:gd name="connsiteY4" fmla="*/ 2149224 h 2354007"/>
                <a:gd name="connsiteX5" fmla="*/ 947098 w 1484120"/>
                <a:gd name="connsiteY5" fmla="*/ 2159716 h 2354007"/>
                <a:gd name="connsiteX6" fmla="*/ 890153 w 1484120"/>
                <a:gd name="connsiteY6" fmla="*/ 2197578 h 2354007"/>
                <a:gd name="connsiteX7" fmla="*/ 868246 w 1484120"/>
                <a:gd name="connsiteY7" fmla="*/ 2201820 h 2354007"/>
                <a:gd name="connsiteX8" fmla="*/ 860260 w 1484120"/>
                <a:gd name="connsiteY8" fmla="*/ 2208088 h 2354007"/>
                <a:gd name="connsiteX9" fmla="*/ 778664 w 1484120"/>
                <a:gd name="connsiteY9" fmla="*/ 2239235 h 2354007"/>
                <a:gd name="connsiteX10" fmla="*/ 240552 w 1484120"/>
                <a:gd name="connsiteY10" fmla="*/ 2349181 h 2354007"/>
                <a:gd name="connsiteX11" fmla="*/ 96261 w 1484120"/>
                <a:gd name="connsiteY11" fmla="*/ 2324716 h 2354007"/>
                <a:gd name="connsiteX12" fmla="*/ 90861 w 1484120"/>
                <a:gd name="connsiteY12" fmla="*/ 2318230 h 2354007"/>
                <a:gd name="connsiteX13" fmla="*/ 78605 w 1484120"/>
                <a:gd name="connsiteY13" fmla="*/ 2314197 h 2354007"/>
                <a:gd name="connsiteX14" fmla="*/ 25467 w 1484120"/>
                <a:gd name="connsiteY14" fmla="*/ 2271157 h 2354007"/>
                <a:gd name="connsiteX15" fmla="*/ 108384 w 1484120"/>
                <a:gd name="connsiteY15" fmla="*/ 2001342 h 2354007"/>
                <a:gd name="connsiteX16" fmla="*/ 646427 w 1484120"/>
                <a:gd name="connsiteY16" fmla="*/ 1537656 h 2354007"/>
                <a:gd name="connsiteX17" fmla="*/ 924168 w 1484120"/>
                <a:gd name="connsiteY17" fmla="*/ 243802 h 2354007"/>
                <a:gd name="connsiteX0" fmla="*/ 994601 w 1484122"/>
                <a:gd name="connsiteY0" fmla="*/ -1 h 2869990"/>
                <a:gd name="connsiteX1" fmla="*/ 1484121 w 1484122"/>
                <a:gd name="connsiteY1" fmla="*/ 515984 h 2869990"/>
                <a:gd name="connsiteX2" fmla="*/ 1028844 w 1484122"/>
                <a:gd name="connsiteY2" fmla="*/ 2531587 h 2869990"/>
                <a:gd name="connsiteX3" fmla="*/ 962409 w 1484122"/>
                <a:gd name="connsiteY3" fmla="*/ 2661990 h 2869990"/>
                <a:gd name="connsiteX4" fmla="*/ 954607 w 1484122"/>
                <a:gd name="connsiteY4" fmla="*/ 2665207 h 2869990"/>
                <a:gd name="connsiteX5" fmla="*/ 947098 w 1484122"/>
                <a:gd name="connsiteY5" fmla="*/ 2675699 h 2869990"/>
                <a:gd name="connsiteX6" fmla="*/ 890153 w 1484122"/>
                <a:gd name="connsiteY6" fmla="*/ 2713561 h 2869990"/>
                <a:gd name="connsiteX7" fmla="*/ 868246 w 1484122"/>
                <a:gd name="connsiteY7" fmla="*/ 2717803 h 2869990"/>
                <a:gd name="connsiteX8" fmla="*/ 860260 w 1484122"/>
                <a:gd name="connsiteY8" fmla="*/ 2724071 h 2869990"/>
                <a:gd name="connsiteX9" fmla="*/ 778664 w 1484122"/>
                <a:gd name="connsiteY9" fmla="*/ 2755218 h 2869990"/>
                <a:gd name="connsiteX10" fmla="*/ 240552 w 1484122"/>
                <a:gd name="connsiteY10" fmla="*/ 2865164 h 2869990"/>
                <a:gd name="connsiteX11" fmla="*/ 96261 w 1484122"/>
                <a:gd name="connsiteY11" fmla="*/ 2840699 h 2869990"/>
                <a:gd name="connsiteX12" fmla="*/ 90861 w 1484122"/>
                <a:gd name="connsiteY12" fmla="*/ 2834213 h 2869990"/>
                <a:gd name="connsiteX13" fmla="*/ 78605 w 1484122"/>
                <a:gd name="connsiteY13" fmla="*/ 2830180 h 2869990"/>
                <a:gd name="connsiteX14" fmla="*/ 25467 w 1484122"/>
                <a:gd name="connsiteY14" fmla="*/ 2787140 h 2869990"/>
                <a:gd name="connsiteX15" fmla="*/ 108384 w 1484122"/>
                <a:gd name="connsiteY15" fmla="*/ 2517325 h 2869990"/>
                <a:gd name="connsiteX16" fmla="*/ 646427 w 1484122"/>
                <a:gd name="connsiteY16" fmla="*/ 2053639 h 2869990"/>
                <a:gd name="connsiteX17" fmla="*/ 994601 w 1484122"/>
                <a:gd name="connsiteY17" fmla="*/ -1 h 286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84122" h="2869990">
                  <a:moveTo>
                    <a:pt x="994601" y="-1"/>
                  </a:moveTo>
                  <a:lnTo>
                    <a:pt x="1484121" y="515984"/>
                  </a:lnTo>
                  <a:lnTo>
                    <a:pt x="1028844" y="2531587"/>
                  </a:lnTo>
                  <a:cubicBezTo>
                    <a:pt x="1022899" y="2589854"/>
                    <a:pt x="997946" y="2635420"/>
                    <a:pt x="962409" y="2661990"/>
                  </a:cubicBezTo>
                  <a:lnTo>
                    <a:pt x="954607" y="2665207"/>
                  </a:lnTo>
                  <a:lnTo>
                    <a:pt x="947098" y="2675699"/>
                  </a:lnTo>
                  <a:cubicBezTo>
                    <a:pt x="931498" y="2692992"/>
                    <a:pt x="912357" y="2706091"/>
                    <a:pt x="890153" y="2713561"/>
                  </a:cubicBezTo>
                  <a:lnTo>
                    <a:pt x="868246" y="2717803"/>
                  </a:lnTo>
                  <a:lnTo>
                    <a:pt x="860260" y="2724071"/>
                  </a:lnTo>
                  <a:cubicBezTo>
                    <a:pt x="834942" y="2738564"/>
                    <a:pt x="807356" y="2749355"/>
                    <a:pt x="778664" y="2755218"/>
                  </a:cubicBezTo>
                  <a:lnTo>
                    <a:pt x="240552" y="2865164"/>
                  </a:lnTo>
                  <a:cubicBezTo>
                    <a:pt x="183169" y="2876890"/>
                    <a:pt x="132231" y="2866681"/>
                    <a:pt x="96261" y="2840699"/>
                  </a:cubicBezTo>
                  <a:lnTo>
                    <a:pt x="90861" y="2834213"/>
                  </a:lnTo>
                  <a:lnTo>
                    <a:pt x="78605" y="2830180"/>
                  </a:lnTo>
                  <a:cubicBezTo>
                    <a:pt x="57443" y="2820456"/>
                    <a:pt x="39226" y="2806100"/>
                    <a:pt x="25467" y="2787140"/>
                  </a:cubicBezTo>
                  <a:cubicBezTo>
                    <a:pt x="-29571" y="2711298"/>
                    <a:pt x="7553" y="2590497"/>
                    <a:pt x="108384" y="2517325"/>
                  </a:cubicBezTo>
                  <a:lnTo>
                    <a:pt x="646427" y="2053639"/>
                  </a:lnTo>
                  <a:cubicBezTo>
                    <a:pt x="909009" y="1664915"/>
                    <a:pt x="997241" y="439162"/>
                    <a:pt x="994601" y="-1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417" name="Szabadkézi sokszög 416"/>
            <p:cNvSpPr>
              <a:spLocks noChangeAspect="1"/>
            </p:cNvSpPr>
            <p:nvPr/>
          </p:nvSpPr>
          <p:spPr>
            <a:xfrm rot="16200000">
              <a:off x="1370673" y="5272178"/>
              <a:ext cx="422125" cy="1268694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418" name="Szabadkézi sokszög 417"/>
            <p:cNvSpPr>
              <a:spLocks noChangeAspect="1"/>
            </p:cNvSpPr>
            <p:nvPr/>
          </p:nvSpPr>
          <p:spPr>
            <a:xfrm rot="16200000">
              <a:off x="1370673" y="5079244"/>
              <a:ext cx="422125" cy="1268694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solidFill>
              <a:srgbClr val="FFB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419" name="Szabadkézi sokszög 418"/>
            <p:cNvSpPr>
              <a:spLocks noChangeAspect="1"/>
            </p:cNvSpPr>
            <p:nvPr/>
          </p:nvSpPr>
          <p:spPr>
            <a:xfrm rot="16200000">
              <a:off x="1370673" y="4841993"/>
              <a:ext cx="422125" cy="1268694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solidFill>
              <a:srgbClr val="FFE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420" name="Szabadkézi sokszög 419"/>
            <p:cNvSpPr>
              <a:spLocks noChangeAspect="1"/>
            </p:cNvSpPr>
            <p:nvPr/>
          </p:nvSpPr>
          <p:spPr>
            <a:xfrm rot="16200000">
              <a:off x="1364863" y="4749288"/>
              <a:ext cx="420229" cy="1262988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421" name="Szabadkézi sokszög 420"/>
            <p:cNvSpPr>
              <a:spLocks noChangeAspect="1"/>
            </p:cNvSpPr>
            <p:nvPr/>
          </p:nvSpPr>
          <p:spPr>
            <a:xfrm rot="16200000">
              <a:off x="1363591" y="4551632"/>
              <a:ext cx="422125" cy="1268694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solidFill>
              <a:srgbClr val="FFE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422" name="Szabadkézi sokszög 421"/>
            <p:cNvSpPr>
              <a:spLocks noChangeAspect="1"/>
            </p:cNvSpPr>
            <p:nvPr/>
          </p:nvSpPr>
          <p:spPr>
            <a:xfrm rot="16200000">
              <a:off x="1377353" y="4387022"/>
              <a:ext cx="374776" cy="1268694"/>
            </a:xfrm>
            <a:custGeom>
              <a:avLst/>
              <a:gdLst>
                <a:gd name="connsiteX0" fmla="*/ 203055 w 504068"/>
                <a:gd name="connsiteY0" fmla="*/ 110440 h 1706401"/>
                <a:gd name="connsiteX1" fmla="*/ 203055 w 504068"/>
                <a:gd name="connsiteY1" fmla="*/ 1595963 h 1706401"/>
                <a:gd name="connsiteX2" fmla="*/ 202445 w 504068"/>
                <a:gd name="connsiteY2" fmla="*/ 1665715 h 1706401"/>
                <a:gd name="connsiteX3" fmla="*/ 201369 w 504068"/>
                <a:gd name="connsiteY3" fmla="*/ 1706401 h 1706401"/>
                <a:gd name="connsiteX4" fmla="*/ 118199 w 504068"/>
                <a:gd name="connsiteY4" fmla="*/ 1706401 h 1706401"/>
                <a:gd name="connsiteX5" fmla="*/ 0 w 504068"/>
                <a:gd name="connsiteY5" fmla="*/ 1024182 h 1706401"/>
                <a:gd name="connsiteX6" fmla="*/ 0 w 504068"/>
                <a:gd name="connsiteY6" fmla="*/ 682220 h 1706401"/>
                <a:gd name="connsiteX7" fmla="*/ 118199 w 504068"/>
                <a:gd name="connsiteY7" fmla="*/ 1 h 1706401"/>
                <a:gd name="connsiteX8" fmla="*/ 201369 w 504068"/>
                <a:gd name="connsiteY8" fmla="*/ 1 h 1706401"/>
                <a:gd name="connsiteX9" fmla="*/ 202445 w 504068"/>
                <a:gd name="connsiteY9" fmla="*/ 40688 h 1706401"/>
                <a:gd name="connsiteX10" fmla="*/ 203055 w 504068"/>
                <a:gd name="connsiteY10" fmla="*/ 110440 h 1706401"/>
                <a:gd name="connsiteX11" fmla="*/ 504068 w 504068"/>
                <a:gd name="connsiteY11" fmla="*/ 0 h 1706401"/>
                <a:gd name="connsiteX12" fmla="*/ 385869 w 504068"/>
                <a:gd name="connsiteY12" fmla="*/ 682219 h 1706401"/>
                <a:gd name="connsiteX13" fmla="*/ 385869 w 504068"/>
                <a:gd name="connsiteY13" fmla="*/ 1024181 h 1706401"/>
                <a:gd name="connsiteX14" fmla="*/ 504068 w 504068"/>
                <a:gd name="connsiteY14" fmla="*/ 1706400 h 1706401"/>
                <a:gd name="connsiteX15" fmla="*/ 203122 w 504068"/>
                <a:gd name="connsiteY15" fmla="*/ 1706400 h 1706401"/>
                <a:gd name="connsiteX16" fmla="*/ 203122 w 504068"/>
                <a:gd name="connsiteY16" fmla="*/ 0 h 170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4068" h="1706401">
                  <a:moveTo>
                    <a:pt x="203055" y="110440"/>
                  </a:moveTo>
                  <a:lnTo>
                    <a:pt x="203055" y="1595963"/>
                  </a:lnTo>
                  <a:cubicBezTo>
                    <a:pt x="203055" y="1619512"/>
                    <a:pt x="202849" y="1642782"/>
                    <a:pt x="202445" y="1665715"/>
                  </a:cubicBezTo>
                  <a:lnTo>
                    <a:pt x="201369" y="1706401"/>
                  </a:lnTo>
                  <a:lnTo>
                    <a:pt x="118199" y="1706401"/>
                  </a:lnTo>
                  <a:cubicBezTo>
                    <a:pt x="52919" y="1706401"/>
                    <a:pt x="0" y="1400961"/>
                    <a:pt x="0" y="1024182"/>
                  </a:cubicBezTo>
                  <a:lnTo>
                    <a:pt x="0" y="682220"/>
                  </a:lnTo>
                  <a:cubicBezTo>
                    <a:pt x="0" y="305441"/>
                    <a:pt x="52919" y="1"/>
                    <a:pt x="118199" y="1"/>
                  </a:cubicBezTo>
                  <a:lnTo>
                    <a:pt x="201369" y="1"/>
                  </a:lnTo>
                  <a:lnTo>
                    <a:pt x="202445" y="40688"/>
                  </a:lnTo>
                  <a:cubicBezTo>
                    <a:pt x="202849" y="63621"/>
                    <a:pt x="203055" y="86891"/>
                    <a:pt x="203055" y="110440"/>
                  </a:cubicBezTo>
                  <a:close/>
                  <a:moveTo>
                    <a:pt x="504068" y="0"/>
                  </a:moveTo>
                  <a:cubicBezTo>
                    <a:pt x="438788" y="0"/>
                    <a:pt x="385869" y="305440"/>
                    <a:pt x="385869" y="682219"/>
                  </a:cubicBezTo>
                  <a:lnTo>
                    <a:pt x="385869" y="1024181"/>
                  </a:lnTo>
                  <a:cubicBezTo>
                    <a:pt x="385869" y="1400960"/>
                    <a:pt x="438788" y="1706400"/>
                    <a:pt x="504068" y="1706400"/>
                  </a:cubicBezTo>
                  <a:lnTo>
                    <a:pt x="203122" y="1706400"/>
                  </a:lnTo>
                  <a:lnTo>
                    <a:pt x="203122" y="0"/>
                  </a:lnTo>
                  <a:close/>
                </a:path>
              </a:pathLst>
            </a:custGeom>
            <a:solidFill>
              <a:srgbClr val="FFB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423" name="Szabadkézi sokszög 422"/>
            <p:cNvSpPr/>
            <p:nvPr/>
          </p:nvSpPr>
          <p:spPr>
            <a:xfrm rot="2820861">
              <a:off x="1742226" y="4027467"/>
              <a:ext cx="227527" cy="343368"/>
            </a:xfrm>
            <a:custGeom>
              <a:avLst/>
              <a:gdLst>
                <a:gd name="connsiteX0" fmla="*/ 136730 w 1199201"/>
                <a:gd name="connsiteY0" fmla="*/ 30640 h 1892590"/>
                <a:gd name="connsiteX1" fmla="*/ 584676 w 1199201"/>
                <a:gd name="connsiteY1" fmla="*/ 217978 h 1892590"/>
                <a:gd name="connsiteX2" fmla="*/ 635949 w 1199201"/>
                <a:gd name="connsiteY2" fmla="*/ 359167 h 1892590"/>
                <a:gd name="connsiteX3" fmla="*/ 637703 w 1199201"/>
                <a:gd name="connsiteY3" fmla="*/ 376384 h 1892590"/>
                <a:gd name="connsiteX4" fmla="*/ 643383 w 1199201"/>
                <a:gd name="connsiteY4" fmla="*/ 378062 h 1892590"/>
                <a:gd name="connsiteX5" fmla="*/ 885701 w 1199201"/>
                <a:gd name="connsiteY5" fmla="*/ 685567 h 1892590"/>
                <a:gd name="connsiteX6" fmla="*/ 891201 w 1199201"/>
                <a:gd name="connsiteY6" fmla="*/ 745235 h 1892590"/>
                <a:gd name="connsiteX7" fmla="*/ 898623 w 1199201"/>
                <a:gd name="connsiteY7" fmla="*/ 741118 h 1892590"/>
                <a:gd name="connsiteX8" fmla="*/ 902544 w 1199201"/>
                <a:gd name="connsiteY8" fmla="*/ 747073 h 1892590"/>
                <a:gd name="connsiteX9" fmla="*/ 1006269 w 1199201"/>
                <a:gd name="connsiteY9" fmla="*/ 920775 h 1892590"/>
                <a:gd name="connsiteX10" fmla="*/ 1186390 w 1199201"/>
                <a:gd name="connsiteY10" fmla="*/ 1414924 h 1892590"/>
                <a:gd name="connsiteX11" fmla="*/ 1138623 w 1199201"/>
                <a:gd name="connsiteY11" fmla="*/ 1394735 h 1892590"/>
                <a:gd name="connsiteX12" fmla="*/ 1115215 w 1199201"/>
                <a:gd name="connsiteY12" fmla="*/ 1371538 h 1892590"/>
                <a:gd name="connsiteX13" fmla="*/ 1143736 w 1199201"/>
                <a:gd name="connsiteY13" fmla="*/ 1437679 h 1892590"/>
                <a:gd name="connsiteX14" fmla="*/ 1185696 w 1199201"/>
                <a:gd name="connsiteY14" fmla="*/ 1676318 h 1892590"/>
                <a:gd name="connsiteX15" fmla="*/ 1052946 w 1199201"/>
                <a:gd name="connsiteY15" fmla="*/ 1575952 h 1892590"/>
                <a:gd name="connsiteX16" fmla="*/ 1046002 w 1199201"/>
                <a:gd name="connsiteY16" fmla="*/ 1566944 h 1892590"/>
                <a:gd name="connsiteX17" fmla="*/ 1044940 w 1199201"/>
                <a:gd name="connsiteY17" fmla="*/ 1570183 h 1892590"/>
                <a:gd name="connsiteX18" fmla="*/ 1066478 w 1199201"/>
                <a:gd name="connsiteY18" fmla="*/ 1620131 h 1892590"/>
                <a:gd name="connsiteX19" fmla="*/ 1108439 w 1199201"/>
                <a:gd name="connsiteY19" fmla="*/ 1858770 h 1892590"/>
                <a:gd name="connsiteX20" fmla="*/ 928217 w 1199201"/>
                <a:gd name="connsiteY20" fmla="*/ 1696816 h 1892590"/>
                <a:gd name="connsiteX21" fmla="*/ 894494 w 1199201"/>
                <a:gd name="connsiteY21" fmla="*/ 1648118 h 1892590"/>
                <a:gd name="connsiteX22" fmla="*/ 887041 w 1199201"/>
                <a:gd name="connsiteY22" fmla="*/ 1646821 h 1892590"/>
                <a:gd name="connsiteX23" fmla="*/ 889089 w 1199201"/>
                <a:gd name="connsiteY23" fmla="*/ 1651570 h 1892590"/>
                <a:gd name="connsiteX24" fmla="*/ 931051 w 1199201"/>
                <a:gd name="connsiteY24" fmla="*/ 1890208 h 1892590"/>
                <a:gd name="connsiteX25" fmla="*/ 595712 w 1199201"/>
                <a:gd name="connsiteY25" fmla="*/ 1482149 h 1892590"/>
                <a:gd name="connsiteX26" fmla="*/ 512057 w 1199201"/>
                <a:gd name="connsiteY26" fmla="*/ 1317202 h 1892590"/>
                <a:gd name="connsiteX27" fmla="*/ 498416 w 1199201"/>
                <a:gd name="connsiteY27" fmla="*/ 1300028 h 1892590"/>
                <a:gd name="connsiteX28" fmla="*/ 417823 w 1199201"/>
                <a:gd name="connsiteY28" fmla="*/ 1183616 h 1892590"/>
                <a:gd name="connsiteX29" fmla="*/ 408983 w 1199201"/>
                <a:gd name="connsiteY29" fmla="*/ 1168873 h 1892590"/>
                <a:gd name="connsiteX30" fmla="*/ 404417 w 1199201"/>
                <a:gd name="connsiteY30" fmla="*/ 1167323 h 1892590"/>
                <a:gd name="connsiteX31" fmla="*/ 428572 w 1199201"/>
                <a:gd name="connsiteY31" fmla="*/ 1305834 h 1892590"/>
                <a:gd name="connsiteX32" fmla="*/ 408701 w 1199201"/>
                <a:gd name="connsiteY32" fmla="*/ 1634454 h 1892590"/>
                <a:gd name="connsiteX33" fmla="*/ 207320 w 1199201"/>
                <a:gd name="connsiteY33" fmla="*/ 1146181 h 1892590"/>
                <a:gd name="connsiteX34" fmla="*/ 174661 w 1199201"/>
                <a:gd name="connsiteY34" fmla="*/ 958911 h 1892590"/>
                <a:gd name="connsiteX35" fmla="*/ 161205 w 1199201"/>
                <a:gd name="connsiteY35" fmla="*/ 931800 h 1892590"/>
                <a:gd name="connsiteX36" fmla="*/ 131257 w 1199201"/>
                <a:gd name="connsiteY36" fmla="*/ 769565 h 1892590"/>
                <a:gd name="connsiteX37" fmla="*/ 148390 w 1199201"/>
                <a:gd name="connsiteY37" fmla="*/ 645623 h 1892590"/>
                <a:gd name="connsiteX38" fmla="*/ 154825 w 1199201"/>
                <a:gd name="connsiteY38" fmla="*/ 630984 h 1892590"/>
                <a:gd name="connsiteX39" fmla="*/ 151090 w 1199201"/>
                <a:gd name="connsiteY39" fmla="*/ 628088 h 1892590"/>
                <a:gd name="connsiteX40" fmla="*/ 58466 w 1199201"/>
                <a:gd name="connsiteY40" fmla="*/ 509833 h 1892590"/>
                <a:gd name="connsiteX41" fmla="*/ 136730 w 1199201"/>
                <a:gd name="connsiteY41" fmla="*/ 30640 h 1892590"/>
                <a:gd name="connsiteX0" fmla="*/ 228110 w 1290581"/>
                <a:gd name="connsiteY0" fmla="*/ 74498 h 1936448"/>
                <a:gd name="connsiteX1" fmla="*/ 676056 w 1290581"/>
                <a:gd name="connsiteY1" fmla="*/ 261836 h 1936448"/>
                <a:gd name="connsiteX2" fmla="*/ 727329 w 1290581"/>
                <a:gd name="connsiteY2" fmla="*/ 403025 h 1936448"/>
                <a:gd name="connsiteX3" fmla="*/ 729083 w 1290581"/>
                <a:gd name="connsiteY3" fmla="*/ 420242 h 1936448"/>
                <a:gd name="connsiteX4" fmla="*/ 734763 w 1290581"/>
                <a:gd name="connsiteY4" fmla="*/ 421920 h 1936448"/>
                <a:gd name="connsiteX5" fmla="*/ 977081 w 1290581"/>
                <a:gd name="connsiteY5" fmla="*/ 729425 h 1936448"/>
                <a:gd name="connsiteX6" fmla="*/ 982581 w 1290581"/>
                <a:gd name="connsiteY6" fmla="*/ 789093 h 1936448"/>
                <a:gd name="connsiteX7" fmla="*/ 990003 w 1290581"/>
                <a:gd name="connsiteY7" fmla="*/ 784976 h 1936448"/>
                <a:gd name="connsiteX8" fmla="*/ 993924 w 1290581"/>
                <a:gd name="connsiteY8" fmla="*/ 790931 h 1936448"/>
                <a:gd name="connsiteX9" fmla="*/ 1097649 w 1290581"/>
                <a:gd name="connsiteY9" fmla="*/ 964633 h 1936448"/>
                <a:gd name="connsiteX10" fmla="*/ 1277770 w 1290581"/>
                <a:gd name="connsiteY10" fmla="*/ 1458782 h 1936448"/>
                <a:gd name="connsiteX11" fmla="*/ 1230003 w 1290581"/>
                <a:gd name="connsiteY11" fmla="*/ 1438593 h 1936448"/>
                <a:gd name="connsiteX12" fmla="*/ 1206595 w 1290581"/>
                <a:gd name="connsiteY12" fmla="*/ 1415396 h 1936448"/>
                <a:gd name="connsiteX13" fmla="*/ 1235116 w 1290581"/>
                <a:gd name="connsiteY13" fmla="*/ 1481537 h 1936448"/>
                <a:gd name="connsiteX14" fmla="*/ 1277076 w 1290581"/>
                <a:gd name="connsiteY14" fmla="*/ 1720176 h 1936448"/>
                <a:gd name="connsiteX15" fmla="*/ 1144326 w 1290581"/>
                <a:gd name="connsiteY15" fmla="*/ 1619810 h 1936448"/>
                <a:gd name="connsiteX16" fmla="*/ 1137382 w 1290581"/>
                <a:gd name="connsiteY16" fmla="*/ 1610802 h 1936448"/>
                <a:gd name="connsiteX17" fmla="*/ 1136320 w 1290581"/>
                <a:gd name="connsiteY17" fmla="*/ 1614041 h 1936448"/>
                <a:gd name="connsiteX18" fmla="*/ 1157858 w 1290581"/>
                <a:gd name="connsiteY18" fmla="*/ 1663989 h 1936448"/>
                <a:gd name="connsiteX19" fmla="*/ 1199819 w 1290581"/>
                <a:gd name="connsiteY19" fmla="*/ 1902628 h 1936448"/>
                <a:gd name="connsiteX20" fmla="*/ 1019597 w 1290581"/>
                <a:gd name="connsiteY20" fmla="*/ 1740674 h 1936448"/>
                <a:gd name="connsiteX21" fmla="*/ 985874 w 1290581"/>
                <a:gd name="connsiteY21" fmla="*/ 1691976 h 1936448"/>
                <a:gd name="connsiteX22" fmla="*/ 978421 w 1290581"/>
                <a:gd name="connsiteY22" fmla="*/ 1690679 h 1936448"/>
                <a:gd name="connsiteX23" fmla="*/ 980469 w 1290581"/>
                <a:gd name="connsiteY23" fmla="*/ 1695428 h 1936448"/>
                <a:gd name="connsiteX24" fmla="*/ 1022431 w 1290581"/>
                <a:gd name="connsiteY24" fmla="*/ 1934066 h 1936448"/>
                <a:gd name="connsiteX25" fmla="*/ 687092 w 1290581"/>
                <a:gd name="connsiteY25" fmla="*/ 1526007 h 1936448"/>
                <a:gd name="connsiteX26" fmla="*/ 603437 w 1290581"/>
                <a:gd name="connsiteY26" fmla="*/ 1361060 h 1936448"/>
                <a:gd name="connsiteX27" fmla="*/ 589796 w 1290581"/>
                <a:gd name="connsiteY27" fmla="*/ 1343886 h 1936448"/>
                <a:gd name="connsiteX28" fmla="*/ 509203 w 1290581"/>
                <a:gd name="connsiteY28" fmla="*/ 1227474 h 1936448"/>
                <a:gd name="connsiteX29" fmla="*/ 500363 w 1290581"/>
                <a:gd name="connsiteY29" fmla="*/ 1212731 h 1936448"/>
                <a:gd name="connsiteX30" fmla="*/ 495797 w 1290581"/>
                <a:gd name="connsiteY30" fmla="*/ 1211181 h 1936448"/>
                <a:gd name="connsiteX31" fmla="*/ 519952 w 1290581"/>
                <a:gd name="connsiteY31" fmla="*/ 1349692 h 1936448"/>
                <a:gd name="connsiteX32" fmla="*/ 500081 w 1290581"/>
                <a:gd name="connsiteY32" fmla="*/ 1678312 h 1936448"/>
                <a:gd name="connsiteX33" fmla="*/ 298700 w 1290581"/>
                <a:gd name="connsiteY33" fmla="*/ 1190039 h 1936448"/>
                <a:gd name="connsiteX34" fmla="*/ 266041 w 1290581"/>
                <a:gd name="connsiteY34" fmla="*/ 1002769 h 1936448"/>
                <a:gd name="connsiteX35" fmla="*/ 252585 w 1290581"/>
                <a:gd name="connsiteY35" fmla="*/ 975658 h 1936448"/>
                <a:gd name="connsiteX36" fmla="*/ 222637 w 1290581"/>
                <a:gd name="connsiteY36" fmla="*/ 813423 h 1936448"/>
                <a:gd name="connsiteX37" fmla="*/ 239770 w 1290581"/>
                <a:gd name="connsiteY37" fmla="*/ 689481 h 1936448"/>
                <a:gd name="connsiteX38" fmla="*/ 246205 w 1290581"/>
                <a:gd name="connsiteY38" fmla="*/ 674842 h 1936448"/>
                <a:gd name="connsiteX39" fmla="*/ 242470 w 1290581"/>
                <a:gd name="connsiteY39" fmla="*/ 671946 h 1936448"/>
                <a:gd name="connsiteX40" fmla="*/ 149846 w 1290581"/>
                <a:gd name="connsiteY40" fmla="*/ 553691 h 1936448"/>
                <a:gd name="connsiteX41" fmla="*/ 228110 w 1290581"/>
                <a:gd name="connsiteY41" fmla="*/ 74498 h 1936448"/>
                <a:gd name="connsiteX0" fmla="*/ 343573 w 1199816"/>
                <a:gd name="connsiteY0" fmla="*/ 116142 h 1701180"/>
                <a:gd name="connsiteX1" fmla="*/ 585291 w 1199816"/>
                <a:gd name="connsiteY1" fmla="*/ 26568 h 1701180"/>
                <a:gd name="connsiteX2" fmla="*/ 636564 w 1199816"/>
                <a:gd name="connsiteY2" fmla="*/ 167757 h 1701180"/>
                <a:gd name="connsiteX3" fmla="*/ 638318 w 1199816"/>
                <a:gd name="connsiteY3" fmla="*/ 184974 h 1701180"/>
                <a:gd name="connsiteX4" fmla="*/ 643998 w 1199816"/>
                <a:gd name="connsiteY4" fmla="*/ 186652 h 1701180"/>
                <a:gd name="connsiteX5" fmla="*/ 886316 w 1199816"/>
                <a:gd name="connsiteY5" fmla="*/ 494157 h 1701180"/>
                <a:gd name="connsiteX6" fmla="*/ 891816 w 1199816"/>
                <a:gd name="connsiteY6" fmla="*/ 553825 h 1701180"/>
                <a:gd name="connsiteX7" fmla="*/ 899238 w 1199816"/>
                <a:gd name="connsiteY7" fmla="*/ 549708 h 1701180"/>
                <a:gd name="connsiteX8" fmla="*/ 903159 w 1199816"/>
                <a:gd name="connsiteY8" fmla="*/ 555663 h 1701180"/>
                <a:gd name="connsiteX9" fmla="*/ 1006884 w 1199816"/>
                <a:gd name="connsiteY9" fmla="*/ 729365 h 1701180"/>
                <a:gd name="connsiteX10" fmla="*/ 1187005 w 1199816"/>
                <a:gd name="connsiteY10" fmla="*/ 1223514 h 1701180"/>
                <a:gd name="connsiteX11" fmla="*/ 1139238 w 1199816"/>
                <a:gd name="connsiteY11" fmla="*/ 1203325 h 1701180"/>
                <a:gd name="connsiteX12" fmla="*/ 1115830 w 1199816"/>
                <a:gd name="connsiteY12" fmla="*/ 1180128 h 1701180"/>
                <a:gd name="connsiteX13" fmla="*/ 1144351 w 1199816"/>
                <a:gd name="connsiteY13" fmla="*/ 1246269 h 1701180"/>
                <a:gd name="connsiteX14" fmla="*/ 1186311 w 1199816"/>
                <a:gd name="connsiteY14" fmla="*/ 1484908 h 1701180"/>
                <a:gd name="connsiteX15" fmla="*/ 1053561 w 1199816"/>
                <a:gd name="connsiteY15" fmla="*/ 1384542 h 1701180"/>
                <a:gd name="connsiteX16" fmla="*/ 1046617 w 1199816"/>
                <a:gd name="connsiteY16" fmla="*/ 1375534 h 1701180"/>
                <a:gd name="connsiteX17" fmla="*/ 1045555 w 1199816"/>
                <a:gd name="connsiteY17" fmla="*/ 1378773 h 1701180"/>
                <a:gd name="connsiteX18" fmla="*/ 1067093 w 1199816"/>
                <a:gd name="connsiteY18" fmla="*/ 1428721 h 1701180"/>
                <a:gd name="connsiteX19" fmla="*/ 1109054 w 1199816"/>
                <a:gd name="connsiteY19" fmla="*/ 1667360 h 1701180"/>
                <a:gd name="connsiteX20" fmla="*/ 928832 w 1199816"/>
                <a:gd name="connsiteY20" fmla="*/ 1505406 h 1701180"/>
                <a:gd name="connsiteX21" fmla="*/ 895109 w 1199816"/>
                <a:gd name="connsiteY21" fmla="*/ 1456708 h 1701180"/>
                <a:gd name="connsiteX22" fmla="*/ 887656 w 1199816"/>
                <a:gd name="connsiteY22" fmla="*/ 1455411 h 1701180"/>
                <a:gd name="connsiteX23" fmla="*/ 889704 w 1199816"/>
                <a:gd name="connsiteY23" fmla="*/ 1460160 h 1701180"/>
                <a:gd name="connsiteX24" fmla="*/ 931666 w 1199816"/>
                <a:gd name="connsiteY24" fmla="*/ 1698798 h 1701180"/>
                <a:gd name="connsiteX25" fmla="*/ 596327 w 1199816"/>
                <a:gd name="connsiteY25" fmla="*/ 1290739 h 1701180"/>
                <a:gd name="connsiteX26" fmla="*/ 512672 w 1199816"/>
                <a:gd name="connsiteY26" fmla="*/ 1125792 h 1701180"/>
                <a:gd name="connsiteX27" fmla="*/ 499031 w 1199816"/>
                <a:gd name="connsiteY27" fmla="*/ 1108618 h 1701180"/>
                <a:gd name="connsiteX28" fmla="*/ 418438 w 1199816"/>
                <a:gd name="connsiteY28" fmla="*/ 992206 h 1701180"/>
                <a:gd name="connsiteX29" fmla="*/ 409598 w 1199816"/>
                <a:gd name="connsiteY29" fmla="*/ 977463 h 1701180"/>
                <a:gd name="connsiteX30" fmla="*/ 405032 w 1199816"/>
                <a:gd name="connsiteY30" fmla="*/ 975913 h 1701180"/>
                <a:gd name="connsiteX31" fmla="*/ 429187 w 1199816"/>
                <a:gd name="connsiteY31" fmla="*/ 1114424 h 1701180"/>
                <a:gd name="connsiteX32" fmla="*/ 409316 w 1199816"/>
                <a:gd name="connsiteY32" fmla="*/ 1443044 h 1701180"/>
                <a:gd name="connsiteX33" fmla="*/ 207935 w 1199816"/>
                <a:gd name="connsiteY33" fmla="*/ 954771 h 1701180"/>
                <a:gd name="connsiteX34" fmla="*/ 175276 w 1199816"/>
                <a:gd name="connsiteY34" fmla="*/ 767501 h 1701180"/>
                <a:gd name="connsiteX35" fmla="*/ 161820 w 1199816"/>
                <a:gd name="connsiteY35" fmla="*/ 740390 h 1701180"/>
                <a:gd name="connsiteX36" fmla="*/ 131872 w 1199816"/>
                <a:gd name="connsiteY36" fmla="*/ 578155 h 1701180"/>
                <a:gd name="connsiteX37" fmla="*/ 149005 w 1199816"/>
                <a:gd name="connsiteY37" fmla="*/ 454213 h 1701180"/>
                <a:gd name="connsiteX38" fmla="*/ 155440 w 1199816"/>
                <a:gd name="connsiteY38" fmla="*/ 439574 h 1701180"/>
                <a:gd name="connsiteX39" fmla="*/ 151705 w 1199816"/>
                <a:gd name="connsiteY39" fmla="*/ 436678 h 1701180"/>
                <a:gd name="connsiteX40" fmla="*/ 59081 w 1199816"/>
                <a:gd name="connsiteY40" fmla="*/ 318423 h 1701180"/>
                <a:gd name="connsiteX41" fmla="*/ 343573 w 1199816"/>
                <a:gd name="connsiteY41" fmla="*/ 116142 h 1701180"/>
                <a:gd name="connsiteX0" fmla="*/ 306046 w 1162289"/>
                <a:gd name="connsiteY0" fmla="*/ 90505 h 1675543"/>
                <a:gd name="connsiteX1" fmla="*/ 547764 w 1162289"/>
                <a:gd name="connsiteY1" fmla="*/ 931 h 1675543"/>
                <a:gd name="connsiteX2" fmla="*/ 599037 w 1162289"/>
                <a:gd name="connsiteY2" fmla="*/ 142120 h 1675543"/>
                <a:gd name="connsiteX3" fmla="*/ 600791 w 1162289"/>
                <a:gd name="connsiteY3" fmla="*/ 159337 h 1675543"/>
                <a:gd name="connsiteX4" fmla="*/ 606471 w 1162289"/>
                <a:gd name="connsiteY4" fmla="*/ 161015 h 1675543"/>
                <a:gd name="connsiteX5" fmla="*/ 848789 w 1162289"/>
                <a:gd name="connsiteY5" fmla="*/ 468520 h 1675543"/>
                <a:gd name="connsiteX6" fmla="*/ 854289 w 1162289"/>
                <a:gd name="connsiteY6" fmla="*/ 528188 h 1675543"/>
                <a:gd name="connsiteX7" fmla="*/ 861711 w 1162289"/>
                <a:gd name="connsiteY7" fmla="*/ 524071 h 1675543"/>
                <a:gd name="connsiteX8" fmla="*/ 865632 w 1162289"/>
                <a:gd name="connsiteY8" fmla="*/ 530026 h 1675543"/>
                <a:gd name="connsiteX9" fmla="*/ 969357 w 1162289"/>
                <a:gd name="connsiteY9" fmla="*/ 703728 h 1675543"/>
                <a:gd name="connsiteX10" fmla="*/ 1149478 w 1162289"/>
                <a:gd name="connsiteY10" fmla="*/ 1197877 h 1675543"/>
                <a:gd name="connsiteX11" fmla="*/ 1101711 w 1162289"/>
                <a:gd name="connsiteY11" fmla="*/ 1177688 h 1675543"/>
                <a:gd name="connsiteX12" fmla="*/ 1078303 w 1162289"/>
                <a:gd name="connsiteY12" fmla="*/ 1154491 h 1675543"/>
                <a:gd name="connsiteX13" fmla="*/ 1106824 w 1162289"/>
                <a:gd name="connsiteY13" fmla="*/ 1220632 h 1675543"/>
                <a:gd name="connsiteX14" fmla="*/ 1148784 w 1162289"/>
                <a:gd name="connsiteY14" fmla="*/ 1459271 h 1675543"/>
                <a:gd name="connsiteX15" fmla="*/ 1016034 w 1162289"/>
                <a:gd name="connsiteY15" fmla="*/ 1358905 h 1675543"/>
                <a:gd name="connsiteX16" fmla="*/ 1009090 w 1162289"/>
                <a:gd name="connsiteY16" fmla="*/ 1349897 h 1675543"/>
                <a:gd name="connsiteX17" fmla="*/ 1008028 w 1162289"/>
                <a:gd name="connsiteY17" fmla="*/ 1353136 h 1675543"/>
                <a:gd name="connsiteX18" fmla="*/ 1029566 w 1162289"/>
                <a:gd name="connsiteY18" fmla="*/ 1403084 h 1675543"/>
                <a:gd name="connsiteX19" fmla="*/ 1071527 w 1162289"/>
                <a:gd name="connsiteY19" fmla="*/ 1641723 h 1675543"/>
                <a:gd name="connsiteX20" fmla="*/ 891305 w 1162289"/>
                <a:gd name="connsiteY20" fmla="*/ 1479769 h 1675543"/>
                <a:gd name="connsiteX21" fmla="*/ 857582 w 1162289"/>
                <a:gd name="connsiteY21" fmla="*/ 1431071 h 1675543"/>
                <a:gd name="connsiteX22" fmla="*/ 850129 w 1162289"/>
                <a:gd name="connsiteY22" fmla="*/ 1429774 h 1675543"/>
                <a:gd name="connsiteX23" fmla="*/ 852177 w 1162289"/>
                <a:gd name="connsiteY23" fmla="*/ 1434523 h 1675543"/>
                <a:gd name="connsiteX24" fmla="*/ 894139 w 1162289"/>
                <a:gd name="connsiteY24" fmla="*/ 1673161 h 1675543"/>
                <a:gd name="connsiteX25" fmla="*/ 558800 w 1162289"/>
                <a:gd name="connsiteY25" fmla="*/ 1265102 h 1675543"/>
                <a:gd name="connsiteX26" fmla="*/ 475145 w 1162289"/>
                <a:gd name="connsiteY26" fmla="*/ 1100155 h 1675543"/>
                <a:gd name="connsiteX27" fmla="*/ 461504 w 1162289"/>
                <a:gd name="connsiteY27" fmla="*/ 1082981 h 1675543"/>
                <a:gd name="connsiteX28" fmla="*/ 380911 w 1162289"/>
                <a:gd name="connsiteY28" fmla="*/ 966569 h 1675543"/>
                <a:gd name="connsiteX29" fmla="*/ 372071 w 1162289"/>
                <a:gd name="connsiteY29" fmla="*/ 951826 h 1675543"/>
                <a:gd name="connsiteX30" fmla="*/ 367505 w 1162289"/>
                <a:gd name="connsiteY30" fmla="*/ 950276 h 1675543"/>
                <a:gd name="connsiteX31" fmla="*/ 391660 w 1162289"/>
                <a:gd name="connsiteY31" fmla="*/ 1088787 h 1675543"/>
                <a:gd name="connsiteX32" fmla="*/ 371789 w 1162289"/>
                <a:gd name="connsiteY32" fmla="*/ 1417407 h 1675543"/>
                <a:gd name="connsiteX33" fmla="*/ 170408 w 1162289"/>
                <a:gd name="connsiteY33" fmla="*/ 929134 h 1675543"/>
                <a:gd name="connsiteX34" fmla="*/ 137749 w 1162289"/>
                <a:gd name="connsiteY34" fmla="*/ 741864 h 1675543"/>
                <a:gd name="connsiteX35" fmla="*/ 124293 w 1162289"/>
                <a:gd name="connsiteY35" fmla="*/ 714753 h 1675543"/>
                <a:gd name="connsiteX36" fmla="*/ 94345 w 1162289"/>
                <a:gd name="connsiteY36" fmla="*/ 552518 h 1675543"/>
                <a:gd name="connsiteX37" fmla="*/ 111478 w 1162289"/>
                <a:gd name="connsiteY37" fmla="*/ 428576 h 1675543"/>
                <a:gd name="connsiteX38" fmla="*/ 117913 w 1162289"/>
                <a:gd name="connsiteY38" fmla="*/ 413937 h 1675543"/>
                <a:gd name="connsiteX39" fmla="*/ 114178 w 1162289"/>
                <a:gd name="connsiteY39" fmla="*/ 411041 h 1675543"/>
                <a:gd name="connsiteX40" fmla="*/ 21554 w 1162289"/>
                <a:gd name="connsiteY40" fmla="*/ 292786 h 1675543"/>
                <a:gd name="connsiteX41" fmla="*/ 306046 w 1162289"/>
                <a:gd name="connsiteY41" fmla="*/ 90505 h 1675543"/>
                <a:gd name="connsiteX0" fmla="*/ 325996 w 1161124"/>
                <a:gd name="connsiteY0" fmla="*/ 33595 h 1690908"/>
                <a:gd name="connsiteX1" fmla="*/ 546599 w 1161124"/>
                <a:gd name="connsiteY1" fmla="*/ 16296 h 1690908"/>
                <a:gd name="connsiteX2" fmla="*/ 597872 w 1161124"/>
                <a:gd name="connsiteY2" fmla="*/ 157485 h 1690908"/>
                <a:gd name="connsiteX3" fmla="*/ 599626 w 1161124"/>
                <a:gd name="connsiteY3" fmla="*/ 174702 h 1690908"/>
                <a:gd name="connsiteX4" fmla="*/ 605306 w 1161124"/>
                <a:gd name="connsiteY4" fmla="*/ 176380 h 1690908"/>
                <a:gd name="connsiteX5" fmla="*/ 847624 w 1161124"/>
                <a:gd name="connsiteY5" fmla="*/ 483885 h 1690908"/>
                <a:gd name="connsiteX6" fmla="*/ 853124 w 1161124"/>
                <a:gd name="connsiteY6" fmla="*/ 543553 h 1690908"/>
                <a:gd name="connsiteX7" fmla="*/ 860546 w 1161124"/>
                <a:gd name="connsiteY7" fmla="*/ 539436 h 1690908"/>
                <a:gd name="connsiteX8" fmla="*/ 864467 w 1161124"/>
                <a:gd name="connsiteY8" fmla="*/ 545391 h 1690908"/>
                <a:gd name="connsiteX9" fmla="*/ 968192 w 1161124"/>
                <a:gd name="connsiteY9" fmla="*/ 719093 h 1690908"/>
                <a:gd name="connsiteX10" fmla="*/ 1148313 w 1161124"/>
                <a:gd name="connsiteY10" fmla="*/ 1213242 h 1690908"/>
                <a:gd name="connsiteX11" fmla="*/ 1100546 w 1161124"/>
                <a:gd name="connsiteY11" fmla="*/ 1193053 h 1690908"/>
                <a:gd name="connsiteX12" fmla="*/ 1077138 w 1161124"/>
                <a:gd name="connsiteY12" fmla="*/ 1169856 h 1690908"/>
                <a:gd name="connsiteX13" fmla="*/ 1105659 w 1161124"/>
                <a:gd name="connsiteY13" fmla="*/ 1235997 h 1690908"/>
                <a:gd name="connsiteX14" fmla="*/ 1147619 w 1161124"/>
                <a:gd name="connsiteY14" fmla="*/ 1474636 h 1690908"/>
                <a:gd name="connsiteX15" fmla="*/ 1014869 w 1161124"/>
                <a:gd name="connsiteY15" fmla="*/ 1374270 h 1690908"/>
                <a:gd name="connsiteX16" fmla="*/ 1007925 w 1161124"/>
                <a:gd name="connsiteY16" fmla="*/ 1365262 h 1690908"/>
                <a:gd name="connsiteX17" fmla="*/ 1006863 w 1161124"/>
                <a:gd name="connsiteY17" fmla="*/ 1368501 h 1690908"/>
                <a:gd name="connsiteX18" fmla="*/ 1028401 w 1161124"/>
                <a:gd name="connsiteY18" fmla="*/ 1418449 h 1690908"/>
                <a:gd name="connsiteX19" fmla="*/ 1070362 w 1161124"/>
                <a:gd name="connsiteY19" fmla="*/ 1657088 h 1690908"/>
                <a:gd name="connsiteX20" fmla="*/ 890140 w 1161124"/>
                <a:gd name="connsiteY20" fmla="*/ 1495134 h 1690908"/>
                <a:gd name="connsiteX21" fmla="*/ 856417 w 1161124"/>
                <a:gd name="connsiteY21" fmla="*/ 1446436 h 1690908"/>
                <a:gd name="connsiteX22" fmla="*/ 848964 w 1161124"/>
                <a:gd name="connsiteY22" fmla="*/ 1445139 h 1690908"/>
                <a:gd name="connsiteX23" fmla="*/ 851012 w 1161124"/>
                <a:gd name="connsiteY23" fmla="*/ 1449888 h 1690908"/>
                <a:gd name="connsiteX24" fmla="*/ 892974 w 1161124"/>
                <a:gd name="connsiteY24" fmla="*/ 1688526 h 1690908"/>
                <a:gd name="connsiteX25" fmla="*/ 557635 w 1161124"/>
                <a:gd name="connsiteY25" fmla="*/ 1280467 h 1690908"/>
                <a:gd name="connsiteX26" fmla="*/ 473980 w 1161124"/>
                <a:gd name="connsiteY26" fmla="*/ 1115520 h 1690908"/>
                <a:gd name="connsiteX27" fmla="*/ 460339 w 1161124"/>
                <a:gd name="connsiteY27" fmla="*/ 1098346 h 1690908"/>
                <a:gd name="connsiteX28" fmla="*/ 379746 w 1161124"/>
                <a:gd name="connsiteY28" fmla="*/ 981934 h 1690908"/>
                <a:gd name="connsiteX29" fmla="*/ 370906 w 1161124"/>
                <a:gd name="connsiteY29" fmla="*/ 967191 h 1690908"/>
                <a:gd name="connsiteX30" fmla="*/ 366340 w 1161124"/>
                <a:gd name="connsiteY30" fmla="*/ 965641 h 1690908"/>
                <a:gd name="connsiteX31" fmla="*/ 390495 w 1161124"/>
                <a:gd name="connsiteY31" fmla="*/ 1104152 h 1690908"/>
                <a:gd name="connsiteX32" fmla="*/ 370624 w 1161124"/>
                <a:gd name="connsiteY32" fmla="*/ 1432772 h 1690908"/>
                <a:gd name="connsiteX33" fmla="*/ 169243 w 1161124"/>
                <a:gd name="connsiteY33" fmla="*/ 944499 h 1690908"/>
                <a:gd name="connsiteX34" fmla="*/ 136584 w 1161124"/>
                <a:gd name="connsiteY34" fmla="*/ 757229 h 1690908"/>
                <a:gd name="connsiteX35" fmla="*/ 123128 w 1161124"/>
                <a:gd name="connsiteY35" fmla="*/ 730118 h 1690908"/>
                <a:gd name="connsiteX36" fmla="*/ 93180 w 1161124"/>
                <a:gd name="connsiteY36" fmla="*/ 567883 h 1690908"/>
                <a:gd name="connsiteX37" fmla="*/ 110313 w 1161124"/>
                <a:gd name="connsiteY37" fmla="*/ 443941 h 1690908"/>
                <a:gd name="connsiteX38" fmla="*/ 116748 w 1161124"/>
                <a:gd name="connsiteY38" fmla="*/ 429302 h 1690908"/>
                <a:gd name="connsiteX39" fmla="*/ 113013 w 1161124"/>
                <a:gd name="connsiteY39" fmla="*/ 426406 h 1690908"/>
                <a:gd name="connsiteX40" fmla="*/ 20389 w 1161124"/>
                <a:gd name="connsiteY40" fmla="*/ 308151 h 1690908"/>
                <a:gd name="connsiteX41" fmla="*/ 325996 w 1161124"/>
                <a:gd name="connsiteY41" fmla="*/ 33595 h 1690908"/>
                <a:gd name="connsiteX0" fmla="*/ 329851 w 1164979"/>
                <a:gd name="connsiteY0" fmla="*/ 47598 h 1704911"/>
                <a:gd name="connsiteX1" fmla="*/ 550454 w 1164979"/>
                <a:gd name="connsiteY1" fmla="*/ 30299 h 1704911"/>
                <a:gd name="connsiteX2" fmla="*/ 601727 w 1164979"/>
                <a:gd name="connsiteY2" fmla="*/ 171488 h 1704911"/>
                <a:gd name="connsiteX3" fmla="*/ 603481 w 1164979"/>
                <a:gd name="connsiteY3" fmla="*/ 188705 h 1704911"/>
                <a:gd name="connsiteX4" fmla="*/ 609161 w 1164979"/>
                <a:gd name="connsiteY4" fmla="*/ 190383 h 1704911"/>
                <a:gd name="connsiteX5" fmla="*/ 851479 w 1164979"/>
                <a:gd name="connsiteY5" fmla="*/ 497888 h 1704911"/>
                <a:gd name="connsiteX6" fmla="*/ 856979 w 1164979"/>
                <a:gd name="connsiteY6" fmla="*/ 557556 h 1704911"/>
                <a:gd name="connsiteX7" fmla="*/ 864401 w 1164979"/>
                <a:gd name="connsiteY7" fmla="*/ 553439 h 1704911"/>
                <a:gd name="connsiteX8" fmla="*/ 868322 w 1164979"/>
                <a:gd name="connsiteY8" fmla="*/ 559394 h 1704911"/>
                <a:gd name="connsiteX9" fmla="*/ 972047 w 1164979"/>
                <a:gd name="connsiteY9" fmla="*/ 733096 h 1704911"/>
                <a:gd name="connsiteX10" fmla="*/ 1152168 w 1164979"/>
                <a:gd name="connsiteY10" fmla="*/ 1227245 h 1704911"/>
                <a:gd name="connsiteX11" fmla="*/ 1104401 w 1164979"/>
                <a:gd name="connsiteY11" fmla="*/ 1207056 h 1704911"/>
                <a:gd name="connsiteX12" fmla="*/ 1080993 w 1164979"/>
                <a:gd name="connsiteY12" fmla="*/ 1183859 h 1704911"/>
                <a:gd name="connsiteX13" fmla="*/ 1109514 w 1164979"/>
                <a:gd name="connsiteY13" fmla="*/ 1250000 h 1704911"/>
                <a:gd name="connsiteX14" fmla="*/ 1151474 w 1164979"/>
                <a:gd name="connsiteY14" fmla="*/ 1488639 h 1704911"/>
                <a:gd name="connsiteX15" fmla="*/ 1018724 w 1164979"/>
                <a:gd name="connsiteY15" fmla="*/ 1388273 h 1704911"/>
                <a:gd name="connsiteX16" fmla="*/ 1011780 w 1164979"/>
                <a:gd name="connsiteY16" fmla="*/ 1379265 h 1704911"/>
                <a:gd name="connsiteX17" fmla="*/ 1010718 w 1164979"/>
                <a:gd name="connsiteY17" fmla="*/ 1382504 h 1704911"/>
                <a:gd name="connsiteX18" fmla="*/ 1032256 w 1164979"/>
                <a:gd name="connsiteY18" fmla="*/ 1432452 h 1704911"/>
                <a:gd name="connsiteX19" fmla="*/ 1074217 w 1164979"/>
                <a:gd name="connsiteY19" fmla="*/ 1671091 h 1704911"/>
                <a:gd name="connsiteX20" fmla="*/ 893995 w 1164979"/>
                <a:gd name="connsiteY20" fmla="*/ 1509137 h 1704911"/>
                <a:gd name="connsiteX21" fmla="*/ 860272 w 1164979"/>
                <a:gd name="connsiteY21" fmla="*/ 1460439 h 1704911"/>
                <a:gd name="connsiteX22" fmla="*/ 852819 w 1164979"/>
                <a:gd name="connsiteY22" fmla="*/ 1459142 h 1704911"/>
                <a:gd name="connsiteX23" fmla="*/ 854867 w 1164979"/>
                <a:gd name="connsiteY23" fmla="*/ 1463891 h 1704911"/>
                <a:gd name="connsiteX24" fmla="*/ 896829 w 1164979"/>
                <a:gd name="connsiteY24" fmla="*/ 1702529 h 1704911"/>
                <a:gd name="connsiteX25" fmla="*/ 561490 w 1164979"/>
                <a:gd name="connsiteY25" fmla="*/ 1294470 h 1704911"/>
                <a:gd name="connsiteX26" fmla="*/ 477835 w 1164979"/>
                <a:gd name="connsiteY26" fmla="*/ 1129523 h 1704911"/>
                <a:gd name="connsiteX27" fmla="*/ 464194 w 1164979"/>
                <a:gd name="connsiteY27" fmla="*/ 1112349 h 1704911"/>
                <a:gd name="connsiteX28" fmla="*/ 383601 w 1164979"/>
                <a:gd name="connsiteY28" fmla="*/ 995937 h 1704911"/>
                <a:gd name="connsiteX29" fmla="*/ 374761 w 1164979"/>
                <a:gd name="connsiteY29" fmla="*/ 981194 h 1704911"/>
                <a:gd name="connsiteX30" fmla="*/ 370195 w 1164979"/>
                <a:gd name="connsiteY30" fmla="*/ 979644 h 1704911"/>
                <a:gd name="connsiteX31" fmla="*/ 394350 w 1164979"/>
                <a:gd name="connsiteY31" fmla="*/ 1118155 h 1704911"/>
                <a:gd name="connsiteX32" fmla="*/ 374479 w 1164979"/>
                <a:gd name="connsiteY32" fmla="*/ 1446775 h 1704911"/>
                <a:gd name="connsiteX33" fmla="*/ 173098 w 1164979"/>
                <a:gd name="connsiteY33" fmla="*/ 958502 h 1704911"/>
                <a:gd name="connsiteX34" fmla="*/ 140439 w 1164979"/>
                <a:gd name="connsiteY34" fmla="*/ 771232 h 1704911"/>
                <a:gd name="connsiteX35" fmla="*/ 126983 w 1164979"/>
                <a:gd name="connsiteY35" fmla="*/ 744121 h 1704911"/>
                <a:gd name="connsiteX36" fmla="*/ 97035 w 1164979"/>
                <a:gd name="connsiteY36" fmla="*/ 581886 h 1704911"/>
                <a:gd name="connsiteX37" fmla="*/ 114168 w 1164979"/>
                <a:gd name="connsiteY37" fmla="*/ 457944 h 1704911"/>
                <a:gd name="connsiteX38" fmla="*/ 120603 w 1164979"/>
                <a:gd name="connsiteY38" fmla="*/ 443305 h 1704911"/>
                <a:gd name="connsiteX39" fmla="*/ 116868 w 1164979"/>
                <a:gd name="connsiteY39" fmla="*/ 440409 h 1704911"/>
                <a:gd name="connsiteX40" fmla="*/ 24244 w 1164979"/>
                <a:gd name="connsiteY40" fmla="*/ 322154 h 1704911"/>
                <a:gd name="connsiteX41" fmla="*/ 329851 w 1164979"/>
                <a:gd name="connsiteY41" fmla="*/ 47598 h 1704911"/>
                <a:gd name="connsiteX0" fmla="*/ 316459 w 1151587"/>
                <a:gd name="connsiteY0" fmla="*/ 47598 h 1704911"/>
                <a:gd name="connsiteX1" fmla="*/ 537062 w 1151587"/>
                <a:gd name="connsiteY1" fmla="*/ 30299 h 1704911"/>
                <a:gd name="connsiteX2" fmla="*/ 588335 w 1151587"/>
                <a:gd name="connsiteY2" fmla="*/ 171488 h 1704911"/>
                <a:gd name="connsiteX3" fmla="*/ 590089 w 1151587"/>
                <a:gd name="connsiteY3" fmla="*/ 188705 h 1704911"/>
                <a:gd name="connsiteX4" fmla="*/ 595769 w 1151587"/>
                <a:gd name="connsiteY4" fmla="*/ 190383 h 1704911"/>
                <a:gd name="connsiteX5" fmla="*/ 838087 w 1151587"/>
                <a:gd name="connsiteY5" fmla="*/ 497888 h 1704911"/>
                <a:gd name="connsiteX6" fmla="*/ 843587 w 1151587"/>
                <a:gd name="connsiteY6" fmla="*/ 557556 h 1704911"/>
                <a:gd name="connsiteX7" fmla="*/ 851009 w 1151587"/>
                <a:gd name="connsiteY7" fmla="*/ 553439 h 1704911"/>
                <a:gd name="connsiteX8" fmla="*/ 854930 w 1151587"/>
                <a:gd name="connsiteY8" fmla="*/ 559394 h 1704911"/>
                <a:gd name="connsiteX9" fmla="*/ 958655 w 1151587"/>
                <a:gd name="connsiteY9" fmla="*/ 733096 h 1704911"/>
                <a:gd name="connsiteX10" fmla="*/ 1138776 w 1151587"/>
                <a:gd name="connsiteY10" fmla="*/ 1227245 h 1704911"/>
                <a:gd name="connsiteX11" fmla="*/ 1091009 w 1151587"/>
                <a:gd name="connsiteY11" fmla="*/ 1207056 h 1704911"/>
                <a:gd name="connsiteX12" fmla="*/ 1067601 w 1151587"/>
                <a:gd name="connsiteY12" fmla="*/ 1183859 h 1704911"/>
                <a:gd name="connsiteX13" fmla="*/ 1096122 w 1151587"/>
                <a:gd name="connsiteY13" fmla="*/ 1250000 h 1704911"/>
                <a:gd name="connsiteX14" fmla="*/ 1138082 w 1151587"/>
                <a:gd name="connsiteY14" fmla="*/ 1488639 h 1704911"/>
                <a:gd name="connsiteX15" fmla="*/ 1005332 w 1151587"/>
                <a:gd name="connsiteY15" fmla="*/ 1388273 h 1704911"/>
                <a:gd name="connsiteX16" fmla="*/ 998388 w 1151587"/>
                <a:gd name="connsiteY16" fmla="*/ 1379265 h 1704911"/>
                <a:gd name="connsiteX17" fmla="*/ 997326 w 1151587"/>
                <a:gd name="connsiteY17" fmla="*/ 1382504 h 1704911"/>
                <a:gd name="connsiteX18" fmla="*/ 1018864 w 1151587"/>
                <a:gd name="connsiteY18" fmla="*/ 1432452 h 1704911"/>
                <a:gd name="connsiteX19" fmla="*/ 1060825 w 1151587"/>
                <a:gd name="connsiteY19" fmla="*/ 1671091 h 1704911"/>
                <a:gd name="connsiteX20" fmla="*/ 880603 w 1151587"/>
                <a:gd name="connsiteY20" fmla="*/ 1509137 h 1704911"/>
                <a:gd name="connsiteX21" fmla="*/ 846880 w 1151587"/>
                <a:gd name="connsiteY21" fmla="*/ 1460439 h 1704911"/>
                <a:gd name="connsiteX22" fmla="*/ 839427 w 1151587"/>
                <a:gd name="connsiteY22" fmla="*/ 1459142 h 1704911"/>
                <a:gd name="connsiteX23" fmla="*/ 841475 w 1151587"/>
                <a:gd name="connsiteY23" fmla="*/ 1463891 h 1704911"/>
                <a:gd name="connsiteX24" fmla="*/ 883437 w 1151587"/>
                <a:gd name="connsiteY24" fmla="*/ 1702529 h 1704911"/>
                <a:gd name="connsiteX25" fmla="*/ 548098 w 1151587"/>
                <a:gd name="connsiteY25" fmla="*/ 1294470 h 1704911"/>
                <a:gd name="connsiteX26" fmla="*/ 464443 w 1151587"/>
                <a:gd name="connsiteY26" fmla="*/ 1129523 h 1704911"/>
                <a:gd name="connsiteX27" fmla="*/ 450802 w 1151587"/>
                <a:gd name="connsiteY27" fmla="*/ 1112349 h 1704911"/>
                <a:gd name="connsiteX28" fmla="*/ 370209 w 1151587"/>
                <a:gd name="connsiteY28" fmla="*/ 995937 h 1704911"/>
                <a:gd name="connsiteX29" fmla="*/ 361369 w 1151587"/>
                <a:gd name="connsiteY29" fmla="*/ 981194 h 1704911"/>
                <a:gd name="connsiteX30" fmla="*/ 356803 w 1151587"/>
                <a:gd name="connsiteY30" fmla="*/ 979644 h 1704911"/>
                <a:gd name="connsiteX31" fmla="*/ 380958 w 1151587"/>
                <a:gd name="connsiteY31" fmla="*/ 1118155 h 1704911"/>
                <a:gd name="connsiteX32" fmla="*/ 361087 w 1151587"/>
                <a:gd name="connsiteY32" fmla="*/ 1446775 h 1704911"/>
                <a:gd name="connsiteX33" fmla="*/ 159706 w 1151587"/>
                <a:gd name="connsiteY33" fmla="*/ 958502 h 1704911"/>
                <a:gd name="connsiteX34" fmla="*/ 127047 w 1151587"/>
                <a:gd name="connsiteY34" fmla="*/ 771232 h 1704911"/>
                <a:gd name="connsiteX35" fmla="*/ 113591 w 1151587"/>
                <a:gd name="connsiteY35" fmla="*/ 744121 h 1704911"/>
                <a:gd name="connsiteX36" fmla="*/ 83643 w 1151587"/>
                <a:gd name="connsiteY36" fmla="*/ 581886 h 1704911"/>
                <a:gd name="connsiteX37" fmla="*/ 100776 w 1151587"/>
                <a:gd name="connsiteY37" fmla="*/ 457944 h 1704911"/>
                <a:gd name="connsiteX38" fmla="*/ 107211 w 1151587"/>
                <a:gd name="connsiteY38" fmla="*/ 443305 h 1704911"/>
                <a:gd name="connsiteX39" fmla="*/ 103476 w 1151587"/>
                <a:gd name="connsiteY39" fmla="*/ 440409 h 1704911"/>
                <a:gd name="connsiteX40" fmla="*/ 10852 w 1151587"/>
                <a:gd name="connsiteY40" fmla="*/ 322154 h 1704911"/>
                <a:gd name="connsiteX41" fmla="*/ 316459 w 1151587"/>
                <a:gd name="connsiteY41" fmla="*/ 47598 h 1704911"/>
                <a:gd name="connsiteX0" fmla="*/ 232816 w 1067944"/>
                <a:gd name="connsiteY0" fmla="*/ 30232 h 1687545"/>
                <a:gd name="connsiteX1" fmla="*/ 453419 w 1067944"/>
                <a:gd name="connsiteY1" fmla="*/ 12933 h 1687545"/>
                <a:gd name="connsiteX2" fmla="*/ 504692 w 1067944"/>
                <a:gd name="connsiteY2" fmla="*/ 154122 h 1687545"/>
                <a:gd name="connsiteX3" fmla="*/ 506446 w 1067944"/>
                <a:gd name="connsiteY3" fmla="*/ 171339 h 1687545"/>
                <a:gd name="connsiteX4" fmla="*/ 512126 w 1067944"/>
                <a:gd name="connsiteY4" fmla="*/ 173017 h 1687545"/>
                <a:gd name="connsiteX5" fmla="*/ 754444 w 1067944"/>
                <a:gd name="connsiteY5" fmla="*/ 480522 h 1687545"/>
                <a:gd name="connsiteX6" fmla="*/ 759944 w 1067944"/>
                <a:gd name="connsiteY6" fmla="*/ 540190 h 1687545"/>
                <a:gd name="connsiteX7" fmla="*/ 767366 w 1067944"/>
                <a:gd name="connsiteY7" fmla="*/ 536073 h 1687545"/>
                <a:gd name="connsiteX8" fmla="*/ 771287 w 1067944"/>
                <a:gd name="connsiteY8" fmla="*/ 542028 h 1687545"/>
                <a:gd name="connsiteX9" fmla="*/ 875012 w 1067944"/>
                <a:gd name="connsiteY9" fmla="*/ 715730 h 1687545"/>
                <a:gd name="connsiteX10" fmla="*/ 1055133 w 1067944"/>
                <a:gd name="connsiteY10" fmla="*/ 1209879 h 1687545"/>
                <a:gd name="connsiteX11" fmla="*/ 1007366 w 1067944"/>
                <a:gd name="connsiteY11" fmla="*/ 1189690 h 1687545"/>
                <a:gd name="connsiteX12" fmla="*/ 983958 w 1067944"/>
                <a:gd name="connsiteY12" fmla="*/ 1166493 h 1687545"/>
                <a:gd name="connsiteX13" fmla="*/ 1012479 w 1067944"/>
                <a:gd name="connsiteY13" fmla="*/ 1232634 h 1687545"/>
                <a:gd name="connsiteX14" fmla="*/ 1054439 w 1067944"/>
                <a:gd name="connsiteY14" fmla="*/ 1471273 h 1687545"/>
                <a:gd name="connsiteX15" fmla="*/ 921689 w 1067944"/>
                <a:gd name="connsiteY15" fmla="*/ 1370907 h 1687545"/>
                <a:gd name="connsiteX16" fmla="*/ 914745 w 1067944"/>
                <a:gd name="connsiteY16" fmla="*/ 1361899 h 1687545"/>
                <a:gd name="connsiteX17" fmla="*/ 913683 w 1067944"/>
                <a:gd name="connsiteY17" fmla="*/ 1365138 h 1687545"/>
                <a:gd name="connsiteX18" fmla="*/ 935221 w 1067944"/>
                <a:gd name="connsiteY18" fmla="*/ 1415086 h 1687545"/>
                <a:gd name="connsiteX19" fmla="*/ 977182 w 1067944"/>
                <a:gd name="connsiteY19" fmla="*/ 1653725 h 1687545"/>
                <a:gd name="connsiteX20" fmla="*/ 796960 w 1067944"/>
                <a:gd name="connsiteY20" fmla="*/ 1491771 h 1687545"/>
                <a:gd name="connsiteX21" fmla="*/ 763237 w 1067944"/>
                <a:gd name="connsiteY21" fmla="*/ 1443073 h 1687545"/>
                <a:gd name="connsiteX22" fmla="*/ 755784 w 1067944"/>
                <a:gd name="connsiteY22" fmla="*/ 1441776 h 1687545"/>
                <a:gd name="connsiteX23" fmla="*/ 757832 w 1067944"/>
                <a:gd name="connsiteY23" fmla="*/ 1446525 h 1687545"/>
                <a:gd name="connsiteX24" fmla="*/ 799794 w 1067944"/>
                <a:gd name="connsiteY24" fmla="*/ 1685163 h 1687545"/>
                <a:gd name="connsiteX25" fmla="*/ 464455 w 1067944"/>
                <a:gd name="connsiteY25" fmla="*/ 1277104 h 1687545"/>
                <a:gd name="connsiteX26" fmla="*/ 380800 w 1067944"/>
                <a:gd name="connsiteY26" fmla="*/ 1112157 h 1687545"/>
                <a:gd name="connsiteX27" fmla="*/ 367159 w 1067944"/>
                <a:gd name="connsiteY27" fmla="*/ 1094983 h 1687545"/>
                <a:gd name="connsiteX28" fmla="*/ 286566 w 1067944"/>
                <a:gd name="connsiteY28" fmla="*/ 978571 h 1687545"/>
                <a:gd name="connsiteX29" fmla="*/ 277726 w 1067944"/>
                <a:gd name="connsiteY29" fmla="*/ 963828 h 1687545"/>
                <a:gd name="connsiteX30" fmla="*/ 273160 w 1067944"/>
                <a:gd name="connsiteY30" fmla="*/ 962278 h 1687545"/>
                <a:gd name="connsiteX31" fmla="*/ 297315 w 1067944"/>
                <a:gd name="connsiteY31" fmla="*/ 1100789 h 1687545"/>
                <a:gd name="connsiteX32" fmla="*/ 277444 w 1067944"/>
                <a:gd name="connsiteY32" fmla="*/ 1429409 h 1687545"/>
                <a:gd name="connsiteX33" fmla="*/ 76063 w 1067944"/>
                <a:gd name="connsiteY33" fmla="*/ 941136 h 1687545"/>
                <a:gd name="connsiteX34" fmla="*/ 43404 w 1067944"/>
                <a:gd name="connsiteY34" fmla="*/ 753866 h 1687545"/>
                <a:gd name="connsiteX35" fmla="*/ 29948 w 1067944"/>
                <a:gd name="connsiteY35" fmla="*/ 726755 h 1687545"/>
                <a:gd name="connsiteX36" fmla="*/ 0 w 1067944"/>
                <a:gd name="connsiteY36" fmla="*/ 564520 h 1687545"/>
                <a:gd name="connsiteX37" fmla="*/ 17133 w 1067944"/>
                <a:gd name="connsiteY37" fmla="*/ 440578 h 1687545"/>
                <a:gd name="connsiteX38" fmla="*/ 23568 w 1067944"/>
                <a:gd name="connsiteY38" fmla="*/ 425939 h 1687545"/>
                <a:gd name="connsiteX39" fmla="*/ 19833 w 1067944"/>
                <a:gd name="connsiteY39" fmla="*/ 423043 h 1687545"/>
                <a:gd name="connsiteX40" fmla="*/ 54704 w 1067944"/>
                <a:gd name="connsiteY40" fmla="*/ 223290 h 1687545"/>
                <a:gd name="connsiteX41" fmla="*/ 232816 w 1067944"/>
                <a:gd name="connsiteY41" fmla="*/ 30232 h 1687545"/>
                <a:gd name="connsiteX0" fmla="*/ 232816 w 1067944"/>
                <a:gd name="connsiteY0" fmla="*/ 7742 h 1665055"/>
                <a:gd name="connsiteX1" fmla="*/ 349111 w 1067944"/>
                <a:gd name="connsiteY1" fmla="*/ 47170 h 1665055"/>
                <a:gd name="connsiteX2" fmla="*/ 504692 w 1067944"/>
                <a:gd name="connsiteY2" fmla="*/ 131632 h 1665055"/>
                <a:gd name="connsiteX3" fmla="*/ 506446 w 1067944"/>
                <a:gd name="connsiteY3" fmla="*/ 148849 h 1665055"/>
                <a:gd name="connsiteX4" fmla="*/ 512126 w 1067944"/>
                <a:gd name="connsiteY4" fmla="*/ 150527 h 1665055"/>
                <a:gd name="connsiteX5" fmla="*/ 754444 w 1067944"/>
                <a:gd name="connsiteY5" fmla="*/ 458032 h 1665055"/>
                <a:gd name="connsiteX6" fmla="*/ 759944 w 1067944"/>
                <a:gd name="connsiteY6" fmla="*/ 517700 h 1665055"/>
                <a:gd name="connsiteX7" fmla="*/ 767366 w 1067944"/>
                <a:gd name="connsiteY7" fmla="*/ 513583 h 1665055"/>
                <a:gd name="connsiteX8" fmla="*/ 771287 w 1067944"/>
                <a:gd name="connsiteY8" fmla="*/ 519538 h 1665055"/>
                <a:gd name="connsiteX9" fmla="*/ 875012 w 1067944"/>
                <a:gd name="connsiteY9" fmla="*/ 693240 h 1665055"/>
                <a:gd name="connsiteX10" fmla="*/ 1055133 w 1067944"/>
                <a:gd name="connsiteY10" fmla="*/ 1187389 h 1665055"/>
                <a:gd name="connsiteX11" fmla="*/ 1007366 w 1067944"/>
                <a:gd name="connsiteY11" fmla="*/ 1167200 h 1665055"/>
                <a:gd name="connsiteX12" fmla="*/ 983958 w 1067944"/>
                <a:gd name="connsiteY12" fmla="*/ 1144003 h 1665055"/>
                <a:gd name="connsiteX13" fmla="*/ 1012479 w 1067944"/>
                <a:gd name="connsiteY13" fmla="*/ 1210144 h 1665055"/>
                <a:gd name="connsiteX14" fmla="*/ 1054439 w 1067944"/>
                <a:gd name="connsiteY14" fmla="*/ 1448783 h 1665055"/>
                <a:gd name="connsiteX15" fmla="*/ 921689 w 1067944"/>
                <a:gd name="connsiteY15" fmla="*/ 1348417 h 1665055"/>
                <a:gd name="connsiteX16" fmla="*/ 914745 w 1067944"/>
                <a:gd name="connsiteY16" fmla="*/ 1339409 h 1665055"/>
                <a:gd name="connsiteX17" fmla="*/ 913683 w 1067944"/>
                <a:gd name="connsiteY17" fmla="*/ 1342648 h 1665055"/>
                <a:gd name="connsiteX18" fmla="*/ 935221 w 1067944"/>
                <a:gd name="connsiteY18" fmla="*/ 1392596 h 1665055"/>
                <a:gd name="connsiteX19" fmla="*/ 977182 w 1067944"/>
                <a:gd name="connsiteY19" fmla="*/ 1631235 h 1665055"/>
                <a:gd name="connsiteX20" fmla="*/ 796960 w 1067944"/>
                <a:gd name="connsiteY20" fmla="*/ 1469281 h 1665055"/>
                <a:gd name="connsiteX21" fmla="*/ 763237 w 1067944"/>
                <a:gd name="connsiteY21" fmla="*/ 1420583 h 1665055"/>
                <a:gd name="connsiteX22" fmla="*/ 755784 w 1067944"/>
                <a:gd name="connsiteY22" fmla="*/ 1419286 h 1665055"/>
                <a:gd name="connsiteX23" fmla="*/ 757832 w 1067944"/>
                <a:gd name="connsiteY23" fmla="*/ 1424035 h 1665055"/>
                <a:gd name="connsiteX24" fmla="*/ 799794 w 1067944"/>
                <a:gd name="connsiteY24" fmla="*/ 1662673 h 1665055"/>
                <a:gd name="connsiteX25" fmla="*/ 464455 w 1067944"/>
                <a:gd name="connsiteY25" fmla="*/ 1254614 h 1665055"/>
                <a:gd name="connsiteX26" fmla="*/ 380800 w 1067944"/>
                <a:gd name="connsiteY26" fmla="*/ 1089667 h 1665055"/>
                <a:gd name="connsiteX27" fmla="*/ 367159 w 1067944"/>
                <a:gd name="connsiteY27" fmla="*/ 1072493 h 1665055"/>
                <a:gd name="connsiteX28" fmla="*/ 286566 w 1067944"/>
                <a:gd name="connsiteY28" fmla="*/ 956081 h 1665055"/>
                <a:gd name="connsiteX29" fmla="*/ 277726 w 1067944"/>
                <a:gd name="connsiteY29" fmla="*/ 941338 h 1665055"/>
                <a:gd name="connsiteX30" fmla="*/ 273160 w 1067944"/>
                <a:gd name="connsiteY30" fmla="*/ 939788 h 1665055"/>
                <a:gd name="connsiteX31" fmla="*/ 297315 w 1067944"/>
                <a:gd name="connsiteY31" fmla="*/ 1078299 h 1665055"/>
                <a:gd name="connsiteX32" fmla="*/ 277444 w 1067944"/>
                <a:gd name="connsiteY32" fmla="*/ 1406919 h 1665055"/>
                <a:gd name="connsiteX33" fmla="*/ 76063 w 1067944"/>
                <a:gd name="connsiteY33" fmla="*/ 918646 h 1665055"/>
                <a:gd name="connsiteX34" fmla="*/ 43404 w 1067944"/>
                <a:gd name="connsiteY34" fmla="*/ 731376 h 1665055"/>
                <a:gd name="connsiteX35" fmla="*/ 29948 w 1067944"/>
                <a:gd name="connsiteY35" fmla="*/ 704265 h 1665055"/>
                <a:gd name="connsiteX36" fmla="*/ 0 w 1067944"/>
                <a:gd name="connsiteY36" fmla="*/ 542030 h 1665055"/>
                <a:gd name="connsiteX37" fmla="*/ 17133 w 1067944"/>
                <a:gd name="connsiteY37" fmla="*/ 418088 h 1665055"/>
                <a:gd name="connsiteX38" fmla="*/ 23568 w 1067944"/>
                <a:gd name="connsiteY38" fmla="*/ 403449 h 1665055"/>
                <a:gd name="connsiteX39" fmla="*/ 19833 w 1067944"/>
                <a:gd name="connsiteY39" fmla="*/ 400553 h 1665055"/>
                <a:gd name="connsiteX40" fmla="*/ 54704 w 1067944"/>
                <a:gd name="connsiteY40" fmla="*/ 200800 h 1665055"/>
                <a:gd name="connsiteX41" fmla="*/ 232816 w 1067944"/>
                <a:gd name="connsiteY41" fmla="*/ 7742 h 1665055"/>
                <a:gd name="connsiteX0" fmla="*/ 54704 w 1067944"/>
                <a:gd name="connsiteY0" fmla="*/ 155343 h 1619598"/>
                <a:gd name="connsiteX1" fmla="*/ 349111 w 1067944"/>
                <a:gd name="connsiteY1" fmla="*/ 1713 h 1619598"/>
                <a:gd name="connsiteX2" fmla="*/ 504692 w 1067944"/>
                <a:gd name="connsiteY2" fmla="*/ 86175 h 1619598"/>
                <a:gd name="connsiteX3" fmla="*/ 506446 w 1067944"/>
                <a:gd name="connsiteY3" fmla="*/ 103392 h 1619598"/>
                <a:gd name="connsiteX4" fmla="*/ 512126 w 1067944"/>
                <a:gd name="connsiteY4" fmla="*/ 105070 h 1619598"/>
                <a:gd name="connsiteX5" fmla="*/ 754444 w 1067944"/>
                <a:gd name="connsiteY5" fmla="*/ 412575 h 1619598"/>
                <a:gd name="connsiteX6" fmla="*/ 759944 w 1067944"/>
                <a:gd name="connsiteY6" fmla="*/ 472243 h 1619598"/>
                <a:gd name="connsiteX7" fmla="*/ 767366 w 1067944"/>
                <a:gd name="connsiteY7" fmla="*/ 468126 h 1619598"/>
                <a:gd name="connsiteX8" fmla="*/ 771287 w 1067944"/>
                <a:gd name="connsiteY8" fmla="*/ 474081 h 1619598"/>
                <a:gd name="connsiteX9" fmla="*/ 875012 w 1067944"/>
                <a:gd name="connsiteY9" fmla="*/ 647783 h 1619598"/>
                <a:gd name="connsiteX10" fmla="*/ 1055133 w 1067944"/>
                <a:gd name="connsiteY10" fmla="*/ 1141932 h 1619598"/>
                <a:gd name="connsiteX11" fmla="*/ 1007366 w 1067944"/>
                <a:gd name="connsiteY11" fmla="*/ 1121743 h 1619598"/>
                <a:gd name="connsiteX12" fmla="*/ 983958 w 1067944"/>
                <a:gd name="connsiteY12" fmla="*/ 1098546 h 1619598"/>
                <a:gd name="connsiteX13" fmla="*/ 1012479 w 1067944"/>
                <a:gd name="connsiteY13" fmla="*/ 1164687 h 1619598"/>
                <a:gd name="connsiteX14" fmla="*/ 1054439 w 1067944"/>
                <a:gd name="connsiteY14" fmla="*/ 1403326 h 1619598"/>
                <a:gd name="connsiteX15" fmla="*/ 921689 w 1067944"/>
                <a:gd name="connsiteY15" fmla="*/ 1302960 h 1619598"/>
                <a:gd name="connsiteX16" fmla="*/ 914745 w 1067944"/>
                <a:gd name="connsiteY16" fmla="*/ 1293952 h 1619598"/>
                <a:gd name="connsiteX17" fmla="*/ 913683 w 1067944"/>
                <a:gd name="connsiteY17" fmla="*/ 1297191 h 1619598"/>
                <a:gd name="connsiteX18" fmla="*/ 935221 w 1067944"/>
                <a:gd name="connsiteY18" fmla="*/ 1347139 h 1619598"/>
                <a:gd name="connsiteX19" fmla="*/ 977182 w 1067944"/>
                <a:gd name="connsiteY19" fmla="*/ 1585778 h 1619598"/>
                <a:gd name="connsiteX20" fmla="*/ 796960 w 1067944"/>
                <a:gd name="connsiteY20" fmla="*/ 1423824 h 1619598"/>
                <a:gd name="connsiteX21" fmla="*/ 763237 w 1067944"/>
                <a:gd name="connsiteY21" fmla="*/ 1375126 h 1619598"/>
                <a:gd name="connsiteX22" fmla="*/ 755784 w 1067944"/>
                <a:gd name="connsiteY22" fmla="*/ 1373829 h 1619598"/>
                <a:gd name="connsiteX23" fmla="*/ 757832 w 1067944"/>
                <a:gd name="connsiteY23" fmla="*/ 1378578 h 1619598"/>
                <a:gd name="connsiteX24" fmla="*/ 799794 w 1067944"/>
                <a:gd name="connsiteY24" fmla="*/ 1617216 h 1619598"/>
                <a:gd name="connsiteX25" fmla="*/ 464455 w 1067944"/>
                <a:gd name="connsiteY25" fmla="*/ 1209157 h 1619598"/>
                <a:gd name="connsiteX26" fmla="*/ 380800 w 1067944"/>
                <a:gd name="connsiteY26" fmla="*/ 1044210 h 1619598"/>
                <a:gd name="connsiteX27" fmla="*/ 367159 w 1067944"/>
                <a:gd name="connsiteY27" fmla="*/ 1027036 h 1619598"/>
                <a:gd name="connsiteX28" fmla="*/ 286566 w 1067944"/>
                <a:gd name="connsiteY28" fmla="*/ 910624 h 1619598"/>
                <a:gd name="connsiteX29" fmla="*/ 277726 w 1067944"/>
                <a:gd name="connsiteY29" fmla="*/ 895881 h 1619598"/>
                <a:gd name="connsiteX30" fmla="*/ 273160 w 1067944"/>
                <a:gd name="connsiteY30" fmla="*/ 894331 h 1619598"/>
                <a:gd name="connsiteX31" fmla="*/ 297315 w 1067944"/>
                <a:gd name="connsiteY31" fmla="*/ 1032842 h 1619598"/>
                <a:gd name="connsiteX32" fmla="*/ 277444 w 1067944"/>
                <a:gd name="connsiteY32" fmla="*/ 1361462 h 1619598"/>
                <a:gd name="connsiteX33" fmla="*/ 76063 w 1067944"/>
                <a:gd name="connsiteY33" fmla="*/ 873189 h 1619598"/>
                <a:gd name="connsiteX34" fmla="*/ 43404 w 1067944"/>
                <a:gd name="connsiteY34" fmla="*/ 685919 h 1619598"/>
                <a:gd name="connsiteX35" fmla="*/ 29948 w 1067944"/>
                <a:gd name="connsiteY35" fmla="*/ 658808 h 1619598"/>
                <a:gd name="connsiteX36" fmla="*/ 0 w 1067944"/>
                <a:gd name="connsiteY36" fmla="*/ 496573 h 1619598"/>
                <a:gd name="connsiteX37" fmla="*/ 17133 w 1067944"/>
                <a:gd name="connsiteY37" fmla="*/ 372631 h 1619598"/>
                <a:gd name="connsiteX38" fmla="*/ 23568 w 1067944"/>
                <a:gd name="connsiteY38" fmla="*/ 357992 h 1619598"/>
                <a:gd name="connsiteX39" fmla="*/ 19833 w 1067944"/>
                <a:gd name="connsiteY39" fmla="*/ 355096 h 1619598"/>
                <a:gd name="connsiteX40" fmla="*/ 54704 w 1067944"/>
                <a:gd name="connsiteY40" fmla="*/ 155343 h 1619598"/>
                <a:gd name="connsiteX0" fmla="*/ 112386 w 1125626"/>
                <a:gd name="connsiteY0" fmla="*/ 155343 h 1619598"/>
                <a:gd name="connsiteX1" fmla="*/ 406793 w 1125626"/>
                <a:gd name="connsiteY1" fmla="*/ 1713 h 1619598"/>
                <a:gd name="connsiteX2" fmla="*/ 562374 w 1125626"/>
                <a:gd name="connsiteY2" fmla="*/ 86175 h 1619598"/>
                <a:gd name="connsiteX3" fmla="*/ 564128 w 1125626"/>
                <a:gd name="connsiteY3" fmla="*/ 103392 h 1619598"/>
                <a:gd name="connsiteX4" fmla="*/ 569808 w 1125626"/>
                <a:gd name="connsiteY4" fmla="*/ 105070 h 1619598"/>
                <a:gd name="connsiteX5" fmla="*/ 812126 w 1125626"/>
                <a:gd name="connsiteY5" fmla="*/ 412575 h 1619598"/>
                <a:gd name="connsiteX6" fmla="*/ 817626 w 1125626"/>
                <a:gd name="connsiteY6" fmla="*/ 472243 h 1619598"/>
                <a:gd name="connsiteX7" fmla="*/ 825048 w 1125626"/>
                <a:gd name="connsiteY7" fmla="*/ 468126 h 1619598"/>
                <a:gd name="connsiteX8" fmla="*/ 828969 w 1125626"/>
                <a:gd name="connsiteY8" fmla="*/ 474081 h 1619598"/>
                <a:gd name="connsiteX9" fmla="*/ 932694 w 1125626"/>
                <a:gd name="connsiteY9" fmla="*/ 647783 h 1619598"/>
                <a:gd name="connsiteX10" fmla="*/ 1112815 w 1125626"/>
                <a:gd name="connsiteY10" fmla="*/ 1141932 h 1619598"/>
                <a:gd name="connsiteX11" fmla="*/ 1065048 w 1125626"/>
                <a:gd name="connsiteY11" fmla="*/ 1121743 h 1619598"/>
                <a:gd name="connsiteX12" fmla="*/ 1041640 w 1125626"/>
                <a:gd name="connsiteY12" fmla="*/ 1098546 h 1619598"/>
                <a:gd name="connsiteX13" fmla="*/ 1070161 w 1125626"/>
                <a:gd name="connsiteY13" fmla="*/ 1164687 h 1619598"/>
                <a:gd name="connsiteX14" fmla="*/ 1112121 w 1125626"/>
                <a:gd name="connsiteY14" fmla="*/ 1403326 h 1619598"/>
                <a:gd name="connsiteX15" fmla="*/ 979371 w 1125626"/>
                <a:gd name="connsiteY15" fmla="*/ 1302960 h 1619598"/>
                <a:gd name="connsiteX16" fmla="*/ 972427 w 1125626"/>
                <a:gd name="connsiteY16" fmla="*/ 1293952 h 1619598"/>
                <a:gd name="connsiteX17" fmla="*/ 971365 w 1125626"/>
                <a:gd name="connsiteY17" fmla="*/ 1297191 h 1619598"/>
                <a:gd name="connsiteX18" fmla="*/ 992903 w 1125626"/>
                <a:gd name="connsiteY18" fmla="*/ 1347139 h 1619598"/>
                <a:gd name="connsiteX19" fmla="*/ 1034864 w 1125626"/>
                <a:gd name="connsiteY19" fmla="*/ 1585778 h 1619598"/>
                <a:gd name="connsiteX20" fmla="*/ 854642 w 1125626"/>
                <a:gd name="connsiteY20" fmla="*/ 1423824 h 1619598"/>
                <a:gd name="connsiteX21" fmla="*/ 820919 w 1125626"/>
                <a:gd name="connsiteY21" fmla="*/ 1375126 h 1619598"/>
                <a:gd name="connsiteX22" fmla="*/ 813466 w 1125626"/>
                <a:gd name="connsiteY22" fmla="*/ 1373829 h 1619598"/>
                <a:gd name="connsiteX23" fmla="*/ 815514 w 1125626"/>
                <a:gd name="connsiteY23" fmla="*/ 1378578 h 1619598"/>
                <a:gd name="connsiteX24" fmla="*/ 857476 w 1125626"/>
                <a:gd name="connsiteY24" fmla="*/ 1617216 h 1619598"/>
                <a:gd name="connsiteX25" fmla="*/ 522137 w 1125626"/>
                <a:gd name="connsiteY25" fmla="*/ 1209157 h 1619598"/>
                <a:gd name="connsiteX26" fmla="*/ 438482 w 1125626"/>
                <a:gd name="connsiteY26" fmla="*/ 1044210 h 1619598"/>
                <a:gd name="connsiteX27" fmla="*/ 424841 w 1125626"/>
                <a:gd name="connsiteY27" fmla="*/ 1027036 h 1619598"/>
                <a:gd name="connsiteX28" fmla="*/ 344248 w 1125626"/>
                <a:gd name="connsiteY28" fmla="*/ 910624 h 1619598"/>
                <a:gd name="connsiteX29" fmla="*/ 335408 w 1125626"/>
                <a:gd name="connsiteY29" fmla="*/ 895881 h 1619598"/>
                <a:gd name="connsiteX30" fmla="*/ 330842 w 1125626"/>
                <a:gd name="connsiteY30" fmla="*/ 894331 h 1619598"/>
                <a:gd name="connsiteX31" fmla="*/ 354997 w 1125626"/>
                <a:gd name="connsiteY31" fmla="*/ 1032842 h 1619598"/>
                <a:gd name="connsiteX32" fmla="*/ 335126 w 1125626"/>
                <a:gd name="connsiteY32" fmla="*/ 1361462 h 1619598"/>
                <a:gd name="connsiteX33" fmla="*/ 133745 w 1125626"/>
                <a:gd name="connsiteY33" fmla="*/ 873189 h 1619598"/>
                <a:gd name="connsiteX34" fmla="*/ 101086 w 1125626"/>
                <a:gd name="connsiteY34" fmla="*/ 685919 h 1619598"/>
                <a:gd name="connsiteX35" fmla="*/ 87630 w 1125626"/>
                <a:gd name="connsiteY35" fmla="*/ 658808 h 1619598"/>
                <a:gd name="connsiteX36" fmla="*/ 57682 w 1125626"/>
                <a:gd name="connsiteY36" fmla="*/ 496573 h 1619598"/>
                <a:gd name="connsiteX37" fmla="*/ 74815 w 1125626"/>
                <a:gd name="connsiteY37" fmla="*/ 372631 h 1619598"/>
                <a:gd name="connsiteX38" fmla="*/ 81250 w 1125626"/>
                <a:gd name="connsiteY38" fmla="*/ 357992 h 1619598"/>
                <a:gd name="connsiteX39" fmla="*/ 4919 w 1125626"/>
                <a:gd name="connsiteY39" fmla="*/ 248675 h 1619598"/>
                <a:gd name="connsiteX40" fmla="*/ 112386 w 1125626"/>
                <a:gd name="connsiteY40" fmla="*/ 155343 h 1619598"/>
                <a:gd name="connsiteX0" fmla="*/ 0 w 1120707"/>
                <a:gd name="connsiteY0" fmla="*/ 253392 h 1624315"/>
                <a:gd name="connsiteX1" fmla="*/ 401874 w 1120707"/>
                <a:gd name="connsiteY1" fmla="*/ 6430 h 1624315"/>
                <a:gd name="connsiteX2" fmla="*/ 557455 w 1120707"/>
                <a:gd name="connsiteY2" fmla="*/ 90892 h 1624315"/>
                <a:gd name="connsiteX3" fmla="*/ 559209 w 1120707"/>
                <a:gd name="connsiteY3" fmla="*/ 108109 h 1624315"/>
                <a:gd name="connsiteX4" fmla="*/ 564889 w 1120707"/>
                <a:gd name="connsiteY4" fmla="*/ 109787 h 1624315"/>
                <a:gd name="connsiteX5" fmla="*/ 807207 w 1120707"/>
                <a:gd name="connsiteY5" fmla="*/ 417292 h 1624315"/>
                <a:gd name="connsiteX6" fmla="*/ 812707 w 1120707"/>
                <a:gd name="connsiteY6" fmla="*/ 476960 h 1624315"/>
                <a:gd name="connsiteX7" fmla="*/ 820129 w 1120707"/>
                <a:gd name="connsiteY7" fmla="*/ 472843 h 1624315"/>
                <a:gd name="connsiteX8" fmla="*/ 824050 w 1120707"/>
                <a:gd name="connsiteY8" fmla="*/ 478798 h 1624315"/>
                <a:gd name="connsiteX9" fmla="*/ 927775 w 1120707"/>
                <a:gd name="connsiteY9" fmla="*/ 652500 h 1624315"/>
                <a:gd name="connsiteX10" fmla="*/ 1107896 w 1120707"/>
                <a:gd name="connsiteY10" fmla="*/ 1146649 h 1624315"/>
                <a:gd name="connsiteX11" fmla="*/ 1060129 w 1120707"/>
                <a:gd name="connsiteY11" fmla="*/ 1126460 h 1624315"/>
                <a:gd name="connsiteX12" fmla="*/ 1036721 w 1120707"/>
                <a:gd name="connsiteY12" fmla="*/ 1103263 h 1624315"/>
                <a:gd name="connsiteX13" fmla="*/ 1065242 w 1120707"/>
                <a:gd name="connsiteY13" fmla="*/ 1169404 h 1624315"/>
                <a:gd name="connsiteX14" fmla="*/ 1107202 w 1120707"/>
                <a:gd name="connsiteY14" fmla="*/ 1408043 h 1624315"/>
                <a:gd name="connsiteX15" fmla="*/ 974452 w 1120707"/>
                <a:gd name="connsiteY15" fmla="*/ 1307677 h 1624315"/>
                <a:gd name="connsiteX16" fmla="*/ 967508 w 1120707"/>
                <a:gd name="connsiteY16" fmla="*/ 1298669 h 1624315"/>
                <a:gd name="connsiteX17" fmla="*/ 966446 w 1120707"/>
                <a:gd name="connsiteY17" fmla="*/ 1301908 h 1624315"/>
                <a:gd name="connsiteX18" fmla="*/ 987984 w 1120707"/>
                <a:gd name="connsiteY18" fmla="*/ 1351856 h 1624315"/>
                <a:gd name="connsiteX19" fmla="*/ 1029945 w 1120707"/>
                <a:gd name="connsiteY19" fmla="*/ 1590495 h 1624315"/>
                <a:gd name="connsiteX20" fmla="*/ 849723 w 1120707"/>
                <a:gd name="connsiteY20" fmla="*/ 1428541 h 1624315"/>
                <a:gd name="connsiteX21" fmla="*/ 816000 w 1120707"/>
                <a:gd name="connsiteY21" fmla="*/ 1379843 h 1624315"/>
                <a:gd name="connsiteX22" fmla="*/ 808547 w 1120707"/>
                <a:gd name="connsiteY22" fmla="*/ 1378546 h 1624315"/>
                <a:gd name="connsiteX23" fmla="*/ 810595 w 1120707"/>
                <a:gd name="connsiteY23" fmla="*/ 1383295 h 1624315"/>
                <a:gd name="connsiteX24" fmla="*/ 852557 w 1120707"/>
                <a:gd name="connsiteY24" fmla="*/ 1621933 h 1624315"/>
                <a:gd name="connsiteX25" fmla="*/ 517218 w 1120707"/>
                <a:gd name="connsiteY25" fmla="*/ 1213874 h 1624315"/>
                <a:gd name="connsiteX26" fmla="*/ 433563 w 1120707"/>
                <a:gd name="connsiteY26" fmla="*/ 1048927 h 1624315"/>
                <a:gd name="connsiteX27" fmla="*/ 419922 w 1120707"/>
                <a:gd name="connsiteY27" fmla="*/ 1031753 h 1624315"/>
                <a:gd name="connsiteX28" fmla="*/ 339329 w 1120707"/>
                <a:gd name="connsiteY28" fmla="*/ 915341 h 1624315"/>
                <a:gd name="connsiteX29" fmla="*/ 330489 w 1120707"/>
                <a:gd name="connsiteY29" fmla="*/ 900598 h 1624315"/>
                <a:gd name="connsiteX30" fmla="*/ 325923 w 1120707"/>
                <a:gd name="connsiteY30" fmla="*/ 899048 h 1624315"/>
                <a:gd name="connsiteX31" fmla="*/ 350078 w 1120707"/>
                <a:gd name="connsiteY31" fmla="*/ 1037559 h 1624315"/>
                <a:gd name="connsiteX32" fmla="*/ 330207 w 1120707"/>
                <a:gd name="connsiteY32" fmla="*/ 1366179 h 1624315"/>
                <a:gd name="connsiteX33" fmla="*/ 128826 w 1120707"/>
                <a:gd name="connsiteY33" fmla="*/ 877906 h 1624315"/>
                <a:gd name="connsiteX34" fmla="*/ 96167 w 1120707"/>
                <a:gd name="connsiteY34" fmla="*/ 690636 h 1624315"/>
                <a:gd name="connsiteX35" fmla="*/ 82711 w 1120707"/>
                <a:gd name="connsiteY35" fmla="*/ 663525 h 1624315"/>
                <a:gd name="connsiteX36" fmla="*/ 52763 w 1120707"/>
                <a:gd name="connsiteY36" fmla="*/ 501290 h 1624315"/>
                <a:gd name="connsiteX37" fmla="*/ 69896 w 1120707"/>
                <a:gd name="connsiteY37" fmla="*/ 377348 h 1624315"/>
                <a:gd name="connsiteX38" fmla="*/ 76331 w 1120707"/>
                <a:gd name="connsiteY38" fmla="*/ 362709 h 1624315"/>
                <a:gd name="connsiteX39" fmla="*/ 0 w 1120707"/>
                <a:gd name="connsiteY39" fmla="*/ 253392 h 1624315"/>
                <a:gd name="connsiteX0" fmla="*/ 0 w 1120707"/>
                <a:gd name="connsiteY0" fmla="*/ 162500 h 1533423"/>
                <a:gd name="connsiteX1" fmla="*/ 557455 w 1120707"/>
                <a:gd name="connsiteY1" fmla="*/ 0 h 1533423"/>
                <a:gd name="connsiteX2" fmla="*/ 559209 w 1120707"/>
                <a:gd name="connsiteY2" fmla="*/ 17217 h 1533423"/>
                <a:gd name="connsiteX3" fmla="*/ 564889 w 1120707"/>
                <a:gd name="connsiteY3" fmla="*/ 18895 h 1533423"/>
                <a:gd name="connsiteX4" fmla="*/ 807207 w 1120707"/>
                <a:gd name="connsiteY4" fmla="*/ 326400 h 1533423"/>
                <a:gd name="connsiteX5" fmla="*/ 812707 w 1120707"/>
                <a:gd name="connsiteY5" fmla="*/ 386068 h 1533423"/>
                <a:gd name="connsiteX6" fmla="*/ 820129 w 1120707"/>
                <a:gd name="connsiteY6" fmla="*/ 381951 h 1533423"/>
                <a:gd name="connsiteX7" fmla="*/ 824050 w 1120707"/>
                <a:gd name="connsiteY7" fmla="*/ 387906 h 1533423"/>
                <a:gd name="connsiteX8" fmla="*/ 927775 w 1120707"/>
                <a:gd name="connsiteY8" fmla="*/ 561608 h 1533423"/>
                <a:gd name="connsiteX9" fmla="*/ 1107896 w 1120707"/>
                <a:gd name="connsiteY9" fmla="*/ 1055757 h 1533423"/>
                <a:gd name="connsiteX10" fmla="*/ 1060129 w 1120707"/>
                <a:gd name="connsiteY10" fmla="*/ 1035568 h 1533423"/>
                <a:gd name="connsiteX11" fmla="*/ 1036721 w 1120707"/>
                <a:gd name="connsiteY11" fmla="*/ 1012371 h 1533423"/>
                <a:gd name="connsiteX12" fmla="*/ 1065242 w 1120707"/>
                <a:gd name="connsiteY12" fmla="*/ 1078512 h 1533423"/>
                <a:gd name="connsiteX13" fmla="*/ 1107202 w 1120707"/>
                <a:gd name="connsiteY13" fmla="*/ 1317151 h 1533423"/>
                <a:gd name="connsiteX14" fmla="*/ 974452 w 1120707"/>
                <a:gd name="connsiteY14" fmla="*/ 1216785 h 1533423"/>
                <a:gd name="connsiteX15" fmla="*/ 967508 w 1120707"/>
                <a:gd name="connsiteY15" fmla="*/ 1207777 h 1533423"/>
                <a:gd name="connsiteX16" fmla="*/ 966446 w 1120707"/>
                <a:gd name="connsiteY16" fmla="*/ 1211016 h 1533423"/>
                <a:gd name="connsiteX17" fmla="*/ 987984 w 1120707"/>
                <a:gd name="connsiteY17" fmla="*/ 1260964 h 1533423"/>
                <a:gd name="connsiteX18" fmla="*/ 1029945 w 1120707"/>
                <a:gd name="connsiteY18" fmla="*/ 1499603 h 1533423"/>
                <a:gd name="connsiteX19" fmla="*/ 849723 w 1120707"/>
                <a:gd name="connsiteY19" fmla="*/ 1337649 h 1533423"/>
                <a:gd name="connsiteX20" fmla="*/ 816000 w 1120707"/>
                <a:gd name="connsiteY20" fmla="*/ 1288951 h 1533423"/>
                <a:gd name="connsiteX21" fmla="*/ 808547 w 1120707"/>
                <a:gd name="connsiteY21" fmla="*/ 1287654 h 1533423"/>
                <a:gd name="connsiteX22" fmla="*/ 810595 w 1120707"/>
                <a:gd name="connsiteY22" fmla="*/ 1292403 h 1533423"/>
                <a:gd name="connsiteX23" fmla="*/ 852557 w 1120707"/>
                <a:gd name="connsiteY23" fmla="*/ 1531041 h 1533423"/>
                <a:gd name="connsiteX24" fmla="*/ 517218 w 1120707"/>
                <a:gd name="connsiteY24" fmla="*/ 1122982 h 1533423"/>
                <a:gd name="connsiteX25" fmla="*/ 433563 w 1120707"/>
                <a:gd name="connsiteY25" fmla="*/ 958035 h 1533423"/>
                <a:gd name="connsiteX26" fmla="*/ 419922 w 1120707"/>
                <a:gd name="connsiteY26" fmla="*/ 940861 h 1533423"/>
                <a:gd name="connsiteX27" fmla="*/ 339329 w 1120707"/>
                <a:gd name="connsiteY27" fmla="*/ 824449 h 1533423"/>
                <a:gd name="connsiteX28" fmla="*/ 330489 w 1120707"/>
                <a:gd name="connsiteY28" fmla="*/ 809706 h 1533423"/>
                <a:gd name="connsiteX29" fmla="*/ 325923 w 1120707"/>
                <a:gd name="connsiteY29" fmla="*/ 808156 h 1533423"/>
                <a:gd name="connsiteX30" fmla="*/ 350078 w 1120707"/>
                <a:gd name="connsiteY30" fmla="*/ 946667 h 1533423"/>
                <a:gd name="connsiteX31" fmla="*/ 330207 w 1120707"/>
                <a:gd name="connsiteY31" fmla="*/ 1275287 h 1533423"/>
                <a:gd name="connsiteX32" fmla="*/ 128826 w 1120707"/>
                <a:gd name="connsiteY32" fmla="*/ 787014 h 1533423"/>
                <a:gd name="connsiteX33" fmla="*/ 96167 w 1120707"/>
                <a:gd name="connsiteY33" fmla="*/ 599744 h 1533423"/>
                <a:gd name="connsiteX34" fmla="*/ 82711 w 1120707"/>
                <a:gd name="connsiteY34" fmla="*/ 572633 h 1533423"/>
                <a:gd name="connsiteX35" fmla="*/ 52763 w 1120707"/>
                <a:gd name="connsiteY35" fmla="*/ 410398 h 1533423"/>
                <a:gd name="connsiteX36" fmla="*/ 69896 w 1120707"/>
                <a:gd name="connsiteY36" fmla="*/ 286456 h 1533423"/>
                <a:gd name="connsiteX37" fmla="*/ 76331 w 1120707"/>
                <a:gd name="connsiteY37" fmla="*/ 271817 h 1533423"/>
                <a:gd name="connsiteX38" fmla="*/ 0 w 1120707"/>
                <a:gd name="connsiteY38" fmla="*/ 162500 h 1533423"/>
                <a:gd name="connsiteX0" fmla="*/ 23568 w 1067944"/>
                <a:gd name="connsiteY0" fmla="*/ 271817 h 1533423"/>
                <a:gd name="connsiteX1" fmla="*/ 504692 w 1067944"/>
                <a:gd name="connsiteY1" fmla="*/ 0 h 1533423"/>
                <a:gd name="connsiteX2" fmla="*/ 506446 w 1067944"/>
                <a:gd name="connsiteY2" fmla="*/ 17217 h 1533423"/>
                <a:gd name="connsiteX3" fmla="*/ 512126 w 1067944"/>
                <a:gd name="connsiteY3" fmla="*/ 18895 h 1533423"/>
                <a:gd name="connsiteX4" fmla="*/ 754444 w 1067944"/>
                <a:gd name="connsiteY4" fmla="*/ 326400 h 1533423"/>
                <a:gd name="connsiteX5" fmla="*/ 759944 w 1067944"/>
                <a:gd name="connsiteY5" fmla="*/ 386068 h 1533423"/>
                <a:gd name="connsiteX6" fmla="*/ 767366 w 1067944"/>
                <a:gd name="connsiteY6" fmla="*/ 381951 h 1533423"/>
                <a:gd name="connsiteX7" fmla="*/ 771287 w 1067944"/>
                <a:gd name="connsiteY7" fmla="*/ 387906 h 1533423"/>
                <a:gd name="connsiteX8" fmla="*/ 875012 w 1067944"/>
                <a:gd name="connsiteY8" fmla="*/ 561608 h 1533423"/>
                <a:gd name="connsiteX9" fmla="*/ 1055133 w 1067944"/>
                <a:gd name="connsiteY9" fmla="*/ 1055757 h 1533423"/>
                <a:gd name="connsiteX10" fmla="*/ 1007366 w 1067944"/>
                <a:gd name="connsiteY10" fmla="*/ 1035568 h 1533423"/>
                <a:gd name="connsiteX11" fmla="*/ 983958 w 1067944"/>
                <a:gd name="connsiteY11" fmla="*/ 1012371 h 1533423"/>
                <a:gd name="connsiteX12" fmla="*/ 1012479 w 1067944"/>
                <a:gd name="connsiteY12" fmla="*/ 1078512 h 1533423"/>
                <a:gd name="connsiteX13" fmla="*/ 1054439 w 1067944"/>
                <a:gd name="connsiteY13" fmla="*/ 1317151 h 1533423"/>
                <a:gd name="connsiteX14" fmla="*/ 921689 w 1067944"/>
                <a:gd name="connsiteY14" fmla="*/ 1216785 h 1533423"/>
                <a:gd name="connsiteX15" fmla="*/ 914745 w 1067944"/>
                <a:gd name="connsiteY15" fmla="*/ 1207777 h 1533423"/>
                <a:gd name="connsiteX16" fmla="*/ 913683 w 1067944"/>
                <a:gd name="connsiteY16" fmla="*/ 1211016 h 1533423"/>
                <a:gd name="connsiteX17" fmla="*/ 935221 w 1067944"/>
                <a:gd name="connsiteY17" fmla="*/ 1260964 h 1533423"/>
                <a:gd name="connsiteX18" fmla="*/ 977182 w 1067944"/>
                <a:gd name="connsiteY18" fmla="*/ 1499603 h 1533423"/>
                <a:gd name="connsiteX19" fmla="*/ 796960 w 1067944"/>
                <a:gd name="connsiteY19" fmla="*/ 1337649 h 1533423"/>
                <a:gd name="connsiteX20" fmla="*/ 763237 w 1067944"/>
                <a:gd name="connsiteY20" fmla="*/ 1288951 h 1533423"/>
                <a:gd name="connsiteX21" fmla="*/ 755784 w 1067944"/>
                <a:gd name="connsiteY21" fmla="*/ 1287654 h 1533423"/>
                <a:gd name="connsiteX22" fmla="*/ 757832 w 1067944"/>
                <a:gd name="connsiteY22" fmla="*/ 1292403 h 1533423"/>
                <a:gd name="connsiteX23" fmla="*/ 799794 w 1067944"/>
                <a:gd name="connsiteY23" fmla="*/ 1531041 h 1533423"/>
                <a:gd name="connsiteX24" fmla="*/ 464455 w 1067944"/>
                <a:gd name="connsiteY24" fmla="*/ 1122982 h 1533423"/>
                <a:gd name="connsiteX25" fmla="*/ 380800 w 1067944"/>
                <a:gd name="connsiteY25" fmla="*/ 958035 h 1533423"/>
                <a:gd name="connsiteX26" fmla="*/ 367159 w 1067944"/>
                <a:gd name="connsiteY26" fmla="*/ 940861 h 1533423"/>
                <a:gd name="connsiteX27" fmla="*/ 286566 w 1067944"/>
                <a:gd name="connsiteY27" fmla="*/ 824449 h 1533423"/>
                <a:gd name="connsiteX28" fmla="*/ 277726 w 1067944"/>
                <a:gd name="connsiteY28" fmla="*/ 809706 h 1533423"/>
                <a:gd name="connsiteX29" fmla="*/ 273160 w 1067944"/>
                <a:gd name="connsiteY29" fmla="*/ 808156 h 1533423"/>
                <a:gd name="connsiteX30" fmla="*/ 297315 w 1067944"/>
                <a:gd name="connsiteY30" fmla="*/ 946667 h 1533423"/>
                <a:gd name="connsiteX31" fmla="*/ 277444 w 1067944"/>
                <a:gd name="connsiteY31" fmla="*/ 1275287 h 1533423"/>
                <a:gd name="connsiteX32" fmla="*/ 76063 w 1067944"/>
                <a:gd name="connsiteY32" fmla="*/ 787014 h 1533423"/>
                <a:gd name="connsiteX33" fmla="*/ 43404 w 1067944"/>
                <a:gd name="connsiteY33" fmla="*/ 599744 h 1533423"/>
                <a:gd name="connsiteX34" fmla="*/ 29948 w 1067944"/>
                <a:gd name="connsiteY34" fmla="*/ 572633 h 1533423"/>
                <a:gd name="connsiteX35" fmla="*/ 0 w 1067944"/>
                <a:gd name="connsiteY35" fmla="*/ 410398 h 1533423"/>
                <a:gd name="connsiteX36" fmla="*/ 17133 w 1067944"/>
                <a:gd name="connsiteY36" fmla="*/ 286456 h 1533423"/>
                <a:gd name="connsiteX37" fmla="*/ 23568 w 1067944"/>
                <a:gd name="connsiteY37" fmla="*/ 271817 h 1533423"/>
                <a:gd name="connsiteX0" fmla="*/ 23568 w 1067944"/>
                <a:gd name="connsiteY0" fmla="*/ 271817 h 1533423"/>
                <a:gd name="connsiteX1" fmla="*/ 205745 w 1067944"/>
                <a:gd name="connsiteY1" fmla="*/ 16411 h 1533423"/>
                <a:gd name="connsiteX2" fmla="*/ 504692 w 1067944"/>
                <a:gd name="connsiteY2" fmla="*/ 0 h 1533423"/>
                <a:gd name="connsiteX3" fmla="*/ 506446 w 1067944"/>
                <a:gd name="connsiteY3" fmla="*/ 17217 h 1533423"/>
                <a:gd name="connsiteX4" fmla="*/ 512126 w 1067944"/>
                <a:gd name="connsiteY4" fmla="*/ 18895 h 1533423"/>
                <a:gd name="connsiteX5" fmla="*/ 754444 w 1067944"/>
                <a:gd name="connsiteY5" fmla="*/ 326400 h 1533423"/>
                <a:gd name="connsiteX6" fmla="*/ 759944 w 1067944"/>
                <a:gd name="connsiteY6" fmla="*/ 386068 h 1533423"/>
                <a:gd name="connsiteX7" fmla="*/ 767366 w 1067944"/>
                <a:gd name="connsiteY7" fmla="*/ 381951 h 1533423"/>
                <a:gd name="connsiteX8" fmla="*/ 771287 w 1067944"/>
                <a:gd name="connsiteY8" fmla="*/ 387906 h 1533423"/>
                <a:gd name="connsiteX9" fmla="*/ 875012 w 1067944"/>
                <a:gd name="connsiteY9" fmla="*/ 561608 h 1533423"/>
                <a:gd name="connsiteX10" fmla="*/ 1055133 w 1067944"/>
                <a:gd name="connsiteY10" fmla="*/ 1055757 h 1533423"/>
                <a:gd name="connsiteX11" fmla="*/ 1007366 w 1067944"/>
                <a:gd name="connsiteY11" fmla="*/ 1035568 h 1533423"/>
                <a:gd name="connsiteX12" fmla="*/ 983958 w 1067944"/>
                <a:gd name="connsiteY12" fmla="*/ 1012371 h 1533423"/>
                <a:gd name="connsiteX13" fmla="*/ 1012479 w 1067944"/>
                <a:gd name="connsiteY13" fmla="*/ 1078512 h 1533423"/>
                <a:gd name="connsiteX14" fmla="*/ 1054439 w 1067944"/>
                <a:gd name="connsiteY14" fmla="*/ 1317151 h 1533423"/>
                <a:gd name="connsiteX15" fmla="*/ 921689 w 1067944"/>
                <a:gd name="connsiteY15" fmla="*/ 1216785 h 1533423"/>
                <a:gd name="connsiteX16" fmla="*/ 914745 w 1067944"/>
                <a:gd name="connsiteY16" fmla="*/ 1207777 h 1533423"/>
                <a:gd name="connsiteX17" fmla="*/ 913683 w 1067944"/>
                <a:gd name="connsiteY17" fmla="*/ 1211016 h 1533423"/>
                <a:gd name="connsiteX18" fmla="*/ 935221 w 1067944"/>
                <a:gd name="connsiteY18" fmla="*/ 1260964 h 1533423"/>
                <a:gd name="connsiteX19" fmla="*/ 977182 w 1067944"/>
                <a:gd name="connsiteY19" fmla="*/ 1499603 h 1533423"/>
                <a:gd name="connsiteX20" fmla="*/ 796960 w 1067944"/>
                <a:gd name="connsiteY20" fmla="*/ 1337649 h 1533423"/>
                <a:gd name="connsiteX21" fmla="*/ 763237 w 1067944"/>
                <a:gd name="connsiteY21" fmla="*/ 1288951 h 1533423"/>
                <a:gd name="connsiteX22" fmla="*/ 755784 w 1067944"/>
                <a:gd name="connsiteY22" fmla="*/ 1287654 h 1533423"/>
                <a:gd name="connsiteX23" fmla="*/ 757832 w 1067944"/>
                <a:gd name="connsiteY23" fmla="*/ 1292403 h 1533423"/>
                <a:gd name="connsiteX24" fmla="*/ 799794 w 1067944"/>
                <a:gd name="connsiteY24" fmla="*/ 1531041 h 1533423"/>
                <a:gd name="connsiteX25" fmla="*/ 464455 w 1067944"/>
                <a:gd name="connsiteY25" fmla="*/ 1122982 h 1533423"/>
                <a:gd name="connsiteX26" fmla="*/ 380800 w 1067944"/>
                <a:gd name="connsiteY26" fmla="*/ 958035 h 1533423"/>
                <a:gd name="connsiteX27" fmla="*/ 367159 w 1067944"/>
                <a:gd name="connsiteY27" fmla="*/ 940861 h 1533423"/>
                <a:gd name="connsiteX28" fmla="*/ 286566 w 1067944"/>
                <a:gd name="connsiteY28" fmla="*/ 824449 h 1533423"/>
                <a:gd name="connsiteX29" fmla="*/ 277726 w 1067944"/>
                <a:gd name="connsiteY29" fmla="*/ 809706 h 1533423"/>
                <a:gd name="connsiteX30" fmla="*/ 273160 w 1067944"/>
                <a:gd name="connsiteY30" fmla="*/ 808156 h 1533423"/>
                <a:gd name="connsiteX31" fmla="*/ 297315 w 1067944"/>
                <a:gd name="connsiteY31" fmla="*/ 946667 h 1533423"/>
                <a:gd name="connsiteX32" fmla="*/ 277444 w 1067944"/>
                <a:gd name="connsiteY32" fmla="*/ 1275287 h 1533423"/>
                <a:gd name="connsiteX33" fmla="*/ 76063 w 1067944"/>
                <a:gd name="connsiteY33" fmla="*/ 787014 h 1533423"/>
                <a:gd name="connsiteX34" fmla="*/ 43404 w 1067944"/>
                <a:gd name="connsiteY34" fmla="*/ 599744 h 1533423"/>
                <a:gd name="connsiteX35" fmla="*/ 29948 w 1067944"/>
                <a:gd name="connsiteY35" fmla="*/ 572633 h 1533423"/>
                <a:gd name="connsiteX36" fmla="*/ 0 w 1067944"/>
                <a:gd name="connsiteY36" fmla="*/ 410398 h 1533423"/>
                <a:gd name="connsiteX37" fmla="*/ 17133 w 1067944"/>
                <a:gd name="connsiteY37" fmla="*/ 286456 h 1533423"/>
                <a:gd name="connsiteX38" fmla="*/ 23568 w 1067944"/>
                <a:gd name="connsiteY38" fmla="*/ 271817 h 1533423"/>
                <a:gd name="connsiteX0" fmla="*/ 23568 w 1067944"/>
                <a:gd name="connsiteY0" fmla="*/ 271817 h 1533423"/>
                <a:gd name="connsiteX1" fmla="*/ 205745 w 1067944"/>
                <a:gd name="connsiteY1" fmla="*/ 16411 h 1533423"/>
                <a:gd name="connsiteX2" fmla="*/ 504692 w 1067944"/>
                <a:gd name="connsiteY2" fmla="*/ 0 h 1533423"/>
                <a:gd name="connsiteX3" fmla="*/ 506446 w 1067944"/>
                <a:gd name="connsiteY3" fmla="*/ 17217 h 1533423"/>
                <a:gd name="connsiteX4" fmla="*/ 512126 w 1067944"/>
                <a:gd name="connsiteY4" fmla="*/ 18895 h 1533423"/>
                <a:gd name="connsiteX5" fmla="*/ 754444 w 1067944"/>
                <a:gd name="connsiteY5" fmla="*/ 326400 h 1533423"/>
                <a:gd name="connsiteX6" fmla="*/ 759944 w 1067944"/>
                <a:gd name="connsiteY6" fmla="*/ 386068 h 1533423"/>
                <a:gd name="connsiteX7" fmla="*/ 767366 w 1067944"/>
                <a:gd name="connsiteY7" fmla="*/ 381951 h 1533423"/>
                <a:gd name="connsiteX8" fmla="*/ 771287 w 1067944"/>
                <a:gd name="connsiteY8" fmla="*/ 387906 h 1533423"/>
                <a:gd name="connsiteX9" fmla="*/ 875012 w 1067944"/>
                <a:gd name="connsiteY9" fmla="*/ 561608 h 1533423"/>
                <a:gd name="connsiteX10" fmla="*/ 1055133 w 1067944"/>
                <a:gd name="connsiteY10" fmla="*/ 1055757 h 1533423"/>
                <a:gd name="connsiteX11" fmla="*/ 1007366 w 1067944"/>
                <a:gd name="connsiteY11" fmla="*/ 1035568 h 1533423"/>
                <a:gd name="connsiteX12" fmla="*/ 983958 w 1067944"/>
                <a:gd name="connsiteY12" fmla="*/ 1012371 h 1533423"/>
                <a:gd name="connsiteX13" fmla="*/ 1012479 w 1067944"/>
                <a:gd name="connsiteY13" fmla="*/ 1078512 h 1533423"/>
                <a:gd name="connsiteX14" fmla="*/ 1054439 w 1067944"/>
                <a:gd name="connsiteY14" fmla="*/ 1317151 h 1533423"/>
                <a:gd name="connsiteX15" fmla="*/ 921689 w 1067944"/>
                <a:gd name="connsiteY15" fmla="*/ 1216785 h 1533423"/>
                <a:gd name="connsiteX16" fmla="*/ 914745 w 1067944"/>
                <a:gd name="connsiteY16" fmla="*/ 1207777 h 1533423"/>
                <a:gd name="connsiteX17" fmla="*/ 913683 w 1067944"/>
                <a:gd name="connsiteY17" fmla="*/ 1211016 h 1533423"/>
                <a:gd name="connsiteX18" fmla="*/ 935221 w 1067944"/>
                <a:gd name="connsiteY18" fmla="*/ 1260964 h 1533423"/>
                <a:gd name="connsiteX19" fmla="*/ 977182 w 1067944"/>
                <a:gd name="connsiteY19" fmla="*/ 1499603 h 1533423"/>
                <a:gd name="connsiteX20" fmla="*/ 796960 w 1067944"/>
                <a:gd name="connsiteY20" fmla="*/ 1337649 h 1533423"/>
                <a:gd name="connsiteX21" fmla="*/ 763237 w 1067944"/>
                <a:gd name="connsiteY21" fmla="*/ 1288951 h 1533423"/>
                <a:gd name="connsiteX22" fmla="*/ 755784 w 1067944"/>
                <a:gd name="connsiteY22" fmla="*/ 1287654 h 1533423"/>
                <a:gd name="connsiteX23" fmla="*/ 757832 w 1067944"/>
                <a:gd name="connsiteY23" fmla="*/ 1292403 h 1533423"/>
                <a:gd name="connsiteX24" fmla="*/ 799794 w 1067944"/>
                <a:gd name="connsiteY24" fmla="*/ 1531041 h 1533423"/>
                <a:gd name="connsiteX25" fmla="*/ 464455 w 1067944"/>
                <a:gd name="connsiteY25" fmla="*/ 1122982 h 1533423"/>
                <a:gd name="connsiteX26" fmla="*/ 380800 w 1067944"/>
                <a:gd name="connsiteY26" fmla="*/ 958035 h 1533423"/>
                <a:gd name="connsiteX27" fmla="*/ 367159 w 1067944"/>
                <a:gd name="connsiteY27" fmla="*/ 940861 h 1533423"/>
                <a:gd name="connsiteX28" fmla="*/ 286566 w 1067944"/>
                <a:gd name="connsiteY28" fmla="*/ 824449 h 1533423"/>
                <a:gd name="connsiteX29" fmla="*/ 277726 w 1067944"/>
                <a:gd name="connsiteY29" fmla="*/ 809706 h 1533423"/>
                <a:gd name="connsiteX30" fmla="*/ 273160 w 1067944"/>
                <a:gd name="connsiteY30" fmla="*/ 808156 h 1533423"/>
                <a:gd name="connsiteX31" fmla="*/ 297315 w 1067944"/>
                <a:gd name="connsiteY31" fmla="*/ 946667 h 1533423"/>
                <a:gd name="connsiteX32" fmla="*/ 277444 w 1067944"/>
                <a:gd name="connsiteY32" fmla="*/ 1275287 h 1533423"/>
                <a:gd name="connsiteX33" fmla="*/ 76063 w 1067944"/>
                <a:gd name="connsiteY33" fmla="*/ 787014 h 1533423"/>
                <a:gd name="connsiteX34" fmla="*/ 43404 w 1067944"/>
                <a:gd name="connsiteY34" fmla="*/ 599744 h 1533423"/>
                <a:gd name="connsiteX35" fmla="*/ 29948 w 1067944"/>
                <a:gd name="connsiteY35" fmla="*/ 572633 h 1533423"/>
                <a:gd name="connsiteX36" fmla="*/ 0 w 1067944"/>
                <a:gd name="connsiteY36" fmla="*/ 410398 h 1533423"/>
                <a:gd name="connsiteX37" fmla="*/ 17133 w 1067944"/>
                <a:gd name="connsiteY37" fmla="*/ 286456 h 1533423"/>
                <a:gd name="connsiteX38" fmla="*/ 23568 w 1067944"/>
                <a:gd name="connsiteY38" fmla="*/ 271817 h 1533423"/>
                <a:gd name="connsiteX0" fmla="*/ 23568 w 1067944"/>
                <a:gd name="connsiteY0" fmla="*/ 324795 h 1586401"/>
                <a:gd name="connsiteX1" fmla="*/ 205745 w 1067944"/>
                <a:gd name="connsiteY1" fmla="*/ 69389 h 1586401"/>
                <a:gd name="connsiteX2" fmla="*/ 504692 w 1067944"/>
                <a:gd name="connsiteY2" fmla="*/ 52978 h 1586401"/>
                <a:gd name="connsiteX3" fmla="*/ 506446 w 1067944"/>
                <a:gd name="connsiteY3" fmla="*/ 70195 h 1586401"/>
                <a:gd name="connsiteX4" fmla="*/ 512126 w 1067944"/>
                <a:gd name="connsiteY4" fmla="*/ 71873 h 1586401"/>
                <a:gd name="connsiteX5" fmla="*/ 754444 w 1067944"/>
                <a:gd name="connsiteY5" fmla="*/ 379378 h 1586401"/>
                <a:gd name="connsiteX6" fmla="*/ 759944 w 1067944"/>
                <a:gd name="connsiteY6" fmla="*/ 439046 h 1586401"/>
                <a:gd name="connsiteX7" fmla="*/ 767366 w 1067944"/>
                <a:gd name="connsiteY7" fmla="*/ 434929 h 1586401"/>
                <a:gd name="connsiteX8" fmla="*/ 771287 w 1067944"/>
                <a:gd name="connsiteY8" fmla="*/ 440884 h 1586401"/>
                <a:gd name="connsiteX9" fmla="*/ 875012 w 1067944"/>
                <a:gd name="connsiteY9" fmla="*/ 614586 h 1586401"/>
                <a:gd name="connsiteX10" fmla="*/ 1055133 w 1067944"/>
                <a:gd name="connsiteY10" fmla="*/ 1108735 h 1586401"/>
                <a:gd name="connsiteX11" fmla="*/ 1007366 w 1067944"/>
                <a:gd name="connsiteY11" fmla="*/ 1088546 h 1586401"/>
                <a:gd name="connsiteX12" fmla="*/ 983958 w 1067944"/>
                <a:gd name="connsiteY12" fmla="*/ 1065349 h 1586401"/>
                <a:gd name="connsiteX13" fmla="*/ 1012479 w 1067944"/>
                <a:gd name="connsiteY13" fmla="*/ 1131490 h 1586401"/>
                <a:gd name="connsiteX14" fmla="*/ 1054439 w 1067944"/>
                <a:gd name="connsiteY14" fmla="*/ 1370129 h 1586401"/>
                <a:gd name="connsiteX15" fmla="*/ 921689 w 1067944"/>
                <a:gd name="connsiteY15" fmla="*/ 1269763 h 1586401"/>
                <a:gd name="connsiteX16" fmla="*/ 914745 w 1067944"/>
                <a:gd name="connsiteY16" fmla="*/ 1260755 h 1586401"/>
                <a:gd name="connsiteX17" fmla="*/ 913683 w 1067944"/>
                <a:gd name="connsiteY17" fmla="*/ 1263994 h 1586401"/>
                <a:gd name="connsiteX18" fmla="*/ 935221 w 1067944"/>
                <a:gd name="connsiteY18" fmla="*/ 1313942 h 1586401"/>
                <a:gd name="connsiteX19" fmla="*/ 977182 w 1067944"/>
                <a:gd name="connsiteY19" fmla="*/ 1552581 h 1586401"/>
                <a:gd name="connsiteX20" fmla="*/ 796960 w 1067944"/>
                <a:gd name="connsiteY20" fmla="*/ 1390627 h 1586401"/>
                <a:gd name="connsiteX21" fmla="*/ 763237 w 1067944"/>
                <a:gd name="connsiteY21" fmla="*/ 1341929 h 1586401"/>
                <a:gd name="connsiteX22" fmla="*/ 755784 w 1067944"/>
                <a:gd name="connsiteY22" fmla="*/ 1340632 h 1586401"/>
                <a:gd name="connsiteX23" fmla="*/ 757832 w 1067944"/>
                <a:gd name="connsiteY23" fmla="*/ 1345381 h 1586401"/>
                <a:gd name="connsiteX24" fmla="*/ 799794 w 1067944"/>
                <a:gd name="connsiteY24" fmla="*/ 1584019 h 1586401"/>
                <a:gd name="connsiteX25" fmla="*/ 464455 w 1067944"/>
                <a:gd name="connsiteY25" fmla="*/ 1175960 h 1586401"/>
                <a:gd name="connsiteX26" fmla="*/ 380800 w 1067944"/>
                <a:gd name="connsiteY26" fmla="*/ 1011013 h 1586401"/>
                <a:gd name="connsiteX27" fmla="*/ 367159 w 1067944"/>
                <a:gd name="connsiteY27" fmla="*/ 993839 h 1586401"/>
                <a:gd name="connsiteX28" fmla="*/ 286566 w 1067944"/>
                <a:gd name="connsiteY28" fmla="*/ 877427 h 1586401"/>
                <a:gd name="connsiteX29" fmla="*/ 277726 w 1067944"/>
                <a:gd name="connsiteY29" fmla="*/ 862684 h 1586401"/>
                <a:gd name="connsiteX30" fmla="*/ 273160 w 1067944"/>
                <a:gd name="connsiteY30" fmla="*/ 861134 h 1586401"/>
                <a:gd name="connsiteX31" fmla="*/ 297315 w 1067944"/>
                <a:gd name="connsiteY31" fmla="*/ 999645 h 1586401"/>
                <a:gd name="connsiteX32" fmla="*/ 277444 w 1067944"/>
                <a:gd name="connsiteY32" fmla="*/ 1328265 h 1586401"/>
                <a:gd name="connsiteX33" fmla="*/ 76063 w 1067944"/>
                <a:gd name="connsiteY33" fmla="*/ 839992 h 1586401"/>
                <a:gd name="connsiteX34" fmla="*/ 43404 w 1067944"/>
                <a:gd name="connsiteY34" fmla="*/ 652722 h 1586401"/>
                <a:gd name="connsiteX35" fmla="*/ 29948 w 1067944"/>
                <a:gd name="connsiteY35" fmla="*/ 625611 h 1586401"/>
                <a:gd name="connsiteX36" fmla="*/ 0 w 1067944"/>
                <a:gd name="connsiteY36" fmla="*/ 463376 h 1586401"/>
                <a:gd name="connsiteX37" fmla="*/ 17133 w 1067944"/>
                <a:gd name="connsiteY37" fmla="*/ 339434 h 1586401"/>
                <a:gd name="connsiteX38" fmla="*/ 23568 w 1067944"/>
                <a:gd name="connsiteY38" fmla="*/ 324795 h 1586401"/>
                <a:gd name="connsiteX0" fmla="*/ 33076 w 1077452"/>
                <a:gd name="connsiteY0" fmla="*/ 324795 h 1586401"/>
                <a:gd name="connsiteX1" fmla="*/ 215253 w 1077452"/>
                <a:gd name="connsiteY1" fmla="*/ 69389 h 1586401"/>
                <a:gd name="connsiteX2" fmla="*/ 514200 w 1077452"/>
                <a:gd name="connsiteY2" fmla="*/ 52978 h 1586401"/>
                <a:gd name="connsiteX3" fmla="*/ 515954 w 1077452"/>
                <a:gd name="connsiteY3" fmla="*/ 70195 h 1586401"/>
                <a:gd name="connsiteX4" fmla="*/ 521634 w 1077452"/>
                <a:gd name="connsiteY4" fmla="*/ 71873 h 1586401"/>
                <a:gd name="connsiteX5" fmla="*/ 763952 w 1077452"/>
                <a:gd name="connsiteY5" fmla="*/ 379378 h 1586401"/>
                <a:gd name="connsiteX6" fmla="*/ 769452 w 1077452"/>
                <a:gd name="connsiteY6" fmla="*/ 439046 h 1586401"/>
                <a:gd name="connsiteX7" fmla="*/ 776874 w 1077452"/>
                <a:gd name="connsiteY7" fmla="*/ 434929 h 1586401"/>
                <a:gd name="connsiteX8" fmla="*/ 780795 w 1077452"/>
                <a:gd name="connsiteY8" fmla="*/ 440884 h 1586401"/>
                <a:gd name="connsiteX9" fmla="*/ 884520 w 1077452"/>
                <a:gd name="connsiteY9" fmla="*/ 614586 h 1586401"/>
                <a:gd name="connsiteX10" fmla="*/ 1064641 w 1077452"/>
                <a:gd name="connsiteY10" fmla="*/ 1108735 h 1586401"/>
                <a:gd name="connsiteX11" fmla="*/ 1016874 w 1077452"/>
                <a:gd name="connsiteY11" fmla="*/ 1088546 h 1586401"/>
                <a:gd name="connsiteX12" fmla="*/ 993466 w 1077452"/>
                <a:gd name="connsiteY12" fmla="*/ 1065349 h 1586401"/>
                <a:gd name="connsiteX13" fmla="*/ 1021987 w 1077452"/>
                <a:gd name="connsiteY13" fmla="*/ 1131490 h 1586401"/>
                <a:gd name="connsiteX14" fmla="*/ 1063947 w 1077452"/>
                <a:gd name="connsiteY14" fmla="*/ 1370129 h 1586401"/>
                <a:gd name="connsiteX15" fmla="*/ 931197 w 1077452"/>
                <a:gd name="connsiteY15" fmla="*/ 1269763 h 1586401"/>
                <a:gd name="connsiteX16" fmla="*/ 924253 w 1077452"/>
                <a:gd name="connsiteY16" fmla="*/ 1260755 h 1586401"/>
                <a:gd name="connsiteX17" fmla="*/ 923191 w 1077452"/>
                <a:gd name="connsiteY17" fmla="*/ 1263994 h 1586401"/>
                <a:gd name="connsiteX18" fmla="*/ 944729 w 1077452"/>
                <a:gd name="connsiteY18" fmla="*/ 1313942 h 1586401"/>
                <a:gd name="connsiteX19" fmla="*/ 986690 w 1077452"/>
                <a:gd name="connsiteY19" fmla="*/ 1552581 h 1586401"/>
                <a:gd name="connsiteX20" fmla="*/ 806468 w 1077452"/>
                <a:gd name="connsiteY20" fmla="*/ 1390627 h 1586401"/>
                <a:gd name="connsiteX21" fmla="*/ 772745 w 1077452"/>
                <a:gd name="connsiteY21" fmla="*/ 1341929 h 1586401"/>
                <a:gd name="connsiteX22" fmla="*/ 765292 w 1077452"/>
                <a:gd name="connsiteY22" fmla="*/ 1340632 h 1586401"/>
                <a:gd name="connsiteX23" fmla="*/ 767340 w 1077452"/>
                <a:gd name="connsiteY23" fmla="*/ 1345381 h 1586401"/>
                <a:gd name="connsiteX24" fmla="*/ 809302 w 1077452"/>
                <a:gd name="connsiteY24" fmla="*/ 1584019 h 1586401"/>
                <a:gd name="connsiteX25" fmla="*/ 473963 w 1077452"/>
                <a:gd name="connsiteY25" fmla="*/ 1175960 h 1586401"/>
                <a:gd name="connsiteX26" fmla="*/ 390308 w 1077452"/>
                <a:gd name="connsiteY26" fmla="*/ 1011013 h 1586401"/>
                <a:gd name="connsiteX27" fmla="*/ 376667 w 1077452"/>
                <a:gd name="connsiteY27" fmla="*/ 993839 h 1586401"/>
                <a:gd name="connsiteX28" fmla="*/ 296074 w 1077452"/>
                <a:gd name="connsiteY28" fmla="*/ 877427 h 1586401"/>
                <a:gd name="connsiteX29" fmla="*/ 287234 w 1077452"/>
                <a:gd name="connsiteY29" fmla="*/ 862684 h 1586401"/>
                <a:gd name="connsiteX30" fmla="*/ 282668 w 1077452"/>
                <a:gd name="connsiteY30" fmla="*/ 861134 h 1586401"/>
                <a:gd name="connsiteX31" fmla="*/ 306823 w 1077452"/>
                <a:gd name="connsiteY31" fmla="*/ 999645 h 1586401"/>
                <a:gd name="connsiteX32" fmla="*/ 286952 w 1077452"/>
                <a:gd name="connsiteY32" fmla="*/ 1328265 h 1586401"/>
                <a:gd name="connsiteX33" fmla="*/ 85571 w 1077452"/>
                <a:gd name="connsiteY33" fmla="*/ 839992 h 1586401"/>
                <a:gd name="connsiteX34" fmla="*/ 52912 w 1077452"/>
                <a:gd name="connsiteY34" fmla="*/ 652722 h 1586401"/>
                <a:gd name="connsiteX35" fmla="*/ 39456 w 1077452"/>
                <a:gd name="connsiteY35" fmla="*/ 625611 h 1586401"/>
                <a:gd name="connsiteX36" fmla="*/ 9508 w 1077452"/>
                <a:gd name="connsiteY36" fmla="*/ 463376 h 1586401"/>
                <a:gd name="connsiteX37" fmla="*/ 26641 w 1077452"/>
                <a:gd name="connsiteY37" fmla="*/ 339434 h 1586401"/>
                <a:gd name="connsiteX38" fmla="*/ 33076 w 1077452"/>
                <a:gd name="connsiteY38" fmla="*/ 324795 h 158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77452" h="1586401">
                  <a:moveTo>
                    <a:pt x="33076" y="324795"/>
                  </a:moveTo>
                  <a:cubicBezTo>
                    <a:pt x="119407" y="270315"/>
                    <a:pt x="-191331" y="237248"/>
                    <a:pt x="215253" y="69389"/>
                  </a:cubicBezTo>
                  <a:cubicBezTo>
                    <a:pt x="444548" y="-79541"/>
                    <a:pt x="414551" y="58448"/>
                    <a:pt x="514200" y="52978"/>
                  </a:cubicBezTo>
                  <a:lnTo>
                    <a:pt x="515954" y="70195"/>
                  </a:lnTo>
                  <a:lnTo>
                    <a:pt x="521634" y="71873"/>
                  </a:lnTo>
                  <a:cubicBezTo>
                    <a:pt x="644208" y="120958"/>
                    <a:pt x="737300" y="236933"/>
                    <a:pt x="763952" y="379378"/>
                  </a:cubicBezTo>
                  <a:lnTo>
                    <a:pt x="769452" y="439046"/>
                  </a:lnTo>
                  <a:lnTo>
                    <a:pt x="776874" y="434929"/>
                  </a:lnTo>
                  <a:lnTo>
                    <a:pt x="780795" y="440884"/>
                  </a:lnTo>
                  <a:cubicBezTo>
                    <a:pt x="814576" y="493219"/>
                    <a:pt x="849730" y="551861"/>
                    <a:pt x="884520" y="614586"/>
                  </a:cubicBezTo>
                  <a:cubicBezTo>
                    <a:pt x="1023680" y="865488"/>
                    <a:pt x="1104322" y="1086726"/>
                    <a:pt x="1064641" y="1108735"/>
                  </a:cubicBezTo>
                  <a:cubicBezTo>
                    <a:pt x="1054720" y="1114237"/>
                    <a:pt x="1038219" y="1106767"/>
                    <a:pt x="1016874" y="1088546"/>
                  </a:cubicBezTo>
                  <a:lnTo>
                    <a:pt x="993466" y="1065349"/>
                  </a:lnTo>
                  <a:lnTo>
                    <a:pt x="1021987" y="1131490"/>
                  </a:lnTo>
                  <a:cubicBezTo>
                    <a:pt x="1074029" y="1260644"/>
                    <a:pt x="1092724" y="1354168"/>
                    <a:pt x="1063947" y="1370129"/>
                  </a:cubicBezTo>
                  <a:cubicBezTo>
                    <a:pt x="1040926" y="1382897"/>
                    <a:pt x="991882" y="1343608"/>
                    <a:pt x="931197" y="1269763"/>
                  </a:cubicBezTo>
                  <a:lnTo>
                    <a:pt x="924253" y="1260755"/>
                  </a:lnTo>
                  <a:lnTo>
                    <a:pt x="923191" y="1263994"/>
                  </a:lnTo>
                  <a:lnTo>
                    <a:pt x="944729" y="1313942"/>
                  </a:lnTo>
                  <a:cubicBezTo>
                    <a:pt x="996772" y="1443096"/>
                    <a:pt x="1015467" y="1536620"/>
                    <a:pt x="986690" y="1552581"/>
                  </a:cubicBezTo>
                  <a:cubicBezTo>
                    <a:pt x="957914" y="1568541"/>
                    <a:pt x="888475" y="1503162"/>
                    <a:pt x="806468" y="1390627"/>
                  </a:cubicBezTo>
                  <a:lnTo>
                    <a:pt x="772745" y="1341929"/>
                  </a:lnTo>
                  <a:lnTo>
                    <a:pt x="765292" y="1340632"/>
                  </a:lnTo>
                  <a:lnTo>
                    <a:pt x="767340" y="1345381"/>
                  </a:lnTo>
                  <a:cubicBezTo>
                    <a:pt x="819383" y="1474535"/>
                    <a:pt x="838078" y="1568058"/>
                    <a:pt x="809302" y="1584019"/>
                  </a:cubicBezTo>
                  <a:cubicBezTo>
                    <a:pt x="763258" y="1609556"/>
                    <a:pt x="613122" y="1426862"/>
                    <a:pt x="473963" y="1175960"/>
                  </a:cubicBezTo>
                  <a:lnTo>
                    <a:pt x="390308" y="1011013"/>
                  </a:lnTo>
                  <a:lnTo>
                    <a:pt x="376667" y="993839"/>
                  </a:lnTo>
                  <a:cubicBezTo>
                    <a:pt x="349522" y="957205"/>
                    <a:pt x="322558" y="918309"/>
                    <a:pt x="296074" y="877427"/>
                  </a:cubicBezTo>
                  <a:lnTo>
                    <a:pt x="287234" y="862684"/>
                  </a:lnTo>
                  <a:lnTo>
                    <a:pt x="282668" y="861134"/>
                  </a:lnTo>
                  <a:lnTo>
                    <a:pt x="306823" y="999645"/>
                  </a:lnTo>
                  <a:cubicBezTo>
                    <a:pt x="331480" y="1185029"/>
                    <a:pt x="325575" y="1320045"/>
                    <a:pt x="286952" y="1328265"/>
                  </a:cubicBezTo>
                  <a:cubicBezTo>
                    <a:pt x="235455" y="1339225"/>
                    <a:pt x="145293" y="1120617"/>
                    <a:pt x="85571" y="839992"/>
                  </a:cubicBezTo>
                  <a:lnTo>
                    <a:pt x="52912" y="652722"/>
                  </a:lnTo>
                  <a:lnTo>
                    <a:pt x="39456" y="625611"/>
                  </a:lnTo>
                  <a:cubicBezTo>
                    <a:pt x="20172" y="575746"/>
                    <a:pt x="9508" y="520923"/>
                    <a:pt x="9508" y="463376"/>
                  </a:cubicBezTo>
                  <a:cubicBezTo>
                    <a:pt x="9508" y="420215"/>
                    <a:pt x="15506" y="378587"/>
                    <a:pt x="26641" y="339434"/>
                  </a:cubicBezTo>
                  <a:lnTo>
                    <a:pt x="33076" y="324795"/>
                  </a:lnTo>
                  <a:close/>
                </a:path>
              </a:pathLst>
            </a:custGeom>
            <a:solidFill>
              <a:srgbClr val="FFC4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  <p:sp>
          <p:nvSpPr>
            <p:cNvPr id="424" name="Szabadkézi sokszög 423"/>
            <p:cNvSpPr/>
            <p:nvPr/>
          </p:nvSpPr>
          <p:spPr>
            <a:xfrm rot="21027276" flipH="1" flipV="1">
              <a:off x="1731074" y="2607346"/>
              <a:ext cx="598694" cy="1483009"/>
            </a:xfrm>
            <a:custGeom>
              <a:avLst/>
              <a:gdLst>
                <a:gd name="connsiteX0" fmla="*/ 100032 w 592842"/>
                <a:gd name="connsiteY0" fmla="*/ 1465659 h 1467045"/>
                <a:gd name="connsiteX1" fmla="*/ 1154 w 592842"/>
                <a:gd name="connsiteY1" fmla="*/ 1210397 h 1467045"/>
                <a:gd name="connsiteX2" fmla="*/ 34789 w 592842"/>
                <a:gd name="connsiteY2" fmla="*/ 556939 h 1467045"/>
                <a:gd name="connsiteX3" fmla="*/ 47677 w 592842"/>
                <a:gd name="connsiteY3" fmla="*/ 551098 h 1467045"/>
                <a:gd name="connsiteX4" fmla="*/ 61520 w 592842"/>
                <a:gd name="connsiteY4" fmla="*/ 525605 h 1467045"/>
                <a:gd name="connsiteX5" fmla="*/ 281499 w 592842"/>
                <a:gd name="connsiteY5" fmla="*/ 201517 h 1467045"/>
                <a:gd name="connsiteX6" fmla="*/ 543118 w 592842"/>
                <a:gd name="connsiteY6" fmla="*/ 29515 h 1467045"/>
                <a:gd name="connsiteX7" fmla="*/ 431111 w 592842"/>
                <a:gd name="connsiteY7" fmla="*/ 444529 h 1467045"/>
                <a:gd name="connsiteX8" fmla="*/ 368915 w 592842"/>
                <a:gd name="connsiteY8" fmla="*/ 554552 h 1467045"/>
                <a:gd name="connsiteX9" fmla="*/ 382897 w 592842"/>
                <a:gd name="connsiteY9" fmla="*/ 554756 h 1467045"/>
                <a:gd name="connsiteX10" fmla="*/ 285756 w 592842"/>
                <a:gd name="connsiteY10" fmla="*/ 1274550 h 1467045"/>
                <a:gd name="connsiteX11" fmla="*/ 100032 w 592842"/>
                <a:gd name="connsiteY11" fmla="*/ 1465659 h 1467045"/>
                <a:gd name="connsiteX0" fmla="*/ 100032 w 544042"/>
                <a:gd name="connsiteY0" fmla="*/ 1464145 h 1465531"/>
                <a:gd name="connsiteX1" fmla="*/ 1154 w 544042"/>
                <a:gd name="connsiteY1" fmla="*/ 1208883 h 1465531"/>
                <a:gd name="connsiteX2" fmla="*/ 34789 w 544042"/>
                <a:gd name="connsiteY2" fmla="*/ 555425 h 1465531"/>
                <a:gd name="connsiteX3" fmla="*/ 47677 w 544042"/>
                <a:gd name="connsiteY3" fmla="*/ 549584 h 1465531"/>
                <a:gd name="connsiteX4" fmla="*/ 61520 w 544042"/>
                <a:gd name="connsiteY4" fmla="*/ 524091 h 1465531"/>
                <a:gd name="connsiteX5" fmla="*/ 281499 w 544042"/>
                <a:gd name="connsiteY5" fmla="*/ 200003 h 1465531"/>
                <a:gd name="connsiteX6" fmla="*/ 543118 w 544042"/>
                <a:gd name="connsiteY6" fmla="*/ 28001 h 1465531"/>
                <a:gd name="connsiteX7" fmla="*/ 368915 w 544042"/>
                <a:gd name="connsiteY7" fmla="*/ 553038 h 1465531"/>
                <a:gd name="connsiteX8" fmla="*/ 382897 w 544042"/>
                <a:gd name="connsiteY8" fmla="*/ 553242 h 1465531"/>
                <a:gd name="connsiteX9" fmla="*/ 285756 w 544042"/>
                <a:gd name="connsiteY9" fmla="*/ 1273036 h 1465531"/>
                <a:gd name="connsiteX10" fmla="*/ 100032 w 544042"/>
                <a:gd name="connsiteY10" fmla="*/ 1464145 h 1465531"/>
                <a:gd name="connsiteX0" fmla="*/ 100032 w 592787"/>
                <a:gd name="connsiteY0" fmla="*/ 1485518 h 1486904"/>
                <a:gd name="connsiteX1" fmla="*/ 1154 w 592787"/>
                <a:gd name="connsiteY1" fmla="*/ 1230256 h 1486904"/>
                <a:gd name="connsiteX2" fmla="*/ 34789 w 592787"/>
                <a:gd name="connsiteY2" fmla="*/ 576798 h 1486904"/>
                <a:gd name="connsiteX3" fmla="*/ 47677 w 592787"/>
                <a:gd name="connsiteY3" fmla="*/ 570957 h 1486904"/>
                <a:gd name="connsiteX4" fmla="*/ 61520 w 592787"/>
                <a:gd name="connsiteY4" fmla="*/ 545464 h 1486904"/>
                <a:gd name="connsiteX5" fmla="*/ 281499 w 592787"/>
                <a:gd name="connsiteY5" fmla="*/ 221376 h 1486904"/>
                <a:gd name="connsiteX6" fmla="*/ 543118 w 592787"/>
                <a:gd name="connsiteY6" fmla="*/ 49374 h 1486904"/>
                <a:gd name="connsiteX7" fmla="*/ 368915 w 592787"/>
                <a:gd name="connsiteY7" fmla="*/ 574411 h 1486904"/>
                <a:gd name="connsiteX8" fmla="*/ 382897 w 592787"/>
                <a:gd name="connsiteY8" fmla="*/ 574615 h 1486904"/>
                <a:gd name="connsiteX9" fmla="*/ 285756 w 592787"/>
                <a:gd name="connsiteY9" fmla="*/ 1294409 h 1486904"/>
                <a:gd name="connsiteX10" fmla="*/ 100032 w 592787"/>
                <a:gd name="connsiteY10" fmla="*/ 1485518 h 1486904"/>
                <a:gd name="connsiteX0" fmla="*/ 100032 w 592787"/>
                <a:gd name="connsiteY0" fmla="*/ 1436186 h 1437572"/>
                <a:gd name="connsiteX1" fmla="*/ 1154 w 592787"/>
                <a:gd name="connsiteY1" fmla="*/ 1180924 h 1437572"/>
                <a:gd name="connsiteX2" fmla="*/ 34789 w 592787"/>
                <a:gd name="connsiteY2" fmla="*/ 527466 h 1437572"/>
                <a:gd name="connsiteX3" fmla="*/ 47677 w 592787"/>
                <a:gd name="connsiteY3" fmla="*/ 521625 h 1437572"/>
                <a:gd name="connsiteX4" fmla="*/ 61520 w 592787"/>
                <a:gd name="connsiteY4" fmla="*/ 496132 h 1437572"/>
                <a:gd name="connsiteX5" fmla="*/ 543118 w 592787"/>
                <a:gd name="connsiteY5" fmla="*/ 42 h 1437572"/>
                <a:gd name="connsiteX6" fmla="*/ 368915 w 592787"/>
                <a:gd name="connsiteY6" fmla="*/ 525079 h 1437572"/>
                <a:gd name="connsiteX7" fmla="*/ 382897 w 592787"/>
                <a:gd name="connsiteY7" fmla="*/ 525283 h 1437572"/>
                <a:gd name="connsiteX8" fmla="*/ 285756 w 592787"/>
                <a:gd name="connsiteY8" fmla="*/ 1245077 h 1437572"/>
                <a:gd name="connsiteX9" fmla="*/ 100032 w 592787"/>
                <a:gd name="connsiteY9" fmla="*/ 1436186 h 1437572"/>
                <a:gd name="connsiteX0" fmla="*/ 100032 w 617639"/>
                <a:gd name="connsiteY0" fmla="*/ 1466813 h 1468199"/>
                <a:gd name="connsiteX1" fmla="*/ 1154 w 617639"/>
                <a:gd name="connsiteY1" fmla="*/ 1211551 h 1468199"/>
                <a:gd name="connsiteX2" fmla="*/ 34789 w 617639"/>
                <a:gd name="connsiteY2" fmla="*/ 558093 h 1468199"/>
                <a:gd name="connsiteX3" fmla="*/ 47677 w 617639"/>
                <a:gd name="connsiteY3" fmla="*/ 552252 h 1468199"/>
                <a:gd name="connsiteX4" fmla="*/ 61520 w 617639"/>
                <a:gd name="connsiteY4" fmla="*/ 526759 h 1468199"/>
                <a:gd name="connsiteX5" fmla="*/ 543118 w 617639"/>
                <a:gd name="connsiteY5" fmla="*/ 30669 h 1468199"/>
                <a:gd name="connsiteX6" fmla="*/ 368915 w 617639"/>
                <a:gd name="connsiteY6" fmla="*/ 555706 h 1468199"/>
                <a:gd name="connsiteX7" fmla="*/ 382897 w 617639"/>
                <a:gd name="connsiteY7" fmla="*/ 555910 h 1468199"/>
                <a:gd name="connsiteX8" fmla="*/ 285756 w 617639"/>
                <a:gd name="connsiteY8" fmla="*/ 1275704 h 1468199"/>
                <a:gd name="connsiteX9" fmla="*/ 100032 w 617639"/>
                <a:gd name="connsiteY9" fmla="*/ 1466813 h 1468199"/>
                <a:gd name="connsiteX0" fmla="*/ 100032 w 590938"/>
                <a:gd name="connsiteY0" fmla="*/ 1500280 h 1501666"/>
                <a:gd name="connsiteX1" fmla="*/ 1154 w 590938"/>
                <a:gd name="connsiteY1" fmla="*/ 1245018 h 1501666"/>
                <a:gd name="connsiteX2" fmla="*/ 34789 w 590938"/>
                <a:gd name="connsiteY2" fmla="*/ 591560 h 1501666"/>
                <a:gd name="connsiteX3" fmla="*/ 47677 w 590938"/>
                <a:gd name="connsiteY3" fmla="*/ 585719 h 1501666"/>
                <a:gd name="connsiteX4" fmla="*/ 61520 w 590938"/>
                <a:gd name="connsiteY4" fmla="*/ 560226 h 1501666"/>
                <a:gd name="connsiteX5" fmla="*/ 511901 w 590938"/>
                <a:gd name="connsiteY5" fmla="*/ 29214 h 1501666"/>
                <a:gd name="connsiteX6" fmla="*/ 368915 w 590938"/>
                <a:gd name="connsiteY6" fmla="*/ 589173 h 1501666"/>
                <a:gd name="connsiteX7" fmla="*/ 382897 w 590938"/>
                <a:gd name="connsiteY7" fmla="*/ 589377 h 1501666"/>
                <a:gd name="connsiteX8" fmla="*/ 285756 w 590938"/>
                <a:gd name="connsiteY8" fmla="*/ 1309171 h 1501666"/>
                <a:gd name="connsiteX9" fmla="*/ 100032 w 590938"/>
                <a:gd name="connsiteY9" fmla="*/ 1500280 h 1501666"/>
                <a:gd name="connsiteX0" fmla="*/ 100032 w 574417"/>
                <a:gd name="connsiteY0" fmla="*/ 1492562 h 1493948"/>
                <a:gd name="connsiteX1" fmla="*/ 1154 w 574417"/>
                <a:gd name="connsiteY1" fmla="*/ 1237300 h 1493948"/>
                <a:gd name="connsiteX2" fmla="*/ 34789 w 574417"/>
                <a:gd name="connsiteY2" fmla="*/ 583842 h 1493948"/>
                <a:gd name="connsiteX3" fmla="*/ 47677 w 574417"/>
                <a:gd name="connsiteY3" fmla="*/ 578001 h 1493948"/>
                <a:gd name="connsiteX4" fmla="*/ 61520 w 574417"/>
                <a:gd name="connsiteY4" fmla="*/ 552508 h 1493948"/>
                <a:gd name="connsiteX5" fmla="*/ 511901 w 574417"/>
                <a:gd name="connsiteY5" fmla="*/ 21496 h 1493948"/>
                <a:gd name="connsiteX6" fmla="*/ 368915 w 574417"/>
                <a:gd name="connsiteY6" fmla="*/ 581455 h 1493948"/>
                <a:gd name="connsiteX7" fmla="*/ 382897 w 574417"/>
                <a:gd name="connsiteY7" fmla="*/ 581659 h 1493948"/>
                <a:gd name="connsiteX8" fmla="*/ 285756 w 574417"/>
                <a:gd name="connsiteY8" fmla="*/ 1301453 h 1493948"/>
                <a:gd name="connsiteX9" fmla="*/ 100032 w 574417"/>
                <a:gd name="connsiteY9" fmla="*/ 1492562 h 1493948"/>
                <a:gd name="connsiteX0" fmla="*/ 100032 w 574417"/>
                <a:gd name="connsiteY0" fmla="*/ 1471066 h 1472452"/>
                <a:gd name="connsiteX1" fmla="*/ 1154 w 574417"/>
                <a:gd name="connsiteY1" fmla="*/ 1215804 h 1472452"/>
                <a:gd name="connsiteX2" fmla="*/ 34789 w 574417"/>
                <a:gd name="connsiteY2" fmla="*/ 562346 h 1472452"/>
                <a:gd name="connsiteX3" fmla="*/ 47677 w 574417"/>
                <a:gd name="connsiteY3" fmla="*/ 556505 h 1472452"/>
                <a:gd name="connsiteX4" fmla="*/ 511901 w 574417"/>
                <a:gd name="connsiteY4" fmla="*/ 0 h 1472452"/>
                <a:gd name="connsiteX5" fmla="*/ 368915 w 574417"/>
                <a:gd name="connsiteY5" fmla="*/ 559959 h 1472452"/>
                <a:gd name="connsiteX6" fmla="*/ 382897 w 574417"/>
                <a:gd name="connsiteY6" fmla="*/ 560163 h 1472452"/>
                <a:gd name="connsiteX7" fmla="*/ 285756 w 574417"/>
                <a:gd name="connsiteY7" fmla="*/ 1279957 h 1472452"/>
                <a:gd name="connsiteX8" fmla="*/ 100032 w 574417"/>
                <a:gd name="connsiteY8" fmla="*/ 1471066 h 1472452"/>
                <a:gd name="connsiteX0" fmla="*/ 100032 w 574417"/>
                <a:gd name="connsiteY0" fmla="*/ 1471066 h 1472452"/>
                <a:gd name="connsiteX1" fmla="*/ 1154 w 574417"/>
                <a:gd name="connsiteY1" fmla="*/ 1215804 h 1472452"/>
                <a:gd name="connsiteX2" fmla="*/ 34789 w 574417"/>
                <a:gd name="connsiteY2" fmla="*/ 562346 h 1472452"/>
                <a:gd name="connsiteX3" fmla="*/ 47677 w 574417"/>
                <a:gd name="connsiteY3" fmla="*/ 556505 h 1472452"/>
                <a:gd name="connsiteX4" fmla="*/ 511901 w 574417"/>
                <a:gd name="connsiteY4" fmla="*/ 0 h 1472452"/>
                <a:gd name="connsiteX5" fmla="*/ 368915 w 574417"/>
                <a:gd name="connsiteY5" fmla="*/ 559959 h 1472452"/>
                <a:gd name="connsiteX6" fmla="*/ 382897 w 574417"/>
                <a:gd name="connsiteY6" fmla="*/ 560163 h 1472452"/>
                <a:gd name="connsiteX7" fmla="*/ 285756 w 574417"/>
                <a:gd name="connsiteY7" fmla="*/ 1279957 h 1472452"/>
                <a:gd name="connsiteX8" fmla="*/ 100032 w 574417"/>
                <a:gd name="connsiteY8" fmla="*/ 1471066 h 1472452"/>
                <a:gd name="connsiteX0" fmla="*/ 100032 w 550606"/>
                <a:gd name="connsiteY0" fmla="*/ 1483067 h 1484453"/>
                <a:gd name="connsiteX1" fmla="*/ 1154 w 550606"/>
                <a:gd name="connsiteY1" fmla="*/ 1227805 h 1484453"/>
                <a:gd name="connsiteX2" fmla="*/ 34789 w 550606"/>
                <a:gd name="connsiteY2" fmla="*/ 574347 h 1484453"/>
                <a:gd name="connsiteX3" fmla="*/ 47677 w 550606"/>
                <a:gd name="connsiteY3" fmla="*/ 568506 h 1484453"/>
                <a:gd name="connsiteX4" fmla="*/ 511901 w 550606"/>
                <a:gd name="connsiteY4" fmla="*/ 12001 h 1484453"/>
                <a:gd name="connsiteX5" fmla="*/ 368915 w 550606"/>
                <a:gd name="connsiteY5" fmla="*/ 571960 h 1484453"/>
                <a:gd name="connsiteX6" fmla="*/ 382897 w 550606"/>
                <a:gd name="connsiteY6" fmla="*/ 572164 h 1484453"/>
                <a:gd name="connsiteX7" fmla="*/ 285756 w 550606"/>
                <a:gd name="connsiteY7" fmla="*/ 1291958 h 1484453"/>
                <a:gd name="connsiteX8" fmla="*/ 100032 w 550606"/>
                <a:gd name="connsiteY8" fmla="*/ 1483067 h 1484453"/>
                <a:gd name="connsiteX0" fmla="*/ 111100 w 561674"/>
                <a:gd name="connsiteY0" fmla="*/ 1480344 h 1481730"/>
                <a:gd name="connsiteX1" fmla="*/ 12222 w 561674"/>
                <a:gd name="connsiteY1" fmla="*/ 1225082 h 1481730"/>
                <a:gd name="connsiteX2" fmla="*/ 58745 w 561674"/>
                <a:gd name="connsiteY2" fmla="*/ 565783 h 1481730"/>
                <a:gd name="connsiteX3" fmla="*/ 522969 w 561674"/>
                <a:gd name="connsiteY3" fmla="*/ 9278 h 1481730"/>
                <a:gd name="connsiteX4" fmla="*/ 379983 w 561674"/>
                <a:gd name="connsiteY4" fmla="*/ 569237 h 1481730"/>
                <a:gd name="connsiteX5" fmla="*/ 393965 w 561674"/>
                <a:gd name="connsiteY5" fmla="*/ 569441 h 1481730"/>
                <a:gd name="connsiteX6" fmla="*/ 296824 w 561674"/>
                <a:gd name="connsiteY6" fmla="*/ 1289235 h 1481730"/>
                <a:gd name="connsiteX7" fmla="*/ 111100 w 561674"/>
                <a:gd name="connsiteY7" fmla="*/ 1480344 h 1481730"/>
                <a:gd name="connsiteX0" fmla="*/ 111100 w 561674"/>
                <a:gd name="connsiteY0" fmla="*/ 1480344 h 1481730"/>
                <a:gd name="connsiteX1" fmla="*/ 12222 w 561674"/>
                <a:gd name="connsiteY1" fmla="*/ 1225082 h 1481730"/>
                <a:gd name="connsiteX2" fmla="*/ 58745 w 561674"/>
                <a:gd name="connsiteY2" fmla="*/ 565783 h 1481730"/>
                <a:gd name="connsiteX3" fmla="*/ 522969 w 561674"/>
                <a:gd name="connsiteY3" fmla="*/ 9278 h 1481730"/>
                <a:gd name="connsiteX4" fmla="*/ 379983 w 561674"/>
                <a:gd name="connsiteY4" fmla="*/ 569237 h 1481730"/>
                <a:gd name="connsiteX5" fmla="*/ 296824 w 561674"/>
                <a:gd name="connsiteY5" fmla="*/ 1289235 h 1481730"/>
                <a:gd name="connsiteX6" fmla="*/ 111100 w 561674"/>
                <a:gd name="connsiteY6" fmla="*/ 1480344 h 1481730"/>
                <a:gd name="connsiteX0" fmla="*/ 111100 w 598694"/>
                <a:gd name="connsiteY0" fmla="*/ 1481623 h 1483009"/>
                <a:gd name="connsiteX1" fmla="*/ 12222 w 598694"/>
                <a:gd name="connsiteY1" fmla="*/ 1226361 h 1483009"/>
                <a:gd name="connsiteX2" fmla="*/ 58745 w 598694"/>
                <a:gd name="connsiteY2" fmla="*/ 567062 h 1483009"/>
                <a:gd name="connsiteX3" fmla="*/ 522969 w 598694"/>
                <a:gd name="connsiteY3" fmla="*/ 10557 h 1483009"/>
                <a:gd name="connsiteX4" fmla="*/ 379983 w 598694"/>
                <a:gd name="connsiteY4" fmla="*/ 570516 h 1483009"/>
                <a:gd name="connsiteX5" fmla="*/ 296824 w 598694"/>
                <a:gd name="connsiteY5" fmla="*/ 1290514 h 1483009"/>
                <a:gd name="connsiteX6" fmla="*/ 111100 w 598694"/>
                <a:gd name="connsiteY6" fmla="*/ 1481623 h 148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694" h="1483009">
                  <a:moveTo>
                    <a:pt x="111100" y="1481623"/>
                  </a:moveTo>
                  <a:cubicBezTo>
                    <a:pt x="63667" y="1470931"/>
                    <a:pt x="20948" y="1378788"/>
                    <a:pt x="12222" y="1226361"/>
                  </a:cubicBezTo>
                  <a:cubicBezTo>
                    <a:pt x="3496" y="1073934"/>
                    <a:pt x="-26380" y="769696"/>
                    <a:pt x="58745" y="567062"/>
                  </a:cubicBezTo>
                  <a:cubicBezTo>
                    <a:pt x="143870" y="364428"/>
                    <a:pt x="299474" y="-73366"/>
                    <a:pt x="522969" y="10557"/>
                  </a:cubicBezTo>
                  <a:cubicBezTo>
                    <a:pt x="746464" y="94480"/>
                    <a:pt x="406686" y="482976"/>
                    <a:pt x="379983" y="570516"/>
                  </a:cubicBezTo>
                  <a:lnTo>
                    <a:pt x="296824" y="1290514"/>
                  </a:lnTo>
                  <a:cubicBezTo>
                    <a:pt x="249680" y="1442331"/>
                    <a:pt x="158534" y="1492315"/>
                    <a:pt x="111100" y="1481623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grpSp>
          <p:nvGrpSpPr>
            <p:cNvPr id="425" name="Csoportba foglalás 424"/>
            <p:cNvGrpSpPr/>
            <p:nvPr/>
          </p:nvGrpSpPr>
          <p:grpSpPr>
            <a:xfrm flipH="1">
              <a:off x="880492" y="2601858"/>
              <a:ext cx="645462" cy="1705568"/>
              <a:chOff x="1645698" y="2651811"/>
              <a:chExt cx="645462" cy="1705568"/>
            </a:xfrm>
          </p:grpSpPr>
          <p:sp>
            <p:nvSpPr>
              <p:cNvPr id="430" name="Szabadkézi sokszög 429"/>
              <p:cNvSpPr/>
              <p:nvPr/>
            </p:nvSpPr>
            <p:spPr>
              <a:xfrm rot="2820861">
                <a:off x="1703618" y="4071932"/>
                <a:ext cx="227527" cy="343368"/>
              </a:xfrm>
              <a:custGeom>
                <a:avLst/>
                <a:gdLst>
                  <a:gd name="connsiteX0" fmla="*/ 136730 w 1199201"/>
                  <a:gd name="connsiteY0" fmla="*/ 30640 h 1892590"/>
                  <a:gd name="connsiteX1" fmla="*/ 584676 w 1199201"/>
                  <a:gd name="connsiteY1" fmla="*/ 217978 h 1892590"/>
                  <a:gd name="connsiteX2" fmla="*/ 635949 w 1199201"/>
                  <a:gd name="connsiteY2" fmla="*/ 359167 h 1892590"/>
                  <a:gd name="connsiteX3" fmla="*/ 637703 w 1199201"/>
                  <a:gd name="connsiteY3" fmla="*/ 376384 h 1892590"/>
                  <a:gd name="connsiteX4" fmla="*/ 643383 w 1199201"/>
                  <a:gd name="connsiteY4" fmla="*/ 378062 h 1892590"/>
                  <a:gd name="connsiteX5" fmla="*/ 885701 w 1199201"/>
                  <a:gd name="connsiteY5" fmla="*/ 685567 h 1892590"/>
                  <a:gd name="connsiteX6" fmla="*/ 891201 w 1199201"/>
                  <a:gd name="connsiteY6" fmla="*/ 745235 h 1892590"/>
                  <a:gd name="connsiteX7" fmla="*/ 898623 w 1199201"/>
                  <a:gd name="connsiteY7" fmla="*/ 741118 h 1892590"/>
                  <a:gd name="connsiteX8" fmla="*/ 902544 w 1199201"/>
                  <a:gd name="connsiteY8" fmla="*/ 747073 h 1892590"/>
                  <a:gd name="connsiteX9" fmla="*/ 1006269 w 1199201"/>
                  <a:gd name="connsiteY9" fmla="*/ 920775 h 1892590"/>
                  <a:gd name="connsiteX10" fmla="*/ 1186390 w 1199201"/>
                  <a:gd name="connsiteY10" fmla="*/ 1414924 h 1892590"/>
                  <a:gd name="connsiteX11" fmla="*/ 1138623 w 1199201"/>
                  <a:gd name="connsiteY11" fmla="*/ 1394735 h 1892590"/>
                  <a:gd name="connsiteX12" fmla="*/ 1115215 w 1199201"/>
                  <a:gd name="connsiteY12" fmla="*/ 1371538 h 1892590"/>
                  <a:gd name="connsiteX13" fmla="*/ 1143736 w 1199201"/>
                  <a:gd name="connsiteY13" fmla="*/ 1437679 h 1892590"/>
                  <a:gd name="connsiteX14" fmla="*/ 1185696 w 1199201"/>
                  <a:gd name="connsiteY14" fmla="*/ 1676318 h 1892590"/>
                  <a:gd name="connsiteX15" fmla="*/ 1052946 w 1199201"/>
                  <a:gd name="connsiteY15" fmla="*/ 1575952 h 1892590"/>
                  <a:gd name="connsiteX16" fmla="*/ 1046002 w 1199201"/>
                  <a:gd name="connsiteY16" fmla="*/ 1566944 h 1892590"/>
                  <a:gd name="connsiteX17" fmla="*/ 1044940 w 1199201"/>
                  <a:gd name="connsiteY17" fmla="*/ 1570183 h 1892590"/>
                  <a:gd name="connsiteX18" fmla="*/ 1066478 w 1199201"/>
                  <a:gd name="connsiteY18" fmla="*/ 1620131 h 1892590"/>
                  <a:gd name="connsiteX19" fmla="*/ 1108439 w 1199201"/>
                  <a:gd name="connsiteY19" fmla="*/ 1858770 h 1892590"/>
                  <a:gd name="connsiteX20" fmla="*/ 928217 w 1199201"/>
                  <a:gd name="connsiteY20" fmla="*/ 1696816 h 1892590"/>
                  <a:gd name="connsiteX21" fmla="*/ 894494 w 1199201"/>
                  <a:gd name="connsiteY21" fmla="*/ 1648118 h 1892590"/>
                  <a:gd name="connsiteX22" fmla="*/ 887041 w 1199201"/>
                  <a:gd name="connsiteY22" fmla="*/ 1646821 h 1892590"/>
                  <a:gd name="connsiteX23" fmla="*/ 889089 w 1199201"/>
                  <a:gd name="connsiteY23" fmla="*/ 1651570 h 1892590"/>
                  <a:gd name="connsiteX24" fmla="*/ 931051 w 1199201"/>
                  <a:gd name="connsiteY24" fmla="*/ 1890208 h 1892590"/>
                  <a:gd name="connsiteX25" fmla="*/ 595712 w 1199201"/>
                  <a:gd name="connsiteY25" fmla="*/ 1482149 h 1892590"/>
                  <a:gd name="connsiteX26" fmla="*/ 512057 w 1199201"/>
                  <a:gd name="connsiteY26" fmla="*/ 1317202 h 1892590"/>
                  <a:gd name="connsiteX27" fmla="*/ 498416 w 1199201"/>
                  <a:gd name="connsiteY27" fmla="*/ 1300028 h 1892590"/>
                  <a:gd name="connsiteX28" fmla="*/ 417823 w 1199201"/>
                  <a:gd name="connsiteY28" fmla="*/ 1183616 h 1892590"/>
                  <a:gd name="connsiteX29" fmla="*/ 408983 w 1199201"/>
                  <a:gd name="connsiteY29" fmla="*/ 1168873 h 1892590"/>
                  <a:gd name="connsiteX30" fmla="*/ 404417 w 1199201"/>
                  <a:gd name="connsiteY30" fmla="*/ 1167323 h 1892590"/>
                  <a:gd name="connsiteX31" fmla="*/ 428572 w 1199201"/>
                  <a:gd name="connsiteY31" fmla="*/ 1305834 h 1892590"/>
                  <a:gd name="connsiteX32" fmla="*/ 408701 w 1199201"/>
                  <a:gd name="connsiteY32" fmla="*/ 1634454 h 1892590"/>
                  <a:gd name="connsiteX33" fmla="*/ 207320 w 1199201"/>
                  <a:gd name="connsiteY33" fmla="*/ 1146181 h 1892590"/>
                  <a:gd name="connsiteX34" fmla="*/ 174661 w 1199201"/>
                  <a:gd name="connsiteY34" fmla="*/ 958911 h 1892590"/>
                  <a:gd name="connsiteX35" fmla="*/ 161205 w 1199201"/>
                  <a:gd name="connsiteY35" fmla="*/ 931800 h 1892590"/>
                  <a:gd name="connsiteX36" fmla="*/ 131257 w 1199201"/>
                  <a:gd name="connsiteY36" fmla="*/ 769565 h 1892590"/>
                  <a:gd name="connsiteX37" fmla="*/ 148390 w 1199201"/>
                  <a:gd name="connsiteY37" fmla="*/ 645623 h 1892590"/>
                  <a:gd name="connsiteX38" fmla="*/ 154825 w 1199201"/>
                  <a:gd name="connsiteY38" fmla="*/ 630984 h 1892590"/>
                  <a:gd name="connsiteX39" fmla="*/ 151090 w 1199201"/>
                  <a:gd name="connsiteY39" fmla="*/ 628088 h 1892590"/>
                  <a:gd name="connsiteX40" fmla="*/ 58466 w 1199201"/>
                  <a:gd name="connsiteY40" fmla="*/ 509833 h 1892590"/>
                  <a:gd name="connsiteX41" fmla="*/ 136730 w 1199201"/>
                  <a:gd name="connsiteY41" fmla="*/ 30640 h 1892590"/>
                  <a:gd name="connsiteX0" fmla="*/ 228110 w 1290581"/>
                  <a:gd name="connsiteY0" fmla="*/ 74498 h 1936448"/>
                  <a:gd name="connsiteX1" fmla="*/ 676056 w 1290581"/>
                  <a:gd name="connsiteY1" fmla="*/ 261836 h 1936448"/>
                  <a:gd name="connsiteX2" fmla="*/ 727329 w 1290581"/>
                  <a:gd name="connsiteY2" fmla="*/ 403025 h 1936448"/>
                  <a:gd name="connsiteX3" fmla="*/ 729083 w 1290581"/>
                  <a:gd name="connsiteY3" fmla="*/ 420242 h 1936448"/>
                  <a:gd name="connsiteX4" fmla="*/ 734763 w 1290581"/>
                  <a:gd name="connsiteY4" fmla="*/ 421920 h 1936448"/>
                  <a:gd name="connsiteX5" fmla="*/ 977081 w 1290581"/>
                  <a:gd name="connsiteY5" fmla="*/ 729425 h 1936448"/>
                  <a:gd name="connsiteX6" fmla="*/ 982581 w 1290581"/>
                  <a:gd name="connsiteY6" fmla="*/ 789093 h 1936448"/>
                  <a:gd name="connsiteX7" fmla="*/ 990003 w 1290581"/>
                  <a:gd name="connsiteY7" fmla="*/ 784976 h 1936448"/>
                  <a:gd name="connsiteX8" fmla="*/ 993924 w 1290581"/>
                  <a:gd name="connsiteY8" fmla="*/ 790931 h 1936448"/>
                  <a:gd name="connsiteX9" fmla="*/ 1097649 w 1290581"/>
                  <a:gd name="connsiteY9" fmla="*/ 964633 h 1936448"/>
                  <a:gd name="connsiteX10" fmla="*/ 1277770 w 1290581"/>
                  <a:gd name="connsiteY10" fmla="*/ 1458782 h 1936448"/>
                  <a:gd name="connsiteX11" fmla="*/ 1230003 w 1290581"/>
                  <a:gd name="connsiteY11" fmla="*/ 1438593 h 1936448"/>
                  <a:gd name="connsiteX12" fmla="*/ 1206595 w 1290581"/>
                  <a:gd name="connsiteY12" fmla="*/ 1415396 h 1936448"/>
                  <a:gd name="connsiteX13" fmla="*/ 1235116 w 1290581"/>
                  <a:gd name="connsiteY13" fmla="*/ 1481537 h 1936448"/>
                  <a:gd name="connsiteX14" fmla="*/ 1277076 w 1290581"/>
                  <a:gd name="connsiteY14" fmla="*/ 1720176 h 1936448"/>
                  <a:gd name="connsiteX15" fmla="*/ 1144326 w 1290581"/>
                  <a:gd name="connsiteY15" fmla="*/ 1619810 h 1936448"/>
                  <a:gd name="connsiteX16" fmla="*/ 1137382 w 1290581"/>
                  <a:gd name="connsiteY16" fmla="*/ 1610802 h 1936448"/>
                  <a:gd name="connsiteX17" fmla="*/ 1136320 w 1290581"/>
                  <a:gd name="connsiteY17" fmla="*/ 1614041 h 1936448"/>
                  <a:gd name="connsiteX18" fmla="*/ 1157858 w 1290581"/>
                  <a:gd name="connsiteY18" fmla="*/ 1663989 h 1936448"/>
                  <a:gd name="connsiteX19" fmla="*/ 1199819 w 1290581"/>
                  <a:gd name="connsiteY19" fmla="*/ 1902628 h 1936448"/>
                  <a:gd name="connsiteX20" fmla="*/ 1019597 w 1290581"/>
                  <a:gd name="connsiteY20" fmla="*/ 1740674 h 1936448"/>
                  <a:gd name="connsiteX21" fmla="*/ 985874 w 1290581"/>
                  <a:gd name="connsiteY21" fmla="*/ 1691976 h 1936448"/>
                  <a:gd name="connsiteX22" fmla="*/ 978421 w 1290581"/>
                  <a:gd name="connsiteY22" fmla="*/ 1690679 h 1936448"/>
                  <a:gd name="connsiteX23" fmla="*/ 980469 w 1290581"/>
                  <a:gd name="connsiteY23" fmla="*/ 1695428 h 1936448"/>
                  <a:gd name="connsiteX24" fmla="*/ 1022431 w 1290581"/>
                  <a:gd name="connsiteY24" fmla="*/ 1934066 h 1936448"/>
                  <a:gd name="connsiteX25" fmla="*/ 687092 w 1290581"/>
                  <a:gd name="connsiteY25" fmla="*/ 1526007 h 1936448"/>
                  <a:gd name="connsiteX26" fmla="*/ 603437 w 1290581"/>
                  <a:gd name="connsiteY26" fmla="*/ 1361060 h 1936448"/>
                  <a:gd name="connsiteX27" fmla="*/ 589796 w 1290581"/>
                  <a:gd name="connsiteY27" fmla="*/ 1343886 h 1936448"/>
                  <a:gd name="connsiteX28" fmla="*/ 509203 w 1290581"/>
                  <a:gd name="connsiteY28" fmla="*/ 1227474 h 1936448"/>
                  <a:gd name="connsiteX29" fmla="*/ 500363 w 1290581"/>
                  <a:gd name="connsiteY29" fmla="*/ 1212731 h 1936448"/>
                  <a:gd name="connsiteX30" fmla="*/ 495797 w 1290581"/>
                  <a:gd name="connsiteY30" fmla="*/ 1211181 h 1936448"/>
                  <a:gd name="connsiteX31" fmla="*/ 519952 w 1290581"/>
                  <a:gd name="connsiteY31" fmla="*/ 1349692 h 1936448"/>
                  <a:gd name="connsiteX32" fmla="*/ 500081 w 1290581"/>
                  <a:gd name="connsiteY32" fmla="*/ 1678312 h 1936448"/>
                  <a:gd name="connsiteX33" fmla="*/ 298700 w 1290581"/>
                  <a:gd name="connsiteY33" fmla="*/ 1190039 h 1936448"/>
                  <a:gd name="connsiteX34" fmla="*/ 266041 w 1290581"/>
                  <a:gd name="connsiteY34" fmla="*/ 1002769 h 1936448"/>
                  <a:gd name="connsiteX35" fmla="*/ 252585 w 1290581"/>
                  <a:gd name="connsiteY35" fmla="*/ 975658 h 1936448"/>
                  <a:gd name="connsiteX36" fmla="*/ 222637 w 1290581"/>
                  <a:gd name="connsiteY36" fmla="*/ 813423 h 1936448"/>
                  <a:gd name="connsiteX37" fmla="*/ 239770 w 1290581"/>
                  <a:gd name="connsiteY37" fmla="*/ 689481 h 1936448"/>
                  <a:gd name="connsiteX38" fmla="*/ 246205 w 1290581"/>
                  <a:gd name="connsiteY38" fmla="*/ 674842 h 1936448"/>
                  <a:gd name="connsiteX39" fmla="*/ 242470 w 1290581"/>
                  <a:gd name="connsiteY39" fmla="*/ 671946 h 1936448"/>
                  <a:gd name="connsiteX40" fmla="*/ 149846 w 1290581"/>
                  <a:gd name="connsiteY40" fmla="*/ 553691 h 1936448"/>
                  <a:gd name="connsiteX41" fmla="*/ 228110 w 1290581"/>
                  <a:gd name="connsiteY41" fmla="*/ 74498 h 1936448"/>
                  <a:gd name="connsiteX0" fmla="*/ 343573 w 1199816"/>
                  <a:gd name="connsiteY0" fmla="*/ 116142 h 1701180"/>
                  <a:gd name="connsiteX1" fmla="*/ 585291 w 1199816"/>
                  <a:gd name="connsiteY1" fmla="*/ 26568 h 1701180"/>
                  <a:gd name="connsiteX2" fmla="*/ 636564 w 1199816"/>
                  <a:gd name="connsiteY2" fmla="*/ 167757 h 1701180"/>
                  <a:gd name="connsiteX3" fmla="*/ 638318 w 1199816"/>
                  <a:gd name="connsiteY3" fmla="*/ 184974 h 1701180"/>
                  <a:gd name="connsiteX4" fmla="*/ 643998 w 1199816"/>
                  <a:gd name="connsiteY4" fmla="*/ 186652 h 1701180"/>
                  <a:gd name="connsiteX5" fmla="*/ 886316 w 1199816"/>
                  <a:gd name="connsiteY5" fmla="*/ 494157 h 1701180"/>
                  <a:gd name="connsiteX6" fmla="*/ 891816 w 1199816"/>
                  <a:gd name="connsiteY6" fmla="*/ 553825 h 1701180"/>
                  <a:gd name="connsiteX7" fmla="*/ 899238 w 1199816"/>
                  <a:gd name="connsiteY7" fmla="*/ 549708 h 1701180"/>
                  <a:gd name="connsiteX8" fmla="*/ 903159 w 1199816"/>
                  <a:gd name="connsiteY8" fmla="*/ 555663 h 1701180"/>
                  <a:gd name="connsiteX9" fmla="*/ 1006884 w 1199816"/>
                  <a:gd name="connsiteY9" fmla="*/ 729365 h 1701180"/>
                  <a:gd name="connsiteX10" fmla="*/ 1187005 w 1199816"/>
                  <a:gd name="connsiteY10" fmla="*/ 1223514 h 1701180"/>
                  <a:gd name="connsiteX11" fmla="*/ 1139238 w 1199816"/>
                  <a:gd name="connsiteY11" fmla="*/ 1203325 h 1701180"/>
                  <a:gd name="connsiteX12" fmla="*/ 1115830 w 1199816"/>
                  <a:gd name="connsiteY12" fmla="*/ 1180128 h 1701180"/>
                  <a:gd name="connsiteX13" fmla="*/ 1144351 w 1199816"/>
                  <a:gd name="connsiteY13" fmla="*/ 1246269 h 1701180"/>
                  <a:gd name="connsiteX14" fmla="*/ 1186311 w 1199816"/>
                  <a:gd name="connsiteY14" fmla="*/ 1484908 h 1701180"/>
                  <a:gd name="connsiteX15" fmla="*/ 1053561 w 1199816"/>
                  <a:gd name="connsiteY15" fmla="*/ 1384542 h 1701180"/>
                  <a:gd name="connsiteX16" fmla="*/ 1046617 w 1199816"/>
                  <a:gd name="connsiteY16" fmla="*/ 1375534 h 1701180"/>
                  <a:gd name="connsiteX17" fmla="*/ 1045555 w 1199816"/>
                  <a:gd name="connsiteY17" fmla="*/ 1378773 h 1701180"/>
                  <a:gd name="connsiteX18" fmla="*/ 1067093 w 1199816"/>
                  <a:gd name="connsiteY18" fmla="*/ 1428721 h 1701180"/>
                  <a:gd name="connsiteX19" fmla="*/ 1109054 w 1199816"/>
                  <a:gd name="connsiteY19" fmla="*/ 1667360 h 1701180"/>
                  <a:gd name="connsiteX20" fmla="*/ 928832 w 1199816"/>
                  <a:gd name="connsiteY20" fmla="*/ 1505406 h 1701180"/>
                  <a:gd name="connsiteX21" fmla="*/ 895109 w 1199816"/>
                  <a:gd name="connsiteY21" fmla="*/ 1456708 h 1701180"/>
                  <a:gd name="connsiteX22" fmla="*/ 887656 w 1199816"/>
                  <a:gd name="connsiteY22" fmla="*/ 1455411 h 1701180"/>
                  <a:gd name="connsiteX23" fmla="*/ 889704 w 1199816"/>
                  <a:gd name="connsiteY23" fmla="*/ 1460160 h 1701180"/>
                  <a:gd name="connsiteX24" fmla="*/ 931666 w 1199816"/>
                  <a:gd name="connsiteY24" fmla="*/ 1698798 h 1701180"/>
                  <a:gd name="connsiteX25" fmla="*/ 596327 w 1199816"/>
                  <a:gd name="connsiteY25" fmla="*/ 1290739 h 1701180"/>
                  <a:gd name="connsiteX26" fmla="*/ 512672 w 1199816"/>
                  <a:gd name="connsiteY26" fmla="*/ 1125792 h 1701180"/>
                  <a:gd name="connsiteX27" fmla="*/ 499031 w 1199816"/>
                  <a:gd name="connsiteY27" fmla="*/ 1108618 h 1701180"/>
                  <a:gd name="connsiteX28" fmla="*/ 418438 w 1199816"/>
                  <a:gd name="connsiteY28" fmla="*/ 992206 h 1701180"/>
                  <a:gd name="connsiteX29" fmla="*/ 409598 w 1199816"/>
                  <a:gd name="connsiteY29" fmla="*/ 977463 h 1701180"/>
                  <a:gd name="connsiteX30" fmla="*/ 405032 w 1199816"/>
                  <a:gd name="connsiteY30" fmla="*/ 975913 h 1701180"/>
                  <a:gd name="connsiteX31" fmla="*/ 429187 w 1199816"/>
                  <a:gd name="connsiteY31" fmla="*/ 1114424 h 1701180"/>
                  <a:gd name="connsiteX32" fmla="*/ 409316 w 1199816"/>
                  <a:gd name="connsiteY32" fmla="*/ 1443044 h 1701180"/>
                  <a:gd name="connsiteX33" fmla="*/ 207935 w 1199816"/>
                  <a:gd name="connsiteY33" fmla="*/ 954771 h 1701180"/>
                  <a:gd name="connsiteX34" fmla="*/ 175276 w 1199816"/>
                  <a:gd name="connsiteY34" fmla="*/ 767501 h 1701180"/>
                  <a:gd name="connsiteX35" fmla="*/ 161820 w 1199816"/>
                  <a:gd name="connsiteY35" fmla="*/ 740390 h 1701180"/>
                  <a:gd name="connsiteX36" fmla="*/ 131872 w 1199816"/>
                  <a:gd name="connsiteY36" fmla="*/ 578155 h 1701180"/>
                  <a:gd name="connsiteX37" fmla="*/ 149005 w 1199816"/>
                  <a:gd name="connsiteY37" fmla="*/ 454213 h 1701180"/>
                  <a:gd name="connsiteX38" fmla="*/ 155440 w 1199816"/>
                  <a:gd name="connsiteY38" fmla="*/ 439574 h 1701180"/>
                  <a:gd name="connsiteX39" fmla="*/ 151705 w 1199816"/>
                  <a:gd name="connsiteY39" fmla="*/ 436678 h 1701180"/>
                  <a:gd name="connsiteX40" fmla="*/ 59081 w 1199816"/>
                  <a:gd name="connsiteY40" fmla="*/ 318423 h 1701180"/>
                  <a:gd name="connsiteX41" fmla="*/ 343573 w 1199816"/>
                  <a:gd name="connsiteY41" fmla="*/ 116142 h 1701180"/>
                  <a:gd name="connsiteX0" fmla="*/ 306046 w 1162289"/>
                  <a:gd name="connsiteY0" fmla="*/ 90505 h 1675543"/>
                  <a:gd name="connsiteX1" fmla="*/ 547764 w 1162289"/>
                  <a:gd name="connsiteY1" fmla="*/ 931 h 1675543"/>
                  <a:gd name="connsiteX2" fmla="*/ 599037 w 1162289"/>
                  <a:gd name="connsiteY2" fmla="*/ 142120 h 1675543"/>
                  <a:gd name="connsiteX3" fmla="*/ 600791 w 1162289"/>
                  <a:gd name="connsiteY3" fmla="*/ 159337 h 1675543"/>
                  <a:gd name="connsiteX4" fmla="*/ 606471 w 1162289"/>
                  <a:gd name="connsiteY4" fmla="*/ 161015 h 1675543"/>
                  <a:gd name="connsiteX5" fmla="*/ 848789 w 1162289"/>
                  <a:gd name="connsiteY5" fmla="*/ 468520 h 1675543"/>
                  <a:gd name="connsiteX6" fmla="*/ 854289 w 1162289"/>
                  <a:gd name="connsiteY6" fmla="*/ 528188 h 1675543"/>
                  <a:gd name="connsiteX7" fmla="*/ 861711 w 1162289"/>
                  <a:gd name="connsiteY7" fmla="*/ 524071 h 1675543"/>
                  <a:gd name="connsiteX8" fmla="*/ 865632 w 1162289"/>
                  <a:gd name="connsiteY8" fmla="*/ 530026 h 1675543"/>
                  <a:gd name="connsiteX9" fmla="*/ 969357 w 1162289"/>
                  <a:gd name="connsiteY9" fmla="*/ 703728 h 1675543"/>
                  <a:gd name="connsiteX10" fmla="*/ 1149478 w 1162289"/>
                  <a:gd name="connsiteY10" fmla="*/ 1197877 h 1675543"/>
                  <a:gd name="connsiteX11" fmla="*/ 1101711 w 1162289"/>
                  <a:gd name="connsiteY11" fmla="*/ 1177688 h 1675543"/>
                  <a:gd name="connsiteX12" fmla="*/ 1078303 w 1162289"/>
                  <a:gd name="connsiteY12" fmla="*/ 1154491 h 1675543"/>
                  <a:gd name="connsiteX13" fmla="*/ 1106824 w 1162289"/>
                  <a:gd name="connsiteY13" fmla="*/ 1220632 h 1675543"/>
                  <a:gd name="connsiteX14" fmla="*/ 1148784 w 1162289"/>
                  <a:gd name="connsiteY14" fmla="*/ 1459271 h 1675543"/>
                  <a:gd name="connsiteX15" fmla="*/ 1016034 w 1162289"/>
                  <a:gd name="connsiteY15" fmla="*/ 1358905 h 1675543"/>
                  <a:gd name="connsiteX16" fmla="*/ 1009090 w 1162289"/>
                  <a:gd name="connsiteY16" fmla="*/ 1349897 h 1675543"/>
                  <a:gd name="connsiteX17" fmla="*/ 1008028 w 1162289"/>
                  <a:gd name="connsiteY17" fmla="*/ 1353136 h 1675543"/>
                  <a:gd name="connsiteX18" fmla="*/ 1029566 w 1162289"/>
                  <a:gd name="connsiteY18" fmla="*/ 1403084 h 1675543"/>
                  <a:gd name="connsiteX19" fmla="*/ 1071527 w 1162289"/>
                  <a:gd name="connsiteY19" fmla="*/ 1641723 h 1675543"/>
                  <a:gd name="connsiteX20" fmla="*/ 891305 w 1162289"/>
                  <a:gd name="connsiteY20" fmla="*/ 1479769 h 1675543"/>
                  <a:gd name="connsiteX21" fmla="*/ 857582 w 1162289"/>
                  <a:gd name="connsiteY21" fmla="*/ 1431071 h 1675543"/>
                  <a:gd name="connsiteX22" fmla="*/ 850129 w 1162289"/>
                  <a:gd name="connsiteY22" fmla="*/ 1429774 h 1675543"/>
                  <a:gd name="connsiteX23" fmla="*/ 852177 w 1162289"/>
                  <a:gd name="connsiteY23" fmla="*/ 1434523 h 1675543"/>
                  <a:gd name="connsiteX24" fmla="*/ 894139 w 1162289"/>
                  <a:gd name="connsiteY24" fmla="*/ 1673161 h 1675543"/>
                  <a:gd name="connsiteX25" fmla="*/ 558800 w 1162289"/>
                  <a:gd name="connsiteY25" fmla="*/ 1265102 h 1675543"/>
                  <a:gd name="connsiteX26" fmla="*/ 475145 w 1162289"/>
                  <a:gd name="connsiteY26" fmla="*/ 1100155 h 1675543"/>
                  <a:gd name="connsiteX27" fmla="*/ 461504 w 1162289"/>
                  <a:gd name="connsiteY27" fmla="*/ 1082981 h 1675543"/>
                  <a:gd name="connsiteX28" fmla="*/ 380911 w 1162289"/>
                  <a:gd name="connsiteY28" fmla="*/ 966569 h 1675543"/>
                  <a:gd name="connsiteX29" fmla="*/ 372071 w 1162289"/>
                  <a:gd name="connsiteY29" fmla="*/ 951826 h 1675543"/>
                  <a:gd name="connsiteX30" fmla="*/ 367505 w 1162289"/>
                  <a:gd name="connsiteY30" fmla="*/ 950276 h 1675543"/>
                  <a:gd name="connsiteX31" fmla="*/ 391660 w 1162289"/>
                  <a:gd name="connsiteY31" fmla="*/ 1088787 h 1675543"/>
                  <a:gd name="connsiteX32" fmla="*/ 371789 w 1162289"/>
                  <a:gd name="connsiteY32" fmla="*/ 1417407 h 1675543"/>
                  <a:gd name="connsiteX33" fmla="*/ 170408 w 1162289"/>
                  <a:gd name="connsiteY33" fmla="*/ 929134 h 1675543"/>
                  <a:gd name="connsiteX34" fmla="*/ 137749 w 1162289"/>
                  <a:gd name="connsiteY34" fmla="*/ 741864 h 1675543"/>
                  <a:gd name="connsiteX35" fmla="*/ 124293 w 1162289"/>
                  <a:gd name="connsiteY35" fmla="*/ 714753 h 1675543"/>
                  <a:gd name="connsiteX36" fmla="*/ 94345 w 1162289"/>
                  <a:gd name="connsiteY36" fmla="*/ 552518 h 1675543"/>
                  <a:gd name="connsiteX37" fmla="*/ 111478 w 1162289"/>
                  <a:gd name="connsiteY37" fmla="*/ 428576 h 1675543"/>
                  <a:gd name="connsiteX38" fmla="*/ 117913 w 1162289"/>
                  <a:gd name="connsiteY38" fmla="*/ 413937 h 1675543"/>
                  <a:gd name="connsiteX39" fmla="*/ 114178 w 1162289"/>
                  <a:gd name="connsiteY39" fmla="*/ 411041 h 1675543"/>
                  <a:gd name="connsiteX40" fmla="*/ 21554 w 1162289"/>
                  <a:gd name="connsiteY40" fmla="*/ 292786 h 1675543"/>
                  <a:gd name="connsiteX41" fmla="*/ 306046 w 1162289"/>
                  <a:gd name="connsiteY41" fmla="*/ 90505 h 1675543"/>
                  <a:gd name="connsiteX0" fmla="*/ 325996 w 1161124"/>
                  <a:gd name="connsiteY0" fmla="*/ 33595 h 1690908"/>
                  <a:gd name="connsiteX1" fmla="*/ 546599 w 1161124"/>
                  <a:gd name="connsiteY1" fmla="*/ 16296 h 1690908"/>
                  <a:gd name="connsiteX2" fmla="*/ 597872 w 1161124"/>
                  <a:gd name="connsiteY2" fmla="*/ 157485 h 1690908"/>
                  <a:gd name="connsiteX3" fmla="*/ 599626 w 1161124"/>
                  <a:gd name="connsiteY3" fmla="*/ 174702 h 1690908"/>
                  <a:gd name="connsiteX4" fmla="*/ 605306 w 1161124"/>
                  <a:gd name="connsiteY4" fmla="*/ 176380 h 1690908"/>
                  <a:gd name="connsiteX5" fmla="*/ 847624 w 1161124"/>
                  <a:gd name="connsiteY5" fmla="*/ 483885 h 1690908"/>
                  <a:gd name="connsiteX6" fmla="*/ 853124 w 1161124"/>
                  <a:gd name="connsiteY6" fmla="*/ 543553 h 1690908"/>
                  <a:gd name="connsiteX7" fmla="*/ 860546 w 1161124"/>
                  <a:gd name="connsiteY7" fmla="*/ 539436 h 1690908"/>
                  <a:gd name="connsiteX8" fmla="*/ 864467 w 1161124"/>
                  <a:gd name="connsiteY8" fmla="*/ 545391 h 1690908"/>
                  <a:gd name="connsiteX9" fmla="*/ 968192 w 1161124"/>
                  <a:gd name="connsiteY9" fmla="*/ 719093 h 1690908"/>
                  <a:gd name="connsiteX10" fmla="*/ 1148313 w 1161124"/>
                  <a:gd name="connsiteY10" fmla="*/ 1213242 h 1690908"/>
                  <a:gd name="connsiteX11" fmla="*/ 1100546 w 1161124"/>
                  <a:gd name="connsiteY11" fmla="*/ 1193053 h 1690908"/>
                  <a:gd name="connsiteX12" fmla="*/ 1077138 w 1161124"/>
                  <a:gd name="connsiteY12" fmla="*/ 1169856 h 1690908"/>
                  <a:gd name="connsiteX13" fmla="*/ 1105659 w 1161124"/>
                  <a:gd name="connsiteY13" fmla="*/ 1235997 h 1690908"/>
                  <a:gd name="connsiteX14" fmla="*/ 1147619 w 1161124"/>
                  <a:gd name="connsiteY14" fmla="*/ 1474636 h 1690908"/>
                  <a:gd name="connsiteX15" fmla="*/ 1014869 w 1161124"/>
                  <a:gd name="connsiteY15" fmla="*/ 1374270 h 1690908"/>
                  <a:gd name="connsiteX16" fmla="*/ 1007925 w 1161124"/>
                  <a:gd name="connsiteY16" fmla="*/ 1365262 h 1690908"/>
                  <a:gd name="connsiteX17" fmla="*/ 1006863 w 1161124"/>
                  <a:gd name="connsiteY17" fmla="*/ 1368501 h 1690908"/>
                  <a:gd name="connsiteX18" fmla="*/ 1028401 w 1161124"/>
                  <a:gd name="connsiteY18" fmla="*/ 1418449 h 1690908"/>
                  <a:gd name="connsiteX19" fmla="*/ 1070362 w 1161124"/>
                  <a:gd name="connsiteY19" fmla="*/ 1657088 h 1690908"/>
                  <a:gd name="connsiteX20" fmla="*/ 890140 w 1161124"/>
                  <a:gd name="connsiteY20" fmla="*/ 1495134 h 1690908"/>
                  <a:gd name="connsiteX21" fmla="*/ 856417 w 1161124"/>
                  <a:gd name="connsiteY21" fmla="*/ 1446436 h 1690908"/>
                  <a:gd name="connsiteX22" fmla="*/ 848964 w 1161124"/>
                  <a:gd name="connsiteY22" fmla="*/ 1445139 h 1690908"/>
                  <a:gd name="connsiteX23" fmla="*/ 851012 w 1161124"/>
                  <a:gd name="connsiteY23" fmla="*/ 1449888 h 1690908"/>
                  <a:gd name="connsiteX24" fmla="*/ 892974 w 1161124"/>
                  <a:gd name="connsiteY24" fmla="*/ 1688526 h 1690908"/>
                  <a:gd name="connsiteX25" fmla="*/ 557635 w 1161124"/>
                  <a:gd name="connsiteY25" fmla="*/ 1280467 h 1690908"/>
                  <a:gd name="connsiteX26" fmla="*/ 473980 w 1161124"/>
                  <a:gd name="connsiteY26" fmla="*/ 1115520 h 1690908"/>
                  <a:gd name="connsiteX27" fmla="*/ 460339 w 1161124"/>
                  <a:gd name="connsiteY27" fmla="*/ 1098346 h 1690908"/>
                  <a:gd name="connsiteX28" fmla="*/ 379746 w 1161124"/>
                  <a:gd name="connsiteY28" fmla="*/ 981934 h 1690908"/>
                  <a:gd name="connsiteX29" fmla="*/ 370906 w 1161124"/>
                  <a:gd name="connsiteY29" fmla="*/ 967191 h 1690908"/>
                  <a:gd name="connsiteX30" fmla="*/ 366340 w 1161124"/>
                  <a:gd name="connsiteY30" fmla="*/ 965641 h 1690908"/>
                  <a:gd name="connsiteX31" fmla="*/ 390495 w 1161124"/>
                  <a:gd name="connsiteY31" fmla="*/ 1104152 h 1690908"/>
                  <a:gd name="connsiteX32" fmla="*/ 370624 w 1161124"/>
                  <a:gd name="connsiteY32" fmla="*/ 1432772 h 1690908"/>
                  <a:gd name="connsiteX33" fmla="*/ 169243 w 1161124"/>
                  <a:gd name="connsiteY33" fmla="*/ 944499 h 1690908"/>
                  <a:gd name="connsiteX34" fmla="*/ 136584 w 1161124"/>
                  <a:gd name="connsiteY34" fmla="*/ 757229 h 1690908"/>
                  <a:gd name="connsiteX35" fmla="*/ 123128 w 1161124"/>
                  <a:gd name="connsiteY35" fmla="*/ 730118 h 1690908"/>
                  <a:gd name="connsiteX36" fmla="*/ 93180 w 1161124"/>
                  <a:gd name="connsiteY36" fmla="*/ 567883 h 1690908"/>
                  <a:gd name="connsiteX37" fmla="*/ 110313 w 1161124"/>
                  <a:gd name="connsiteY37" fmla="*/ 443941 h 1690908"/>
                  <a:gd name="connsiteX38" fmla="*/ 116748 w 1161124"/>
                  <a:gd name="connsiteY38" fmla="*/ 429302 h 1690908"/>
                  <a:gd name="connsiteX39" fmla="*/ 113013 w 1161124"/>
                  <a:gd name="connsiteY39" fmla="*/ 426406 h 1690908"/>
                  <a:gd name="connsiteX40" fmla="*/ 20389 w 1161124"/>
                  <a:gd name="connsiteY40" fmla="*/ 308151 h 1690908"/>
                  <a:gd name="connsiteX41" fmla="*/ 325996 w 1161124"/>
                  <a:gd name="connsiteY41" fmla="*/ 33595 h 1690908"/>
                  <a:gd name="connsiteX0" fmla="*/ 329851 w 1164979"/>
                  <a:gd name="connsiteY0" fmla="*/ 47598 h 1704911"/>
                  <a:gd name="connsiteX1" fmla="*/ 550454 w 1164979"/>
                  <a:gd name="connsiteY1" fmla="*/ 30299 h 1704911"/>
                  <a:gd name="connsiteX2" fmla="*/ 601727 w 1164979"/>
                  <a:gd name="connsiteY2" fmla="*/ 171488 h 1704911"/>
                  <a:gd name="connsiteX3" fmla="*/ 603481 w 1164979"/>
                  <a:gd name="connsiteY3" fmla="*/ 188705 h 1704911"/>
                  <a:gd name="connsiteX4" fmla="*/ 609161 w 1164979"/>
                  <a:gd name="connsiteY4" fmla="*/ 190383 h 1704911"/>
                  <a:gd name="connsiteX5" fmla="*/ 851479 w 1164979"/>
                  <a:gd name="connsiteY5" fmla="*/ 497888 h 1704911"/>
                  <a:gd name="connsiteX6" fmla="*/ 856979 w 1164979"/>
                  <a:gd name="connsiteY6" fmla="*/ 557556 h 1704911"/>
                  <a:gd name="connsiteX7" fmla="*/ 864401 w 1164979"/>
                  <a:gd name="connsiteY7" fmla="*/ 553439 h 1704911"/>
                  <a:gd name="connsiteX8" fmla="*/ 868322 w 1164979"/>
                  <a:gd name="connsiteY8" fmla="*/ 559394 h 1704911"/>
                  <a:gd name="connsiteX9" fmla="*/ 972047 w 1164979"/>
                  <a:gd name="connsiteY9" fmla="*/ 733096 h 1704911"/>
                  <a:gd name="connsiteX10" fmla="*/ 1152168 w 1164979"/>
                  <a:gd name="connsiteY10" fmla="*/ 1227245 h 1704911"/>
                  <a:gd name="connsiteX11" fmla="*/ 1104401 w 1164979"/>
                  <a:gd name="connsiteY11" fmla="*/ 1207056 h 1704911"/>
                  <a:gd name="connsiteX12" fmla="*/ 1080993 w 1164979"/>
                  <a:gd name="connsiteY12" fmla="*/ 1183859 h 1704911"/>
                  <a:gd name="connsiteX13" fmla="*/ 1109514 w 1164979"/>
                  <a:gd name="connsiteY13" fmla="*/ 1250000 h 1704911"/>
                  <a:gd name="connsiteX14" fmla="*/ 1151474 w 1164979"/>
                  <a:gd name="connsiteY14" fmla="*/ 1488639 h 1704911"/>
                  <a:gd name="connsiteX15" fmla="*/ 1018724 w 1164979"/>
                  <a:gd name="connsiteY15" fmla="*/ 1388273 h 1704911"/>
                  <a:gd name="connsiteX16" fmla="*/ 1011780 w 1164979"/>
                  <a:gd name="connsiteY16" fmla="*/ 1379265 h 1704911"/>
                  <a:gd name="connsiteX17" fmla="*/ 1010718 w 1164979"/>
                  <a:gd name="connsiteY17" fmla="*/ 1382504 h 1704911"/>
                  <a:gd name="connsiteX18" fmla="*/ 1032256 w 1164979"/>
                  <a:gd name="connsiteY18" fmla="*/ 1432452 h 1704911"/>
                  <a:gd name="connsiteX19" fmla="*/ 1074217 w 1164979"/>
                  <a:gd name="connsiteY19" fmla="*/ 1671091 h 1704911"/>
                  <a:gd name="connsiteX20" fmla="*/ 893995 w 1164979"/>
                  <a:gd name="connsiteY20" fmla="*/ 1509137 h 1704911"/>
                  <a:gd name="connsiteX21" fmla="*/ 860272 w 1164979"/>
                  <a:gd name="connsiteY21" fmla="*/ 1460439 h 1704911"/>
                  <a:gd name="connsiteX22" fmla="*/ 852819 w 1164979"/>
                  <a:gd name="connsiteY22" fmla="*/ 1459142 h 1704911"/>
                  <a:gd name="connsiteX23" fmla="*/ 854867 w 1164979"/>
                  <a:gd name="connsiteY23" fmla="*/ 1463891 h 1704911"/>
                  <a:gd name="connsiteX24" fmla="*/ 896829 w 1164979"/>
                  <a:gd name="connsiteY24" fmla="*/ 1702529 h 1704911"/>
                  <a:gd name="connsiteX25" fmla="*/ 561490 w 1164979"/>
                  <a:gd name="connsiteY25" fmla="*/ 1294470 h 1704911"/>
                  <a:gd name="connsiteX26" fmla="*/ 477835 w 1164979"/>
                  <a:gd name="connsiteY26" fmla="*/ 1129523 h 1704911"/>
                  <a:gd name="connsiteX27" fmla="*/ 464194 w 1164979"/>
                  <a:gd name="connsiteY27" fmla="*/ 1112349 h 1704911"/>
                  <a:gd name="connsiteX28" fmla="*/ 383601 w 1164979"/>
                  <a:gd name="connsiteY28" fmla="*/ 995937 h 1704911"/>
                  <a:gd name="connsiteX29" fmla="*/ 374761 w 1164979"/>
                  <a:gd name="connsiteY29" fmla="*/ 981194 h 1704911"/>
                  <a:gd name="connsiteX30" fmla="*/ 370195 w 1164979"/>
                  <a:gd name="connsiteY30" fmla="*/ 979644 h 1704911"/>
                  <a:gd name="connsiteX31" fmla="*/ 394350 w 1164979"/>
                  <a:gd name="connsiteY31" fmla="*/ 1118155 h 1704911"/>
                  <a:gd name="connsiteX32" fmla="*/ 374479 w 1164979"/>
                  <a:gd name="connsiteY32" fmla="*/ 1446775 h 1704911"/>
                  <a:gd name="connsiteX33" fmla="*/ 173098 w 1164979"/>
                  <a:gd name="connsiteY33" fmla="*/ 958502 h 1704911"/>
                  <a:gd name="connsiteX34" fmla="*/ 140439 w 1164979"/>
                  <a:gd name="connsiteY34" fmla="*/ 771232 h 1704911"/>
                  <a:gd name="connsiteX35" fmla="*/ 126983 w 1164979"/>
                  <a:gd name="connsiteY35" fmla="*/ 744121 h 1704911"/>
                  <a:gd name="connsiteX36" fmla="*/ 97035 w 1164979"/>
                  <a:gd name="connsiteY36" fmla="*/ 581886 h 1704911"/>
                  <a:gd name="connsiteX37" fmla="*/ 114168 w 1164979"/>
                  <a:gd name="connsiteY37" fmla="*/ 457944 h 1704911"/>
                  <a:gd name="connsiteX38" fmla="*/ 120603 w 1164979"/>
                  <a:gd name="connsiteY38" fmla="*/ 443305 h 1704911"/>
                  <a:gd name="connsiteX39" fmla="*/ 116868 w 1164979"/>
                  <a:gd name="connsiteY39" fmla="*/ 440409 h 1704911"/>
                  <a:gd name="connsiteX40" fmla="*/ 24244 w 1164979"/>
                  <a:gd name="connsiteY40" fmla="*/ 322154 h 1704911"/>
                  <a:gd name="connsiteX41" fmla="*/ 329851 w 1164979"/>
                  <a:gd name="connsiteY41" fmla="*/ 47598 h 1704911"/>
                  <a:gd name="connsiteX0" fmla="*/ 316459 w 1151587"/>
                  <a:gd name="connsiteY0" fmla="*/ 47598 h 1704911"/>
                  <a:gd name="connsiteX1" fmla="*/ 537062 w 1151587"/>
                  <a:gd name="connsiteY1" fmla="*/ 30299 h 1704911"/>
                  <a:gd name="connsiteX2" fmla="*/ 588335 w 1151587"/>
                  <a:gd name="connsiteY2" fmla="*/ 171488 h 1704911"/>
                  <a:gd name="connsiteX3" fmla="*/ 590089 w 1151587"/>
                  <a:gd name="connsiteY3" fmla="*/ 188705 h 1704911"/>
                  <a:gd name="connsiteX4" fmla="*/ 595769 w 1151587"/>
                  <a:gd name="connsiteY4" fmla="*/ 190383 h 1704911"/>
                  <a:gd name="connsiteX5" fmla="*/ 838087 w 1151587"/>
                  <a:gd name="connsiteY5" fmla="*/ 497888 h 1704911"/>
                  <a:gd name="connsiteX6" fmla="*/ 843587 w 1151587"/>
                  <a:gd name="connsiteY6" fmla="*/ 557556 h 1704911"/>
                  <a:gd name="connsiteX7" fmla="*/ 851009 w 1151587"/>
                  <a:gd name="connsiteY7" fmla="*/ 553439 h 1704911"/>
                  <a:gd name="connsiteX8" fmla="*/ 854930 w 1151587"/>
                  <a:gd name="connsiteY8" fmla="*/ 559394 h 1704911"/>
                  <a:gd name="connsiteX9" fmla="*/ 958655 w 1151587"/>
                  <a:gd name="connsiteY9" fmla="*/ 733096 h 1704911"/>
                  <a:gd name="connsiteX10" fmla="*/ 1138776 w 1151587"/>
                  <a:gd name="connsiteY10" fmla="*/ 1227245 h 1704911"/>
                  <a:gd name="connsiteX11" fmla="*/ 1091009 w 1151587"/>
                  <a:gd name="connsiteY11" fmla="*/ 1207056 h 1704911"/>
                  <a:gd name="connsiteX12" fmla="*/ 1067601 w 1151587"/>
                  <a:gd name="connsiteY12" fmla="*/ 1183859 h 1704911"/>
                  <a:gd name="connsiteX13" fmla="*/ 1096122 w 1151587"/>
                  <a:gd name="connsiteY13" fmla="*/ 1250000 h 1704911"/>
                  <a:gd name="connsiteX14" fmla="*/ 1138082 w 1151587"/>
                  <a:gd name="connsiteY14" fmla="*/ 1488639 h 1704911"/>
                  <a:gd name="connsiteX15" fmla="*/ 1005332 w 1151587"/>
                  <a:gd name="connsiteY15" fmla="*/ 1388273 h 1704911"/>
                  <a:gd name="connsiteX16" fmla="*/ 998388 w 1151587"/>
                  <a:gd name="connsiteY16" fmla="*/ 1379265 h 1704911"/>
                  <a:gd name="connsiteX17" fmla="*/ 997326 w 1151587"/>
                  <a:gd name="connsiteY17" fmla="*/ 1382504 h 1704911"/>
                  <a:gd name="connsiteX18" fmla="*/ 1018864 w 1151587"/>
                  <a:gd name="connsiteY18" fmla="*/ 1432452 h 1704911"/>
                  <a:gd name="connsiteX19" fmla="*/ 1060825 w 1151587"/>
                  <a:gd name="connsiteY19" fmla="*/ 1671091 h 1704911"/>
                  <a:gd name="connsiteX20" fmla="*/ 880603 w 1151587"/>
                  <a:gd name="connsiteY20" fmla="*/ 1509137 h 1704911"/>
                  <a:gd name="connsiteX21" fmla="*/ 846880 w 1151587"/>
                  <a:gd name="connsiteY21" fmla="*/ 1460439 h 1704911"/>
                  <a:gd name="connsiteX22" fmla="*/ 839427 w 1151587"/>
                  <a:gd name="connsiteY22" fmla="*/ 1459142 h 1704911"/>
                  <a:gd name="connsiteX23" fmla="*/ 841475 w 1151587"/>
                  <a:gd name="connsiteY23" fmla="*/ 1463891 h 1704911"/>
                  <a:gd name="connsiteX24" fmla="*/ 883437 w 1151587"/>
                  <a:gd name="connsiteY24" fmla="*/ 1702529 h 1704911"/>
                  <a:gd name="connsiteX25" fmla="*/ 548098 w 1151587"/>
                  <a:gd name="connsiteY25" fmla="*/ 1294470 h 1704911"/>
                  <a:gd name="connsiteX26" fmla="*/ 464443 w 1151587"/>
                  <a:gd name="connsiteY26" fmla="*/ 1129523 h 1704911"/>
                  <a:gd name="connsiteX27" fmla="*/ 450802 w 1151587"/>
                  <a:gd name="connsiteY27" fmla="*/ 1112349 h 1704911"/>
                  <a:gd name="connsiteX28" fmla="*/ 370209 w 1151587"/>
                  <a:gd name="connsiteY28" fmla="*/ 995937 h 1704911"/>
                  <a:gd name="connsiteX29" fmla="*/ 361369 w 1151587"/>
                  <a:gd name="connsiteY29" fmla="*/ 981194 h 1704911"/>
                  <a:gd name="connsiteX30" fmla="*/ 356803 w 1151587"/>
                  <a:gd name="connsiteY30" fmla="*/ 979644 h 1704911"/>
                  <a:gd name="connsiteX31" fmla="*/ 380958 w 1151587"/>
                  <a:gd name="connsiteY31" fmla="*/ 1118155 h 1704911"/>
                  <a:gd name="connsiteX32" fmla="*/ 361087 w 1151587"/>
                  <a:gd name="connsiteY32" fmla="*/ 1446775 h 1704911"/>
                  <a:gd name="connsiteX33" fmla="*/ 159706 w 1151587"/>
                  <a:gd name="connsiteY33" fmla="*/ 958502 h 1704911"/>
                  <a:gd name="connsiteX34" fmla="*/ 127047 w 1151587"/>
                  <a:gd name="connsiteY34" fmla="*/ 771232 h 1704911"/>
                  <a:gd name="connsiteX35" fmla="*/ 113591 w 1151587"/>
                  <a:gd name="connsiteY35" fmla="*/ 744121 h 1704911"/>
                  <a:gd name="connsiteX36" fmla="*/ 83643 w 1151587"/>
                  <a:gd name="connsiteY36" fmla="*/ 581886 h 1704911"/>
                  <a:gd name="connsiteX37" fmla="*/ 100776 w 1151587"/>
                  <a:gd name="connsiteY37" fmla="*/ 457944 h 1704911"/>
                  <a:gd name="connsiteX38" fmla="*/ 107211 w 1151587"/>
                  <a:gd name="connsiteY38" fmla="*/ 443305 h 1704911"/>
                  <a:gd name="connsiteX39" fmla="*/ 103476 w 1151587"/>
                  <a:gd name="connsiteY39" fmla="*/ 440409 h 1704911"/>
                  <a:gd name="connsiteX40" fmla="*/ 10852 w 1151587"/>
                  <a:gd name="connsiteY40" fmla="*/ 322154 h 1704911"/>
                  <a:gd name="connsiteX41" fmla="*/ 316459 w 1151587"/>
                  <a:gd name="connsiteY41" fmla="*/ 47598 h 1704911"/>
                  <a:gd name="connsiteX0" fmla="*/ 232816 w 1067944"/>
                  <a:gd name="connsiteY0" fmla="*/ 30232 h 1687545"/>
                  <a:gd name="connsiteX1" fmla="*/ 453419 w 1067944"/>
                  <a:gd name="connsiteY1" fmla="*/ 12933 h 1687545"/>
                  <a:gd name="connsiteX2" fmla="*/ 504692 w 1067944"/>
                  <a:gd name="connsiteY2" fmla="*/ 154122 h 1687545"/>
                  <a:gd name="connsiteX3" fmla="*/ 506446 w 1067944"/>
                  <a:gd name="connsiteY3" fmla="*/ 171339 h 1687545"/>
                  <a:gd name="connsiteX4" fmla="*/ 512126 w 1067944"/>
                  <a:gd name="connsiteY4" fmla="*/ 173017 h 1687545"/>
                  <a:gd name="connsiteX5" fmla="*/ 754444 w 1067944"/>
                  <a:gd name="connsiteY5" fmla="*/ 480522 h 1687545"/>
                  <a:gd name="connsiteX6" fmla="*/ 759944 w 1067944"/>
                  <a:gd name="connsiteY6" fmla="*/ 540190 h 1687545"/>
                  <a:gd name="connsiteX7" fmla="*/ 767366 w 1067944"/>
                  <a:gd name="connsiteY7" fmla="*/ 536073 h 1687545"/>
                  <a:gd name="connsiteX8" fmla="*/ 771287 w 1067944"/>
                  <a:gd name="connsiteY8" fmla="*/ 542028 h 1687545"/>
                  <a:gd name="connsiteX9" fmla="*/ 875012 w 1067944"/>
                  <a:gd name="connsiteY9" fmla="*/ 715730 h 1687545"/>
                  <a:gd name="connsiteX10" fmla="*/ 1055133 w 1067944"/>
                  <a:gd name="connsiteY10" fmla="*/ 1209879 h 1687545"/>
                  <a:gd name="connsiteX11" fmla="*/ 1007366 w 1067944"/>
                  <a:gd name="connsiteY11" fmla="*/ 1189690 h 1687545"/>
                  <a:gd name="connsiteX12" fmla="*/ 983958 w 1067944"/>
                  <a:gd name="connsiteY12" fmla="*/ 1166493 h 1687545"/>
                  <a:gd name="connsiteX13" fmla="*/ 1012479 w 1067944"/>
                  <a:gd name="connsiteY13" fmla="*/ 1232634 h 1687545"/>
                  <a:gd name="connsiteX14" fmla="*/ 1054439 w 1067944"/>
                  <a:gd name="connsiteY14" fmla="*/ 1471273 h 1687545"/>
                  <a:gd name="connsiteX15" fmla="*/ 921689 w 1067944"/>
                  <a:gd name="connsiteY15" fmla="*/ 1370907 h 1687545"/>
                  <a:gd name="connsiteX16" fmla="*/ 914745 w 1067944"/>
                  <a:gd name="connsiteY16" fmla="*/ 1361899 h 1687545"/>
                  <a:gd name="connsiteX17" fmla="*/ 913683 w 1067944"/>
                  <a:gd name="connsiteY17" fmla="*/ 1365138 h 1687545"/>
                  <a:gd name="connsiteX18" fmla="*/ 935221 w 1067944"/>
                  <a:gd name="connsiteY18" fmla="*/ 1415086 h 1687545"/>
                  <a:gd name="connsiteX19" fmla="*/ 977182 w 1067944"/>
                  <a:gd name="connsiteY19" fmla="*/ 1653725 h 1687545"/>
                  <a:gd name="connsiteX20" fmla="*/ 796960 w 1067944"/>
                  <a:gd name="connsiteY20" fmla="*/ 1491771 h 1687545"/>
                  <a:gd name="connsiteX21" fmla="*/ 763237 w 1067944"/>
                  <a:gd name="connsiteY21" fmla="*/ 1443073 h 1687545"/>
                  <a:gd name="connsiteX22" fmla="*/ 755784 w 1067944"/>
                  <a:gd name="connsiteY22" fmla="*/ 1441776 h 1687545"/>
                  <a:gd name="connsiteX23" fmla="*/ 757832 w 1067944"/>
                  <a:gd name="connsiteY23" fmla="*/ 1446525 h 1687545"/>
                  <a:gd name="connsiteX24" fmla="*/ 799794 w 1067944"/>
                  <a:gd name="connsiteY24" fmla="*/ 1685163 h 1687545"/>
                  <a:gd name="connsiteX25" fmla="*/ 464455 w 1067944"/>
                  <a:gd name="connsiteY25" fmla="*/ 1277104 h 1687545"/>
                  <a:gd name="connsiteX26" fmla="*/ 380800 w 1067944"/>
                  <a:gd name="connsiteY26" fmla="*/ 1112157 h 1687545"/>
                  <a:gd name="connsiteX27" fmla="*/ 367159 w 1067944"/>
                  <a:gd name="connsiteY27" fmla="*/ 1094983 h 1687545"/>
                  <a:gd name="connsiteX28" fmla="*/ 286566 w 1067944"/>
                  <a:gd name="connsiteY28" fmla="*/ 978571 h 1687545"/>
                  <a:gd name="connsiteX29" fmla="*/ 277726 w 1067944"/>
                  <a:gd name="connsiteY29" fmla="*/ 963828 h 1687545"/>
                  <a:gd name="connsiteX30" fmla="*/ 273160 w 1067944"/>
                  <a:gd name="connsiteY30" fmla="*/ 962278 h 1687545"/>
                  <a:gd name="connsiteX31" fmla="*/ 297315 w 1067944"/>
                  <a:gd name="connsiteY31" fmla="*/ 1100789 h 1687545"/>
                  <a:gd name="connsiteX32" fmla="*/ 277444 w 1067944"/>
                  <a:gd name="connsiteY32" fmla="*/ 1429409 h 1687545"/>
                  <a:gd name="connsiteX33" fmla="*/ 76063 w 1067944"/>
                  <a:gd name="connsiteY33" fmla="*/ 941136 h 1687545"/>
                  <a:gd name="connsiteX34" fmla="*/ 43404 w 1067944"/>
                  <a:gd name="connsiteY34" fmla="*/ 753866 h 1687545"/>
                  <a:gd name="connsiteX35" fmla="*/ 29948 w 1067944"/>
                  <a:gd name="connsiteY35" fmla="*/ 726755 h 1687545"/>
                  <a:gd name="connsiteX36" fmla="*/ 0 w 1067944"/>
                  <a:gd name="connsiteY36" fmla="*/ 564520 h 1687545"/>
                  <a:gd name="connsiteX37" fmla="*/ 17133 w 1067944"/>
                  <a:gd name="connsiteY37" fmla="*/ 440578 h 1687545"/>
                  <a:gd name="connsiteX38" fmla="*/ 23568 w 1067944"/>
                  <a:gd name="connsiteY38" fmla="*/ 425939 h 1687545"/>
                  <a:gd name="connsiteX39" fmla="*/ 19833 w 1067944"/>
                  <a:gd name="connsiteY39" fmla="*/ 423043 h 1687545"/>
                  <a:gd name="connsiteX40" fmla="*/ 54704 w 1067944"/>
                  <a:gd name="connsiteY40" fmla="*/ 223290 h 1687545"/>
                  <a:gd name="connsiteX41" fmla="*/ 232816 w 1067944"/>
                  <a:gd name="connsiteY41" fmla="*/ 30232 h 1687545"/>
                  <a:gd name="connsiteX0" fmla="*/ 232816 w 1067944"/>
                  <a:gd name="connsiteY0" fmla="*/ 7742 h 1665055"/>
                  <a:gd name="connsiteX1" fmla="*/ 349111 w 1067944"/>
                  <a:gd name="connsiteY1" fmla="*/ 47170 h 1665055"/>
                  <a:gd name="connsiteX2" fmla="*/ 504692 w 1067944"/>
                  <a:gd name="connsiteY2" fmla="*/ 131632 h 1665055"/>
                  <a:gd name="connsiteX3" fmla="*/ 506446 w 1067944"/>
                  <a:gd name="connsiteY3" fmla="*/ 148849 h 1665055"/>
                  <a:gd name="connsiteX4" fmla="*/ 512126 w 1067944"/>
                  <a:gd name="connsiteY4" fmla="*/ 150527 h 1665055"/>
                  <a:gd name="connsiteX5" fmla="*/ 754444 w 1067944"/>
                  <a:gd name="connsiteY5" fmla="*/ 458032 h 1665055"/>
                  <a:gd name="connsiteX6" fmla="*/ 759944 w 1067944"/>
                  <a:gd name="connsiteY6" fmla="*/ 517700 h 1665055"/>
                  <a:gd name="connsiteX7" fmla="*/ 767366 w 1067944"/>
                  <a:gd name="connsiteY7" fmla="*/ 513583 h 1665055"/>
                  <a:gd name="connsiteX8" fmla="*/ 771287 w 1067944"/>
                  <a:gd name="connsiteY8" fmla="*/ 519538 h 1665055"/>
                  <a:gd name="connsiteX9" fmla="*/ 875012 w 1067944"/>
                  <a:gd name="connsiteY9" fmla="*/ 693240 h 1665055"/>
                  <a:gd name="connsiteX10" fmla="*/ 1055133 w 1067944"/>
                  <a:gd name="connsiteY10" fmla="*/ 1187389 h 1665055"/>
                  <a:gd name="connsiteX11" fmla="*/ 1007366 w 1067944"/>
                  <a:gd name="connsiteY11" fmla="*/ 1167200 h 1665055"/>
                  <a:gd name="connsiteX12" fmla="*/ 983958 w 1067944"/>
                  <a:gd name="connsiteY12" fmla="*/ 1144003 h 1665055"/>
                  <a:gd name="connsiteX13" fmla="*/ 1012479 w 1067944"/>
                  <a:gd name="connsiteY13" fmla="*/ 1210144 h 1665055"/>
                  <a:gd name="connsiteX14" fmla="*/ 1054439 w 1067944"/>
                  <a:gd name="connsiteY14" fmla="*/ 1448783 h 1665055"/>
                  <a:gd name="connsiteX15" fmla="*/ 921689 w 1067944"/>
                  <a:gd name="connsiteY15" fmla="*/ 1348417 h 1665055"/>
                  <a:gd name="connsiteX16" fmla="*/ 914745 w 1067944"/>
                  <a:gd name="connsiteY16" fmla="*/ 1339409 h 1665055"/>
                  <a:gd name="connsiteX17" fmla="*/ 913683 w 1067944"/>
                  <a:gd name="connsiteY17" fmla="*/ 1342648 h 1665055"/>
                  <a:gd name="connsiteX18" fmla="*/ 935221 w 1067944"/>
                  <a:gd name="connsiteY18" fmla="*/ 1392596 h 1665055"/>
                  <a:gd name="connsiteX19" fmla="*/ 977182 w 1067944"/>
                  <a:gd name="connsiteY19" fmla="*/ 1631235 h 1665055"/>
                  <a:gd name="connsiteX20" fmla="*/ 796960 w 1067944"/>
                  <a:gd name="connsiteY20" fmla="*/ 1469281 h 1665055"/>
                  <a:gd name="connsiteX21" fmla="*/ 763237 w 1067944"/>
                  <a:gd name="connsiteY21" fmla="*/ 1420583 h 1665055"/>
                  <a:gd name="connsiteX22" fmla="*/ 755784 w 1067944"/>
                  <a:gd name="connsiteY22" fmla="*/ 1419286 h 1665055"/>
                  <a:gd name="connsiteX23" fmla="*/ 757832 w 1067944"/>
                  <a:gd name="connsiteY23" fmla="*/ 1424035 h 1665055"/>
                  <a:gd name="connsiteX24" fmla="*/ 799794 w 1067944"/>
                  <a:gd name="connsiteY24" fmla="*/ 1662673 h 1665055"/>
                  <a:gd name="connsiteX25" fmla="*/ 464455 w 1067944"/>
                  <a:gd name="connsiteY25" fmla="*/ 1254614 h 1665055"/>
                  <a:gd name="connsiteX26" fmla="*/ 380800 w 1067944"/>
                  <a:gd name="connsiteY26" fmla="*/ 1089667 h 1665055"/>
                  <a:gd name="connsiteX27" fmla="*/ 367159 w 1067944"/>
                  <a:gd name="connsiteY27" fmla="*/ 1072493 h 1665055"/>
                  <a:gd name="connsiteX28" fmla="*/ 286566 w 1067944"/>
                  <a:gd name="connsiteY28" fmla="*/ 956081 h 1665055"/>
                  <a:gd name="connsiteX29" fmla="*/ 277726 w 1067944"/>
                  <a:gd name="connsiteY29" fmla="*/ 941338 h 1665055"/>
                  <a:gd name="connsiteX30" fmla="*/ 273160 w 1067944"/>
                  <a:gd name="connsiteY30" fmla="*/ 939788 h 1665055"/>
                  <a:gd name="connsiteX31" fmla="*/ 297315 w 1067944"/>
                  <a:gd name="connsiteY31" fmla="*/ 1078299 h 1665055"/>
                  <a:gd name="connsiteX32" fmla="*/ 277444 w 1067944"/>
                  <a:gd name="connsiteY32" fmla="*/ 1406919 h 1665055"/>
                  <a:gd name="connsiteX33" fmla="*/ 76063 w 1067944"/>
                  <a:gd name="connsiteY33" fmla="*/ 918646 h 1665055"/>
                  <a:gd name="connsiteX34" fmla="*/ 43404 w 1067944"/>
                  <a:gd name="connsiteY34" fmla="*/ 731376 h 1665055"/>
                  <a:gd name="connsiteX35" fmla="*/ 29948 w 1067944"/>
                  <a:gd name="connsiteY35" fmla="*/ 704265 h 1665055"/>
                  <a:gd name="connsiteX36" fmla="*/ 0 w 1067944"/>
                  <a:gd name="connsiteY36" fmla="*/ 542030 h 1665055"/>
                  <a:gd name="connsiteX37" fmla="*/ 17133 w 1067944"/>
                  <a:gd name="connsiteY37" fmla="*/ 418088 h 1665055"/>
                  <a:gd name="connsiteX38" fmla="*/ 23568 w 1067944"/>
                  <a:gd name="connsiteY38" fmla="*/ 403449 h 1665055"/>
                  <a:gd name="connsiteX39" fmla="*/ 19833 w 1067944"/>
                  <a:gd name="connsiteY39" fmla="*/ 400553 h 1665055"/>
                  <a:gd name="connsiteX40" fmla="*/ 54704 w 1067944"/>
                  <a:gd name="connsiteY40" fmla="*/ 200800 h 1665055"/>
                  <a:gd name="connsiteX41" fmla="*/ 232816 w 1067944"/>
                  <a:gd name="connsiteY41" fmla="*/ 7742 h 1665055"/>
                  <a:gd name="connsiteX0" fmla="*/ 54704 w 1067944"/>
                  <a:gd name="connsiteY0" fmla="*/ 155343 h 1619598"/>
                  <a:gd name="connsiteX1" fmla="*/ 349111 w 1067944"/>
                  <a:gd name="connsiteY1" fmla="*/ 1713 h 1619598"/>
                  <a:gd name="connsiteX2" fmla="*/ 504692 w 1067944"/>
                  <a:gd name="connsiteY2" fmla="*/ 86175 h 1619598"/>
                  <a:gd name="connsiteX3" fmla="*/ 506446 w 1067944"/>
                  <a:gd name="connsiteY3" fmla="*/ 103392 h 1619598"/>
                  <a:gd name="connsiteX4" fmla="*/ 512126 w 1067944"/>
                  <a:gd name="connsiteY4" fmla="*/ 105070 h 1619598"/>
                  <a:gd name="connsiteX5" fmla="*/ 754444 w 1067944"/>
                  <a:gd name="connsiteY5" fmla="*/ 412575 h 1619598"/>
                  <a:gd name="connsiteX6" fmla="*/ 759944 w 1067944"/>
                  <a:gd name="connsiteY6" fmla="*/ 472243 h 1619598"/>
                  <a:gd name="connsiteX7" fmla="*/ 767366 w 1067944"/>
                  <a:gd name="connsiteY7" fmla="*/ 468126 h 1619598"/>
                  <a:gd name="connsiteX8" fmla="*/ 771287 w 1067944"/>
                  <a:gd name="connsiteY8" fmla="*/ 474081 h 1619598"/>
                  <a:gd name="connsiteX9" fmla="*/ 875012 w 1067944"/>
                  <a:gd name="connsiteY9" fmla="*/ 647783 h 1619598"/>
                  <a:gd name="connsiteX10" fmla="*/ 1055133 w 1067944"/>
                  <a:gd name="connsiteY10" fmla="*/ 1141932 h 1619598"/>
                  <a:gd name="connsiteX11" fmla="*/ 1007366 w 1067944"/>
                  <a:gd name="connsiteY11" fmla="*/ 1121743 h 1619598"/>
                  <a:gd name="connsiteX12" fmla="*/ 983958 w 1067944"/>
                  <a:gd name="connsiteY12" fmla="*/ 1098546 h 1619598"/>
                  <a:gd name="connsiteX13" fmla="*/ 1012479 w 1067944"/>
                  <a:gd name="connsiteY13" fmla="*/ 1164687 h 1619598"/>
                  <a:gd name="connsiteX14" fmla="*/ 1054439 w 1067944"/>
                  <a:gd name="connsiteY14" fmla="*/ 1403326 h 1619598"/>
                  <a:gd name="connsiteX15" fmla="*/ 921689 w 1067944"/>
                  <a:gd name="connsiteY15" fmla="*/ 1302960 h 1619598"/>
                  <a:gd name="connsiteX16" fmla="*/ 914745 w 1067944"/>
                  <a:gd name="connsiteY16" fmla="*/ 1293952 h 1619598"/>
                  <a:gd name="connsiteX17" fmla="*/ 913683 w 1067944"/>
                  <a:gd name="connsiteY17" fmla="*/ 1297191 h 1619598"/>
                  <a:gd name="connsiteX18" fmla="*/ 935221 w 1067944"/>
                  <a:gd name="connsiteY18" fmla="*/ 1347139 h 1619598"/>
                  <a:gd name="connsiteX19" fmla="*/ 977182 w 1067944"/>
                  <a:gd name="connsiteY19" fmla="*/ 1585778 h 1619598"/>
                  <a:gd name="connsiteX20" fmla="*/ 796960 w 1067944"/>
                  <a:gd name="connsiteY20" fmla="*/ 1423824 h 1619598"/>
                  <a:gd name="connsiteX21" fmla="*/ 763237 w 1067944"/>
                  <a:gd name="connsiteY21" fmla="*/ 1375126 h 1619598"/>
                  <a:gd name="connsiteX22" fmla="*/ 755784 w 1067944"/>
                  <a:gd name="connsiteY22" fmla="*/ 1373829 h 1619598"/>
                  <a:gd name="connsiteX23" fmla="*/ 757832 w 1067944"/>
                  <a:gd name="connsiteY23" fmla="*/ 1378578 h 1619598"/>
                  <a:gd name="connsiteX24" fmla="*/ 799794 w 1067944"/>
                  <a:gd name="connsiteY24" fmla="*/ 1617216 h 1619598"/>
                  <a:gd name="connsiteX25" fmla="*/ 464455 w 1067944"/>
                  <a:gd name="connsiteY25" fmla="*/ 1209157 h 1619598"/>
                  <a:gd name="connsiteX26" fmla="*/ 380800 w 1067944"/>
                  <a:gd name="connsiteY26" fmla="*/ 1044210 h 1619598"/>
                  <a:gd name="connsiteX27" fmla="*/ 367159 w 1067944"/>
                  <a:gd name="connsiteY27" fmla="*/ 1027036 h 1619598"/>
                  <a:gd name="connsiteX28" fmla="*/ 286566 w 1067944"/>
                  <a:gd name="connsiteY28" fmla="*/ 910624 h 1619598"/>
                  <a:gd name="connsiteX29" fmla="*/ 277726 w 1067944"/>
                  <a:gd name="connsiteY29" fmla="*/ 895881 h 1619598"/>
                  <a:gd name="connsiteX30" fmla="*/ 273160 w 1067944"/>
                  <a:gd name="connsiteY30" fmla="*/ 894331 h 1619598"/>
                  <a:gd name="connsiteX31" fmla="*/ 297315 w 1067944"/>
                  <a:gd name="connsiteY31" fmla="*/ 1032842 h 1619598"/>
                  <a:gd name="connsiteX32" fmla="*/ 277444 w 1067944"/>
                  <a:gd name="connsiteY32" fmla="*/ 1361462 h 1619598"/>
                  <a:gd name="connsiteX33" fmla="*/ 76063 w 1067944"/>
                  <a:gd name="connsiteY33" fmla="*/ 873189 h 1619598"/>
                  <a:gd name="connsiteX34" fmla="*/ 43404 w 1067944"/>
                  <a:gd name="connsiteY34" fmla="*/ 685919 h 1619598"/>
                  <a:gd name="connsiteX35" fmla="*/ 29948 w 1067944"/>
                  <a:gd name="connsiteY35" fmla="*/ 658808 h 1619598"/>
                  <a:gd name="connsiteX36" fmla="*/ 0 w 1067944"/>
                  <a:gd name="connsiteY36" fmla="*/ 496573 h 1619598"/>
                  <a:gd name="connsiteX37" fmla="*/ 17133 w 1067944"/>
                  <a:gd name="connsiteY37" fmla="*/ 372631 h 1619598"/>
                  <a:gd name="connsiteX38" fmla="*/ 23568 w 1067944"/>
                  <a:gd name="connsiteY38" fmla="*/ 357992 h 1619598"/>
                  <a:gd name="connsiteX39" fmla="*/ 19833 w 1067944"/>
                  <a:gd name="connsiteY39" fmla="*/ 355096 h 1619598"/>
                  <a:gd name="connsiteX40" fmla="*/ 54704 w 1067944"/>
                  <a:gd name="connsiteY40" fmla="*/ 155343 h 1619598"/>
                  <a:gd name="connsiteX0" fmla="*/ 112386 w 1125626"/>
                  <a:gd name="connsiteY0" fmla="*/ 155343 h 1619598"/>
                  <a:gd name="connsiteX1" fmla="*/ 406793 w 1125626"/>
                  <a:gd name="connsiteY1" fmla="*/ 1713 h 1619598"/>
                  <a:gd name="connsiteX2" fmla="*/ 562374 w 1125626"/>
                  <a:gd name="connsiteY2" fmla="*/ 86175 h 1619598"/>
                  <a:gd name="connsiteX3" fmla="*/ 564128 w 1125626"/>
                  <a:gd name="connsiteY3" fmla="*/ 103392 h 1619598"/>
                  <a:gd name="connsiteX4" fmla="*/ 569808 w 1125626"/>
                  <a:gd name="connsiteY4" fmla="*/ 105070 h 1619598"/>
                  <a:gd name="connsiteX5" fmla="*/ 812126 w 1125626"/>
                  <a:gd name="connsiteY5" fmla="*/ 412575 h 1619598"/>
                  <a:gd name="connsiteX6" fmla="*/ 817626 w 1125626"/>
                  <a:gd name="connsiteY6" fmla="*/ 472243 h 1619598"/>
                  <a:gd name="connsiteX7" fmla="*/ 825048 w 1125626"/>
                  <a:gd name="connsiteY7" fmla="*/ 468126 h 1619598"/>
                  <a:gd name="connsiteX8" fmla="*/ 828969 w 1125626"/>
                  <a:gd name="connsiteY8" fmla="*/ 474081 h 1619598"/>
                  <a:gd name="connsiteX9" fmla="*/ 932694 w 1125626"/>
                  <a:gd name="connsiteY9" fmla="*/ 647783 h 1619598"/>
                  <a:gd name="connsiteX10" fmla="*/ 1112815 w 1125626"/>
                  <a:gd name="connsiteY10" fmla="*/ 1141932 h 1619598"/>
                  <a:gd name="connsiteX11" fmla="*/ 1065048 w 1125626"/>
                  <a:gd name="connsiteY11" fmla="*/ 1121743 h 1619598"/>
                  <a:gd name="connsiteX12" fmla="*/ 1041640 w 1125626"/>
                  <a:gd name="connsiteY12" fmla="*/ 1098546 h 1619598"/>
                  <a:gd name="connsiteX13" fmla="*/ 1070161 w 1125626"/>
                  <a:gd name="connsiteY13" fmla="*/ 1164687 h 1619598"/>
                  <a:gd name="connsiteX14" fmla="*/ 1112121 w 1125626"/>
                  <a:gd name="connsiteY14" fmla="*/ 1403326 h 1619598"/>
                  <a:gd name="connsiteX15" fmla="*/ 979371 w 1125626"/>
                  <a:gd name="connsiteY15" fmla="*/ 1302960 h 1619598"/>
                  <a:gd name="connsiteX16" fmla="*/ 972427 w 1125626"/>
                  <a:gd name="connsiteY16" fmla="*/ 1293952 h 1619598"/>
                  <a:gd name="connsiteX17" fmla="*/ 971365 w 1125626"/>
                  <a:gd name="connsiteY17" fmla="*/ 1297191 h 1619598"/>
                  <a:gd name="connsiteX18" fmla="*/ 992903 w 1125626"/>
                  <a:gd name="connsiteY18" fmla="*/ 1347139 h 1619598"/>
                  <a:gd name="connsiteX19" fmla="*/ 1034864 w 1125626"/>
                  <a:gd name="connsiteY19" fmla="*/ 1585778 h 1619598"/>
                  <a:gd name="connsiteX20" fmla="*/ 854642 w 1125626"/>
                  <a:gd name="connsiteY20" fmla="*/ 1423824 h 1619598"/>
                  <a:gd name="connsiteX21" fmla="*/ 820919 w 1125626"/>
                  <a:gd name="connsiteY21" fmla="*/ 1375126 h 1619598"/>
                  <a:gd name="connsiteX22" fmla="*/ 813466 w 1125626"/>
                  <a:gd name="connsiteY22" fmla="*/ 1373829 h 1619598"/>
                  <a:gd name="connsiteX23" fmla="*/ 815514 w 1125626"/>
                  <a:gd name="connsiteY23" fmla="*/ 1378578 h 1619598"/>
                  <a:gd name="connsiteX24" fmla="*/ 857476 w 1125626"/>
                  <a:gd name="connsiteY24" fmla="*/ 1617216 h 1619598"/>
                  <a:gd name="connsiteX25" fmla="*/ 522137 w 1125626"/>
                  <a:gd name="connsiteY25" fmla="*/ 1209157 h 1619598"/>
                  <a:gd name="connsiteX26" fmla="*/ 438482 w 1125626"/>
                  <a:gd name="connsiteY26" fmla="*/ 1044210 h 1619598"/>
                  <a:gd name="connsiteX27" fmla="*/ 424841 w 1125626"/>
                  <a:gd name="connsiteY27" fmla="*/ 1027036 h 1619598"/>
                  <a:gd name="connsiteX28" fmla="*/ 344248 w 1125626"/>
                  <a:gd name="connsiteY28" fmla="*/ 910624 h 1619598"/>
                  <a:gd name="connsiteX29" fmla="*/ 335408 w 1125626"/>
                  <a:gd name="connsiteY29" fmla="*/ 895881 h 1619598"/>
                  <a:gd name="connsiteX30" fmla="*/ 330842 w 1125626"/>
                  <a:gd name="connsiteY30" fmla="*/ 894331 h 1619598"/>
                  <a:gd name="connsiteX31" fmla="*/ 354997 w 1125626"/>
                  <a:gd name="connsiteY31" fmla="*/ 1032842 h 1619598"/>
                  <a:gd name="connsiteX32" fmla="*/ 335126 w 1125626"/>
                  <a:gd name="connsiteY32" fmla="*/ 1361462 h 1619598"/>
                  <a:gd name="connsiteX33" fmla="*/ 133745 w 1125626"/>
                  <a:gd name="connsiteY33" fmla="*/ 873189 h 1619598"/>
                  <a:gd name="connsiteX34" fmla="*/ 101086 w 1125626"/>
                  <a:gd name="connsiteY34" fmla="*/ 685919 h 1619598"/>
                  <a:gd name="connsiteX35" fmla="*/ 87630 w 1125626"/>
                  <a:gd name="connsiteY35" fmla="*/ 658808 h 1619598"/>
                  <a:gd name="connsiteX36" fmla="*/ 57682 w 1125626"/>
                  <a:gd name="connsiteY36" fmla="*/ 496573 h 1619598"/>
                  <a:gd name="connsiteX37" fmla="*/ 74815 w 1125626"/>
                  <a:gd name="connsiteY37" fmla="*/ 372631 h 1619598"/>
                  <a:gd name="connsiteX38" fmla="*/ 81250 w 1125626"/>
                  <a:gd name="connsiteY38" fmla="*/ 357992 h 1619598"/>
                  <a:gd name="connsiteX39" fmla="*/ 4919 w 1125626"/>
                  <a:gd name="connsiteY39" fmla="*/ 248675 h 1619598"/>
                  <a:gd name="connsiteX40" fmla="*/ 112386 w 1125626"/>
                  <a:gd name="connsiteY40" fmla="*/ 155343 h 1619598"/>
                  <a:gd name="connsiteX0" fmla="*/ 0 w 1120707"/>
                  <a:gd name="connsiteY0" fmla="*/ 253392 h 1624315"/>
                  <a:gd name="connsiteX1" fmla="*/ 401874 w 1120707"/>
                  <a:gd name="connsiteY1" fmla="*/ 6430 h 1624315"/>
                  <a:gd name="connsiteX2" fmla="*/ 557455 w 1120707"/>
                  <a:gd name="connsiteY2" fmla="*/ 90892 h 1624315"/>
                  <a:gd name="connsiteX3" fmla="*/ 559209 w 1120707"/>
                  <a:gd name="connsiteY3" fmla="*/ 108109 h 1624315"/>
                  <a:gd name="connsiteX4" fmla="*/ 564889 w 1120707"/>
                  <a:gd name="connsiteY4" fmla="*/ 109787 h 1624315"/>
                  <a:gd name="connsiteX5" fmla="*/ 807207 w 1120707"/>
                  <a:gd name="connsiteY5" fmla="*/ 417292 h 1624315"/>
                  <a:gd name="connsiteX6" fmla="*/ 812707 w 1120707"/>
                  <a:gd name="connsiteY6" fmla="*/ 476960 h 1624315"/>
                  <a:gd name="connsiteX7" fmla="*/ 820129 w 1120707"/>
                  <a:gd name="connsiteY7" fmla="*/ 472843 h 1624315"/>
                  <a:gd name="connsiteX8" fmla="*/ 824050 w 1120707"/>
                  <a:gd name="connsiteY8" fmla="*/ 478798 h 1624315"/>
                  <a:gd name="connsiteX9" fmla="*/ 927775 w 1120707"/>
                  <a:gd name="connsiteY9" fmla="*/ 652500 h 1624315"/>
                  <a:gd name="connsiteX10" fmla="*/ 1107896 w 1120707"/>
                  <a:gd name="connsiteY10" fmla="*/ 1146649 h 1624315"/>
                  <a:gd name="connsiteX11" fmla="*/ 1060129 w 1120707"/>
                  <a:gd name="connsiteY11" fmla="*/ 1126460 h 1624315"/>
                  <a:gd name="connsiteX12" fmla="*/ 1036721 w 1120707"/>
                  <a:gd name="connsiteY12" fmla="*/ 1103263 h 1624315"/>
                  <a:gd name="connsiteX13" fmla="*/ 1065242 w 1120707"/>
                  <a:gd name="connsiteY13" fmla="*/ 1169404 h 1624315"/>
                  <a:gd name="connsiteX14" fmla="*/ 1107202 w 1120707"/>
                  <a:gd name="connsiteY14" fmla="*/ 1408043 h 1624315"/>
                  <a:gd name="connsiteX15" fmla="*/ 974452 w 1120707"/>
                  <a:gd name="connsiteY15" fmla="*/ 1307677 h 1624315"/>
                  <a:gd name="connsiteX16" fmla="*/ 967508 w 1120707"/>
                  <a:gd name="connsiteY16" fmla="*/ 1298669 h 1624315"/>
                  <a:gd name="connsiteX17" fmla="*/ 966446 w 1120707"/>
                  <a:gd name="connsiteY17" fmla="*/ 1301908 h 1624315"/>
                  <a:gd name="connsiteX18" fmla="*/ 987984 w 1120707"/>
                  <a:gd name="connsiteY18" fmla="*/ 1351856 h 1624315"/>
                  <a:gd name="connsiteX19" fmla="*/ 1029945 w 1120707"/>
                  <a:gd name="connsiteY19" fmla="*/ 1590495 h 1624315"/>
                  <a:gd name="connsiteX20" fmla="*/ 849723 w 1120707"/>
                  <a:gd name="connsiteY20" fmla="*/ 1428541 h 1624315"/>
                  <a:gd name="connsiteX21" fmla="*/ 816000 w 1120707"/>
                  <a:gd name="connsiteY21" fmla="*/ 1379843 h 1624315"/>
                  <a:gd name="connsiteX22" fmla="*/ 808547 w 1120707"/>
                  <a:gd name="connsiteY22" fmla="*/ 1378546 h 1624315"/>
                  <a:gd name="connsiteX23" fmla="*/ 810595 w 1120707"/>
                  <a:gd name="connsiteY23" fmla="*/ 1383295 h 1624315"/>
                  <a:gd name="connsiteX24" fmla="*/ 852557 w 1120707"/>
                  <a:gd name="connsiteY24" fmla="*/ 1621933 h 1624315"/>
                  <a:gd name="connsiteX25" fmla="*/ 517218 w 1120707"/>
                  <a:gd name="connsiteY25" fmla="*/ 1213874 h 1624315"/>
                  <a:gd name="connsiteX26" fmla="*/ 433563 w 1120707"/>
                  <a:gd name="connsiteY26" fmla="*/ 1048927 h 1624315"/>
                  <a:gd name="connsiteX27" fmla="*/ 419922 w 1120707"/>
                  <a:gd name="connsiteY27" fmla="*/ 1031753 h 1624315"/>
                  <a:gd name="connsiteX28" fmla="*/ 339329 w 1120707"/>
                  <a:gd name="connsiteY28" fmla="*/ 915341 h 1624315"/>
                  <a:gd name="connsiteX29" fmla="*/ 330489 w 1120707"/>
                  <a:gd name="connsiteY29" fmla="*/ 900598 h 1624315"/>
                  <a:gd name="connsiteX30" fmla="*/ 325923 w 1120707"/>
                  <a:gd name="connsiteY30" fmla="*/ 899048 h 1624315"/>
                  <a:gd name="connsiteX31" fmla="*/ 350078 w 1120707"/>
                  <a:gd name="connsiteY31" fmla="*/ 1037559 h 1624315"/>
                  <a:gd name="connsiteX32" fmla="*/ 330207 w 1120707"/>
                  <a:gd name="connsiteY32" fmla="*/ 1366179 h 1624315"/>
                  <a:gd name="connsiteX33" fmla="*/ 128826 w 1120707"/>
                  <a:gd name="connsiteY33" fmla="*/ 877906 h 1624315"/>
                  <a:gd name="connsiteX34" fmla="*/ 96167 w 1120707"/>
                  <a:gd name="connsiteY34" fmla="*/ 690636 h 1624315"/>
                  <a:gd name="connsiteX35" fmla="*/ 82711 w 1120707"/>
                  <a:gd name="connsiteY35" fmla="*/ 663525 h 1624315"/>
                  <a:gd name="connsiteX36" fmla="*/ 52763 w 1120707"/>
                  <a:gd name="connsiteY36" fmla="*/ 501290 h 1624315"/>
                  <a:gd name="connsiteX37" fmla="*/ 69896 w 1120707"/>
                  <a:gd name="connsiteY37" fmla="*/ 377348 h 1624315"/>
                  <a:gd name="connsiteX38" fmla="*/ 76331 w 1120707"/>
                  <a:gd name="connsiteY38" fmla="*/ 362709 h 1624315"/>
                  <a:gd name="connsiteX39" fmla="*/ 0 w 1120707"/>
                  <a:gd name="connsiteY39" fmla="*/ 253392 h 1624315"/>
                  <a:gd name="connsiteX0" fmla="*/ 0 w 1120707"/>
                  <a:gd name="connsiteY0" fmla="*/ 162500 h 1533423"/>
                  <a:gd name="connsiteX1" fmla="*/ 557455 w 1120707"/>
                  <a:gd name="connsiteY1" fmla="*/ 0 h 1533423"/>
                  <a:gd name="connsiteX2" fmla="*/ 559209 w 1120707"/>
                  <a:gd name="connsiteY2" fmla="*/ 17217 h 1533423"/>
                  <a:gd name="connsiteX3" fmla="*/ 564889 w 1120707"/>
                  <a:gd name="connsiteY3" fmla="*/ 18895 h 1533423"/>
                  <a:gd name="connsiteX4" fmla="*/ 807207 w 1120707"/>
                  <a:gd name="connsiteY4" fmla="*/ 326400 h 1533423"/>
                  <a:gd name="connsiteX5" fmla="*/ 812707 w 1120707"/>
                  <a:gd name="connsiteY5" fmla="*/ 386068 h 1533423"/>
                  <a:gd name="connsiteX6" fmla="*/ 820129 w 1120707"/>
                  <a:gd name="connsiteY6" fmla="*/ 381951 h 1533423"/>
                  <a:gd name="connsiteX7" fmla="*/ 824050 w 1120707"/>
                  <a:gd name="connsiteY7" fmla="*/ 387906 h 1533423"/>
                  <a:gd name="connsiteX8" fmla="*/ 927775 w 1120707"/>
                  <a:gd name="connsiteY8" fmla="*/ 561608 h 1533423"/>
                  <a:gd name="connsiteX9" fmla="*/ 1107896 w 1120707"/>
                  <a:gd name="connsiteY9" fmla="*/ 1055757 h 1533423"/>
                  <a:gd name="connsiteX10" fmla="*/ 1060129 w 1120707"/>
                  <a:gd name="connsiteY10" fmla="*/ 1035568 h 1533423"/>
                  <a:gd name="connsiteX11" fmla="*/ 1036721 w 1120707"/>
                  <a:gd name="connsiteY11" fmla="*/ 1012371 h 1533423"/>
                  <a:gd name="connsiteX12" fmla="*/ 1065242 w 1120707"/>
                  <a:gd name="connsiteY12" fmla="*/ 1078512 h 1533423"/>
                  <a:gd name="connsiteX13" fmla="*/ 1107202 w 1120707"/>
                  <a:gd name="connsiteY13" fmla="*/ 1317151 h 1533423"/>
                  <a:gd name="connsiteX14" fmla="*/ 974452 w 1120707"/>
                  <a:gd name="connsiteY14" fmla="*/ 1216785 h 1533423"/>
                  <a:gd name="connsiteX15" fmla="*/ 967508 w 1120707"/>
                  <a:gd name="connsiteY15" fmla="*/ 1207777 h 1533423"/>
                  <a:gd name="connsiteX16" fmla="*/ 966446 w 1120707"/>
                  <a:gd name="connsiteY16" fmla="*/ 1211016 h 1533423"/>
                  <a:gd name="connsiteX17" fmla="*/ 987984 w 1120707"/>
                  <a:gd name="connsiteY17" fmla="*/ 1260964 h 1533423"/>
                  <a:gd name="connsiteX18" fmla="*/ 1029945 w 1120707"/>
                  <a:gd name="connsiteY18" fmla="*/ 1499603 h 1533423"/>
                  <a:gd name="connsiteX19" fmla="*/ 849723 w 1120707"/>
                  <a:gd name="connsiteY19" fmla="*/ 1337649 h 1533423"/>
                  <a:gd name="connsiteX20" fmla="*/ 816000 w 1120707"/>
                  <a:gd name="connsiteY20" fmla="*/ 1288951 h 1533423"/>
                  <a:gd name="connsiteX21" fmla="*/ 808547 w 1120707"/>
                  <a:gd name="connsiteY21" fmla="*/ 1287654 h 1533423"/>
                  <a:gd name="connsiteX22" fmla="*/ 810595 w 1120707"/>
                  <a:gd name="connsiteY22" fmla="*/ 1292403 h 1533423"/>
                  <a:gd name="connsiteX23" fmla="*/ 852557 w 1120707"/>
                  <a:gd name="connsiteY23" fmla="*/ 1531041 h 1533423"/>
                  <a:gd name="connsiteX24" fmla="*/ 517218 w 1120707"/>
                  <a:gd name="connsiteY24" fmla="*/ 1122982 h 1533423"/>
                  <a:gd name="connsiteX25" fmla="*/ 433563 w 1120707"/>
                  <a:gd name="connsiteY25" fmla="*/ 958035 h 1533423"/>
                  <a:gd name="connsiteX26" fmla="*/ 419922 w 1120707"/>
                  <a:gd name="connsiteY26" fmla="*/ 940861 h 1533423"/>
                  <a:gd name="connsiteX27" fmla="*/ 339329 w 1120707"/>
                  <a:gd name="connsiteY27" fmla="*/ 824449 h 1533423"/>
                  <a:gd name="connsiteX28" fmla="*/ 330489 w 1120707"/>
                  <a:gd name="connsiteY28" fmla="*/ 809706 h 1533423"/>
                  <a:gd name="connsiteX29" fmla="*/ 325923 w 1120707"/>
                  <a:gd name="connsiteY29" fmla="*/ 808156 h 1533423"/>
                  <a:gd name="connsiteX30" fmla="*/ 350078 w 1120707"/>
                  <a:gd name="connsiteY30" fmla="*/ 946667 h 1533423"/>
                  <a:gd name="connsiteX31" fmla="*/ 330207 w 1120707"/>
                  <a:gd name="connsiteY31" fmla="*/ 1275287 h 1533423"/>
                  <a:gd name="connsiteX32" fmla="*/ 128826 w 1120707"/>
                  <a:gd name="connsiteY32" fmla="*/ 787014 h 1533423"/>
                  <a:gd name="connsiteX33" fmla="*/ 96167 w 1120707"/>
                  <a:gd name="connsiteY33" fmla="*/ 599744 h 1533423"/>
                  <a:gd name="connsiteX34" fmla="*/ 82711 w 1120707"/>
                  <a:gd name="connsiteY34" fmla="*/ 572633 h 1533423"/>
                  <a:gd name="connsiteX35" fmla="*/ 52763 w 1120707"/>
                  <a:gd name="connsiteY35" fmla="*/ 410398 h 1533423"/>
                  <a:gd name="connsiteX36" fmla="*/ 69896 w 1120707"/>
                  <a:gd name="connsiteY36" fmla="*/ 286456 h 1533423"/>
                  <a:gd name="connsiteX37" fmla="*/ 76331 w 1120707"/>
                  <a:gd name="connsiteY37" fmla="*/ 271817 h 1533423"/>
                  <a:gd name="connsiteX38" fmla="*/ 0 w 1120707"/>
                  <a:gd name="connsiteY38" fmla="*/ 162500 h 1533423"/>
                  <a:gd name="connsiteX0" fmla="*/ 23568 w 1067944"/>
                  <a:gd name="connsiteY0" fmla="*/ 271817 h 1533423"/>
                  <a:gd name="connsiteX1" fmla="*/ 504692 w 1067944"/>
                  <a:gd name="connsiteY1" fmla="*/ 0 h 1533423"/>
                  <a:gd name="connsiteX2" fmla="*/ 506446 w 1067944"/>
                  <a:gd name="connsiteY2" fmla="*/ 17217 h 1533423"/>
                  <a:gd name="connsiteX3" fmla="*/ 512126 w 1067944"/>
                  <a:gd name="connsiteY3" fmla="*/ 18895 h 1533423"/>
                  <a:gd name="connsiteX4" fmla="*/ 754444 w 1067944"/>
                  <a:gd name="connsiteY4" fmla="*/ 326400 h 1533423"/>
                  <a:gd name="connsiteX5" fmla="*/ 759944 w 1067944"/>
                  <a:gd name="connsiteY5" fmla="*/ 386068 h 1533423"/>
                  <a:gd name="connsiteX6" fmla="*/ 767366 w 1067944"/>
                  <a:gd name="connsiteY6" fmla="*/ 381951 h 1533423"/>
                  <a:gd name="connsiteX7" fmla="*/ 771287 w 1067944"/>
                  <a:gd name="connsiteY7" fmla="*/ 387906 h 1533423"/>
                  <a:gd name="connsiteX8" fmla="*/ 875012 w 1067944"/>
                  <a:gd name="connsiteY8" fmla="*/ 561608 h 1533423"/>
                  <a:gd name="connsiteX9" fmla="*/ 1055133 w 1067944"/>
                  <a:gd name="connsiteY9" fmla="*/ 1055757 h 1533423"/>
                  <a:gd name="connsiteX10" fmla="*/ 1007366 w 1067944"/>
                  <a:gd name="connsiteY10" fmla="*/ 1035568 h 1533423"/>
                  <a:gd name="connsiteX11" fmla="*/ 983958 w 1067944"/>
                  <a:gd name="connsiteY11" fmla="*/ 1012371 h 1533423"/>
                  <a:gd name="connsiteX12" fmla="*/ 1012479 w 1067944"/>
                  <a:gd name="connsiteY12" fmla="*/ 1078512 h 1533423"/>
                  <a:gd name="connsiteX13" fmla="*/ 1054439 w 1067944"/>
                  <a:gd name="connsiteY13" fmla="*/ 1317151 h 1533423"/>
                  <a:gd name="connsiteX14" fmla="*/ 921689 w 1067944"/>
                  <a:gd name="connsiteY14" fmla="*/ 1216785 h 1533423"/>
                  <a:gd name="connsiteX15" fmla="*/ 914745 w 1067944"/>
                  <a:gd name="connsiteY15" fmla="*/ 1207777 h 1533423"/>
                  <a:gd name="connsiteX16" fmla="*/ 913683 w 1067944"/>
                  <a:gd name="connsiteY16" fmla="*/ 1211016 h 1533423"/>
                  <a:gd name="connsiteX17" fmla="*/ 935221 w 1067944"/>
                  <a:gd name="connsiteY17" fmla="*/ 1260964 h 1533423"/>
                  <a:gd name="connsiteX18" fmla="*/ 977182 w 1067944"/>
                  <a:gd name="connsiteY18" fmla="*/ 1499603 h 1533423"/>
                  <a:gd name="connsiteX19" fmla="*/ 796960 w 1067944"/>
                  <a:gd name="connsiteY19" fmla="*/ 1337649 h 1533423"/>
                  <a:gd name="connsiteX20" fmla="*/ 763237 w 1067944"/>
                  <a:gd name="connsiteY20" fmla="*/ 1288951 h 1533423"/>
                  <a:gd name="connsiteX21" fmla="*/ 755784 w 1067944"/>
                  <a:gd name="connsiteY21" fmla="*/ 1287654 h 1533423"/>
                  <a:gd name="connsiteX22" fmla="*/ 757832 w 1067944"/>
                  <a:gd name="connsiteY22" fmla="*/ 1292403 h 1533423"/>
                  <a:gd name="connsiteX23" fmla="*/ 799794 w 1067944"/>
                  <a:gd name="connsiteY23" fmla="*/ 1531041 h 1533423"/>
                  <a:gd name="connsiteX24" fmla="*/ 464455 w 1067944"/>
                  <a:gd name="connsiteY24" fmla="*/ 1122982 h 1533423"/>
                  <a:gd name="connsiteX25" fmla="*/ 380800 w 1067944"/>
                  <a:gd name="connsiteY25" fmla="*/ 958035 h 1533423"/>
                  <a:gd name="connsiteX26" fmla="*/ 367159 w 1067944"/>
                  <a:gd name="connsiteY26" fmla="*/ 940861 h 1533423"/>
                  <a:gd name="connsiteX27" fmla="*/ 286566 w 1067944"/>
                  <a:gd name="connsiteY27" fmla="*/ 824449 h 1533423"/>
                  <a:gd name="connsiteX28" fmla="*/ 277726 w 1067944"/>
                  <a:gd name="connsiteY28" fmla="*/ 809706 h 1533423"/>
                  <a:gd name="connsiteX29" fmla="*/ 273160 w 1067944"/>
                  <a:gd name="connsiteY29" fmla="*/ 808156 h 1533423"/>
                  <a:gd name="connsiteX30" fmla="*/ 297315 w 1067944"/>
                  <a:gd name="connsiteY30" fmla="*/ 946667 h 1533423"/>
                  <a:gd name="connsiteX31" fmla="*/ 277444 w 1067944"/>
                  <a:gd name="connsiteY31" fmla="*/ 1275287 h 1533423"/>
                  <a:gd name="connsiteX32" fmla="*/ 76063 w 1067944"/>
                  <a:gd name="connsiteY32" fmla="*/ 787014 h 1533423"/>
                  <a:gd name="connsiteX33" fmla="*/ 43404 w 1067944"/>
                  <a:gd name="connsiteY33" fmla="*/ 599744 h 1533423"/>
                  <a:gd name="connsiteX34" fmla="*/ 29948 w 1067944"/>
                  <a:gd name="connsiteY34" fmla="*/ 572633 h 1533423"/>
                  <a:gd name="connsiteX35" fmla="*/ 0 w 1067944"/>
                  <a:gd name="connsiteY35" fmla="*/ 410398 h 1533423"/>
                  <a:gd name="connsiteX36" fmla="*/ 17133 w 1067944"/>
                  <a:gd name="connsiteY36" fmla="*/ 286456 h 1533423"/>
                  <a:gd name="connsiteX37" fmla="*/ 23568 w 1067944"/>
                  <a:gd name="connsiteY37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324795 h 1586401"/>
                  <a:gd name="connsiteX1" fmla="*/ 205745 w 1067944"/>
                  <a:gd name="connsiteY1" fmla="*/ 69389 h 1586401"/>
                  <a:gd name="connsiteX2" fmla="*/ 504692 w 1067944"/>
                  <a:gd name="connsiteY2" fmla="*/ 52978 h 1586401"/>
                  <a:gd name="connsiteX3" fmla="*/ 506446 w 1067944"/>
                  <a:gd name="connsiteY3" fmla="*/ 70195 h 1586401"/>
                  <a:gd name="connsiteX4" fmla="*/ 512126 w 1067944"/>
                  <a:gd name="connsiteY4" fmla="*/ 71873 h 1586401"/>
                  <a:gd name="connsiteX5" fmla="*/ 754444 w 1067944"/>
                  <a:gd name="connsiteY5" fmla="*/ 379378 h 1586401"/>
                  <a:gd name="connsiteX6" fmla="*/ 759944 w 1067944"/>
                  <a:gd name="connsiteY6" fmla="*/ 439046 h 1586401"/>
                  <a:gd name="connsiteX7" fmla="*/ 767366 w 1067944"/>
                  <a:gd name="connsiteY7" fmla="*/ 434929 h 1586401"/>
                  <a:gd name="connsiteX8" fmla="*/ 771287 w 1067944"/>
                  <a:gd name="connsiteY8" fmla="*/ 440884 h 1586401"/>
                  <a:gd name="connsiteX9" fmla="*/ 875012 w 1067944"/>
                  <a:gd name="connsiteY9" fmla="*/ 614586 h 1586401"/>
                  <a:gd name="connsiteX10" fmla="*/ 1055133 w 1067944"/>
                  <a:gd name="connsiteY10" fmla="*/ 1108735 h 1586401"/>
                  <a:gd name="connsiteX11" fmla="*/ 1007366 w 1067944"/>
                  <a:gd name="connsiteY11" fmla="*/ 1088546 h 1586401"/>
                  <a:gd name="connsiteX12" fmla="*/ 983958 w 1067944"/>
                  <a:gd name="connsiteY12" fmla="*/ 1065349 h 1586401"/>
                  <a:gd name="connsiteX13" fmla="*/ 1012479 w 1067944"/>
                  <a:gd name="connsiteY13" fmla="*/ 1131490 h 1586401"/>
                  <a:gd name="connsiteX14" fmla="*/ 1054439 w 1067944"/>
                  <a:gd name="connsiteY14" fmla="*/ 1370129 h 1586401"/>
                  <a:gd name="connsiteX15" fmla="*/ 921689 w 1067944"/>
                  <a:gd name="connsiteY15" fmla="*/ 1269763 h 1586401"/>
                  <a:gd name="connsiteX16" fmla="*/ 914745 w 1067944"/>
                  <a:gd name="connsiteY16" fmla="*/ 1260755 h 1586401"/>
                  <a:gd name="connsiteX17" fmla="*/ 913683 w 1067944"/>
                  <a:gd name="connsiteY17" fmla="*/ 1263994 h 1586401"/>
                  <a:gd name="connsiteX18" fmla="*/ 935221 w 1067944"/>
                  <a:gd name="connsiteY18" fmla="*/ 1313942 h 1586401"/>
                  <a:gd name="connsiteX19" fmla="*/ 977182 w 1067944"/>
                  <a:gd name="connsiteY19" fmla="*/ 1552581 h 1586401"/>
                  <a:gd name="connsiteX20" fmla="*/ 796960 w 1067944"/>
                  <a:gd name="connsiteY20" fmla="*/ 1390627 h 1586401"/>
                  <a:gd name="connsiteX21" fmla="*/ 763237 w 1067944"/>
                  <a:gd name="connsiteY21" fmla="*/ 1341929 h 1586401"/>
                  <a:gd name="connsiteX22" fmla="*/ 755784 w 1067944"/>
                  <a:gd name="connsiteY22" fmla="*/ 1340632 h 1586401"/>
                  <a:gd name="connsiteX23" fmla="*/ 757832 w 1067944"/>
                  <a:gd name="connsiteY23" fmla="*/ 1345381 h 1586401"/>
                  <a:gd name="connsiteX24" fmla="*/ 799794 w 1067944"/>
                  <a:gd name="connsiteY24" fmla="*/ 1584019 h 1586401"/>
                  <a:gd name="connsiteX25" fmla="*/ 464455 w 1067944"/>
                  <a:gd name="connsiteY25" fmla="*/ 1175960 h 1586401"/>
                  <a:gd name="connsiteX26" fmla="*/ 380800 w 1067944"/>
                  <a:gd name="connsiteY26" fmla="*/ 1011013 h 1586401"/>
                  <a:gd name="connsiteX27" fmla="*/ 367159 w 1067944"/>
                  <a:gd name="connsiteY27" fmla="*/ 993839 h 1586401"/>
                  <a:gd name="connsiteX28" fmla="*/ 286566 w 1067944"/>
                  <a:gd name="connsiteY28" fmla="*/ 877427 h 1586401"/>
                  <a:gd name="connsiteX29" fmla="*/ 277726 w 1067944"/>
                  <a:gd name="connsiteY29" fmla="*/ 862684 h 1586401"/>
                  <a:gd name="connsiteX30" fmla="*/ 273160 w 1067944"/>
                  <a:gd name="connsiteY30" fmla="*/ 861134 h 1586401"/>
                  <a:gd name="connsiteX31" fmla="*/ 297315 w 1067944"/>
                  <a:gd name="connsiteY31" fmla="*/ 999645 h 1586401"/>
                  <a:gd name="connsiteX32" fmla="*/ 277444 w 1067944"/>
                  <a:gd name="connsiteY32" fmla="*/ 1328265 h 1586401"/>
                  <a:gd name="connsiteX33" fmla="*/ 76063 w 1067944"/>
                  <a:gd name="connsiteY33" fmla="*/ 839992 h 1586401"/>
                  <a:gd name="connsiteX34" fmla="*/ 43404 w 1067944"/>
                  <a:gd name="connsiteY34" fmla="*/ 652722 h 1586401"/>
                  <a:gd name="connsiteX35" fmla="*/ 29948 w 1067944"/>
                  <a:gd name="connsiteY35" fmla="*/ 625611 h 1586401"/>
                  <a:gd name="connsiteX36" fmla="*/ 0 w 1067944"/>
                  <a:gd name="connsiteY36" fmla="*/ 463376 h 1586401"/>
                  <a:gd name="connsiteX37" fmla="*/ 17133 w 1067944"/>
                  <a:gd name="connsiteY37" fmla="*/ 339434 h 1586401"/>
                  <a:gd name="connsiteX38" fmla="*/ 23568 w 1067944"/>
                  <a:gd name="connsiteY38" fmla="*/ 324795 h 1586401"/>
                  <a:gd name="connsiteX0" fmla="*/ 33076 w 1077452"/>
                  <a:gd name="connsiteY0" fmla="*/ 324795 h 1586401"/>
                  <a:gd name="connsiteX1" fmla="*/ 215253 w 1077452"/>
                  <a:gd name="connsiteY1" fmla="*/ 69389 h 1586401"/>
                  <a:gd name="connsiteX2" fmla="*/ 514200 w 1077452"/>
                  <a:gd name="connsiteY2" fmla="*/ 52978 h 1586401"/>
                  <a:gd name="connsiteX3" fmla="*/ 515954 w 1077452"/>
                  <a:gd name="connsiteY3" fmla="*/ 70195 h 1586401"/>
                  <a:gd name="connsiteX4" fmla="*/ 521634 w 1077452"/>
                  <a:gd name="connsiteY4" fmla="*/ 71873 h 1586401"/>
                  <a:gd name="connsiteX5" fmla="*/ 763952 w 1077452"/>
                  <a:gd name="connsiteY5" fmla="*/ 379378 h 1586401"/>
                  <a:gd name="connsiteX6" fmla="*/ 769452 w 1077452"/>
                  <a:gd name="connsiteY6" fmla="*/ 439046 h 1586401"/>
                  <a:gd name="connsiteX7" fmla="*/ 776874 w 1077452"/>
                  <a:gd name="connsiteY7" fmla="*/ 434929 h 1586401"/>
                  <a:gd name="connsiteX8" fmla="*/ 780795 w 1077452"/>
                  <a:gd name="connsiteY8" fmla="*/ 440884 h 1586401"/>
                  <a:gd name="connsiteX9" fmla="*/ 884520 w 1077452"/>
                  <a:gd name="connsiteY9" fmla="*/ 614586 h 1586401"/>
                  <a:gd name="connsiteX10" fmla="*/ 1064641 w 1077452"/>
                  <a:gd name="connsiteY10" fmla="*/ 1108735 h 1586401"/>
                  <a:gd name="connsiteX11" fmla="*/ 1016874 w 1077452"/>
                  <a:gd name="connsiteY11" fmla="*/ 1088546 h 1586401"/>
                  <a:gd name="connsiteX12" fmla="*/ 993466 w 1077452"/>
                  <a:gd name="connsiteY12" fmla="*/ 1065349 h 1586401"/>
                  <a:gd name="connsiteX13" fmla="*/ 1021987 w 1077452"/>
                  <a:gd name="connsiteY13" fmla="*/ 1131490 h 1586401"/>
                  <a:gd name="connsiteX14" fmla="*/ 1063947 w 1077452"/>
                  <a:gd name="connsiteY14" fmla="*/ 1370129 h 1586401"/>
                  <a:gd name="connsiteX15" fmla="*/ 931197 w 1077452"/>
                  <a:gd name="connsiteY15" fmla="*/ 1269763 h 1586401"/>
                  <a:gd name="connsiteX16" fmla="*/ 924253 w 1077452"/>
                  <a:gd name="connsiteY16" fmla="*/ 1260755 h 1586401"/>
                  <a:gd name="connsiteX17" fmla="*/ 923191 w 1077452"/>
                  <a:gd name="connsiteY17" fmla="*/ 1263994 h 1586401"/>
                  <a:gd name="connsiteX18" fmla="*/ 944729 w 1077452"/>
                  <a:gd name="connsiteY18" fmla="*/ 1313942 h 1586401"/>
                  <a:gd name="connsiteX19" fmla="*/ 986690 w 1077452"/>
                  <a:gd name="connsiteY19" fmla="*/ 1552581 h 1586401"/>
                  <a:gd name="connsiteX20" fmla="*/ 806468 w 1077452"/>
                  <a:gd name="connsiteY20" fmla="*/ 1390627 h 1586401"/>
                  <a:gd name="connsiteX21" fmla="*/ 772745 w 1077452"/>
                  <a:gd name="connsiteY21" fmla="*/ 1341929 h 1586401"/>
                  <a:gd name="connsiteX22" fmla="*/ 765292 w 1077452"/>
                  <a:gd name="connsiteY22" fmla="*/ 1340632 h 1586401"/>
                  <a:gd name="connsiteX23" fmla="*/ 767340 w 1077452"/>
                  <a:gd name="connsiteY23" fmla="*/ 1345381 h 1586401"/>
                  <a:gd name="connsiteX24" fmla="*/ 809302 w 1077452"/>
                  <a:gd name="connsiteY24" fmla="*/ 1584019 h 1586401"/>
                  <a:gd name="connsiteX25" fmla="*/ 473963 w 1077452"/>
                  <a:gd name="connsiteY25" fmla="*/ 1175960 h 1586401"/>
                  <a:gd name="connsiteX26" fmla="*/ 390308 w 1077452"/>
                  <a:gd name="connsiteY26" fmla="*/ 1011013 h 1586401"/>
                  <a:gd name="connsiteX27" fmla="*/ 376667 w 1077452"/>
                  <a:gd name="connsiteY27" fmla="*/ 993839 h 1586401"/>
                  <a:gd name="connsiteX28" fmla="*/ 296074 w 1077452"/>
                  <a:gd name="connsiteY28" fmla="*/ 877427 h 1586401"/>
                  <a:gd name="connsiteX29" fmla="*/ 287234 w 1077452"/>
                  <a:gd name="connsiteY29" fmla="*/ 862684 h 1586401"/>
                  <a:gd name="connsiteX30" fmla="*/ 282668 w 1077452"/>
                  <a:gd name="connsiteY30" fmla="*/ 861134 h 1586401"/>
                  <a:gd name="connsiteX31" fmla="*/ 306823 w 1077452"/>
                  <a:gd name="connsiteY31" fmla="*/ 999645 h 1586401"/>
                  <a:gd name="connsiteX32" fmla="*/ 286952 w 1077452"/>
                  <a:gd name="connsiteY32" fmla="*/ 1328265 h 1586401"/>
                  <a:gd name="connsiteX33" fmla="*/ 85571 w 1077452"/>
                  <a:gd name="connsiteY33" fmla="*/ 839992 h 1586401"/>
                  <a:gd name="connsiteX34" fmla="*/ 52912 w 1077452"/>
                  <a:gd name="connsiteY34" fmla="*/ 652722 h 1586401"/>
                  <a:gd name="connsiteX35" fmla="*/ 39456 w 1077452"/>
                  <a:gd name="connsiteY35" fmla="*/ 625611 h 1586401"/>
                  <a:gd name="connsiteX36" fmla="*/ 9508 w 1077452"/>
                  <a:gd name="connsiteY36" fmla="*/ 463376 h 1586401"/>
                  <a:gd name="connsiteX37" fmla="*/ 26641 w 1077452"/>
                  <a:gd name="connsiteY37" fmla="*/ 339434 h 1586401"/>
                  <a:gd name="connsiteX38" fmla="*/ 33076 w 1077452"/>
                  <a:gd name="connsiteY38" fmla="*/ 324795 h 158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77452" h="1586401">
                    <a:moveTo>
                      <a:pt x="33076" y="324795"/>
                    </a:moveTo>
                    <a:cubicBezTo>
                      <a:pt x="119407" y="270315"/>
                      <a:pt x="-191331" y="237248"/>
                      <a:pt x="215253" y="69389"/>
                    </a:cubicBezTo>
                    <a:cubicBezTo>
                      <a:pt x="444548" y="-79541"/>
                      <a:pt x="414551" y="58448"/>
                      <a:pt x="514200" y="52978"/>
                    </a:cubicBezTo>
                    <a:lnTo>
                      <a:pt x="515954" y="70195"/>
                    </a:lnTo>
                    <a:lnTo>
                      <a:pt x="521634" y="71873"/>
                    </a:lnTo>
                    <a:cubicBezTo>
                      <a:pt x="644208" y="120958"/>
                      <a:pt x="737300" y="236933"/>
                      <a:pt x="763952" y="379378"/>
                    </a:cubicBezTo>
                    <a:lnTo>
                      <a:pt x="769452" y="439046"/>
                    </a:lnTo>
                    <a:lnTo>
                      <a:pt x="776874" y="434929"/>
                    </a:lnTo>
                    <a:lnTo>
                      <a:pt x="780795" y="440884"/>
                    </a:lnTo>
                    <a:cubicBezTo>
                      <a:pt x="814576" y="493219"/>
                      <a:pt x="849730" y="551861"/>
                      <a:pt x="884520" y="614586"/>
                    </a:cubicBezTo>
                    <a:cubicBezTo>
                      <a:pt x="1023680" y="865488"/>
                      <a:pt x="1104322" y="1086726"/>
                      <a:pt x="1064641" y="1108735"/>
                    </a:cubicBezTo>
                    <a:cubicBezTo>
                      <a:pt x="1054720" y="1114237"/>
                      <a:pt x="1038219" y="1106767"/>
                      <a:pt x="1016874" y="1088546"/>
                    </a:cubicBezTo>
                    <a:lnTo>
                      <a:pt x="993466" y="1065349"/>
                    </a:lnTo>
                    <a:lnTo>
                      <a:pt x="1021987" y="1131490"/>
                    </a:lnTo>
                    <a:cubicBezTo>
                      <a:pt x="1074029" y="1260644"/>
                      <a:pt x="1092724" y="1354168"/>
                      <a:pt x="1063947" y="1370129"/>
                    </a:cubicBezTo>
                    <a:cubicBezTo>
                      <a:pt x="1040926" y="1382897"/>
                      <a:pt x="991882" y="1343608"/>
                      <a:pt x="931197" y="1269763"/>
                    </a:cubicBezTo>
                    <a:lnTo>
                      <a:pt x="924253" y="1260755"/>
                    </a:lnTo>
                    <a:lnTo>
                      <a:pt x="923191" y="1263994"/>
                    </a:lnTo>
                    <a:lnTo>
                      <a:pt x="944729" y="1313942"/>
                    </a:lnTo>
                    <a:cubicBezTo>
                      <a:pt x="996772" y="1443096"/>
                      <a:pt x="1015467" y="1536620"/>
                      <a:pt x="986690" y="1552581"/>
                    </a:cubicBezTo>
                    <a:cubicBezTo>
                      <a:pt x="957914" y="1568541"/>
                      <a:pt x="888475" y="1503162"/>
                      <a:pt x="806468" y="1390627"/>
                    </a:cubicBezTo>
                    <a:lnTo>
                      <a:pt x="772745" y="1341929"/>
                    </a:lnTo>
                    <a:lnTo>
                      <a:pt x="765292" y="1340632"/>
                    </a:lnTo>
                    <a:lnTo>
                      <a:pt x="767340" y="1345381"/>
                    </a:lnTo>
                    <a:cubicBezTo>
                      <a:pt x="819383" y="1474535"/>
                      <a:pt x="838078" y="1568058"/>
                      <a:pt x="809302" y="1584019"/>
                    </a:cubicBezTo>
                    <a:cubicBezTo>
                      <a:pt x="763258" y="1609556"/>
                      <a:pt x="613122" y="1426862"/>
                      <a:pt x="473963" y="1175960"/>
                    </a:cubicBezTo>
                    <a:lnTo>
                      <a:pt x="390308" y="1011013"/>
                    </a:lnTo>
                    <a:lnTo>
                      <a:pt x="376667" y="993839"/>
                    </a:lnTo>
                    <a:cubicBezTo>
                      <a:pt x="349522" y="957205"/>
                      <a:pt x="322558" y="918309"/>
                      <a:pt x="296074" y="877427"/>
                    </a:cubicBezTo>
                    <a:lnTo>
                      <a:pt x="287234" y="862684"/>
                    </a:lnTo>
                    <a:lnTo>
                      <a:pt x="282668" y="861134"/>
                    </a:lnTo>
                    <a:lnTo>
                      <a:pt x="306823" y="999645"/>
                    </a:lnTo>
                    <a:cubicBezTo>
                      <a:pt x="331480" y="1185029"/>
                      <a:pt x="325575" y="1320045"/>
                      <a:pt x="286952" y="1328265"/>
                    </a:cubicBezTo>
                    <a:cubicBezTo>
                      <a:pt x="235455" y="1339225"/>
                      <a:pt x="145293" y="1120617"/>
                      <a:pt x="85571" y="839992"/>
                    </a:cubicBezTo>
                    <a:lnTo>
                      <a:pt x="52912" y="652722"/>
                    </a:lnTo>
                    <a:lnTo>
                      <a:pt x="39456" y="625611"/>
                    </a:lnTo>
                    <a:cubicBezTo>
                      <a:pt x="20172" y="575746"/>
                      <a:pt x="9508" y="520923"/>
                      <a:pt x="9508" y="463376"/>
                    </a:cubicBezTo>
                    <a:cubicBezTo>
                      <a:pt x="9508" y="420215"/>
                      <a:pt x="15506" y="378587"/>
                      <a:pt x="26641" y="339434"/>
                    </a:cubicBezTo>
                    <a:lnTo>
                      <a:pt x="33076" y="324795"/>
                    </a:lnTo>
                    <a:close/>
                  </a:path>
                </a:pathLst>
              </a:custGeom>
              <a:solidFill>
                <a:srgbClr val="FFC4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dirty="0"/>
              </a:p>
            </p:txBody>
          </p:sp>
          <p:sp>
            <p:nvSpPr>
              <p:cNvPr id="431" name="Szabadkézi sokszög 430"/>
              <p:cNvSpPr/>
              <p:nvPr/>
            </p:nvSpPr>
            <p:spPr>
              <a:xfrm rot="21027276" flipH="1" flipV="1">
                <a:off x="1692466" y="2651811"/>
                <a:ext cx="598694" cy="1483009"/>
              </a:xfrm>
              <a:custGeom>
                <a:avLst/>
                <a:gdLst>
                  <a:gd name="connsiteX0" fmla="*/ 100032 w 592842"/>
                  <a:gd name="connsiteY0" fmla="*/ 1465659 h 1467045"/>
                  <a:gd name="connsiteX1" fmla="*/ 1154 w 592842"/>
                  <a:gd name="connsiteY1" fmla="*/ 1210397 h 1467045"/>
                  <a:gd name="connsiteX2" fmla="*/ 34789 w 592842"/>
                  <a:gd name="connsiteY2" fmla="*/ 556939 h 1467045"/>
                  <a:gd name="connsiteX3" fmla="*/ 47677 w 592842"/>
                  <a:gd name="connsiteY3" fmla="*/ 551098 h 1467045"/>
                  <a:gd name="connsiteX4" fmla="*/ 61520 w 592842"/>
                  <a:gd name="connsiteY4" fmla="*/ 525605 h 1467045"/>
                  <a:gd name="connsiteX5" fmla="*/ 281499 w 592842"/>
                  <a:gd name="connsiteY5" fmla="*/ 201517 h 1467045"/>
                  <a:gd name="connsiteX6" fmla="*/ 543118 w 592842"/>
                  <a:gd name="connsiteY6" fmla="*/ 29515 h 1467045"/>
                  <a:gd name="connsiteX7" fmla="*/ 431111 w 592842"/>
                  <a:gd name="connsiteY7" fmla="*/ 444529 h 1467045"/>
                  <a:gd name="connsiteX8" fmla="*/ 368915 w 592842"/>
                  <a:gd name="connsiteY8" fmla="*/ 554552 h 1467045"/>
                  <a:gd name="connsiteX9" fmla="*/ 382897 w 592842"/>
                  <a:gd name="connsiteY9" fmla="*/ 554756 h 1467045"/>
                  <a:gd name="connsiteX10" fmla="*/ 285756 w 592842"/>
                  <a:gd name="connsiteY10" fmla="*/ 1274550 h 1467045"/>
                  <a:gd name="connsiteX11" fmla="*/ 100032 w 592842"/>
                  <a:gd name="connsiteY11" fmla="*/ 1465659 h 1467045"/>
                  <a:gd name="connsiteX0" fmla="*/ 100032 w 544042"/>
                  <a:gd name="connsiteY0" fmla="*/ 1464145 h 1465531"/>
                  <a:gd name="connsiteX1" fmla="*/ 1154 w 544042"/>
                  <a:gd name="connsiteY1" fmla="*/ 1208883 h 1465531"/>
                  <a:gd name="connsiteX2" fmla="*/ 34789 w 544042"/>
                  <a:gd name="connsiteY2" fmla="*/ 555425 h 1465531"/>
                  <a:gd name="connsiteX3" fmla="*/ 47677 w 544042"/>
                  <a:gd name="connsiteY3" fmla="*/ 549584 h 1465531"/>
                  <a:gd name="connsiteX4" fmla="*/ 61520 w 544042"/>
                  <a:gd name="connsiteY4" fmla="*/ 524091 h 1465531"/>
                  <a:gd name="connsiteX5" fmla="*/ 281499 w 544042"/>
                  <a:gd name="connsiteY5" fmla="*/ 200003 h 1465531"/>
                  <a:gd name="connsiteX6" fmla="*/ 543118 w 544042"/>
                  <a:gd name="connsiteY6" fmla="*/ 28001 h 1465531"/>
                  <a:gd name="connsiteX7" fmla="*/ 368915 w 544042"/>
                  <a:gd name="connsiteY7" fmla="*/ 553038 h 1465531"/>
                  <a:gd name="connsiteX8" fmla="*/ 382897 w 544042"/>
                  <a:gd name="connsiteY8" fmla="*/ 553242 h 1465531"/>
                  <a:gd name="connsiteX9" fmla="*/ 285756 w 544042"/>
                  <a:gd name="connsiteY9" fmla="*/ 1273036 h 1465531"/>
                  <a:gd name="connsiteX10" fmla="*/ 100032 w 544042"/>
                  <a:gd name="connsiteY10" fmla="*/ 1464145 h 1465531"/>
                  <a:gd name="connsiteX0" fmla="*/ 100032 w 592787"/>
                  <a:gd name="connsiteY0" fmla="*/ 1485518 h 1486904"/>
                  <a:gd name="connsiteX1" fmla="*/ 1154 w 592787"/>
                  <a:gd name="connsiteY1" fmla="*/ 1230256 h 1486904"/>
                  <a:gd name="connsiteX2" fmla="*/ 34789 w 592787"/>
                  <a:gd name="connsiteY2" fmla="*/ 576798 h 1486904"/>
                  <a:gd name="connsiteX3" fmla="*/ 47677 w 592787"/>
                  <a:gd name="connsiteY3" fmla="*/ 570957 h 1486904"/>
                  <a:gd name="connsiteX4" fmla="*/ 61520 w 592787"/>
                  <a:gd name="connsiteY4" fmla="*/ 545464 h 1486904"/>
                  <a:gd name="connsiteX5" fmla="*/ 281499 w 592787"/>
                  <a:gd name="connsiteY5" fmla="*/ 221376 h 1486904"/>
                  <a:gd name="connsiteX6" fmla="*/ 543118 w 592787"/>
                  <a:gd name="connsiteY6" fmla="*/ 49374 h 1486904"/>
                  <a:gd name="connsiteX7" fmla="*/ 368915 w 592787"/>
                  <a:gd name="connsiteY7" fmla="*/ 574411 h 1486904"/>
                  <a:gd name="connsiteX8" fmla="*/ 382897 w 592787"/>
                  <a:gd name="connsiteY8" fmla="*/ 574615 h 1486904"/>
                  <a:gd name="connsiteX9" fmla="*/ 285756 w 592787"/>
                  <a:gd name="connsiteY9" fmla="*/ 1294409 h 1486904"/>
                  <a:gd name="connsiteX10" fmla="*/ 100032 w 592787"/>
                  <a:gd name="connsiteY10" fmla="*/ 1485518 h 1486904"/>
                  <a:gd name="connsiteX0" fmla="*/ 100032 w 592787"/>
                  <a:gd name="connsiteY0" fmla="*/ 1436186 h 1437572"/>
                  <a:gd name="connsiteX1" fmla="*/ 1154 w 592787"/>
                  <a:gd name="connsiteY1" fmla="*/ 1180924 h 1437572"/>
                  <a:gd name="connsiteX2" fmla="*/ 34789 w 592787"/>
                  <a:gd name="connsiteY2" fmla="*/ 527466 h 1437572"/>
                  <a:gd name="connsiteX3" fmla="*/ 47677 w 592787"/>
                  <a:gd name="connsiteY3" fmla="*/ 521625 h 1437572"/>
                  <a:gd name="connsiteX4" fmla="*/ 61520 w 592787"/>
                  <a:gd name="connsiteY4" fmla="*/ 496132 h 1437572"/>
                  <a:gd name="connsiteX5" fmla="*/ 543118 w 592787"/>
                  <a:gd name="connsiteY5" fmla="*/ 42 h 1437572"/>
                  <a:gd name="connsiteX6" fmla="*/ 368915 w 592787"/>
                  <a:gd name="connsiteY6" fmla="*/ 525079 h 1437572"/>
                  <a:gd name="connsiteX7" fmla="*/ 382897 w 592787"/>
                  <a:gd name="connsiteY7" fmla="*/ 525283 h 1437572"/>
                  <a:gd name="connsiteX8" fmla="*/ 285756 w 592787"/>
                  <a:gd name="connsiteY8" fmla="*/ 1245077 h 1437572"/>
                  <a:gd name="connsiteX9" fmla="*/ 100032 w 592787"/>
                  <a:gd name="connsiteY9" fmla="*/ 1436186 h 1437572"/>
                  <a:gd name="connsiteX0" fmla="*/ 100032 w 617639"/>
                  <a:gd name="connsiteY0" fmla="*/ 1466813 h 1468199"/>
                  <a:gd name="connsiteX1" fmla="*/ 1154 w 617639"/>
                  <a:gd name="connsiteY1" fmla="*/ 1211551 h 1468199"/>
                  <a:gd name="connsiteX2" fmla="*/ 34789 w 617639"/>
                  <a:gd name="connsiteY2" fmla="*/ 558093 h 1468199"/>
                  <a:gd name="connsiteX3" fmla="*/ 47677 w 617639"/>
                  <a:gd name="connsiteY3" fmla="*/ 552252 h 1468199"/>
                  <a:gd name="connsiteX4" fmla="*/ 61520 w 617639"/>
                  <a:gd name="connsiteY4" fmla="*/ 526759 h 1468199"/>
                  <a:gd name="connsiteX5" fmla="*/ 543118 w 617639"/>
                  <a:gd name="connsiteY5" fmla="*/ 30669 h 1468199"/>
                  <a:gd name="connsiteX6" fmla="*/ 368915 w 617639"/>
                  <a:gd name="connsiteY6" fmla="*/ 555706 h 1468199"/>
                  <a:gd name="connsiteX7" fmla="*/ 382897 w 617639"/>
                  <a:gd name="connsiteY7" fmla="*/ 555910 h 1468199"/>
                  <a:gd name="connsiteX8" fmla="*/ 285756 w 617639"/>
                  <a:gd name="connsiteY8" fmla="*/ 1275704 h 1468199"/>
                  <a:gd name="connsiteX9" fmla="*/ 100032 w 617639"/>
                  <a:gd name="connsiteY9" fmla="*/ 1466813 h 1468199"/>
                  <a:gd name="connsiteX0" fmla="*/ 100032 w 590938"/>
                  <a:gd name="connsiteY0" fmla="*/ 1500280 h 1501666"/>
                  <a:gd name="connsiteX1" fmla="*/ 1154 w 590938"/>
                  <a:gd name="connsiteY1" fmla="*/ 1245018 h 1501666"/>
                  <a:gd name="connsiteX2" fmla="*/ 34789 w 590938"/>
                  <a:gd name="connsiteY2" fmla="*/ 591560 h 1501666"/>
                  <a:gd name="connsiteX3" fmla="*/ 47677 w 590938"/>
                  <a:gd name="connsiteY3" fmla="*/ 585719 h 1501666"/>
                  <a:gd name="connsiteX4" fmla="*/ 61520 w 590938"/>
                  <a:gd name="connsiteY4" fmla="*/ 560226 h 1501666"/>
                  <a:gd name="connsiteX5" fmla="*/ 511901 w 590938"/>
                  <a:gd name="connsiteY5" fmla="*/ 29214 h 1501666"/>
                  <a:gd name="connsiteX6" fmla="*/ 368915 w 590938"/>
                  <a:gd name="connsiteY6" fmla="*/ 589173 h 1501666"/>
                  <a:gd name="connsiteX7" fmla="*/ 382897 w 590938"/>
                  <a:gd name="connsiteY7" fmla="*/ 589377 h 1501666"/>
                  <a:gd name="connsiteX8" fmla="*/ 285756 w 590938"/>
                  <a:gd name="connsiteY8" fmla="*/ 1309171 h 1501666"/>
                  <a:gd name="connsiteX9" fmla="*/ 100032 w 590938"/>
                  <a:gd name="connsiteY9" fmla="*/ 1500280 h 1501666"/>
                  <a:gd name="connsiteX0" fmla="*/ 100032 w 574417"/>
                  <a:gd name="connsiteY0" fmla="*/ 1492562 h 1493948"/>
                  <a:gd name="connsiteX1" fmla="*/ 1154 w 574417"/>
                  <a:gd name="connsiteY1" fmla="*/ 1237300 h 1493948"/>
                  <a:gd name="connsiteX2" fmla="*/ 34789 w 574417"/>
                  <a:gd name="connsiteY2" fmla="*/ 583842 h 1493948"/>
                  <a:gd name="connsiteX3" fmla="*/ 47677 w 574417"/>
                  <a:gd name="connsiteY3" fmla="*/ 578001 h 1493948"/>
                  <a:gd name="connsiteX4" fmla="*/ 61520 w 574417"/>
                  <a:gd name="connsiteY4" fmla="*/ 552508 h 1493948"/>
                  <a:gd name="connsiteX5" fmla="*/ 511901 w 574417"/>
                  <a:gd name="connsiteY5" fmla="*/ 21496 h 1493948"/>
                  <a:gd name="connsiteX6" fmla="*/ 368915 w 574417"/>
                  <a:gd name="connsiteY6" fmla="*/ 581455 h 1493948"/>
                  <a:gd name="connsiteX7" fmla="*/ 382897 w 574417"/>
                  <a:gd name="connsiteY7" fmla="*/ 581659 h 1493948"/>
                  <a:gd name="connsiteX8" fmla="*/ 285756 w 574417"/>
                  <a:gd name="connsiteY8" fmla="*/ 1301453 h 1493948"/>
                  <a:gd name="connsiteX9" fmla="*/ 100032 w 574417"/>
                  <a:gd name="connsiteY9" fmla="*/ 1492562 h 1493948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50606"/>
                  <a:gd name="connsiteY0" fmla="*/ 1483067 h 1484453"/>
                  <a:gd name="connsiteX1" fmla="*/ 1154 w 550606"/>
                  <a:gd name="connsiteY1" fmla="*/ 1227805 h 1484453"/>
                  <a:gd name="connsiteX2" fmla="*/ 34789 w 550606"/>
                  <a:gd name="connsiteY2" fmla="*/ 574347 h 1484453"/>
                  <a:gd name="connsiteX3" fmla="*/ 47677 w 550606"/>
                  <a:gd name="connsiteY3" fmla="*/ 568506 h 1484453"/>
                  <a:gd name="connsiteX4" fmla="*/ 511901 w 550606"/>
                  <a:gd name="connsiteY4" fmla="*/ 12001 h 1484453"/>
                  <a:gd name="connsiteX5" fmla="*/ 368915 w 550606"/>
                  <a:gd name="connsiteY5" fmla="*/ 571960 h 1484453"/>
                  <a:gd name="connsiteX6" fmla="*/ 382897 w 550606"/>
                  <a:gd name="connsiteY6" fmla="*/ 572164 h 1484453"/>
                  <a:gd name="connsiteX7" fmla="*/ 285756 w 550606"/>
                  <a:gd name="connsiteY7" fmla="*/ 1291958 h 1484453"/>
                  <a:gd name="connsiteX8" fmla="*/ 100032 w 550606"/>
                  <a:gd name="connsiteY8" fmla="*/ 1483067 h 1484453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393965 w 561674"/>
                  <a:gd name="connsiteY5" fmla="*/ 569441 h 1481730"/>
                  <a:gd name="connsiteX6" fmla="*/ 296824 w 561674"/>
                  <a:gd name="connsiteY6" fmla="*/ 1289235 h 1481730"/>
                  <a:gd name="connsiteX7" fmla="*/ 111100 w 561674"/>
                  <a:gd name="connsiteY7" fmla="*/ 1480344 h 1481730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296824 w 561674"/>
                  <a:gd name="connsiteY5" fmla="*/ 1289235 h 1481730"/>
                  <a:gd name="connsiteX6" fmla="*/ 111100 w 561674"/>
                  <a:gd name="connsiteY6" fmla="*/ 1480344 h 1481730"/>
                  <a:gd name="connsiteX0" fmla="*/ 111100 w 598694"/>
                  <a:gd name="connsiteY0" fmla="*/ 1481623 h 1483009"/>
                  <a:gd name="connsiteX1" fmla="*/ 12222 w 598694"/>
                  <a:gd name="connsiteY1" fmla="*/ 1226361 h 1483009"/>
                  <a:gd name="connsiteX2" fmla="*/ 58745 w 598694"/>
                  <a:gd name="connsiteY2" fmla="*/ 567062 h 1483009"/>
                  <a:gd name="connsiteX3" fmla="*/ 522969 w 598694"/>
                  <a:gd name="connsiteY3" fmla="*/ 10557 h 1483009"/>
                  <a:gd name="connsiteX4" fmla="*/ 379983 w 598694"/>
                  <a:gd name="connsiteY4" fmla="*/ 570516 h 1483009"/>
                  <a:gd name="connsiteX5" fmla="*/ 296824 w 598694"/>
                  <a:gd name="connsiteY5" fmla="*/ 1290514 h 1483009"/>
                  <a:gd name="connsiteX6" fmla="*/ 111100 w 598694"/>
                  <a:gd name="connsiteY6" fmla="*/ 1481623 h 148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8694" h="1483009">
                    <a:moveTo>
                      <a:pt x="111100" y="1481623"/>
                    </a:moveTo>
                    <a:cubicBezTo>
                      <a:pt x="63667" y="1470931"/>
                      <a:pt x="20948" y="1378788"/>
                      <a:pt x="12222" y="1226361"/>
                    </a:cubicBezTo>
                    <a:cubicBezTo>
                      <a:pt x="3496" y="1073934"/>
                      <a:pt x="-26380" y="769696"/>
                      <a:pt x="58745" y="567062"/>
                    </a:cubicBezTo>
                    <a:cubicBezTo>
                      <a:pt x="143870" y="364428"/>
                      <a:pt x="299474" y="-73366"/>
                      <a:pt x="522969" y="10557"/>
                    </a:cubicBezTo>
                    <a:cubicBezTo>
                      <a:pt x="746464" y="94480"/>
                      <a:pt x="406686" y="482976"/>
                      <a:pt x="379983" y="570516"/>
                    </a:cubicBezTo>
                    <a:lnTo>
                      <a:pt x="296824" y="1290514"/>
                    </a:lnTo>
                    <a:cubicBezTo>
                      <a:pt x="249680" y="1442331"/>
                      <a:pt x="158534" y="1492315"/>
                      <a:pt x="111100" y="1481623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</p:grpSp>
        <p:sp>
          <p:nvSpPr>
            <p:cNvPr id="426" name="Ellipszis 205"/>
            <p:cNvSpPr/>
            <p:nvPr/>
          </p:nvSpPr>
          <p:spPr>
            <a:xfrm flipH="1">
              <a:off x="1028527" y="1330941"/>
              <a:ext cx="1137645" cy="483736"/>
            </a:xfrm>
            <a:custGeom>
              <a:avLst/>
              <a:gdLst>
                <a:gd name="connsiteX0" fmla="*/ 0 w 1250441"/>
                <a:gd name="connsiteY0" fmla="*/ 559985 h 1119970"/>
                <a:gd name="connsiteX1" fmla="*/ 625221 w 1250441"/>
                <a:gd name="connsiteY1" fmla="*/ 0 h 1119970"/>
                <a:gd name="connsiteX2" fmla="*/ 1250442 w 1250441"/>
                <a:gd name="connsiteY2" fmla="*/ 559985 h 1119970"/>
                <a:gd name="connsiteX3" fmla="*/ 625221 w 1250441"/>
                <a:gd name="connsiteY3" fmla="*/ 1119970 h 1119970"/>
                <a:gd name="connsiteX4" fmla="*/ 0 w 1250441"/>
                <a:gd name="connsiteY4" fmla="*/ 559985 h 1119970"/>
                <a:gd name="connsiteX0" fmla="*/ 0 w 1250442"/>
                <a:gd name="connsiteY0" fmla="*/ 559985 h 629983"/>
                <a:gd name="connsiteX1" fmla="*/ 625221 w 1250442"/>
                <a:gd name="connsiteY1" fmla="*/ 0 h 629983"/>
                <a:gd name="connsiteX2" fmla="*/ 1250442 w 1250442"/>
                <a:gd name="connsiteY2" fmla="*/ 559985 h 629983"/>
                <a:gd name="connsiteX3" fmla="*/ 0 w 1250442"/>
                <a:gd name="connsiteY3" fmla="*/ 559985 h 62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442" h="629983">
                  <a:moveTo>
                    <a:pt x="0" y="559985"/>
                  </a:moveTo>
                  <a:cubicBezTo>
                    <a:pt x="0" y="250714"/>
                    <a:pt x="279921" y="0"/>
                    <a:pt x="625221" y="0"/>
                  </a:cubicBezTo>
                  <a:cubicBezTo>
                    <a:pt x="970521" y="0"/>
                    <a:pt x="1250442" y="250714"/>
                    <a:pt x="1250442" y="559985"/>
                  </a:cubicBezTo>
                  <a:cubicBezTo>
                    <a:pt x="1146239" y="653316"/>
                    <a:pt x="104203" y="653316"/>
                    <a:pt x="0" y="559985"/>
                  </a:cubicBezTo>
                  <a:close/>
                </a:path>
              </a:pathLst>
            </a:custGeom>
            <a:solidFill>
              <a:srgbClr val="EBC69D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427" name="Ellipszis 205"/>
            <p:cNvSpPr/>
            <p:nvPr/>
          </p:nvSpPr>
          <p:spPr>
            <a:xfrm flipH="1">
              <a:off x="1028527" y="1648354"/>
              <a:ext cx="1137645" cy="166818"/>
            </a:xfrm>
            <a:custGeom>
              <a:avLst/>
              <a:gdLst>
                <a:gd name="connsiteX0" fmla="*/ 0 w 1250441"/>
                <a:gd name="connsiteY0" fmla="*/ 559985 h 1119970"/>
                <a:gd name="connsiteX1" fmla="*/ 625221 w 1250441"/>
                <a:gd name="connsiteY1" fmla="*/ 0 h 1119970"/>
                <a:gd name="connsiteX2" fmla="*/ 1250442 w 1250441"/>
                <a:gd name="connsiteY2" fmla="*/ 559985 h 1119970"/>
                <a:gd name="connsiteX3" fmla="*/ 625221 w 1250441"/>
                <a:gd name="connsiteY3" fmla="*/ 1119970 h 1119970"/>
                <a:gd name="connsiteX4" fmla="*/ 0 w 1250441"/>
                <a:gd name="connsiteY4" fmla="*/ 559985 h 1119970"/>
                <a:gd name="connsiteX0" fmla="*/ 0 w 1250442"/>
                <a:gd name="connsiteY0" fmla="*/ 559985 h 629983"/>
                <a:gd name="connsiteX1" fmla="*/ 625221 w 1250442"/>
                <a:gd name="connsiteY1" fmla="*/ 0 h 629983"/>
                <a:gd name="connsiteX2" fmla="*/ 1250442 w 1250442"/>
                <a:gd name="connsiteY2" fmla="*/ 559985 h 629983"/>
                <a:gd name="connsiteX3" fmla="*/ 0 w 1250442"/>
                <a:gd name="connsiteY3" fmla="*/ 559985 h 62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442" h="629983">
                  <a:moveTo>
                    <a:pt x="0" y="559985"/>
                  </a:moveTo>
                  <a:cubicBezTo>
                    <a:pt x="0" y="250714"/>
                    <a:pt x="279921" y="0"/>
                    <a:pt x="625221" y="0"/>
                  </a:cubicBezTo>
                  <a:cubicBezTo>
                    <a:pt x="970521" y="0"/>
                    <a:pt x="1250442" y="250714"/>
                    <a:pt x="1250442" y="559985"/>
                  </a:cubicBezTo>
                  <a:cubicBezTo>
                    <a:pt x="1146239" y="653316"/>
                    <a:pt x="104203" y="653316"/>
                    <a:pt x="0" y="559985"/>
                  </a:cubicBezTo>
                  <a:close/>
                </a:path>
              </a:pathLst>
            </a:custGeom>
            <a:solidFill>
              <a:srgbClr val="EBC69D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428" name="Ív 427"/>
            <p:cNvSpPr/>
            <p:nvPr/>
          </p:nvSpPr>
          <p:spPr>
            <a:xfrm rot="1015858">
              <a:off x="1542789" y="2145229"/>
              <a:ext cx="226225" cy="377922"/>
            </a:xfrm>
            <a:prstGeom prst="arc">
              <a:avLst/>
            </a:prstGeom>
            <a:ln w="12700">
              <a:solidFill>
                <a:srgbClr val="FFB1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29" name="Ív 428"/>
            <p:cNvSpPr/>
            <p:nvPr/>
          </p:nvSpPr>
          <p:spPr>
            <a:xfrm rot="20584142" flipH="1">
              <a:off x="1382841" y="2139851"/>
              <a:ext cx="226225" cy="377922"/>
            </a:xfrm>
            <a:prstGeom prst="arc">
              <a:avLst/>
            </a:prstGeom>
            <a:ln w="12700">
              <a:solidFill>
                <a:srgbClr val="FFC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47838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375"/>
          <p:cNvSpPr/>
          <p:nvPr/>
        </p:nvSpPr>
        <p:spPr>
          <a:xfrm flipH="1">
            <a:off x="567558" y="283779"/>
            <a:ext cx="11624441" cy="6574221"/>
          </a:xfrm>
          <a:custGeom>
            <a:avLst/>
            <a:gdLst>
              <a:gd name="connsiteX0" fmla="*/ 0 w 11449627"/>
              <a:gd name="connsiteY0" fmla="*/ 3539540 h 7079079"/>
              <a:gd name="connsiteX1" fmla="*/ 5724814 w 11449627"/>
              <a:gd name="connsiteY1" fmla="*/ 0 h 7079079"/>
              <a:gd name="connsiteX2" fmla="*/ 11449628 w 11449627"/>
              <a:gd name="connsiteY2" fmla="*/ 3539540 h 7079079"/>
              <a:gd name="connsiteX3" fmla="*/ 5724814 w 11449627"/>
              <a:gd name="connsiteY3" fmla="*/ 7079080 h 7079079"/>
              <a:gd name="connsiteX4" fmla="*/ 0 w 11449627"/>
              <a:gd name="connsiteY4" fmla="*/ 3539540 h 7079079"/>
              <a:gd name="connsiteX0" fmla="*/ 933 w 11450561"/>
              <a:gd name="connsiteY0" fmla="*/ 2015540 h 5555080"/>
              <a:gd name="connsiteX1" fmla="*/ 5401897 w 11450561"/>
              <a:gd name="connsiteY1" fmla="*/ 0 h 5555080"/>
              <a:gd name="connsiteX2" fmla="*/ 11450561 w 11450561"/>
              <a:gd name="connsiteY2" fmla="*/ 2015540 h 5555080"/>
              <a:gd name="connsiteX3" fmla="*/ 5725747 w 11450561"/>
              <a:gd name="connsiteY3" fmla="*/ 5555080 h 5555080"/>
              <a:gd name="connsiteX4" fmla="*/ 933 w 11450561"/>
              <a:gd name="connsiteY4" fmla="*/ 2015540 h 5555080"/>
              <a:gd name="connsiteX0" fmla="*/ 728 w 11450356"/>
              <a:gd name="connsiteY0" fmla="*/ 2591507 h 6131047"/>
              <a:gd name="connsiteX1" fmla="*/ 5401692 w 11450356"/>
              <a:gd name="connsiteY1" fmla="*/ 575967 h 6131047"/>
              <a:gd name="connsiteX2" fmla="*/ 11450356 w 11450356"/>
              <a:gd name="connsiteY2" fmla="*/ 2591507 h 6131047"/>
              <a:gd name="connsiteX3" fmla="*/ 5725542 w 11450356"/>
              <a:gd name="connsiteY3" fmla="*/ 6131047 h 6131047"/>
              <a:gd name="connsiteX4" fmla="*/ 728 w 11450356"/>
              <a:gd name="connsiteY4" fmla="*/ 2591507 h 6131047"/>
              <a:gd name="connsiteX0" fmla="*/ 84126 w 11533754"/>
              <a:gd name="connsiteY0" fmla="*/ 2279817 h 5819357"/>
              <a:gd name="connsiteX1" fmla="*/ 2601962 w 11533754"/>
              <a:gd name="connsiteY1" fmla="*/ 242734 h 5819357"/>
              <a:gd name="connsiteX2" fmla="*/ 5485090 w 11533754"/>
              <a:gd name="connsiteY2" fmla="*/ 264277 h 5819357"/>
              <a:gd name="connsiteX3" fmla="*/ 11533754 w 11533754"/>
              <a:gd name="connsiteY3" fmla="*/ 2279817 h 5819357"/>
              <a:gd name="connsiteX4" fmla="*/ 5808940 w 11533754"/>
              <a:gd name="connsiteY4" fmla="*/ 5819357 h 5819357"/>
              <a:gd name="connsiteX5" fmla="*/ 84126 w 11533754"/>
              <a:gd name="connsiteY5" fmla="*/ 2279817 h 5819357"/>
              <a:gd name="connsiteX0" fmla="*/ 84126 w 11546209"/>
              <a:gd name="connsiteY0" fmla="*/ 2189285 h 5728825"/>
              <a:gd name="connsiteX1" fmla="*/ 2601962 w 11546209"/>
              <a:gd name="connsiteY1" fmla="*/ 152202 h 5728825"/>
              <a:gd name="connsiteX2" fmla="*/ 5485090 w 11546209"/>
              <a:gd name="connsiteY2" fmla="*/ 173745 h 5728825"/>
              <a:gd name="connsiteX3" fmla="*/ 7288262 w 11546209"/>
              <a:gd name="connsiteY3" fmla="*/ 380802 h 5728825"/>
              <a:gd name="connsiteX4" fmla="*/ 11533754 w 11546209"/>
              <a:gd name="connsiteY4" fmla="*/ 2189285 h 5728825"/>
              <a:gd name="connsiteX5" fmla="*/ 5808940 w 11546209"/>
              <a:gd name="connsiteY5" fmla="*/ 5728825 h 5728825"/>
              <a:gd name="connsiteX6" fmla="*/ 84126 w 11546209"/>
              <a:gd name="connsiteY6" fmla="*/ 2189285 h 5728825"/>
              <a:gd name="connsiteX0" fmla="*/ 84126 w 11559796"/>
              <a:gd name="connsiteY0" fmla="*/ 2181660 h 5721200"/>
              <a:gd name="connsiteX1" fmla="*/ 2601962 w 11559796"/>
              <a:gd name="connsiteY1" fmla="*/ 144577 h 5721200"/>
              <a:gd name="connsiteX2" fmla="*/ 5485090 w 11559796"/>
              <a:gd name="connsiteY2" fmla="*/ 166120 h 5721200"/>
              <a:gd name="connsiteX3" fmla="*/ 9212312 w 11559796"/>
              <a:gd name="connsiteY3" fmla="*/ 163627 h 5721200"/>
              <a:gd name="connsiteX4" fmla="*/ 11533754 w 11559796"/>
              <a:gd name="connsiteY4" fmla="*/ 2181660 h 5721200"/>
              <a:gd name="connsiteX5" fmla="*/ 5808940 w 11559796"/>
              <a:gd name="connsiteY5" fmla="*/ 5721200 h 5721200"/>
              <a:gd name="connsiteX6" fmla="*/ 84126 w 11559796"/>
              <a:gd name="connsiteY6" fmla="*/ 2181660 h 5721200"/>
              <a:gd name="connsiteX0" fmla="*/ 84126 w 11533844"/>
              <a:gd name="connsiteY0" fmla="*/ 2181660 h 5842024"/>
              <a:gd name="connsiteX1" fmla="*/ 2601962 w 11533844"/>
              <a:gd name="connsiteY1" fmla="*/ 144577 h 5842024"/>
              <a:gd name="connsiteX2" fmla="*/ 5485090 w 11533844"/>
              <a:gd name="connsiteY2" fmla="*/ 166120 h 5842024"/>
              <a:gd name="connsiteX3" fmla="*/ 9212312 w 11533844"/>
              <a:gd name="connsiteY3" fmla="*/ 163627 h 5842024"/>
              <a:gd name="connsiteX4" fmla="*/ 11533754 w 11533844"/>
              <a:gd name="connsiteY4" fmla="*/ 2181660 h 5842024"/>
              <a:gd name="connsiteX5" fmla="*/ 9136111 w 11533844"/>
              <a:gd name="connsiteY5" fmla="*/ 4754676 h 5842024"/>
              <a:gd name="connsiteX6" fmla="*/ 5808940 w 11533844"/>
              <a:gd name="connsiteY6" fmla="*/ 5721200 h 5842024"/>
              <a:gd name="connsiteX7" fmla="*/ 84126 w 11533844"/>
              <a:gd name="connsiteY7" fmla="*/ 2181660 h 5842024"/>
              <a:gd name="connsiteX0" fmla="*/ 84126 w 11533844"/>
              <a:gd name="connsiteY0" fmla="*/ 2181660 h 5754587"/>
              <a:gd name="connsiteX1" fmla="*/ 2601962 w 11533844"/>
              <a:gd name="connsiteY1" fmla="*/ 144577 h 5754587"/>
              <a:gd name="connsiteX2" fmla="*/ 5485090 w 11533844"/>
              <a:gd name="connsiteY2" fmla="*/ 166120 h 5754587"/>
              <a:gd name="connsiteX3" fmla="*/ 9212312 w 11533844"/>
              <a:gd name="connsiteY3" fmla="*/ 163627 h 5754587"/>
              <a:gd name="connsiteX4" fmla="*/ 11533754 w 11533844"/>
              <a:gd name="connsiteY4" fmla="*/ 2181660 h 5754587"/>
              <a:gd name="connsiteX5" fmla="*/ 9726661 w 11533844"/>
              <a:gd name="connsiteY5" fmla="*/ 3859326 h 5754587"/>
              <a:gd name="connsiteX6" fmla="*/ 5808940 w 11533844"/>
              <a:gd name="connsiteY6" fmla="*/ 5721200 h 5754587"/>
              <a:gd name="connsiteX7" fmla="*/ 84126 w 11533844"/>
              <a:gd name="connsiteY7" fmla="*/ 2181660 h 5754587"/>
              <a:gd name="connsiteX0" fmla="*/ 84126 w 12551976"/>
              <a:gd name="connsiteY0" fmla="*/ 2181660 h 5848431"/>
              <a:gd name="connsiteX1" fmla="*/ 2601962 w 12551976"/>
              <a:gd name="connsiteY1" fmla="*/ 144577 h 5848431"/>
              <a:gd name="connsiteX2" fmla="*/ 5485090 w 12551976"/>
              <a:gd name="connsiteY2" fmla="*/ 166120 h 5848431"/>
              <a:gd name="connsiteX3" fmla="*/ 9212312 w 12551976"/>
              <a:gd name="connsiteY3" fmla="*/ 163627 h 5848431"/>
              <a:gd name="connsiteX4" fmla="*/ 11533754 w 12551976"/>
              <a:gd name="connsiteY4" fmla="*/ 2181660 h 5848431"/>
              <a:gd name="connsiteX5" fmla="*/ 12260311 w 12551976"/>
              <a:gd name="connsiteY5" fmla="*/ 4792776 h 5848431"/>
              <a:gd name="connsiteX6" fmla="*/ 5808940 w 12551976"/>
              <a:gd name="connsiteY6" fmla="*/ 5721200 h 5848431"/>
              <a:gd name="connsiteX7" fmla="*/ 84126 w 12551976"/>
              <a:gd name="connsiteY7" fmla="*/ 2181660 h 5848431"/>
              <a:gd name="connsiteX0" fmla="*/ 84126 w 12260725"/>
              <a:gd name="connsiteY0" fmla="*/ 2181660 h 5848431"/>
              <a:gd name="connsiteX1" fmla="*/ 2601962 w 12260725"/>
              <a:gd name="connsiteY1" fmla="*/ 144577 h 5848431"/>
              <a:gd name="connsiteX2" fmla="*/ 5485090 w 12260725"/>
              <a:gd name="connsiteY2" fmla="*/ 166120 h 5848431"/>
              <a:gd name="connsiteX3" fmla="*/ 9212312 w 12260725"/>
              <a:gd name="connsiteY3" fmla="*/ 163627 h 5848431"/>
              <a:gd name="connsiteX4" fmla="*/ 11533754 w 12260725"/>
              <a:gd name="connsiteY4" fmla="*/ 2181660 h 5848431"/>
              <a:gd name="connsiteX5" fmla="*/ 12260311 w 12260725"/>
              <a:gd name="connsiteY5" fmla="*/ 4792776 h 5848431"/>
              <a:gd name="connsiteX6" fmla="*/ 5808940 w 12260725"/>
              <a:gd name="connsiteY6" fmla="*/ 5721200 h 5848431"/>
              <a:gd name="connsiteX7" fmla="*/ 84126 w 12260725"/>
              <a:gd name="connsiteY7" fmla="*/ 2181660 h 5848431"/>
              <a:gd name="connsiteX0" fmla="*/ 84126 w 12260725"/>
              <a:gd name="connsiteY0" fmla="*/ 2181660 h 5806879"/>
              <a:gd name="connsiteX1" fmla="*/ 2601962 w 12260725"/>
              <a:gd name="connsiteY1" fmla="*/ 144577 h 5806879"/>
              <a:gd name="connsiteX2" fmla="*/ 5485090 w 12260725"/>
              <a:gd name="connsiteY2" fmla="*/ 166120 h 5806879"/>
              <a:gd name="connsiteX3" fmla="*/ 9212312 w 12260725"/>
              <a:gd name="connsiteY3" fmla="*/ 163627 h 5806879"/>
              <a:gd name="connsiteX4" fmla="*/ 11533754 w 12260725"/>
              <a:gd name="connsiteY4" fmla="*/ 2181660 h 5806879"/>
              <a:gd name="connsiteX5" fmla="*/ 12260311 w 12260725"/>
              <a:gd name="connsiteY5" fmla="*/ 4792776 h 5806879"/>
              <a:gd name="connsiteX6" fmla="*/ 5808940 w 12260725"/>
              <a:gd name="connsiteY6" fmla="*/ 5721200 h 5806879"/>
              <a:gd name="connsiteX7" fmla="*/ 84126 w 12260725"/>
              <a:gd name="connsiteY7" fmla="*/ 2181660 h 5806879"/>
              <a:gd name="connsiteX0" fmla="*/ 2167 w 12178766"/>
              <a:gd name="connsiteY0" fmla="*/ 2181660 h 4996511"/>
              <a:gd name="connsiteX1" fmla="*/ 2520003 w 12178766"/>
              <a:gd name="connsiteY1" fmla="*/ 144577 h 4996511"/>
              <a:gd name="connsiteX2" fmla="*/ 5403131 w 12178766"/>
              <a:gd name="connsiteY2" fmla="*/ 166120 h 4996511"/>
              <a:gd name="connsiteX3" fmla="*/ 9130353 w 12178766"/>
              <a:gd name="connsiteY3" fmla="*/ 163627 h 4996511"/>
              <a:gd name="connsiteX4" fmla="*/ 11451795 w 12178766"/>
              <a:gd name="connsiteY4" fmla="*/ 2181660 h 4996511"/>
              <a:gd name="connsiteX5" fmla="*/ 12178352 w 12178766"/>
              <a:gd name="connsiteY5" fmla="*/ 4792776 h 4996511"/>
              <a:gd name="connsiteX6" fmla="*/ 2945681 w 12178766"/>
              <a:gd name="connsiteY6" fmla="*/ 4806800 h 4996511"/>
              <a:gd name="connsiteX7" fmla="*/ 2167 w 12178766"/>
              <a:gd name="connsiteY7" fmla="*/ 2181660 h 4996511"/>
              <a:gd name="connsiteX0" fmla="*/ 2555 w 12179154"/>
              <a:gd name="connsiteY0" fmla="*/ 2181660 h 5040375"/>
              <a:gd name="connsiteX1" fmla="*/ 2520391 w 12179154"/>
              <a:gd name="connsiteY1" fmla="*/ 144577 h 5040375"/>
              <a:gd name="connsiteX2" fmla="*/ 5403519 w 12179154"/>
              <a:gd name="connsiteY2" fmla="*/ 166120 h 5040375"/>
              <a:gd name="connsiteX3" fmla="*/ 9130741 w 12179154"/>
              <a:gd name="connsiteY3" fmla="*/ 163627 h 5040375"/>
              <a:gd name="connsiteX4" fmla="*/ 11452183 w 12179154"/>
              <a:gd name="connsiteY4" fmla="*/ 2181660 h 5040375"/>
              <a:gd name="connsiteX5" fmla="*/ 12178740 w 12179154"/>
              <a:gd name="connsiteY5" fmla="*/ 4792776 h 5040375"/>
              <a:gd name="connsiteX6" fmla="*/ 2984169 w 12179154"/>
              <a:gd name="connsiteY6" fmla="*/ 4863950 h 5040375"/>
              <a:gd name="connsiteX7" fmla="*/ 2555 w 12179154"/>
              <a:gd name="connsiteY7" fmla="*/ 2181660 h 5040375"/>
              <a:gd name="connsiteX0" fmla="*/ 2555 w 12179154"/>
              <a:gd name="connsiteY0" fmla="*/ 2181660 h 4863950"/>
              <a:gd name="connsiteX1" fmla="*/ 2520391 w 12179154"/>
              <a:gd name="connsiteY1" fmla="*/ 144577 h 4863950"/>
              <a:gd name="connsiteX2" fmla="*/ 5403519 w 12179154"/>
              <a:gd name="connsiteY2" fmla="*/ 166120 h 4863950"/>
              <a:gd name="connsiteX3" fmla="*/ 9130741 w 12179154"/>
              <a:gd name="connsiteY3" fmla="*/ 163627 h 4863950"/>
              <a:gd name="connsiteX4" fmla="*/ 11452183 w 12179154"/>
              <a:gd name="connsiteY4" fmla="*/ 2181660 h 4863950"/>
              <a:gd name="connsiteX5" fmla="*/ 12178740 w 12179154"/>
              <a:gd name="connsiteY5" fmla="*/ 4792776 h 4863950"/>
              <a:gd name="connsiteX6" fmla="*/ 2984169 w 12179154"/>
              <a:gd name="connsiteY6" fmla="*/ 4863950 h 4863950"/>
              <a:gd name="connsiteX7" fmla="*/ 2555 w 12179154"/>
              <a:gd name="connsiteY7" fmla="*/ 2181660 h 4863950"/>
              <a:gd name="connsiteX0" fmla="*/ 2555 w 12179154"/>
              <a:gd name="connsiteY0" fmla="*/ 2181660 h 4863953"/>
              <a:gd name="connsiteX1" fmla="*/ 2520391 w 12179154"/>
              <a:gd name="connsiteY1" fmla="*/ 144577 h 4863953"/>
              <a:gd name="connsiteX2" fmla="*/ 5403519 w 12179154"/>
              <a:gd name="connsiteY2" fmla="*/ 166120 h 4863953"/>
              <a:gd name="connsiteX3" fmla="*/ 9130741 w 12179154"/>
              <a:gd name="connsiteY3" fmla="*/ 163627 h 4863953"/>
              <a:gd name="connsiteX4" fmla="*/ 11452183 w 12179154"/>
              <a:gd name="connsiteY4" fmla="*/ 2181660 h 4863953"/>
              <a:gd name="connsiteX5" fmla="*/ 12178740 w 12179154"/>
              <a:gd name="connsiteY5" fmla="*/ 4792776 h 4863953"/>
              <a:gd name="connsiteX6" fmla="*/ 2984169 w 12179154"/>
              <a:gd name="connsiteY6" fmla="*/ 4863950 h 4863953"/>
              <a:gd name="connsiteX7" fmla="*/ 2555 w 12179154"/>
              <a:gd name="connsiteY7" fmla="*/ 2181660 h 4863953"/>
              <a:gd name="connsiteX0" fmla="*/ 968560 w 9944759"/>
              <a:gd name="connsiteY0" fmla="*/ 1876860 h 5067573"/>
              <a:gd name="connsiteX1" fmla="*/ 285996 w 9944759"/>
              <a:gd name="connsiteY1" fmla="*/ 144577 h 5067573"/>
              <a:gd name="connsiteX2" fmla="*/ 3169124 w 9944759"/>
              <a:gd name="connsiteY2" fmla="*/ 166120 h 5067573"/>
              <a:gd name="connsiteX3" fmla="*/ 6896346 w 9944759"/>
              <a:gd name="connsiteY3" fmla="*/ 163627 h 5067573"/>
              <a:gd name="connsiteX4" fmla="*/ 9217788 w 9944759"/>
              <a:gd name="connsiteY4" fmla="*/ 2181660 h 5067573"/>
              <a:gd name="connsiteX5" fmla="*/ 9944345 w 9944759"/>
              <a:gd name="connsiteY5" fmla="*/ 4792776 h 5067573"/>
              <a:gd name="connsiteX6" fmla="*/ 749774 w 9944759"/>
              <a:gd name="connsiteY6" fmla="*/ 4863950 h 5067573"/>
              <a:gd name="connsiteX7" fmla="*/ 968560 w 9944759"/>
              <a:gd name="connsiteY7" fmla="*/ 1876860 h 5067573"/>
              <a:gd name="connsiteX0" fmla="*/ 968560 w 9944759"/>
              <a:gd name="connsiteY0" fmla="*/ 1876860 h 4908557"/>
              <a:gd name="connsiteX1" fmla="*/ 285996 w 9944759"/>
              <a:gd name="connsiteY1" fmla="*/ 144577 h 4908557"/>
              <a:gd name="connsiteX2" fmla="*/ 3169124 w 9944759"/>
              <a:gd name="connsiteY2" fmla="*/ 166120 h 4908557"/>
              <a:gd name="connsiteX3" fmla="*/ 6896346 w 9944759"/>
              <a:gd name="connsiteY3" fmla="*/ 163627 h 4908557"/>
              <a:gd name="connsiteX4" fmla="*/ 9217788 w 9944759"/>
              <a:gd name="connsiteY4" fmla="*/ 2181660 h 4908557"/>
              <a:gd name="connsiteX5" fmla="*/ 9944345 w 9944759"/>
              <a:gd name="connsiteY5" fmla="*/ 4792776 h 4908557"/>
              <a:gd name="connsiteX6" fmla="*/ 749774 w 9944759"/>
              <a:gd name="connsiteY6" fmla="*/ 4863950 h 4908557"/>
              <a:gd name="connsiteX7" fmla="*/ 968560 w 9944759"/>
              <a:gd name="connsiteY7" fmla="*/ 1876860 h 4908557"/>
              <a:gd name="connsiteX0" fmla="*/ 968560 w 9944759"/>
              <a:gd name="connsiteY0" fmla="*/ 1876860 h 4863950"/>
              <a:gd name="connsiteX1" fmla="*/ 285996 w 9944759"/>
              <a:gd name="connsiteY1" fmla="*/ 144577 h 4863950"/>
              <a:gd name="connsiteX2" fmla="*/ 3169124 w 9944759"/>
              <a:gd name="connsiteY2" fmla="*/ 166120 h 4863950"/>
              <a:gd name="connsiteX3" fmla="*/ 6896346 w 9944759"/>
              <a:gd name="connsiteY3" fmla="*/ 163627 h 4863950"/>
              <a:gd name="connsiteX4" fmla="*/ 9217788 w 9944759"/>
              <a:gd name="connsiteY4" fmla="*/ 2181660 h 4863950"/>
              <a:gd name="connsiteX5" fmla="*/ 9944345 w 9944759"/>
              <a:gd name="connsiteY5" fmla="*/ 4792776 h 4863950"/>
              <a:gd name="connsiteX6" fmla="*/ 749774 w 9944759"/>
              <a:gd name="connsiteY6" fmla="*/ 4863950 h 4863950"/>
              <a:gd name="connsiteX7" fmla="*/ 968560 w 9944759"/>
              <a:gd name="connsiteY7" fmla="*/ 1876860 h 4863950"/>
              <a:gd name="connsiteX0" fmla="*/ 968560 w 9944759"/>
              <a:gd name="connsiteY0" fmla="*/ 2815650 h 5802740"/>
              <a:gd name="connsiteX1" fmla="*/ 285996 w 9944759"/>
              <a:gd name="connsiteY1" fmla="*/ 1083367 h 5802740"/>
              <a:gd name="connsiteX2" fmla="*/ 4159724 w 9944759"/>
              <a:gd name="connsiteY2" fmla="*/ 10 h 5802740"/>
              <a:gd name="connsiteX3" fmla="*/ 6896346 w 9944759"/>
              <a:gd name="connsiteY3" fmla="*/ 1102417 h 5802740"/>
              <a:gd name="connsiteX4" fmla="*/ 9217788 w 9944759"/>
              <a:gd name="connsiteY4" fmla="*/ 3120450 h 5802740"/>
              <a:gd name="connsiteX5" fmla="*/ 9944345 w 9944759"/>
              <a:gd name="connsiteY5" fmla="*/ 5731566 h 5802740"/>
              <a:gd name="connsiteX6" fmla="*/ 749774 w 9944759"/>
              <a:gd name="connsiteY6" fmla="*/ 5802740 h 5802740"/>
              <a:gd name="connsiteX7" fmla="*/ 968560 w 9944759"/>
              <a:gd name="connsiteY7" fmla="*/ 2815650 h 5802740"/>
              <a:gd name="connsiteX0" fmla="*/ 968560 w 9945004"/>
              <a:gd name="connsiteY0" fmla="*/ 2815650 h 5802740"/>
              <a:gd name="connsiteX1" fmla="*/ 285996 w 9945004"/>
              <a:gd name="connsiteY1" fmla="*/ 1083367 h 5802740"/>
              <a:gd name="connsiteX2" fmla="*/ 4159724 w 9945004"/>
              <a:gd name="connsiteY2" fmla="*/ 10 h 5802740"/>
              <a:gd name="connsiteX3" fmla="*/ 6896346 w 9945004"/>
              <a:gd name="connsiteY3" fmla="*/ 1102417 h 5802740"/>
              <a:gd name="connsiteX4" fmla="*/ 8286995 w 9945004"/>
              <a:gd name="connsiteY4" fmla="*/ 1769167 h 5802740"/>
              <a:gd name="connsiteX5" fmla="*/ 9217788 w 9945004"/>
              <a:gd name="connsiteY5" fmla="*/ 3120450 h 5802740"/>
              <a:gd name="connsiteX6" fmla="*/ 9944345 w 9945004"/>
              <a:gd name="connsiteY6" fmla="*/ 5731566 h 5802740"/>
              <a:gd name="connsiteX7" fmla="*/ 749774 w 9945004"/>
              <a:gd name="connsiteY7" fmla="*/ 5802740 h 5802740"/>
              <a:gd name="connsiteX8" fmla="*/ 968560 w 9945004"/>
              <a:gd name="connsiteY8" fmla="*/ 2815650 h 5802740"/>
              <a:gd name="connsiteX0" fmla="*/ 968560 w 9945004"/>
              <a:gd name="connsiteY0" fmla="*/ 2815650 h 5802740"/>
              <a:gd name="connsiteX1" fmla="*/ 285996 w 9945004"/>
              <a:gd name="connsiteY1" fmla="*/ 1083367 h 5802740"/>
              <a:gd name="connsiteX2" fmla="*/ 4159724 w 9945004"/>
              <a:gd name="connsiteY2" fmla="*/ 10 h 5802740"/>
              <a:gd name="connsiteX3" fmla="*/ 6896346 w 9945004"/>
              <a:gd name="connsiteY3" fmla="*/ 1102417 h 5802740"/>
              <a:gd name="connsiteX4" fmla="*/ 8286995 w 9945004"/>
              <a:gd name="connsiteY4" fmla="*/ 1769167 h 5802740"/>
              <a:gd name="connsiteX5" fmla="*/ 9217788 w 9945004"/>
              <a:gd name="connsiteY5" fmla="*/ 3120450 h 5802740"/>
              <a:gd name="connsiteX6" fmla="*/ 9944345 w 9945004"/>
              <a:gd name="connsiteY6" fmla="*/ 5731566 h 5802740"/>
              <a:gd name="connsiteX7" fmla="*/ 749774 w 9945004"/>
              <a:gd name="connsiteY7" fmla="*/ 5802740 h 5802740"/>
              <a:gd name="connsiteX8" fmla="*/ 968560 w 9945004"/>
              <a:gd name="connsiteY8" fmla="*/ 2815650 h 5802740"/>
              <a:gd name="connsiteX0" fmla="*/ 968560 w 9945004"/>
              <a:gd name="connsiteY0" fmla="*/ 2815650 h 5802740"/>
              <a:gd name="connsiteX1" fmla="*/ 285996 w 9945004"/>
              <a:gd name="connsiteY1" fmla="*/ 1083367 h 5802740"/>
              <a:gd name="connsiteX2" fmla="*/ 4159724 w 9945004"/>
              <a:gd name="connsiteY2" fmla="*/ 10 h 5802740"/>
              <a:gd name="connsiteX3" fmla="*/ 6896346 w 9945004"/>
              <a:gd name="connsiteY3" fmla="*/ 1102417 h 5802740"/>
              <a:gd name="connsiteX4" fmla="*/ 8286995 w 9945004"/>
              <a:gd name="connsiteY4" fmla="*/ 1769167 h 5802740"/>
              <a:gd name="connsiteX5" fmla="*/ 9217788 w 9945004"/>
              <a:gd name="connsiteY5" fmla="*/ 3120450 h 5802740"/>
              <a:gd name="connsiteX6" fmla="*/ 9944345 w 9945004"/>
              <a:gd name="connsiteY6" fmla="*/ 5731566 h 5802740"/>
              <a:gd name="connsiteX7" fmla="*/ 749774 w 9945004"/>
              <a:gd name="connsiteY7" fmla="*/ 5802740 h 5802740"/>
              <a:gd name="connsiteX8" fmla="*/ 968560 w 9945004"/>
              <a:gd name="connsiteY8" fmla="*/ 2815650 h 5802740"/>
              <a:gd name="connsiteX0" fmla="*/ 968560 w 9945004"/>
              <a:gd name="connsiteY0" fmla="*/ 2815650 h 5802740"/>
              <a:gd name="connsiteX1" fmla="*/ 285996 w 9945004"/>
              <a:gd name="connsiteY1" fmla="*/ 1083367 h 5802740"/>
              <a:gd name="connsiteX2" fmla="*/ 4159724 w 9945004"/>
              <a:gd name="connsiteY2" fmla="*/ 10 h 5802740"/>
              <a:gd name="connsiteX3" fmla="*/ 6896346 w 9945004"/>
              <a:gd name="connsiteY3" fmla="*/ 1102417 h 5802740"/>
              <a:gd name="connsiteX4" fmla="*/ 7486894 w 9945004"/>
              <a:gd name="connsiteY4" fmla="*/ 1292917 h 5802740"/>
              <a:gd name="connsiteX5" fmla="*/ 8286995 w 9945004"/>
              <a:gd name="connsiteY5" fmla="*/ 1769167 h 5802740"/>
              <a:gd name="connsiteX6" fmla="*/ 9217788 w 9945004"/>
              <a:gd name="connsiteY6" fmla="*/ 3120450 h 5802740"/>
              <a:gd name="connsiteX7" fmla="*/ 9944345 w 9945004"/>
              <a:gd name="connsiteY7" fmla="*/ 5731566 h 5802740"/>
              <a:gd name="connsiteX8" fmla="*/ 749774 w 9945004"/>
              <a:gd name="connsiteY8" fmla="*/ 5802740 h 5802740"/>
              <a:gd name="connsiteX9" fmla="*/ 968560 w 9945004"/>
              <a:gd name="connsiteY9" fmla="*/ 2815650 h 5802740"/>
              <a:gd name="connsiteX0" fmla="*/ 968560 w 9945004"/>
              <a:gd name="connsiteY0" fmla="*/ 2815650 h 5802740"/>
              <a:gd name="connsiteX1" fmla="*/ 285996 w 9945004"/>
              <a:gd name="connsiteY1" fmla="*/ 1083367 h 5802740"/>
              <a:gd name="connsiteX2" fmla="*/ 4159724 w 9945004"/>
              <a:gd name="connsiteY2" fmla="*/ 10 h 5802740"/>
              <a:gd name="connsiteX3" fmla="*/ 6896346 w 9945004"/>
              <a:gd name="connsiteY3" fmla="*/ 1102417 h 5802740"/>
              <a:gd name="connsiteX4" fmla="*/ 7486894 w 9945004"/>
              <a:gd name="connsiteY4" fmla="*/ 1292917 h 5802740"/>
              <a:gd name="connsiteX5" fmla="*/ 9296645 w 9945004"/>
              <a:gd name="connsiteY5" fmla="*/ 1388167 h 5802740"/>
              <a:gd name="connsiteX6" fmla="*/ 9217788 w 9945004"/>
              <a:gd name="connsiteY6" fmla="*/ 3120450 h 5802740"/>
              <a:gd name="connsiteX7" fmla="*/ 9944345 w 9945004"/>
              <a:gd name="connsiteY7" fmla="*/ 5731566 h 5802740"/>
              <a:gd name="connsiteX8" fmla="*/ 749774 w 9945004"/>
              <a:gd name="connsiteY8" fmla="*/ 5802740 h 5802740"/>
              <a:gd name="connsiteX9" fmla="*/ 968560 w 9945004"/>
              <a:gd name="connsiteY9" fmla="*/ 2815650 h 5802740"/>
              <a:gd name="connsiteX0" fmla="*/ 968560 w 9947185"/>
              <a:gd name="connsiteY0" fmla="*/ 2815650 h 5802740"/>
              <a:gd name="connsiteX1" fmla="*/ 285996 w 9947185"/>
              <a:gd name="connsiteY1" fmla="*/ 1083367 h 5802740"/>
              <a:gd name="connsiteX2" fmla="*/ 4159724 w 9947185"/>
              <a:gd name="connsiteY2" fmla="*/ 10 h 5802740"/>
              <a:gd name="connsiteX3" fmla="*/ 6896346 w 9947185"/>
              <a:gd name="connsiteY3" fmla="*/ 1102417 h 5802740"/>
              <a:gd name="connsiteX4" fmla="*/ 7486894 w 9947185"/>
              <a:gd name="connsiteY4" fmla="*/ 1292917 h 5802740"/>
              <a:gd name="connsiteX5" fmla="*/ 9296645 w 9947185"/>
              <a:gd name="connsiteY5" fmla="*/ 1388167 h 5802740"/>
              <a:gd name="connsiteX6" fmla="*/ 9598788 w 9947185"/>
              <a:gd name="connsiteY6" fmla="*/ 2815650 h 5802740"/>
              <a:gd name="connsiteX7" fmla="*/ 9944345 w 9947185"/>
              <a:gd name="connsiteY7" fmla="*/ 5731566 h 5802740"/>
              <a:gd name="connsiteX8" fmla="*/ 749774 w 9947185"/>
              <a:gd name="connsiteY8" fmla="*/ 5802740 h 5802740"/>
              <a:gd name="connsiteX9" fmla="*/ 968560 w 9947185"/>
              <a:gd name="connsiteY9" fmla="*/ 2815650 h 5802740"/>
              <a:gd name="connsiteX0" fmla="*/ 968560 w 9947185"/>
              <a:gd name="connsiteY0" fmla="*/ 2957141 h 5944231"/>
              <a:gd name="connsiteX1" fmla="*/ 285996 w 9947185"/>
              <a:gd name="connsiteY1" fmla="*/ 1224858 h 5944231"/>
              <a:gd name="connsiteX2" fmla="*/ 4159724 w 9947185"/>
              <a:gd name="connsiteY2" fmla="*/ 141501 h 5944231"/>
              <a:gd name="connsiteX3" fmla="*/ 6896346 w 9947185"/>
              <a:gd name="connsiteY3" fmla="*/ 1243908 h 5944231"/>
              <a:gd name="connsiteX4" fmla="*/ 8248894 w 9947185"/>
              <a:gd name="connsiteY4" fmla="*/ 5658 h 5944231"/>
              <a:gd name="connsiteX5" fmla="*/ 9296645 w 9947185"/>
              <a:gd name="connsiteY5" fmla="*/ 1529658 h 5944231"/>
              <a:gd name="connsiteX6" fmla="*/ 9598788 w 9947185"/>
              <a:gd name="connsiteY6" fmla="*/ 2957141 h 5944231"/>
              <a:gd name="connsiteX7" fmla="*/ 9944345 w 9947185"/>
              <a:gd name="connsiteY7" fmla="*/ 5873057 h 5944231"/>
              <a:gd name="connsiteX8" fmla="*/ 749774 w 9947185"/>
              <a:gd name="connsiteY8" fmla="*/ 5944231 h 5944231"/>
              <a:gd name="connsiteX9" fmla="*/ 968560 w 9947185"/>
              <a:gd name="connsiteY9" fmla="*/ 2957141 h 5944231"/>
              <a:gd name="connsiteX0" fmla="*/ 968560 w 9947185"/>
              <a:gd name="connsiteY0" fmla="*/ 2959743 h 5946833"/>
              <a:gd name="connsiteX1" fmla="*/ 285996 w 9947185"/>
              <a:gd name="connsiteY1" fmla="*/ 1227460 h 5946833"/>
              <a:gd name="connsiteX2" fmla="*/ 4159724 w 9947185"/>
              <a:gd name="connsiteY2" fmla="*/ 144103 h 5946833"/>
              <a:gd name="connsiteX3" fmla="*/ 5848596 w 9947185"/>
              <a:gd name="connsiteY3" fmla="*/ 732160 h 5946833"/>
              <a:gd name="connsiteX4" fmla="*/ 8248894 w 9947185"/>
              <a:gd name="connsiteY4" fmla="*/ 8260 h 5946833"/>
              <a:gd name="connsiteX5" fmla="*/ 9296645 w 9947185"/>
              <a:gd name="connsiteY5" fmla="*/ 1532260 h 5946833"/>
              <a:gd name="connsiteX6" fmla="*/ 9598788 w 9947185"/>
              <a:gd name="connsiteY6" fmla="*/ 2959743 h 5946833"/>
              <a:gd name="connsiteX7" fmla="*/ 9944345 w 9947185"/>
              <a:gd name="connsiteY7" fmla="*/ 5875659 h 5946833"/>
              <a:gd name="connsiteX8" fmla="*/ 749774 w 9947185"/>
              <a:gd name="connsiteY8" fmla="*/ 5946833 h 5946833"/>
              <a:gd name="connsiteX9" fmla="*/ 968560 w 9947185"/>
              <a:gd name="connsiteY9" fmla="*/ 2959743 h 5946833"/>
              <a:gd name="connsiteX0" fmla="*/ 968560 w 9947185"/>
              <a:gd name="connsiteY0" fmla="*/ 3259159 h 6246249"/>
              <a:gd name="connsiteX1" fmla="*/ 285996 w 9947185"/>
              <a:gd name="connsiteY1" fmla="*/ 1526876 h 6246249"/>
              <a:gd name="connsiteX2" fmla="*/ 2711924 w 9947185"/>
              <a:gd name="connsiteY2" fmla="*/ 5369 h 6246249"/>
              <a:gd name="connsiteX3" fmla="*/ 5848596 w 9947185"/>
              <a:gd name="connsiteY3" fmla="*/ 1031576 h 6246249"/>
              <a:gd name="connsiteX4" fmla="*/ 8248894 w 9947185"/>
              <a:gd name="connsiteY4" fmla="*/ 307676 h 6246249"/>
              <a:gd name="connsiteX5" fmla="*/ 9296645 w 9947185"/>
              <a:gd name="connsiteY5" fmla="*/ 1831676 h 6246249"/>
              <a:gd name="connsiteX6" fmla="*/ 9598788 w 9947185"/>
              <a:gd name="connsiteY6" fmla="*/ 3259159 h 6246249"/>
              <a:gd name="connsiteX7" fmla="*/ 9944345 w 9947185"/>
              <a:gd name="connsiteY7" fmla="*/ 6175075 h 6246249"/>
              <a:gd name="connsiteX8" fmla="*/ 749774 w 9947185"/>
              <a:gd name="connsiteY8" fmla="*/ 6246249 h 6246249"/>
              <a:gd name="connsiteX9" fmla="*/ 968560 w 9947185"/>
              <a:gd name="connsiteY9" fmla="*/ 3259159 h 6246249"/>
              <a:gd name="connsiteX0" fmla="*/ 968560 w 9947185"/>
              <a:gd name="connsiteY0" fmla="*/ 3259159 h 6246249"/>
              <a:gd name="connsiteX1" fmla="*/ 285996 w 9947185"/>
              <a:gd name="connsiteY1" fmla="*/ 1526876 h 6246249"/>
              <a:gd name="connsiteX2" fmla="*/ 2711924 w 9947185"/>
              <a:gd name="connsiteY2" fmla="*/ 5369 h 6246249"/>
              <a:gd name="connsiteX3" fmla="*/ 5848596 w 9947185"/>
              <a:gd name="connsiteY3" fmla="*/ 1031576 h 6246249"/>
              <a:gd name="connsiteX4" fmla="*/ 8248894 w 9947185"/>
              <a:gd name="connsiteY4" fmla="*/ 307676 h 6246249"/>
              <a:gd name="connsiteX5" fmla="*/ 9296645 w 9947185"/>
              <a:gd name="connsiteY5" fmla="*/ 1831676 h 6246249"/>
              <a:gd name="connsiteX6" fmla="*/ 9598788 w 9947185"/>
              <a:gd name="connsiteY6" fmla="*/ 3259159 h 6246249"/>
              <a:gd name="connsiteX7" fmla="*/ 9944345 w 9947185"/>
              <a:gd name="connsiteY7" fmla="*/ 6175075 h 6246249"/>
              <a:gd name="connsiteX8" fmla="*/ 749774 w 9947185"/>
              <a:gd name="connsiteY8" fmla="*/ 6246249 h 6246249"/>
              <a:gd name="connsiteX9" fmla="*/ 968560 w 9947185"/>
              <a:gd name="connsiteY9" fmla="*/ 3259159 h 6246249"/>
              <a:gd name="connsiteX0" fmla="*/ 968560 w 9947185"/>
              <a:gd name="connsiteY0" fmla="*/ 3259159 h 6246249"/>
              <a:gd name="connsiteX1" fmla="*/ 285996 w 9947185"/>
              <a:gd name="connsiteY1" fmla="*/ 1526876 h 6246249"/>
              <a:gd name="connsiteX2" fmla="*/ 2711924 w 9947185"/>
              <a:gd name="connsiteY2" fmla="*/ 5369 h 6246249"/>
              <a:gd name="connsiteX3" fmla="*/ 5848596 w 9947185"/>
              <a:gd name="connsiteY3" fmla="*/ 1031576 h 6246249"/>
              <a:gd name="connsiteX4" fmla="*/ 8248894 w 9947185"/>
              <a:gd name="connsiteY4" fmla="*/ 307676 h 6246249"/>
              <a:gd name="connsiteX5" fmla="*/ 9296645 w 9947185"/>
              <a:gd name="connsiteY5" fmla="*/ 1831676 h 6246249"/>
              <a:gd name="connsiteX6" fmla="*/ 9598788 w 9947185"/>
              <a:gd name="connsiteY6" fmla="*/ 3259159 h 6246249"/>
              <a:gd name="connsiteX7" fmla="*/ 9944345 w 9947185"/>
              <a:gd name="connsiteY7" fmla="*/ 6175075 h 6246249"/>
              <a:gd name="connsiteX8" fmla="*/ 749774 w 9947185"/>
              <a:gd name="connsiteY8" fmla="*/ 6246249 h 6246249"/>
              <a:gd name="connsiteX9" fmla="*/ 968560 w 9947185"/>
              <a:gd name="connsiteY9" fmla="*/ 3259159 h 6246249"/>
              <a:gd name="connsiteX0" fmla="*/ 968560 w 10092171"/>
              <a:gd name="connsiteY0" fmla="*/ 3259159 h 6246249"/>
              <a:gd name="connsiteX1" fmla="*/ 285996 w 10092171"/>
              <a:gd name="connsiteY1" fmla="*/ 1526876 h 6246249"/>
              <a:gd name="connsiteX2" fmla="*/ 2711924 w 10092171"/>
              <a:gd name="connsiteY2" fmla="*/ 5369 h 6246249"/>
              <a:gd name="connsiteX3" fmla="*/ 5848596 w 10092171"/>
              <a:gd name="connsiteY3" fmla="*/ 1031576 h 6246249"/>
              <a:gd name="connsiteX4" fmla="*/ 8248894 w 10092171"/>
              <a:gd name="connsiteY4" fmla="*/ 307676 h 6246249"/>
              <a:gd name="connsiteX5" fmla="*/ 10039595 w 10092171"/>
              <a:gd name="connsiteY5" fmla="*/ 1926926 h 6246249"/>
              <a:gd name="connsiteX6" fmla="*/ 9598788 w 10092171"/>
              <a:gd name="connsiteY6" fmla="*/ 3259159 h 6246249"/>
              <a:gd name="connsiteX7" fmla="*/ 9944345 w 10092171"/>
              <a:gd name="connsiteY7" fmla="*/ 6175075 h 6246249"/>
              <a:gd name="connsiteX8" fmla="*/ 749774 w 10092171"/>
              <a:gd name="connsiteY8" fmla="*/ 6246249 h 6246249"/>
              <a:gd name="connsiteX9" fmla="*/ 968560 w 10092171"/>
              <a:gd name="connsiteY9" fmla="*/ 3259159 h 6246249"/>
              <a:gd name="connsiteX0" fmla="*/ 968560 w 10092171"/>
              <a:gd name="connsiteY0" fmla="*/ 3716042 h 6703132"/>
              <a:gd name="connsiteX1" fmla="*/ 285996 w 10092171"/>
              <a:gd name="connsiteY1" fmla="*/ 1983759 h 6703132"/>
              <a:gd name="connsiteX2" fmla="*/ 2711924 w 10092171"/>
              <a:gd name="connsiteY2" fmla="*/ 462252 h 6703132"/>
              <a:gd name="connsiteX3" fmla="*/ 5848596 w 10092171"/>
              <a:gd name="connsiteY3" fmla="*/ 1488459 h 6703132"/>
              <a:gd name="connsiteX4" fmla="*/ 8496544 w 10092171"/>
              <a:gd name="connsiteY4" fmla="*/ 193059 h 6703132"/>
              <a:gd name="connsiteX5" fmla="*/ 10039595 w 10092171"/>
              <a:gd name="connsiteY5" fmla="*/ 2383809 h 6703132"/>
              <a:gd name="connsiteX6" fmla="*/ 9598788 w 10092171"/>
              <a:gd name="connsiteY6" fmla="*/ 3716042 h 6703132"/>
              <a:gd name="connsiteX7" fmla="*/ 9944345 w 10092171"/>
              <a:gd name="connsiteY7" fmla="*/ 6631958 h 6703132"/>
              <a:gd name="connsiteX8" fmla="*/ 749774 w 10092171"/>
              <a:gd name="connsiteY8" fmla="*/ 6703132 h 6703132"/>
              <a:gd name="connsiteX9" fmla="*/ 968560 w 10092171"/>
              <a:gd name="connsiteY9" fmla="*/ 3716042 h 6703132"/>
              <a:gd name="connsiteX0" fmla="*/ 968560 w 10092171"/>
              <a:gd name="connsiteY0" fmla="*/ 3532490 h 6519580"/>
              <a:gd name="connsiteX1" fmla="*/ 285996 w 10092171"/>
              <a:gd name="connsiteY1" fmla="*/ 1800207 h 6519580"/>
              <a:gd name="connsiteX2" fmla="*/ 2711924 w 10092171"/>
              <a:gd name="connsiteY2" fmla="*/ 278700 h 6519580"/>
              <a:gd name="connsiteX3" fmla="*/ 5848596 w 10092171"/>
              <a:gd name="connsiteY3" fmla="*/ 1304907 h 6519580"/>
              <a:gd name="connsiteX4" fmla="*/ 8496544 w 10092171"/>
              <a:gd name="connsiteY4" fmla="*/ 9507 h 6519580"/>
              <a:gd name="connsiteX5" fmla="*/ 10039595 w 10092171"/>
              <a:gd name="connsiteY5" fmla="*/ 2200257 h 6519580"/>
              <a:gd name="connsiteX6" fmla="*/ 9598788 w 10092171"/>
              <a:gd name="connsiteY6" fmla="*/ 3532490 h 6519580"/>
              <a:gd name="connsiteX7" fmla="*/ 9944345 w 10092171"/>
              <a:gd name="connsiteY7" fmla="*/ 6448406 h 6519580"/>
              <a:gd name="connsiteX8" fmla="*/ 749774 w 10092171"/>
              <a:gd name="connsiteY8" fmla="*/ 6519580 h 6519580"/>
              <a:gd name="connsiteX9" fmla="*/ 968560 w 10092171"/>
              <a:gd name="connsiteY9" fmla="*/ 3532490 h 6519580"/>
              <a:gd name="connsiteX0" fmla="*/ 968560 w 10092171"/>
              <a:gd name="connsiteY0" fmla="*/ 3532490 h 6519580"/>
              <a:gd name="connsiteX1" fmla="*/ 285996 w 10092171"/>
              <a:gd name="connsiteY1" fmla="*/ 1800207 h 6519580"/>
              <a:gd name="connsiteX2" fmla="*/ 2711924 w 10092171"/>
              <a:gd name="connsiteY2" fmla="*/ 278700 h 6519580"/>
              <a:gd name="connsiteX3" fmla="*/ 5848596 w 10092171"/>
              <a:gd name="connsiteY3" fmla="*/ 1304907 h 6519580"/>
              <a:gd name="connsiteX4" fmla="*/ 8496544 w 10092171"/>
              <a:gd name="connsiteY4" fmla="*/ 9507 h 6519580"/>
              <a:gd name="connsiteX5" fmla="*/ 10039595 w 10092171"/>
              <a:gd name="connsiteY5" fmla="*/ 2200257 h 6519580"/>
              <a:gd name="connsiteX6" fmla="*/ 9598788 w 10092171"/>
              <a:gd name="connsiteY6" fmla="*/ 3532490 h 6519580"/>
              <a:gd name="connsiteX7" fmla="*/ 9944345 w 10092171"/>
              <a:gd name="connsiteY7" fmla="*/ 6448406 h 6519580"/>
              <a:gd name="connsiteX8" fmla="*/ 749774 w 10092171"/>
              <a:gd name="connsiteY8" fmla="*/ 6519580 h 6519580"/>
              <a:gd name="connsiteX9" fmla="*/ 968560 w 10092171"/>
              <a:gd name="connsiteY9" fmla="*/ 3532490 h 6519580"/>
              <a:gd name="connsiteX0" fmla="*/ 968560 w 10092171"/>
              <a:gd name="connsiteY0" fmla="*/ 3540415 h 6527505"/>
              <a:gd name="connsiteX1" fmla="*/ 285996 w 10092171"/>
              <a:gd name="connsiteY1" fmla="*/ 1808132 h 6527505"/>
              <a:gd name="connsiteX2" fmla="*/ 2711924 w 10092171"/>
              <a:gd name="connsiteY2" fmla="*/ 286625 h 6527505"/>
              <a:gd name="connsiteX3" fmla="*/ 5848596 w 10092171"/>
              <a:gd name="connsiteY3" fmla="*/ 1312832 h 6527505"/>
              <a:gd name="connsiteX4" fmla="*/ 8496544 w 10092171"/>
              <a:gd name="connsiteY4" fmla="*/ 17432 h 6527505"/>
              <a:gd name="connsiteX5" fmla="*/ 10039595 w 10092171"/>
              <a:gd name="connsiteY5" fmla="*/ 2208182 h 6527505"/>
              <a:gd name="connsiteX6" fmla="*/ 9598788 w 10092171"/>
              <a:gd name="connsiteY6" fmla="*/ 3540415 h 6527505"/>
              <a:gd name="connsiteX7" fmla="*/ 9944345 w 10092171"/>
              <a:gd name="connsiteY7" fmla="*/ 6456331 h 6527505"/>
              <a:gd name="connsiteX8" fmla="*/ 749774 w 10092171"/>
              <a:gd name="connsiteY8" fmla="*/ 6527505 h 6527505"/>
              <a:gd name="connsiteX9" fmla="*/ 968560 w 10092171"/>
              <a:gd name="connsiteY9" fmla="*/ 3540415 h 6527505"/>
              <a:gd name="connsiteX0" fmla="*/ 968560 w 10092171"/>
              <a:gd name="connsiteY0" fmla="*/ 3540415 h 6527505"/>
              <a:gd name="connsiteX1" fmla="*/ 285996 w 10092171"/>
              <a:gd name="connsiteY1" fmla="*/ 1808132 h 6527505"/>
              <a:gd name="connsiteX2" fmla="*/ 3550124 w 10092171"/>
              <a:gd name="connsiteY2" fmla="*/ 305675 h 6527505"/>
              <a:gd name="connsiteX3" fmla="*/ 5848596 w 10092171"/>
              <a:gd name="connsiteY3" fmla="*/ 1312832 h 6527505"/>
              <a:gd name="connsiteX4" fmla="*/ 8496544 w 10092171"/>
              <a:gd name="connsiteY4" fmla="*/ 17432 h 6527505"/>
              <a:gd name="connsiteX5" fmla="*/ 10039595 w 10092171"/>
              <a:gd name="connsiteY5" fmla="*/ 2208182 h 6527505"/>
              <a:gd name="connsiteX6" fmla="*/ 9598788 w 10092171"/>
              <a:gd name="connsiteY6" fmla="*/ 3540415 h 6527505"/>
              <a:gd name="connsiteX7" fmla="*/ 9944345 w 10092171"/>
              <a:gd name="connsiteY7" fmla="*/ 6456331 h 6527505"/>
              <a:gd name="connsiteX8" fmla="*/ 749774 w 10092171"/>
              <a:gd name="connsiteY8" fmla="*/ 6527505 h 6527505"/>
              <a:gd name="connsiteX9" fmla="*/ 968560 w 10092171"/>
              <a:gd name="connsiteY9" fmla="*/ 3540415 h 6527505"/>
              <a:gd name="connsiteX0" fmla="*/ 909755 w 10033366"/>
              <a:gd name="connsiteY0" fmla="*/ 3540415 h 6527505"/>
              <a:gd name="connsiteX1" fmla="*/ 512941 w 10033366"/>
              <a:gd name="connsiteY1" fmla="*/ 1141382 h 6527505"/>
              <a:gd name="connsiteX2" fmla="*/ 3491319 w 10033366"/>
              <a:gd name="connsiteY2" fmla="*/ 305675 h 6527505"/>
              <a:gd name="connsiteX3" fmla="*/ 5789791 w 10033366"/>
              <a:gd name="connsiteY3" fmla="*/ 1312832 h 6527505"/>
              <a:gd name="connsiteX4" fmla="*/ 8437739 w 10033366"/>
              <a:gd name="connsiteY4" fmla="*/ 17432 h 6527505"/>
              <a:gd name="connsiteX5" fmla="*/ 9980790 w 10033366"/>
              <a:gd name="connsiteY5" fmla="*/ 2208182 h 6527505"/>
              <a:gd name="connsiteX6" fmla="*/ 9539983 w 10033366"/>
              <a:gd name="connsiteY6" fmla="*/ 3540415 h 6527505"/>
              <a:gd name="connsiteX7" fmla="*/ 9885540 w 10033366"/>
              <a:gd name="connsiteY7" fmla="*/ 6456331 h 6527505"/>
              <a:gd name="connsiteX8" fmla="*/ 690969 w 10033366"/>
              <a:gd name="connsiteY8" fmla="*/ 6527505 h 6527505"/>
              <a:gd name="connsiteX9" fmla="*/ 909755 w 10033366"/>
              <a:gd name="connsiteY9" fmla="*/ 3540415 h 6527505"/>
              <a:gd name="connsiteX0" fmla="*/ 909755 w 10033366"/>
              <a:gd name="connsiteY0" fmla="*/ 3540415 h 6527505"/>
              <a:gd name="connsiteX1" fmla="*/ 512941 w 10033366"/>
              <a:gd name="connsiteY1" fmla="*/ 1141382 h 6527505"/>
              <a:gd name="connsiteX2" fmla="*/ 3491319 w 10033366"/>
              <a:gd name="connsiteY2" fmla="*/ 305675 h 6527505"/>
              <a:gd name="connsiteX3" fmla="*/ 5789791 w 10033366"/>
              <a:gd name="connsiteY3" fmla="*/ 1312832 h 6527505"/>
              <a:gd name="connsiteX4" fmla="*/ 8437739 w 10033366"/>
              <a:gd name="connsiteY4" fmla="*/ 17432 h 6527505"/>
              <a:gd name="connsiteX5" fmla="*/ 9980790 w 10033366"/>
              <a:gd name="connsiteY5" fmla="*/ 2208182 h 6527505"/>
              <a:gd name="connsiteX6" fmla="*/ 9539983 w 10033366"/>
              <a:gd name="connsiteY6" fmla="*/ 3540415 h 6527505"/>
              <a:gd name="connsiteX7" fmla="*/ 9885540 w 10033366"/>
              <a:gd name="connsiteY7" fmla="*/ 6456331 h 6527505"/>
              <a:gd name="connsiteX8" fmla="*/ 690969 w 10033366"/>
              <a:gd name="connsiteY8" fmla="*/ 6527505 h 6527505"/>
              <a:gd name="connsiteX9" fmla="*/ 909755 w 10033366"/>
              <a:gd name="connsiteY9" fmla="*/ 3540415 h 6527505"/>
              <a:gd name="connsiteX0" fmla="*/ 909755 w 9888380"/>
              <a:gd name="connsiteY0" fmla="*/ 3540415 h 6527505"/>
              <a:gd name="connsiteX1" fmla="*/ 512941 w 9888380"/>
              <a:gd name="connsiteY1" fmla="*/ 1141382 h 6527505"/>
              <a:gd name="connsiteX2" fmla="*/ 3491319 w 9888380"/>
              <a:gd name="connsiteY2" fmla="*/ 305675 h 6527505"/>
              <a:gd name="connsiteX3" fmla="*/ 5789791 w 9888380"/>
              <a:gd name="connsiteY3" fmla="*/ 1312832 h 6527505"/>
              <a:gd name="connsiteX4" fmla="*/ 8437739 w 9888380"/>
              <a:gd name="connsiteY4" fmla="*/ 17432 h 6527505"/>
              <a:gd name="connsiteX5" fmla="*/ 8856840 w 9888380"/>
              <a:gd name="connsiteY5" fmla="*/ 1789082 h 6527505"/>
              <a:gd name="connsiteX6" fmla="*/ 9539983 w 9888380"/>
              <a:gd name="connsiteY6" fmla="*/ 3540415 h 6527505"/>
              <a:gd name="connsiteX7" fmla="*/ 9885540 w 9888380"/>
              <a:gd name="connsiteY7" fmla="*/ 6456331 h 6527505"/>
              <a:gd name="connsiteX8" fmla="*/ 690969 w 9888380"/>
              <a:gd name="connsiteY8" fmla="*/ 6527505 h 6527505"/>
              <a:gd name="connsiteX9" fmla="*/ 909755 w 9888380"/>
              <a:gd name="connsiteY9" fmla="*/ 3540415 h 6527505"/>
              <a:gd name="connsiteX0" fmla="*/ 909755 w 10765865"/>
              <a:gd name="connsiteY0" fmla="*/ 3540415 h 6527505"/>
              <a:gd name="connsiteX1" fmla="*/ 512941 w 10765865"/>
              <a:gd name="connsiteY1" fmla="*/ 1141382 h 6527505"/>
              <a:gd name="connsiteX2" fmla="*/ 3491319 w 10765865"/>
              <a:gd name="connsiteY2" fmla="*/ 305675 h 6527505"/>
              <a:gd name="connsiteX3" fmla="*/ 5789791 w 10765865"/>
              <a:gd name="connsiteY3" fmla="*/ 1312832 h 6527505"/>
              <a:gd name="connsiteX4" fmla="*/ 8437739 w 10765865"/>
              <a:gd name="connsiteY4" fmla="*/ 17432 h 6527505"/>
              <a:gd name="connsiteX5" fmla="*/ 8856840 w 10765865"/>
              <a:gd name="connsiteY5" fmla="*/ 1789082 h 6527505"/>
              <a:gd name="connsiteX6" fmla="*/ 10721083 w 10765865"/>
              <a:gd name="connsiteY6" fmla="*/ 3026065 h 6527505"/>
              <a:gd name="connsiteX7" fmla="*/ 9885540 w 10765865"/>
              <a:gd name="connsiteY7" fmla="*/ 6456331 h 6527505"/>
              <a:gd name="connsiteX8" fmla="*/ 690969 w 10765865"/>
              <a:gd name="connsiteY8" fmla="*/ 6527505 h 6527505"/>
              <a:gd name="connsiteX9" fmla="*/ 909755 w 10765865"/>
              <a:gd name="connsiteY9" fmla="*/ 3540415 h 6527505"/>
              <a:gd name="connsiteX0" fmla="*/ 605122 w 10785082"/>
              <a:gd name="connsiteY0" fmla="*/ 3826165 h 6710043"/>
              <a:gd name="connsiteX1" fmla="*/ 532158 w 10785082"/>
              <a:gd name="connsiteY1" fmla="*/ 1141382 h 6710043"/>
              <a:gd name="connsiteX2" fmla="*/ 3510536 w 10785082"/>
              <a:gd name="connsiteY2" fmla="*/ 305675 h 6710043"/>
              <a:gd name="connsiteX3" fmla="*/ 5809008 w 10785082"/>
              <a:gd name="connsiteY3" fmla="*/ 1312832 h 6710043"/>
              <a:gd name="connsiteX4" fmla="*/ 8456956 w 10785082"/>
              <a:gd name="connsiteY4" fmla="*/ 17432 h 6710043"/>
              <a:gd name="connsiteX5" fmla="*/ 8876057 w 10785082"/>
              <a:gd name="connsiteY5" fmla="*/ 1789082 h 6710043"/>
              <a:gd name="connsiteX6" fmla="*/ 10740300 w 10785082"/>
              <a:gd name="connsiteY6" fmla="*/ 3026065 h 6710043"/>
              <a:gd name="connsiteX7" fmla="*/ 9904757 w 10785082"/>
              <a:gd name="connsiteY7" fmla="*/ 6456331 h 6710043"/>
              <a:gd name="connsiteX8" fmla="*/ 710186 w 10785082"/>
              <a:gd name="connsiteY8" fmla="*/ 6527505 h 6710043"/>
              <a:gd name="connsiteX9" fmla="*/ 605122 w 10785082"/>
              <a:gd name="connsiteY9" fmla="*/ 3826165 h 6710043"/>
              <a:gd name="connsiteX0" fmla="*/ 631465 w 10811425"/>
              <a:gd name="connsiteY0" fmla="*/ 3826165 h 6710043"/>
              <a:gd name="connsiteX1" fmla="*/ 348951 w 10811425"/>
              <a:gd name="connsiteY1" fmla="*/ 1712882 h 6710043"/>
              <a:gd name="connsiteX2" fmla="*/ 3536879 w 10811425"/>
              <a:gd name="connsiteY2" fmla="*/ 305675 h 6710043"/>
              <a:gd name="connsiteX3" fmla="*/ 5835351 w 10811425"/>
              <a:gd name="connsiteY3" fmla="*/ 1312832 h 6710043"/>
              <a:gd name="connsiteX4" fmla="*/ 8483299 w 10811425"/>
              <a:gd name="connsiteY4" fmla="*/ 17432 h 6710043"/>
              <a:gd name="connsiteX5" fmla="*/ 8902400 w 10811425"/>
              <a:gd name="connsiteY5" fmla="*/ 1789082 h 6710043"/>
              <a:gd name="connsiteX6" fmla="*/ 10766643 w 10811425"/>
              <a:gd name="connsiteY6" fmla="*/ 3026065 h 6710043"/>
              <a:gd name="connsiteX7" fmla="*/ 9931100 w 10811425"/>
              <a:gd name="connsiteY7" fmla="*/ 6456331 h 6710043"/>
              <a:gd name="connsiteX8" fmla="*/ 736529 w 10811425"/>
              <a:gd name="connsiteY8" fmla="*/ 6527505 h 6710043"/>
              <a:gd name="connsiteX9" fmla="*/ 631465 w 10811425"/>
              <a:gd name="connsiteY9" fmla="*/ 3826165 h 6710043"/>
              <a:gd name="connsiteX0" fmla="*/ 631465 w 10811425"/>
              <a:gd name="connsiteY0" fmla="*/ 3826165 h 6527505"/>
              <a:gd name="connsiteX1" fmla="*/ 348951 w 10811425"/>
              <a:gd name="connsiteY1" fmla="*/ 1712882 h 6527505"/>
              <a:gd name="connsiteX2" fmla="*/ 3536879 w 10811425"/>
              <a:gd name="connsiteY2" fmla="*/ 305675 h 6527505"/>
              <a:gd name="connsiteX3" fmla="*/ 5835351 w 10811425"/>
              <a:gd name="connsiteY3" fmla="*/ 1312832 h 6527505"/>
              <a:gd name="connsiteX4" fmla="*/ 8483299 w 10811425"/>
              <a:gd name="connsiteY4" fmla="*/ 17432 h 6527505"/>
              <a:gd name="connsiteX5" fmla="*/ 8902400 w 10811425"/>
              <a:gd name="connsiteY5" fmla="*/ 1789082 h 6527505"/>
              <a:gd name="connsiteX6" fmla="*/ 10766643 w 10811425"/>
              <a:gd name="connsiteY6" fmla="*/ 3026065 h 6527505"/>
              <a:gd name="connsiteX7" fmla="*/ 9931100 w 10811425"/>
              <a:gd name="connsiteY7" fmla="*/ 6456331 h 6527505"/>
              <a:gd name="connsiteX8" fmla="*/ 736529 w 10811425"/>
              <a:gd name="connsiteY8" fmla="*/ 6527505 h 6527505"/>
              <a:gd name="connsiteX9" fmla="*/ 631465 w 10811425"/>
              <a:gd name="connsiteY9" fmla="*/ 3826165 h 6527505"/>
              <a:gd name="connsiteX0" fmla="*/ 631465 w 10811425"/>
              <a:gd name="connsiteY0" fmla="*/ 3826165 h 6527505"/>
              <a:gd name="connsiteX1" fmla="*/ 348951 w 10811425"/>
              <a:gd name="connsiteY1" fmla="*/ 1712882 h 6527505"/>
              <a:gd name="connsiteX2" fmla="*/ 3536879 w 10811425"/>
              <a:gd name="connsiteY2" fmla="*/ 305675 h 6527505"/>
              <a:gd name="connsiteX3" fmla="*/ 5835351 w 10811425"/>
              <a:gd name="connsiteY3" fmla="*/ 1312832 h 6527505"/>
              <a:gd name="connsiteX4" fmla="*/ 8483299 w 10811425"/>
              <a:gd name="connsiteY4" fmla="*/ 17432 h 6527505"/>
              <a:gd name="connsiteX5" fmla="*/ 8902400 w 10811425"/>
              <a:gd name="connsiteY5" fmla="*/ 1789082 h 6527505"/>
              <a:gd name="connsiteX6" fmla="*/ 10766643 w 10811425"/>
              <a:gd name="connsiteY6" fmla="*/ 3026065 h 6527505"/>
              <a:gd name="connsiteX7" fmla="*/ 9931100 w 10811425"/>
              <a:gd name="connsiteY7" fmla="*/ 6456331 h 6527505"/>
              <a:gd name="connsiteX8" fmla="*/ 736529 w 10811425"/>
              <a:gd name="connsiteY8" fmla="*/ 6527505 h 6527505"/>
              <a:gd name="connsiteX9" fmla="*/ 631465 w 10811425"/>
              <a:gd name="connsiteY9" fmla="*/ 3826165 h 6527505"/>
              <a:gd name="connsiteX0" fmla="*/ 714932 w 10894892"/>
              <a:gd name="connsiteY0" fmla="*/ 3826165 h 6527505"/>
              <a:gd name="connsiteX1" fmla="*/ 432418 w 10894892"/>
              <a:gd name="connsiteY1" fmla="*/ 1712882 h 6527505"/>
              <a:gd name="connsiteX2" fmla="*/ 3620346 w 10894892"/>
              <a:gd name="connsiteY2" fmla="*/ 305675 h 6527505"/>
              <a:gd name="connsiteX3" fmla="*/ 5918818 w 10894892"/>
              <a:gd name="connsiteY3" fmla="*/ 1312832 h 6527505"/>
              <a:gd name="connsiteX4" fmla="*/ 8566766 w 10894892"/>
              <a:gd name="connsiteY4" fmla="*/ 17432 h 6527505"/>
              <a:gd name="connsiteX5" fmla="*/ 8985867 w 10894892"/>
              <a:gd name="connsiteY5" fmla="*/ 1789082 h 6527505"/>
              <a:gd name="connsiteX6" fmla="*/ 10850110 w 10894892"/>
              <a:gd name="connsiteY6" fmla="*/ 3026065 h 6527505"/>
              <a:gd name="connsiteX7" fmla="*/ 10014567 w 10894892"/>
              <a:gd name="connsiteY7" fmla="*/ 6456331 h 6527505"/>
              <a:gd name="connsiteX8" fmla="*/ 819996 w 10894892"/>
              <a:gd name="connsiteY8" fmla="*/ 6527505 h 6527505"/>
              <a:gd name="connsiteX9" fmla="*/ 714932 w 10894892"/>
              <a:gd name="connsiteY9" fmla="*/ 3826165 h 6527505"/>
              <a:gd name="connsiteX0" fmla="*/ 500930 w 10680890"/>
              <a:gd name="connsiteY0" fmla="*/ 3826165 h 6527505"/>
              <a:gd name="connsiteX1" fmla="*/ 485116 w 10680890"/>
              <a:gd name="connsiteY1" fmla="*/ 1255682 h 6527505"/>
              <a:gd name="connsiteX2" fmla="*/ 3406344 w 10680890"/>
              <a:gd name="connsiteY2" fmla="*/ 305675 h 6527505"/>
              <a:gd name="connsiteX3" fmla="*/ 5704816 w 10680890"/>
              <a:gd name="connsiteY3" fmla="*/ 1312832 h 6527505"/>
              <a:gd name="connsiteX4" fmla="*/ 8352764 w 10680890"/>
              <a:gd name="connsiteY4" fmla="*/ 17432 h 6527505"/>
              <a:gd name="connsiteX5" fmla="*/ 8771865 w 10680890"/>
              <a:gd name="connsiteY5" fmla="*/ 1789082 h 6527505"/>
              <a:gd name="connsiteX6" fmla="*/ 10636108 w 10680890"/>
              <a:gd name="connsiteY6" fmla="*/ 3026065 h 6527505"/>
              <a:gd name="connsiteX7" fmla="*/ 9800565 w 10680890"/>
              <a:gd name="connsiteY7" fmla="*/ 6456331 h 6527505"/>
              <a:gd name="connsiteX8" fmla="*/ 605994 w 10680890"/>
              <a:gd name="connsiteY8" fmla="*/ 6527505 h 6527505"/>
              <a:gd name="connsiteX9" fmla="*/ 500930 w 10680890"/>
              <a:gd name="connsiteY9" fmla="*/ 3826165 h 6527505"/>
              <a:gd name="connsiteX0" fmla="*/ 248470 w 11057080"/>
              <a:gd name="connsiteY0" fmla="*/ 3864265 h 6707233"/>
              <a:gd name="connsiteX1" fmla="*/ 861306 w 11057080"/>
              <a:gd name="connsiteY1" fmla="*/ 1255682 h 6707233"/>
              <a:gd name="connsiteX2" fmla="*/ 3782534 w 11057080"/>
              <a:gd name="connsiteY2" fmla="*/ 305675 h 6707233"/>
              <a:gd name="connsiteX3" fmla="*/ 6081006 w 11057080"/>
              <a:gd name="connsiteY3" fmla="*/ 1312832 h 6707233"/>
              <a:gd name="connsiteX4" fmla="*/ 8728954 w 11057080"/>
              <a:gd name="connsiteY4" fmla="*/ 17432 h 6707233"/>
              <a:gd name="connsiteX5" fmla="*/ 9148055 w 11057080"/>
              <a:gd name="connsiteY5" fmla="*/ 1789082 h 6707233"/>
              <a:gd name="connsiteX6" fmla="*/ 11012298 w 11057080"/>
              <a:gd name="connsiteY6" fmla="*/ 3026065 h 6707233"/>
              <a:gd name="connsiteX7" fmla="*/ 10176755 w 11057080"/>
              <a:gd name="connsiteY7" fmla="*/ 6456331 h 6707233"/>
              <a:gd name="connsiteX8" fmla="*/ 982184 w 11057080"/>
              <a:gd name="connsiteY8" fmla="*/ 6527505 h 6707233"/>
              <a:gd name="connsiteX9" fmla="*/ 248470 w 11057080"/>
              <a:gd name="connsiteY9" fmla="*/ 3864265 h 6707233"/>
              <a:gd name="connsiteX0" fmla="*/ 248470 w 11057080"/>
              <a:gd name="connsiteY0" fmla="*/ 3864265 h 6707233"/>
              <a:gd name="connsiteX1" fmla="*/ 861306 w 11057080"/>
              <a:gd name="connsiteY1" fmla="*/ 1255682 h 6707233"/>
              <a:gd name="connsiteX2" fmla="*/ 3782534 w 11057080"/>
              <a:gd name="connsiteY2" fmla="*/ 305675 h 6707233"/>
              <a:gd name="connsiteX3" fmla="*/ 6081006 w 11057080"/>
              <a:gd name="connsiteY3" fmla="*/ 1312832 h 6707233"/>
              <a:gd name="connsiteX4" fmla="*/ 8728954 w 11057080"/>
              <a:gd name="connsiteY4" fmla="*/ 17432 h 6707233"/>
              <a:gd name="connsiteX5" fmla="*/ 9776705 w 11057080"/>
              <a:gd name="connsiteY5" fmla="*/ 2398682 h 6707233"/>
              <a:gd name="connsiteX6" fmla="*/ 11012298 w 11057080"/>
              <a:gd name="connsiteY6" fmla="*/ 3026065 h 6707233"/>
              <a:gd name="connsiteX7" fmla="*/ 10176755 w 11057080"/>
              <a:gd name="connsiteY7" fmla="*/ 6456331 h 6707233"/>
              <a:gd name="connsiteX8" fmla="*/ 982184 w 11057080"/>
              <a:gd name="connsiteY8" fmla="*/ 6527505 h 6707233"/>
              <a:gd name="connsiteX9" fmla="*/ 248470 w 11057080"/>
              <a:gd name="connsiteY9" fmla="*/ 3864265 h 6707233"/>
              <a:gd name="connsiteX0" fmla="*/ 248470 w 11057080"/>
              <a:gd name="connsiteY0" fmla="*/ 3864265 h 6707233"/>
              <a:gd name="connsiteX1" fmla="*/ 3782534 w 11057080"/>
              <a:gd name="connsiteY1" fmla="*/ 305675 h 6707233"/>
              <a:gd name="connsiteX2" fmla="*/ 6081006 w 11057080"/>
              <a:gd name="connsiteY2" fmla="*/ 1312832 h 6707233"/>
              <a:gd name="connsiteX3" fmla="*/ 8728954 w 11057080"/>
              <a:gd name="connsiteY3" fmla="*/ 17432 h 6707233"/>
              <a:gd name="connsiteX4" fmla="*/ 9776705 w 11057080"/>
              <a:gd name="connsiteY4" fmla="*/ 2398682 h 6707233"/>
              <a:gd name="connsiteX5" fmla="*/ 11012298 w 11057080"/>
              <a:gd name="connsiteY5" fmla="*/ 3026065 h 6707233"/>
              <a:gd name="connsiteX6" fmla="*/ 10176755 w 11057080"/>
              <a:gd name="connsiteY6" fmla="*/ 6456331 h 6707233"/>
              <a:gd name="connsiteX7" fmla="*/ 982184 w 11057080"/>
              <a:gd name="connsiteY7" fmla="*/ 6527505 h 6707233"/>
              <a:gd name="connsiteX8" fmla="*/ 248470 w 11057080"/>
              <a:gd name="connsiteY8" fmla="*/ 3864265 h 6707233"/>
              <a:gd name="connsiteX0" fmla="*/ 304991 w 11113601"/>
              <a:gd name="connsiteY0" fmla="*/ 3864265 h 6707233"/>
              <a:gd name="connsiteX1" fmla="*/ 1857855 w 11113601"/>
              <a:gd name="connsiteY1" fmla="*/ 1296275 h 6707233"/>
              <a:gd name="connsiteX2" fmla="*/ 6137527 w 11113601"/>
              <a:gd name="connsiteY2" fmla="*/ 1312832 h 6707233"/>
              <a:gd name="connsiteX3" fmla="*/ 8785475 w 11113601"/>
              <a:gd name="connsiteY3" fmla="*/ 17432 h 6707233"/>
              <a:gd name="connsiteX4" fmla="*/ 9833226 w 11113601"/>
              <a:gd name="connsiteY4" fmla="*/ 2398682 h 6707233"/>
              <a:gd name="connsiteX5" fmla="*/ 11068819 w 11113601"/>
              <a:gd name="connsiteY5" fmla="*/ 3026065 h 6707233"/>
              <a:gd name="connsiteX6" fmla="*/ 10233276 w 11113601"/>
              <a:gd name="connsiteY6" fmla="*/ 6456331 h 6707233"/>
              <a:gd name="connsiteX7" fmla="*/ 1038705 w 11113601"/>
              <a:gd name="connsiteY7" fmla="*/ 6527505 h 6707233"/>
              <a:gd name="connsiteX8" fmla="*/ 304991 w 11113601"/>
              <a:gd name="connsiteY8" fmla="*/ 3864265 h 6707233"/>
              <a:gd name="connsiteX0" fmla="*/ 1782115 w 10438075"/>
              <a:gd name="connsiteY0" fmla="*/ 4035715 h 6694591"/>
              <a:gd name="connsiteX1" fmla="*/ 1182329 w 10438075"/>
              <a:gd name="connsiteY1" fmla="*/ 1296275 h 6694591"/>
              <a:gd name="connsiteX2" fmla="*/ 5462001 w 10438075"/>
              <a:gd name="connsiteY2" fmla="*/ 1312832 h 6694591"/>
              <a:gd name="connsiteX3" fmla="*/ 8109949 w 10438075"/>
              <a:gd name="connsiteY3" fmla="*/ 17432 h 6694591"/>
              <a:gd name="connsiteX4" fmla="*/ 9157700 w 10438075"/>
              <a:gd name="connsiteY4" fmla="*/ 2398682 h 6694591"/>
              <a:gd name="connsiteX5" fmla="*/ 10393293 w 10438075"/>
              <a:gd name="connsiteY5" fmla="*/ 3026065 h 6694591"/>
              <a:gd name="connsiteX6" fmla="*/ 9557750 w 10438075"/>
              <a:gd name="connsiteY6" fmla="*/ 6456331 h 6694591"/>
              <a:gd name="connsiteX7" fmla="*/ 363179 w 10438075"/>
              <a:gd name="connsiteY7" fmla="*/ 6527505 h 6694591"/>
              <a:gd name="connsiteX8" fmla="*/ 1782115 w 10438075"/>
              <a:gd name="connsiteY8" fmla="*/ 4035715 h 6694591"/>
              <a:gd name="connsiteX0" fmla="*/ 1787664 w 10443624"/>
              <a:gd name="connsiteY0" fmla="*/ 4035715 h 6694591"/>
              <a:gd name="connsiteX1" fmla="*/ 1530778 w 10443624"/>
              <a:gd name="connsiteY1" fmla="*/ 1867775 h 6694591"/>
              <a:gd name="connsiteX2" fmla="*/ 5467550 w 10443624"/>
              <a:gd name="connsiteY2" fmla="*/ 1312832 h 6694591"/>
              <a:gd name="connsiteX3" fmla="*/ 8115498 w 10443624"/>
              <a:gd name="connsiteY3" fmla="*/ 17432 h 6694591"/>
              <a:gd name="connsiteX4" fmla="*/ 9163249 w 10443624"/>
              <a:gd name="connsiteY4" fmla="*/ 2398682 h 6694591"/>
              <a:gd name="connsiteX5" fmla="*/ 10398842 w 10443624"/>
              <a:gd name="connsiteY5" fmla="*/ 3026065 h 6694591"/>
              <a:gd name="connsiteX6" fmla="*/ 9563299 w 10443624"/>
              <a:gd name="connsiteY6" fmla="*/ 6456331 h 6694591"/>
              <a:gd name="connsiteX7" fmla="*/ 368728 w 10443624"/>
              <a:gd name="connsiteY7" fmla="*/ 6527505 h 6694591"/>
              <a:gd name="connsiteX8" fmla="*/ 1787664 w 10443624"/>
              <a:gd name="connsiteY8" fmla="*/ 4035715 h 6694591"/>
              <a:gd name="connsiteX0" fmla="*/ 1787664 w 10443624"/>
              <a:gd name="connsiteY0" fmla="*/ 4030460 h 6689336"/>
              <a:gd name="connsiteX1" fmla="*/ 1530778 w 10443624"/>
              <a:gd name="connsiteY1" fmla="*/ 1862520 h 6689336"/>
              <a:gd name="connsiteX2" fmla="*/ 4857950 w 10443624"/>
              <a:gd name="connsiteY2" fmla="*/ 1726677 h 6689336"/>
              <a:gd name="connsiteX3" fmla="*/ 8115498 w 10443624"/>
              <a:gd name="connsiteY3" fmla="*/ 12177 h 6689336"/>
              <a:gd name="connsiteX4" fmla="*/ 9163249 w 10443624"/>
              <a:gd name="connsiteY4" fmla="*/ 2393427 h 6689336"/>
              <a:gd name="connsiteX5" fmla="*/ 10398842 w 10443624"/>
              <a:gd name="connsiteY5" fmla="*/ 3020810 h 6689336"/>
              <a:gd name="connsiteX6" fmla="*/ 9563299 w 10443624"/>
              <a:gd name="connsiteY6" fmla="*/ 6451076 h 6689336"/>
              <a:gd name="connsiteX7" fmla="*/ 368728 w 10443624"/>
              <a:gd name="connsiteY7" fmla="*/ 6522250 h 6689336"/>
              <a:gd name="connsiteX8" fmla="*/ 1787664 w 10443624"/>
              <a:gd name="connsiteY8" fmla="*/ 4030460 h 6689336"/>
              <a:gd name="connsiteX0" fmla="*/ 1787664 w 10443624"/>
              <a:gd name="connsiteY0" fmla="*/ 4028288 h 6687164"/>
              <a:gd name="connsiteX1" fmla="*/ 1530778 w 10443624"/>
              <a:gd name="connsiteY1" fmla="*/ 1860348 h 6687164"/>
              <a:gd name="connsiteX2" fmla="*/ 4857950 w 10443624"/>
              <a:gd name="connsiteY2" fmla="*/ 1724505 h 6687164"/>
              <a:gd name="connsiteX3" fmla="*/ 8115498 w 10443624"/>
              <a:gd name="connsiteY3" fmla="*/ 10005 h 6687164"/>
              <a:gd name="connsiteX4" fmla="*/ 9163249 w 10443624"/>
              <a:gd name="connsiteY4" fmla="*/ 2391255 h 6687164"/>
              <a:gd name="connsiteX5" fmla="*/ 10398842 w 10443624"/>
              <a:gd name="connsiteY5" fmla="*/ 3018638 h 6687164"/>
              <a:gd name="connsiteX6" fmla="*/ 9563299 w 10443624"/>
              <a:gd name="connsiteY6" fmla="*/ 6448904 h 6687164"/>
              <a:gd name="connsiteX7" fmla="*/ 368728 w 10443624"/>
              <a:gd name="connsiteY7" fmla="*/ 6520078 h 6687164"/>
              <a:gd name="connsiteX8" fmla="*/ 1787664 w 10443624"/>
              <a:gd name="connsiteY8" fmla="*/ 4028288 h 6687164"/>
              <a:gd name="connsiteX0" fmla="*/ 1862278 w 10518238"/>
              <a:gd name="connsiteY0" fmla="*/ 4028288 h 6520183"/>
              <a:gd name="connsiteX1" fmla="*/ 1605392 w 10518238"/>
              <a:gd name="connsiteY1" fmla="*/ 1860348 h 6520183"/>
              <a:gd name="connsiteX2" fmla="*/ 4932564 w 10518238"/>
              <a:gd name="connsiteY2" fmla="*/ 1724505 h 6520183"/>
              <a:gd name="connsiteX3" fmla="*/ 8190112 w 10518238"/>
              <a:gd name="connsiteY3" fmla="*/ 10005 h 6520183"/>
              <a:gd name="connsiteX4" fmla="*/ 9237863 w 10518238"/>
              <a:gd name="connsiteY4" fmla="*/ 2391255 h 6520183"/>
              <a:gd name="connsiteX5" fmla="*/ 10473456 w 10518238"/>
              <a:gd name="connsiteY5" fmla="*/ 3018638 h 6520183"/>
              <a:gd name="connsiteX6" fmla="*/ 9637913 w 10518238"/>
              <a:gd name="connsiteY6" fmla="*/ 6448904 h 6520183"/>
              <a:gd name="connsiteX7" fmla="*/ 443342 w 10518238"/>
              <a:gd name="connsiteY7" fmla="*/ 6520078 h 6520183"/>
              <a:gd name="connsiteX8" fmla="*/ 1862278 w 10518238"/>
              <a:gd name="connsiteY8" fmla="*/ 4028288 h 652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8238" h="6520183">
                <a:moveTo>
                  <a:pt x="1862278" y="4028288"/>
                </a:moveTo>
                <a:cubicBezTo>
                  <a:pt x="2055953" y="3251666"/>
                  <a:pt x="1093678" y="2244312"/>
                  <a:pt x="1605392" y="1860348"/>
                </a:cubicBezTo>
                <a:cubicBezTo>
                  <a:pt x="2117106" y="1476384"/>
                  <a:pt x="2854036" y="2118620"/>
                  <a:pt x="4932564" y="1724505"/>
                </a:cubicBezTo>
                <a:cubicBezTo>
                  <a:pt x="6363392" y="1425640"/>
                  <a:pt x="5900937" y="-139220"/>
                  <a:pt x="8190112" y="10005"/>
                </a:cubicBezTo>
                <a:cubicBezTo>
                  <a:pt x="10174487" y="292580"/>
                  <a:pt x="8949381" y="2086666"/>
                  <a:pt x="9237863" y="2391255"/>
                </a:cubicBezTo>
                <a:cubicBezTo>
                  <a:pt x="9526345" y="2695844"/>
                  <a:pt x="10197231" y="2358238"/>
                  <a:pt x="10473456" y="3018638"/>
                </a:cubicBezTo>
                <a:cubicBezTo>
                  <a:pt x="10749681" y="3679038"/>
                  <a:pt x="9658599" y="6430481"/>
                  <a:pt x="9637913" y="6448904"/>
                </a:cubicBezTo>
                <a:lnTo>
                  <a:pt x="443342" y="6520078"/>
                </a:lnTo>
                <a:cubicBezTo>
                  <a:pt x="-1043097" y="6535742"/>
                  <a:pt x="1668603" y="4804910"/>
                  <a:pt x="1862278" y="4028288"/>
                </a:cubicBezTo>
                <a:close/>
              </a:path>
            </a:pathLst>
          </a:custGeom>
          <a:solidFill>
            <a:srgbClr val="FFFFC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375"/>
          <p:cNvSpPr/>
          <p:nvPr/>
        </p:nvSpPr>
        <p:spPr>
          <a:xfrm flipH="1">
            <a:off x="284029" y="719954"/>
            <a:ext cx="11350923" cy="6117021"/>
          </a:xfrm>
          <a:custGeom>
            <a:avLst/>
            <a:gdLst>
              <a:gd name="connsiteX0" fmla="*/ 0 w 11449627"/>
              <a:gd name="connsiteY0" fmla="*/ 3539540 h 7079079"/>
              <a:gd name="connsiteX1" fmla="*/ 5724814 w 11449627"/>
              <a:gd name="connsiteY1" fmla="*/ 0 h 7079079"/>
              <a:gd name="connsiteX2" fmla="*/ 11449628 w 11449627"/>
              <a:gd name="connsiteY2" fmla="*/ 3539540 h 7079079"/>
              <a:gd name="connsiteX3" fmla="*/ 5724814 w 11449627"/>
              <a:gd name="connsiteY3" fmla="*/ 7079080 h 7079079"/>
              <a:gd name="connsiteX4" fmla="*/ 0 w 11449627"/>
              <a:gd name="connsiteY4" fmla="*/ 3539540 h 7079079"/>
              <a:gd name="connsiteX0" fmla="*/ 933 w 11450561"/>
              <a:gd name="connsiteY0" fmla="*/ 2015540 h 5555080"/>
              <a:gd name="connsiteX1" fmla="*/ 5401897 w 11450561"/>
              <a:gd name="connsiteY1" fmla="*/ 0 h 5555080"/>
              <a:gd name="connsiteX2" fmla="*/ 11450561 w 11450561"/>
              <a:gd name="connsiteY2" fmla="*/ 2015540 h 5555080"/>
              <a:gd name="connsiteX3" fmla="*/ 5725747 w 11450561"/>
              <a:gd name="connsiteY3" fmla="*/ 5555080 h 5555080"/>
              <a:gd name="connsiteX4" fmla="*/ 933 w 11450561"/>
              <a:gd name="connsiteY4" fmla="*/ 2015540 h 5555080"/>
              <a:gd name="connsiteX0" fmla="*/ 728 w 11450356"/>
              <a:gd name="connsiteY0" fmla="*/ 2591507 h 6131047"/>
              <a:gd name="connsiteX1" fmla="*/ 5401692 w 11450356"/>
              <a:gd name="connsiteY1" fmla="*/ 575967 h 6131047"/>
              <a:gd name="connsiteX2" fmla="*/ 11450356 w 11450356"/>
              <a:gd name="connsiteY2" fmla="*/ 2591507 h 6131047"/>
              <a:gd name="connsiteX3" fmla="*/ 5725542 w 11450356"/>
              <a:gd name="connsiteY3" fmla="*/ 6131047 h 6131047"/>
              <a:gd name="connsiteX4" fmla="*/ 728 w 11450356"/>
              <a:gd name="connsiteY4" fmla="*/ 2591507 h 6131047"/>
              <a:gd name="connsiteX0" fmla="*/ 84126 w 11533754"/>
              <a:gd name="connsiteY0" fmla="*/ 2279817 h 5819357"/>
              <a:gd name="connsiteX1" fmla="*/ 2601962 w 11533754"/>
              <a:gd name="connsiteY1" fmla="*/ 242734 h 5819357"/>
              <a:gd name="connsiteX2" fmla="*/ 5485090 w 11533754"/>
              <a:gd name="connsiteY2" fmla="*/ 264277 h 5819357"/>
              <a:gd name="connsiteX3" fmla="*/ 11533754 w 11533754"/>
              <a:gd name="connsiteY3" fmla="*/ 2279817 h 5819357"/>
              <a:gd name="connsiteX4" fmla="*/ 5808940 w 11533754"/>
              <a:gd name="connsiteY4" fmla="*/ 5819357 h 5819357"/>
              <a:gd name="connsiteX5" fmla="*/ 84126 w 11533754"/>
              <a:gd name="connsiteY5" fmla="*/ 2279817 h 5819357"/>
              <a:gd name="connsiteX0" fmla="*/ 84126 w 11546209"/>
              <a:gd name="connsiteY0" fmla="*/ 2189285 h 5728825"/>
              <a:gd name="connsiteX1" fmla="*/ 2601962 w 11546209"/>
              <a:gd name="connsiteY1" fmla="*/ 152202 h 5728825"/>
              <a:gd name="connsiteX2" fmla="*/ 5485090 w 11546209"/>
              <a:gd name="connsiteY2" fmla="*/ 173745 h 5728825"/>
              <a:gd name="connsiteX3" fmla="*/ 7288262 w 11546209"/>
              <a:gd name="connsiteY3" fmla="*/ 380802 h 5728825"/>
              <a:gd name="connsiteX4" fmla="*/ 11533754 w 11546209"/>
              <a:gd name="connsiteY4" fmla="*/ 2189285 h 5728825"/>
              <a:gd name="connsiteX5" fmla="*/ 5808940 w 11546209"/>
              <a:gd name="connsiteY5" fmla="*/ 5728825 h 5728825"/>
              <a:gd name="connsiteX6" fmla="*/ 84126 w 11546209"/>
              <a:gd name="connsiteY6" fmla="*/ 2189285 h 5728825"/>
              <a:gd name="connsiteX0" fmla="*/ 84126 w 11559796"/>
              <a:gd name="connsiteY0" fmla="*/ 2181660 h 5721200"/>
              <a:gd name="connsiteX1" fmla="*/ 2601962 w 11559796"/>
              <a:gd name="connsiteY1" fmla="*/ 144577 h 5721200"/>
              <a:gd name="connsiteX2" fmla="*/ 5485090 w 11559796"/>
              <a:gd name="connsiteY2" fmla="*/ 166120 h 5721200"/>
              <a:gd name="connsiteX3" fmla="*/ 9212312 w 11559796"/>
              <a:gd name="connsiteY3" fmla="*/ 163627 h 5721200"/>
              <a:gd name="connsiteX4" fmla="*/ 11533754 w 11559796"/>
              <a:gd name="connsiteY4" fmla="*/ 2181660 h 5721200"/>
              <a:gd name="connsiteX5" fmla="*/ 5808940 w 11559796"/>
              <a:gd name="connsiteY5" fmla="*/ 5721200 h 5721200"/>
              <a:gd name="connsiteX6" fmla="*/ 84126 w 11559796"/>
              <a:gd name="connsiteY6" fmla="*/ 2181660 h 5721200"/>
              <a:gd name="connsiteX0" fmla="*/ 84126 w 11533844"/>
              <a:gd name="connsiteY0" fmla="*/ 2181660 h 5842024"/>
              <a:gd name="connsiteX1" fmla="*/ 2601962 w 11533844"/>
              <a:gd name="connsiteY1" fmla="*/ 144577 h 5842024"/>
              <a:gd name="connsiteX2" fmla="*/ 5485090 w 11533844"/>
              <a:gd name="connsiteY2" fmla="*/ 166120 h 5842024"/>
              <a:gd name="connsiteX3" fmla="*/ 9212312 w 11533844"/>
              <a:gd name="connsiteY3" fmla="*/ 163627 h 5842024"/>
              <a:gd name="connsiteX4" fmla="*/ 11533754 w 11533844"/>
              <a:gd name="connsiteY4" fmla="*/ 2181660 h 5842024"/>
              <a:gd name="connsiteX5" fmla="*/ 9136111 w 11533844"/>
              <a:gd name="connsiteY5" fmla="*/ 4754676 h 5842024"/>
              <a:gd name="connsiteX6" fmla="*/ 5808940 w 11533844"/>
              <a:gd name="connsiteY6" fmla="*/ 5721200 h 5842024"/>
              <a:gd name="connsiteX7" fmla="*/ 84126 w 11533844"/>
              <a:gd name="connsiteY7" fmla="*/ 2181660 h 5842024"/>
              <a:gd name="connsiteX0" fmla="*/ 84126 w 11533844"/>
              <a:gd name="connsiteY0" fmla="*/ 2181660 h 5754587"/>
              <a:gd name="connsiteX1" fmla="*/ 2601962 w 11533844"/>
              <a:gd name="connsiteY1" fmla="*/ 144577 h 5754587"/>
              <a:gd name="connsiteX2" fmla="*/ 5485090 w 11533844"/>
              <a:gd name="connsiteY2" fmla="*/ 166120 h 5754587"/>
              <a:gd name="connsiteX3" fmla="*/ 9212312 w 11533844"/>
              <a:gd name="connsiteY3" fmla="*/ 163627 h 5754587"/>
              <a:gd name="connsiteX4" fmla="*/ 11533754 w 11533844"/>
              <a:gd name="connsiteY4" fmla="*/ 2181660 h 5754587"/>
              <a:gd name="connsiteX5" fmla="*/ 9726661 w 11533844"/>
              <a:gd name="connsiteY5" fmla="*/ 3859326 h 5754587"/>
              <a:gd name="connsiteX6" fmla="*/ 5808940 w 11533844"/>
              <a:gd name="connsiteY6" fmla="*/ 5721200 h 5754587"/>
              <a:gd name="connsiteX7" fmla="*/ 84126 w 11533844"/>
              <a:gd name="connsiteY7" fmla="*/ 2181660 h 5754587"/>
              <a:gd name="connsiteX0" fmla="*/ 84126 w 12551976"/>
              <a:gd name="connsiteY0" fmla="*/ 2181660 h 5848431"/>
              <a:gd name="connsiteX1" fmla="*/ 2601962 w 12551976"/>
              <a:gd name="connsiteY1" fmla="*/ 144577 h 5848431"/>
              <a:gd name="connsiteX2" fmla="*/ 5485090 w 12551976"/>
              <a:gd name="connsiteY2" fmla="*/ 166120 h 5848431"/>
              <a:gd name="connsiteX3" fmla="*/ 9212312 w 12551976"/>
              <a:gd name="connsiteY3" fmla="*/ 163627 h 5848431"/>
              <a:gd name="connsiteX4" fmla="*/ 11533754 w 12551976"/>
              <a:gd name="connsiteY4" fmla="*/ 2181660 h 5848431"/>
              <a:gd name="connsiteX5" fmla="*/ 12260311 w 12551976"/>
              <a:gd name="connsiteY5" fmla="*/ 4792776 h 5848431"/>
              <a:gd name="connsiteX6" fmla="*/ 5808940 w 12551976"/>
              <a:gd name="connsiteY6" fmla="*/ 5721200 h 5848431"/>
              <a:gd name="connsiteX7" fmla="*/ 84126 w 12551976"/>
              <a:gd name="connsiteY7" fmla="*/ 2181660 h 5848431"/>
              <a:gd name="connsiteX0" fmla="*/ 84126 w 12260725"/>
              <a:gd name="connsiteY0" fmla="*/ 2181660 h 5848431"/>
              <a:gd name="connsiteX1" fmla="*/ 2601962 w 12260725"/>
              <a:gd name="connsiteY1" fmla="*/ 144577 h 5848431"/>
              <a:gd name="connsiteX2" fmla="*/ 5485090 w 12260725"/>
              <a:gd name="connsiteY2" fmla="*/ 166120 h 5848431"/>
              <a:gd name="connsiteX3" fmla="*/ 9212312 w 12260725"/>
              <a:gd name="connsiteY3" fmla="*/ 163627 h 5848431"/>
              <a:gd name="connsiteX4" fmla="*/ 11533754 w 12260725"/>
              <a:gd name="connsiteY4" fmla="*/ 2181660 h 5848431"/>
              <a:gd name="connsiteX5" fmla="*/ 12260311 w 12260725"/>
              <a:gd name="connsiteY5" fmla="*/ 4792776 h 5848431"/>
              <a:gd name="connsiteX6" fmla="*/ 5808940 w 12260725"/>
              <a:gd name="connsiteY6" fmla="*/ 5721200 h 5848431"/>
              <a:gd name="connsiteX7" fmla="*/ 84126 w 12260725"/>
              <a:gd name="connsiteY7" fmla="*/ 2181660 h 5848431"/>
              <a:gd name="connsiteX0" fmla="*/ 84126 w 12260725"/>
              <a:gd name="connsiteY0" fmla="*/ 2181660 h 5806879"/>
              <a:gd name="connsiteX1" fmla="*/ 2601962 w 12260725"/>
              <a:gd name="connsiteY1" fmla="*/ 144577 h 5806879"/>
              <a:gd name="connsiteX2" fmla="*/ 5485090 w 12260725"/>
              <a:gd name="connsiteY2" fmla="*/ 166120 h 5806879"/>
              <a:gd name="connsiteX3" fmla="*/ 9212312 w 12260725"/>
              <a:gd name="connsiteY3" fmla="*/ 163627 h 5806879"/>
              <a:gd name="connsiteX4" fmla="*/ 11533754 w 12260725"/>
              <a:gd name="connsiteY4" fmla="*/ 2181660 h 5806879"/>
              <a:gd name="connsiteX5" fmla="*/ 12260311 w 12260725"/>
              <a:gd name="connsiteY5" fmla="*/ 4792776 h 5806879"/>
              <a:gd name="connsiteX6" fmla="*/ 5808940 w 12260725"/>
              <a:gd name="connsiteY6" fmla="*/ 5721200 h 5806879"/>
              <a:gd name="connsiteX7" fmla="*/ 84126 w 12260725"/>
              <a:gd name="connsiteY7" fmla="*/ 2181660 h 5806879"/>
              <a:gd name="connsiteX0" fmla="*/ 2167 w 12178766"/>
              <a:gd name="connsiteY0" fmla="*/ 2181660 h 4996511"/>
              <a:gd name="connsiteX1" fmla="*/ 2520003 w 12178766"/>
              <a:gd name="connsiteY1" fmla="*/ 144577 h 4996511"/>
              <a:gd name="connsiteX2" fmla="*/ 5403131 w 12178766"/>
              <a:gd name="connsiteY2" fmla="*/ 166120 h 4996511"/>
              <a:gd name="connsiteX3" fmla="*/ 9130353 w 12178766"/>
              <a:gd name="connsiteY3" fmla="*/ 163627 h 4996511"/>
              <a:gd name="connsiteX4" fmla="*/ 11451795 w 12178766"/>
              <a:gd name="connsiteY4" fmla="*/ 2181660 h 4996511"/>
              <a:gd name="connsiteX5" fmla="*/ 12178352 w 12178766"/>
              <a:gd name="connsiteY5" fmla="*/ 4792776 h 4996511"/>
              <a:gd name="connsiteX6" fmla="*/ 2945681 w 12178766"/>
              <a:gd name="connsiteY6" fmla="*/ 4806800 h 4996511"/>
              <a:gd name="connsiteX7" fmla="*/ 2167 w 12178766"/>
              <a:gd name="connsiteY7" fmla="*/ 2181660 h 4996511"/>
              <a:gd name="connsiteX0" fmla="*/ 2555 w 12179154"/>
              <a:gd name="connsiteY0" fmla="*/ 2181660 h 5040375"/>
              <a:gd name="connsiteX1" fmla="*/ 2520391 w 12179154"/>
              <a:gd name="connsiteY1" fmla="*/ 144577 h 5040375"/>
              <a:gd name="connsiteX2" fmla="*/ 5403519 w 12179154"/>
              <a:gd name="connsiteY2" fmla="*/ 166120 h 5040375"/>
              <a:gd name="connsiteX3" fmla="*/ 9130741 w 12179154"/>
              <a:gd name="connsiteY3" fmla="*/ 163627 h 5040375"/>
              <a:gd name="connsiteX4" fmla="*/ 11452183 w 12179154"/>
              <a:gd name="connsiteY4" fmla="*/ 2181660 h 5040375"/>
              <a:gd name="connsiteX5" fmla="*/ 12178740 w 12179154"/>
              <a:gd name="connsiteY5" fmla="*/ 4792776 h 5040375"/>
              <a:gd name="connsiteX6" fmla="*/ 2984169 w 12179154"/>
              <a:gd name="connsiteY6" fmla="*/ 4863950 h 5040375"/>
              <a:gd name="connsiteX7" fmla="*/ 2555 w 12179154"/>
              <a:gd name="connsiteY7" fmla="*/ 2181660 h 5040375"/>
              <a:gd name="connsiteX0" fmla="*/ 2555 w 12179154"/>
              <a:gd name="connsiteY0" fmla="*/ 2181660 h 4863950"/>
              <a:gd name="connsiteX1" fmla="*/ 2520391 w 12179154"/>
              <a:gd name="connsiteY1" fmla="*/ 144577 h 4863950"/>
              <a:gd name="connsiteX2" fmla="*/ 5403519 w 12179154"/>
              <a:gd name="connsiteY2" fmla="*/ 166120 h 4863950"/>
              <a:gd name="connsiteX3" fmla="*/ 9130741 w 12179154"/>
              <a:gd name="connsiteY3" fmla="*/ 163627 h 4863950"/>
              <a:gd name="connsiteX4" fmla="*/ 11452183 w 12179154"/>
              <a:gd name="connsiteY4" fmla="*/ 2181660 h 4863950"/>
              <a:gd name="connsiteX5" fmla="*/ 12178740 w 12179154"/>
              <a:gd name="connsiteY5" fmla="*/ 4792776 h 4863950"/>
              <a:gd name="connsiteX6" fmla="*/ 2984169 w 12179154"/>
              <a:gd name="connsiteY6" fmla="*/ 4863950 h 4863950"/>
              <a:gd name="connsiteX7" fmla="*/ 2555 w 12179154"/>
              <a:gd name="connsiteY7" fmla="*/ 2181660 h 4863950"/>
              <a:gd name="connsiteX0" fmla="*/ 2555 w 12179154"/>
              <a:gd name="connsiteY0" fmla="*/ 2181660 h 4863953"/>
              <a:gd name="connsiteX1" fmla="*/ 2520391 w 12179154"/>
              <a:gd name="connsiteY1" fmla="*/ 144577 h 4863953"/>
              <a:gd name="connsiteX2" fmla="*/ 5403519 w 12179154"/>
              <a:gd name="connsiteY2" fmla="*/ 166120 h 4863953"/>
              <a:gd name="connsiteX3" fmla="*/ 9130741 w 12179154"/>
              <a:gd name="connsiteY3" fmla="*/ 163627 h 4863953"/>
              <a:gd name="connsiteX4" fmla="*/ 11452183 w 12179154"/>
              <a:gd name="connsiteY4" fmla="*/ 2181660 h 4863953"/>
              <a:gd name="connsiteX5" fmla="*/ 12178740 w 12179154"/>
              <a:gd name="connsiteY5" fmla="*/ 4792776 h 4863953"/>
              <a:gd name="connsiteX6" fmla="*/ 2984169 w 12179154"/>
              <a:gd name="connsiteY6" fmla="*/ 4863950 h 4863953"/>
              <a:gd name="connsiteX7" fmla="*/ 2555 w 12179154"/>
              <a:gd name="connsiteY7" fmla="*/ 2181660 h 4863953"/>
              <a:gd name="connsiteX0" fmla="*/ 968560 w 9944759"/>
              <a:gd name="connsiteY0" fmla="*/ 1876860 h 5067573"/>
              <a:gd name="connsiteX1" fmla="*/ 285996 w 9944759"/>
              <a:gd name="connsiteY1" fmla="*/ 144577 h 5067573"/>
              <a:gd name="connsiteX2" fmla="*/ 3169124 w 9944759"/>
              <a:gd name="connsiteY2" fmla="*/ 166120 h 5067573"/>
              <a:gd name="connsiteX3" fmla="*/ 6896346 w 9944759"/>
              <a:gd name="connsiteY3" fmla="*/ 163627 h 5067573"/>
              <a:gd name="connsiteX4" fmla="*/ 9217788 w 9944759"/>
              <a:gd name="connsiteY4" fmla="*/ 2181660 h 5067573"/>
              <a:gd name="connsiteX5" fmla="*/ 9944345 w 9944759"/>
              <a:gd name="connsiteY5" fmla="*/ 4792776 h 5067573"/>
              <a:gd name="connsiteX6" fmla="*/ 749774 w 9944759"/>
              <a:gd name="connsiteY6" fmla="*/ 4863950 h 5067573"/>
              <a:gd name="connsiteX7" fmla="*/ 968560 w 9944759"/>
              <a:gd name="connsiteY7" fmla="*/ 1876860 h 5067573"/>
              <a:gd name="connsiteX0" fmla="*/ 968560 w 9944759"/>
              <a:gd name="connsiteY0" fmla="*/ 1876860 h 4908557"/>
              <a:gd name="connsiteX1" fmla="*/ 285996 w 9944759"/>
              <a:gd name="connsiteY1" fmla="*/ 144577 h 4908557"/>
              <a:gd name="connsiteX2" fmla="*/ 3169124 w 9944759"/>
              <a:gd name="connsiteY2" fmla="*/ 166120 h 4908557"/>
              <a:gd name="connsiteX3" fmla="*/ 6896346 w 9944759"/>
              <a:gd name="connsiteY3" fmla="*/ 163627 h 4908557"/>
              <a:gd name="connsiteX4" fmla="*/ 9217788 w 9944759"/>
              <a:gd name="connsiteY4" fmla="*/ 2181660 h 4908557"/>
              <a:gd name="connsiteX5" fmla="*/ 9944345 w 9944759"/>
              <a:gd name="connsiteY5" fmla="*/ 4792776 h 4908557"/>
              <a:gd name="connsiteX6" fmla="*/ 749774 w 9944759"/>
              <a:gd name="connsiteY6" fmla="*/ 4863950 h 4908557"/>
              <a:gd name="connsiteX7" fmla="*/ 968560 w 9944759"/>
              <a:gd name="connsiteY7" fmla="*/ 1876860 h 4908557"/>
              <a:gd name="connsiteX0" fmla="*/ 968560 w 9944759"/>
              <a:gd name="connsiteY0" fmla="*/ 1876860 h 4863950"/>
              <a:gd name="connsiteX1" fmla="*/ 285996 w 9944759"/>
              <a:gd name="connsiteY1" fmla="*/ 144577 h 4863950"/>
              <a:gd name="connsiteX2" fmla="*/ 3169124 w 9944759"/>
              <a:gd name="connsiteY2" fmla="*/ 166120 h 4863950"/>
              <a:gd name="connsiteX3" fmla="*/ 6896346 w 9944759"/>
              <a:gd name="connsiteY3" fmla="*/ 163627 h 4863950"/>
              <a:gd name="connsiteX4" fmla="*/ 9217788 w 9944759"/>
              <a:gd name="connsiteY4" fmla="*/ 2181660 h 4863950"/>
              <a:gd name="connsiteX5" fmla="*/ 9944345 w 9944759"/>
              <a:gd name="connsiteY5" fmla="*/ 4792776 h 4863950"/>
              <a:gd name="connsiteX6" fmla="*/ 749774 w 9944759"/>
              <a:gd name="connsiteY6" fmla="*/ 4863950 h 4863950"/>
              <a:gd name="connsiteX7" fmla="*/ 968560 w 9944759"/>
              <a:gd name="connsiteY7" fmla="*/ 1876860 h 4863950"/>
              <a:gd name="connsiteX0" fmla="*/ 968560 w 9944759"/>
              <a:gd name="connsiteY0" fmla="*/ 2815650 h 5802740"/>
              <a:gd name="connsiteX1" fmla="*/ 285996 w 9944759"/>
              <a:gd name="connsiteY1" fmla="*/ 1083367 h 5802740"/>
              <a:gd name="connsiteX2" fmla="*/ 4159724 w 9944759"/>
              <a:gd name="connsiteY2" fmla="*/ 10 h 5802740"/>
              <a:gd name="connsiteX3" fmla="*/ 6896346 w 9944759"/>
              <a:gd name="connsiteY3" fmla="*/ 1102417 h 5802740"/>
              <a:gd name="connsiteX4" fmla="*/ 9217788 w 9944759"/>
              <a:gd name="connsiteY4" fmla="*/ 3120450 h 5802740"/>
              <a:gd name="connsiteX5" fmla="*/ 9944345 w 9944759"/>
              <a:gd name="connsiteY5" fmla="*/ 5731566 h 5802740"/>
              <a:gd name="connsiteX6" fmla="*/ 749774 w 9944759"/>
              <a:gd name="connsiteY6" fmla="*/ 5802740 h 5802740"/>
              <a:gd name="connsiteX7" fmla="*/ 968560 w 9944759"/>
              <a:gd name="connsiteY7" fmla="*/ 2815650 h 5802740"/>
              <a:gd name="connsiteX0" fmla="*/ 968560 w 9945004"/>
              <a:gd name="connsiteY0" fmla="*/ 2815650 h 5802740"/>
              <a:gd name="connsiteX1" fmla="*/ 285996 w 9945004"/>
              <a:gd name="connsiteY1" fmla="*/ 1083367 h 5802740"/>
              <a:gd name="connsiteX2" fmla="*/ 4159724 w 9945004"/>
              <a:gd name="connsiteY2" fmla="*/ 10 h 5802740"/>
              <a:gd name="connsiteX3" fmla="*/ 6896346 w 9945004"/>
              <a:gd name="connsiteY3" fmla="*/ 1102417 h 5802740"/>
              <a:gd name="connsiteX4" fmla="*/ 8286995 w 9945004"/>
              <a:gd name="connsiteY4" fmla="*/ 1769167 h 5802740"/>
              <a:gd name="connsiteX5" fmla="*/ 9217788 w 9945004"/>
              <a:gd name="connsiteY5" fmla="*/ 3120450 h 5802740"/>
              <a:gd name="connsiteX6" fmla="*/ 9944345 w 9945004"/>
              <a:gd name="connsiteY6" fmla="*/ 5731566 h 5802740"/>
              <a:gd name="connsiteX7" fmla="*/ 749774 w 9945004"/>
              <a:gd name="connsiteY7" fmla="*/ 5802740 h 5802740"/>
              <a:gd name="connsiteX8" fmla="*/ 968560 w 9945004"/>
              <a:gd name="connsiteY8" fmla="*/ 2815650 h 5802740"/>
              <a:gd name="connsiteX0" fmla="*/ 968560 w 9945004"/>
              <a:gd name="connsiteY0" fmla="*/ 2815650 h 5802740"/>
              <a:gd name="connsiteX1" fmla="*/ 285996 w 9945004"/>
              <a:gd name="connsiteY1" fmla="*/ 1083367 h 5802740"/>
              <a:gd name="connsiteX2" fmla="*/ 4159724 w 9945004"/>
              <a:gd name="connsiteY2" fmla="*/ 10 h 5802740"/>
              <a:gd name="connsiteX3" fmla="*/ 6896346 w 9945004"/>
              <a:gd name="connsiteY3" fmla="*/ 1102417 h 5802740"/>
              <a:gd name="connsiteX4" fmla="*/ 8286995 w 9945004"/>
              <a:gd name="connsiteY4" fmla="*/ 1769167 h 5802740"/>
              <a:gd name="connsiteX5" fmla="*/ 9217788 w 9945004"/>
              <a:gd name="connsiteY5" fmla="*/ 3120450 h 5802740"/>
              <a:gd name="connsiteX6" fmla="*/ 9944345 w 9945004"/>
              <a:gd name="connsiteY6" fmla="*/ 5731566 h 5802740"/>
              <a:gd name="connsiteX7" fmla="*/ 749774 w 9945004"/>
              <a:gd name="connsiteY7" fmla="*/ 5802740 h 5802740"/>
              <a:gd name="connsiteX8" fmla="*/ 968560 w 9945004"/>
              <a:gd name="connsiteY8" fmla="*/ 2815650 h 5802740"/>
              <a:gd name="connsiteX0" fmla="*/ 968560 w 9945004"/>
              <a:gd name="connsiteY0" fmla="*/ 2815650 h 5802740"/>
              <a:gd name="connsiteX1" fmla="*/ 285996 w 9945004"/>
              <a:gd name="connsiteY1" fmla="*/ 1083367 h 5802740"/>
              <a:gd name="connsiteX2" fmla="*/ 4159724 w 9945004"/>
              <a:gd name="connsiteY2" fmla="*/ 10 h 5802740"/>
              <a:gd name="connsiteX3" fmla="*/ 6896346 w 9945004"/>
              <a:gd name="connsiteY3" fmla="*/ 1102417 h 5802740"/>
              <a:gd name="connsiteX4" fmla="*/ 8286995 w 9945004"/>
              <a:gd name="connsiteY4" fmla="*/ 1769167 h 5802740"/>
              <a:gd name="connsiteX5" fmla="*/ 9217788 w 9945004"/>
              <a:gd name="connsiteY5" fmla="*/ 3120450 h 5802740"/>
              <a:gd name="connsiteX6" fmla="*/ 9944345 w 9945004"/>
              <a:gd name="connsiteY6" fmla="*/ 5731566 h 5802740"/>
              <a:gd name="connsiteX7" fmla="*/ 749774 w 9945004"/>
              <a:gd name="connsiteY7" fmla="*/ 5802740 h 5802740"/>
              <a:gd name="connsiteX8" fmla="*/ 968560 w 9945004"/>
              <a:gd name="connsiteY8" fmla="*/ 2815650 h 5802740"/>
              <a:gd name="connsiteX0" fmla="*/ 968560 w 9945004"/>
              <a:gd name="connsiteY0" fmla="*/ 2815650 h 5802740"/>
              <a:gd name="connsiteX1" fmla="*/ 285996 w 9945004"/>
              <a:gd name="connsiteY1" fmla="*/ 1083367 h 5802740"/>
              <a:gd name="connsiteX2" fmla="*/ 4159724 w 9945004"/>
              <a:gd name="connsiteY2" fmla="*/ 10 h 5802740"/>
              <a:gd name="connsiteX3" fmla="*/ 6896346 w 9945004"/>
              <a:gd name="connsiteY3" fmla="*/ 1102417 h 5802740"/>
              <a:gd name="connsiteX4" fmla="*/ 7486894 w 9945004"/>
              <a:gd name="connsiteY4" fmla="*/ 1292917 h 5802740"/>
              <a:gd name="connsiteX5" fmla="*/ 8286995 w 9945004"/>
              <a:gd name="connsiteY5" fmla="*/ 1769167 h 5802740"/>
              <a:gd name="connsiteX6" fmla="*/ 9217788 w 9945004"/>
              <a:gd name="connsiteY6" fmla="*/ 3120450 h 5802740"/>
              <a:gd name="connsiteX7" fmla="*/ 9944345 w 9945004"/>
              <a:gd name="connsiteY7" fmla="*/ 5731566 h 5802740"/>
              <a:gd name="connsiteX8" fmla="*/ 749774 w 9945004"/>
              <a:gd name="connsiteY8" fmla="*/ 5802740 h 5802740"/>
              <a:gd name="connsiteX9" fmla="*/ 968560 w 9945004"/>
              <a:gd name="connsiteY9" fmla="*/ 2815650 h 5802740"/>
              <a:gd name="connsiteX0" fmla="*/ 968560 w 9945004"/>
              <a:gd name="connsiteY0" fmla="*/ 2815650 h 5802740"/>
              <a:gd name="connsiteX1" fmla="*/ 285996 w 9945004"/>
              <a:gd name="connsiteY1" fmla="*/ 1083367 h 5802740"/>
              <a:gd name="connsiteX2" fmla="*/ 4159724 w 9945004"/>
              <a:gd name="connsiteY2" fmla="*/ 10 h 5802740"/>
              <a:gd name="connsiteX3" fmla="*/ 6896346 w 9945004"/>
              <a:gd name="connsiteY3" fmla="*/ 1102417 h 5802740"/>
              <a:gd name="connsiteX4" fmla="*/ 7486894 w 9945004"/>
              <a:gd name="connsiteY4" fmla="*/ 1292917 h 5802740"/>
              <a:gd name="connsiteX5" fmla="*/ 9296645 w 9945004"/>
              <a:gd name="connsiteY5" fmla="*/ 1388167 h 5802740"/>
              <a:gd name="connsiteX6" fmla="*/ 9217788 w 9945004"/>
              <a:gd name="connsiteY6" fmla="*/ 3120450 h 5802740"/>
              <a:gd name="connsiteX7" fmla="*/ 9944345 w 9945004"/>
              <a:gd name="connsiteY7" fmla="*/ 5731566 h 5802740"/>
              <a:gd name="connsiteX8" fmla="*/ 749774 w 9945004"/>
              <a:gd name="connsiteY8" fmla="*/ 5802740 h 5802740"/>
              <a:gd name="connsiteX9" fmla="*/ 968560 w 9945004"/>
              <a:gd name="connsiteY9" fmla="*/ 2815650 h 5802740"/>
              <a:gd name="connsiteX0" fmla="*/ 968560 w 9947185"/>
              <a:gd name="connsiteY0" fmla="*/ 2815650 h 5802740"/>
              <a:gd name="connsiteX1" fmla="*/ 285996 w 9947185"/>
              <a:gd name="connsiteY1" fmla="*/ 1083367 h 5802740"/>
              <a:gd name="connsiteX2" fmla="*/ 4159724 w 9947185"/>
              <a:gd name="connsiteY2" fmla="*/ 10 h 5802740"/>
              <a:gd name="connsiteX3" fmla="*/ 6896346 w 9947185"/>
              <a:gd name="connsiteY3" fmla="*/ 1102417 h 5802740"/>
              <a:gd name="connsiteX4" fmla="*/ 7486894 w 9947185"/>
              <a:gd name="connsiteY4" fmla="*/ 1292917 h 5802740"/>
              <a:gd name="connsiteX5" fmla="*/ 9296645 w 9947185"/>
              <a:gd name="connsiteY5" fmla="*/ 1388167 h 5802740"/>
              <a:gd name="connsiteX6" fmla="*/ 9598788 w 9947185"/>
              <a:gd name="connsiteY6" fmla="*/ 2815650 h 5802740"/>
              <a:gd name="connsiteX7" fmla="*/ 9944345 w 9947185"/>
              <a:gd name="connsiteY7" fmla="*/ 5731566 h 5802740"/>
              <a:gd name="connsiteX8" fmla="*/ 749774 w 9947185"/>
              <a:gd name="connsiteY8" fmla="*/ 5802740 h 5802740"/>
              <a:gd name="connsiteX9" fmla="*/ 968560 w 9947185"/>
              <a:gd name="connsiteY9" fmla="*/ 2815650 h 5802740"/>
              <a:gd name="connsiteX0" fmla="*/ 968560 w 9947185"/>
              <a:gd name="connsiteY0" fmla="*/ 2957141 h 5944231"/>
              <a:gd name="connsiteX1" fmla="*/ 285996 w 9947185"/>
              <a:gd name="connsiteY1" fmla="*/ 1224858 h 5944231"/>
              <a:gd name="connsiteX2" fmla="*/ 4159724 w 9947185"/>
              <a:gd name="connsiteY2" fmla="*/ 141501 h 5944231"/>
              <a:gd name="connsiteX3" fmla="*/ 6896346 w 9947185"/>
              <a:gd name="connsiteY3" fmla="*/ 1243908 h 5944231"/>
              <a:gd name="connsiteX4" fmla="*/ 8248894 w 9947185"/>
              <a:gd name="connsiteY4" fmla="*/ 5658 h 5944231"/>
              <a:gd name="connsiteX5" fmla="*/ 9296645 w 9947185"/>
              <a:gd name="connsiteY5" fmla="*/ 1529658 h 5944231"/>
              <a:gd name="connsiteX6" fmla="*/ 9598788 w 9947185"/>
              <a:gd name="connsiteY6" fmla="*/ 2957141 h 5944231"/>
              <a:gd name="connsiteX7" fmla="*/ 9944345 w 9947185"/>
              <a:gd name="connsiteY7" fmla="*/ 5873057 h 5944231"/>
              <a:gd name="connsiteX8" fmla="*/ 749774 w 9947185"/>
              <a:gd name="connsiteY8" fmla="*/ 5944231 h 5944231"/>
              <a:gd name="connsiteX9" fmla="*/ 968560 w 9947185"/>
              <a:gd name="connsiteY9" fmla="*/ 2957141 h 5944231"/>
              <a:gd name="connsiteX0" fmla="*/ 968560 w 9947185"/>
              <a:gd name="connsiteY0" fmla="*/ 2959743 h 5946833"/>
              <a:gd name="connsiteX1" fmla="*/ 285996 w 9947185"/>
              <a:gd name="connsiteY1" fmla="*/ 1227460 h 5946833"/>
              <a:gd name="connsiteX2" fmla="*/ 4159724 w 9947185"/>
              <a:gd name="connsiteY2" fmla="*/ 144103 h 5946833"/>
              <a:gd name="connsiteX3" fmla="*/ 5848596 w 9947185"/>
              <a:gd name="connsiteY3" fmla="*/ 732160 h 5946833"/>
              <a:gd name="connsiteX4" fmla="*/ 8248894 w 9947185"/>
              <a:gd name="connsiteY4" fmla="*/ 8260 h 5946833"/>
              <a:gd name="connsiteX5" fmla="*/ 9296645 w 9947185"/>
              <a:gd name="connsiteY5" fmla="*/ 1532260 h 5946833"/>
              <a:gd name="connsiteX6" fmla="*/ 9598788 w 9947185"/>
              <a:gd name="connsiteY6" fmla="*/ 2959743 h 5946833"/>
              <a:gd name="connsiteX7" fmla="*/ 9944345 w 9947185"/>
              <a:gd name="connsiteY7" fmla="*/ 5875659 h 5946833"/>
              <a:gd name="connsiteX8" fmla="*/ 749774 w 9947185"/>
              <a:gd name="connsiteY8" fmla="*/ 5946833 h 5946833"/>
              <a:gd name="connsiteX9" fmla="*/ 968560 w 9947185"/>
              <a:gd name="connsiteY9" fmla="*/ 2959743 h 5946833"/>
              <a:gd name="connsiteX0" fmla="*/ 968560 w 9947185"/>
              <a:gd name="connsiteY0" fmla="*/ 3259159 h 6246249"/>
              <a:gd name="connsiteX1" fmla="*/ 285996 w 9947185"/>
              <a:gd name="connsiteY1" fmla="*/ 1526876 h 6246249"/>
              <a:gd name="connsiteX2" fmla="*/ 2711924 w 9947185"/>
              <a:gd name="connsiteY2" fmla="*/ 5369 h 6246249"/>
              <a:gd name="connsiteX3" fmla="*/ 5848596 w 9947185"/>
              <a:gd name="connsiteY3" fmla="*/ 1031576 h 6246249"/>
              <a:gd name="connsiteX4" fmla="*/ 8248894 w 9947185"/>
              <a:gd name="connsiteY4" fmla="*/ 307676 h 6246249"/>
              <a:gd name="connsiteX5" fmla="*/ 9296645 w 9947185"/>
              <a:gd name="connsiteY5" fmla="*/ 1831676 h 6246249"/>
              <a:gd name="connsiteX6" fmla="*/ 9598788 w 9947185"/>
              <a:gd name="connsiteY6" fmla="*/ 3259159 h 6246249"/>
              <a:gd name="connsiteX7" fmla="*/ 9944345 w 9947185"/>
              <a:gd name="connsiteY7" fmla="*/ 6175075 h 6246249"/>
              <a:gd name="connsiteX8" fmla="*/ 749774 w 9947185"/>
              <a:gd name="connsiteY8" fmla="*/ 6246249 h 6246249"/>
              <a:gd name="connsiteX9" fmla="*/ 968560 w 9947185"/>
              <a:gd name="connsiteY9" fmla="*/ 3259159 h 6246249"/>
              <a:gd name="connsiteX0" fmla="*/ 968560 w 9947185"/>
              <a:gd name="connsiteY0" fmla="*/ 3259159 h 6246249"/>
              <a:gd name="connsiteX1" fmla="*/ 285996 w 9947185"/>
              <a:gd name="connsiteY1" fmla="*/ 1526876 h 6246249"/>
              <a:gd name="connsiteX2" fmla="*/ 2711924 w 9947185"/>
              <a:gd name="connsiteY2" fmla="*/ 5369 h 6246249"/>
              <a:gd name="connsiteX3" fmla="*/ 5848596 w 9947185"/>
              <a:gd name="connsiteY3" fmla="*/ 1031576 h 6246249"/>
              <a:gd name="connsiteX4" fmla="*/ 8248894 w 9947185"/>
              <a:gd name="connsiteY4" fmla="*/ 307676 h 6246249"/>
              <a:gd name="connsiteX5" fmla="*/ 9296645 w 9947185"/>
              <a:gd name="connsiteY5" fmla="*/ 1831676 h 6246249"/>
              <a:gd name="connsiteX6" fmla="*/ 9598788 w 9947185"/>
              <a:gd name="connsiteY6" fmla="*/ 3259159 h 6246249"/>
              <a:gd name="connsiteX7" fmla="*/ 9944345 w 9947185"/>
              <a:gd name="connsiteY7" fmla="*/ 6175075 h 6246249"/>
              <a:gd name="connsiteX8" fmla="*/ 749774 w 9947185"/>
              <a:gd name="connsiteY8" fmla="*/ 6246249 h 6246249"/>
              <a:gd name="connsiteX9" fmla="*/ 968560 w 9947185"/>
              <a:gd name="connsiteY9" fmla="*/ 3259159 h 6246249"/>
              <a:gd name="connsiteX0" fmla="*/ 968560 w 9947185"/>
              <a:gd name="connsiteY0" fmla="*/ 3259159 h 6246249"/>
              <a:gd name="connsiteX1" fmla="*/ 285996 w 9947185"/>
              <a:gd name="connsiteY1" fmla="*/ 1526876 h 6246249"/>
              <a:gd name="connsiteX2" fmla="*/ 2711924 w 9947185"/>
              <a:gd name="connsiteY2" fmla="*/ 5369 h 6246249"/>
              <a:gd name="connsiteX3" fmla="*/ 5848596 w 9947185"/>
              <a:gd name="connsiteY3" fmla="*/ 1031576 h 6246249"/>
              <a:gd name="connsiteX4" fmla="*/ 8248894 w 9947185"/>
              <a:gd name="connsiteY4" fmla="*/ 307676 h 6246249"/>
              <a:gd name="connsiteX5" fmla="*/ 9296645 w 9947185"/>
              <a:gd name="connsiteY5" fmla="*/ 1831676 h 6246249"/>
              <a:gd name="connsiteX6" fmla="*/ 9598788 w 9947185"/>
              <a:gd name="connsiteY6" fmla="*/ 3259159 h 6246249"/>
              <a:gd name="connsiteX7" fmla="*/ 9944345 w 9947185"/>
              <a:gd name="connsiteY7" fmla="*/ 6175075 h 6246249"/>
              <a:gd name="connsiteX8" fmla="*/ 749774 w 9947185"/>
              <a:gd name="connsiteY8" fmla="*/ 6246249 h 6246249"/>
              <a:gd name="connsiteX9" fmla="*/ 968560 w 9947185"/>
              <a:gd name="connsiteY9" fmla="*/ 3259159 h 6246249"/>
              <a:gd name="connsiteX0" fmla="*/ 968560 w 10092171"/>
              <a:gd name="connsiteY0" fmla="*/ 3259159 h 6246249"/>
              <a:gd name="connsiteX1" fmla="*/ 285996 w 10092171"/>
              <a:gd name="connsiteY1" fmla="*/ 1526876 h 6246249"/>
              <a:gd name="connsiteX2" fmla="*/ 2711924 w 10092171"/>
              <a:gd name="connsiteY2" fmla="*/ 5369 h 6246249"/>
              <a:gd name="connsiteX3" fmla="*/ 5848596 w 10092171"/>
              <a:gd name="connsiteY3" fmla="*/ 1031576 h 6246249"/>
              <a:gd name="connsiteX4" fmla="*/ 8248894 w 10092171"/>
              <a:gd name="connsiteY4" fmla="*/ 307676 h 6246249"/>
              <a:gd name="connsiteX5" fmla="*/ 10039595 w 10092171"/>
              <a:gd name="connsiteY5" fmla="*/ 1926926 h 6246249"/>
              <a:gd name="connsiteX6" fmla="*/ 9598788 w 10092171"/>
              <a:gd name="connsiteY6" fmla="*/ 3259159 h 6246249"/>
              <a:gd name="connsiteX7" fmla="*/ 9944345 w 10092171"/>
              <a:gd name="connsiteY7" fmla="*/ 6175075 h 6246249"/>
              <a:gd name="connsiteX8" fmla="*/ 749774 w 10092171"/>
              <a:gd name="connsiteY8" fmla="*/ 6246249 h 6246249"/>
              <a:gd name="connsiteX9" fmla="*/ 968560 w 10092171"/>
              <a:gd name="connsiteY9" fmla="*/ 3259159 h 6246249"/>
              <a:gd name="connsiteX0" fmla="*/ 968560 w 10092171"/>
              <a:gd name="connsiteY0" fmla="*/ 3716042 h 6703132"/>
              <a:gd name="connsiteX1" fmla="*/ 285996 w 10092171"/>
              <a:gd name="connsiteY1" fmla="*/ 1983759 h 6703132"/>
              <a:gd name="connsiteX2" fmla="*/ 2711924 w 10092171"/>
              <a:gd name="connsiteY2" fmla="*/ 462252 h 6703132"/>
              <a:gd name="connsiteX3" fmla="*/ 5848596 w 10092171"/>
              <a:gd name="connsiteY3" fmla="*/ 1488459 h 6703132"/>
              <a:gd name="connsiteX4" fmla="*/ 8496544 w 10092171"/>
              <a:gd name="connsiteY4" fmla="*/ 193059 h 6703132"/>
              <a:gd name="connsiteX5" fmla="*/ 10039595 w 10092171"/>
              <a:gd name="connsiteY5" fmla="*/ 2383809 h 6703132"/>
              <a:gd name="connsiteX6" fmla="*/ 9598788 w 10092171"/>
              <a:gd name="connsiteY6" fmla="*/ 3716042 h 6703132"/>
              <a:gd name="connsiteX7" fmla="*/ 9944345 w 10092171"/>
              <a:gd name="connsiteY7" fmla="*/ 6631958 h 6703132"/>
              <a:gd name="connsiteX8" fmla="*/ 749774 w 10092171"/>
              <a:gd name="connsiteY8" fmla="*/ 6703132 h 6703132"/>
              <a:gd name="connsiteX9" fmla="*/ 968560 w 10092171"/>
              <a:gd name="connsiteY9" fmla="*/ 3716042 h 6703132"/>
              <a:gd name="connsiteX0" fmla="*/ 968560 w 10092171"/>
              <a:gd name="connsiteY0" fmla="*/ 3532490 h 6519580"/>
              <a:gd name="connsiteX1" fmla="*/ 285996 w 10092171"/>
              <a:gd name="connsiteY1" fmla="*/ 1800207 h 6519580"/>
              <a:gd name="connsiteX2" fmla="*/ 2711924 w 10092171"/>
              <a:gd name="connsiteY2" fmla="*/ 278700 h 6519580"/>
              <a:gd name="connsiteX3" fmla="*/ 5848596 w 10092171"/>
              <a:gd name="connsiteY3" fmla="*/ 1304907 h 6519580"/>
              <a:gd name="connsiteX4" fmla="*/ 8496544 w 10092171"/>
              <a:gd name="connsiteY4" fmla="*/ 9507 h 6519580"/>
              <a:gd name="connsiteX5" fmla="*/ 10039595 w 10092171"/>
              <a:gd name="connsiteY5" fmla="*/ 2200257 h 6519580"/>
              <a:gd name="connsiteX6" fmla="*/ 9598788 w 10092171"/>
              <a:gd name="connsiteY6" fmla="*/ 3532490 h 6519580"/>
              <a:gd name="connsiteX7" fmla="*/ 9944345 w 10092171"/>
              <a:gd name="connsiteY7" fmla="*/ 6448406 h 6519580"/>
              <a:gd name="connsiteX8" fmla="*/ 749774 w 10092171"/>
              <a:gd name="connsiteY8" fmla="*/ 6519580 h 6519580"/>
              <a:gd name="connsiteX9" fmla="*/ 968560 w 10092171"/>
              <a:gd name="connsiteY9" fmla="*/ 3532490 h 6519580"/>
              <a:gd name="connsiteX0" fmla="*/ 968560 w 10092171"/>
              <a:gd name="connsiteY0" fmla="*/ 3532490 h 6519580"/>
              <a:gd name="connsiteX1" fmla="*/ 285996 w 10092171"/>
              <a:gd name="connsiteY1" fmla="*/ 1800207 h 6519580"/>
              <a:gd name="connsiteX2" fmla="*/ 2711924 w 10092171"/>
              <a:gd name="connsiteY2" fmla="*/ 278700 h 6519580"/>
              <a:gd name="connsiteX3" fmla="*/ 5848596 w 10092171"/>
              <a:gd name="connsiteY3" fmla="*/ 1304907 h 6519580"/>
              <a:gd name="connsiteX4" fmla="*/ 8496544 w 10092171"/>
              <a:gd name="connsiteY4" fmla="*/ 9507 h 6519580"/>
              <a:gd name="connsiteX5" fmla="*/ 10039595 w 10092171"/>
              <a:gd name="connsiteY5" fmla="*/ 2200257 h 6519580"/>
              <a:gd name="connsiteX6" fmla="*/ 9598788 w 10092171"/>
              <a:gd name="connsiteY6" fmla="*/ 3532490 h 6519580"/>
              <a:gd name="connsiteX7" fmla="*/ 9944345 w 10092171"/>
              <a:gd name="connsiteY7" fmla="*/ 6448406 h 6519580"/>
              <a:gd name="connsiteX8" fmla="*/ 749774 w 10092171"/>
              <a:gd name="connsiteY8" fmla="*/ 6519580 h 6519580"/>
              <a:gd name="connsiteX9" fmla="*/ 968560 w 10092171"/>
              <a:gd name="connsiteY9" fmla="*/ 3532490 h 6519580"/>
              <a:gd name="connsiteX0" fmla="*/ 968560 w 10092171"/>
              <a:gd name="connsiteY0" fmla="*/ 3540415 h 6527505"/>
              <a:gd name="connsiteX1" fmla="*/ 285996 w 10092171"/>
              <a:gd name="connsiteY1" fmla="*/ 1808132 h 6527505"/>
              <a:gd name="connsiteX2" fmla="*/ 2711924 w 10092171"/>
              <a:gd name="connsiteY2" fmla="*/ 286625 h 6527505"/>
              <a:gd name="connsiteX3" fmla="*/ 5848596 w 10092171"/>
              <a:gd name="connsiteY3" fmla="*/ 1312832 h 6527505"/>
              <a:gd name="connsiteX4" fmla="*/ 8496544 w 10092171"/>
              <a:gd name="connsiteY4" fmla="*/ 17432 h 6527505"/>
              <a:gd name="connsiteX5" fmla="*/ 10039595 w 10092171"/>
              <a:gd name="connsiteY5" fmla="*/ 2208182 h 6527505"/>
              <a:gd name="connsiteX6" fmla="*/ 9598788 w 10092171"/>
              <a:gd name="connsiteY6" fmla="*/ 3540415 h 6527505"/>
              <a:gd name="connsiteX7" fmla="*/ 9944345 w 10092171"/>
              <a:gd name="connsiteY7" fmla="*/ 6456331 h 6527505"/>
              <a:gd name="connsiteX8" fmla="*/ 749774 w 10092171"/>
              <a:gd name="connsiteY8" fmla="*/ 6527505 h 6527505"/>
              <a:gd name="connsiteX9" fmla="*/ 968560 w 10092171"/>
              <a:gd name="connsiteY9" fmla="*/ 3540415 h 6527505"/>
              <a:gd name="connsiteX0" fmla="*/ 968560 w 10092171"/>
              <a:gd name="connsiteY0" fmla="*/ 3540415 h 6527505"/>
              <a:gd name="connsiteX1" fmla="*/ 285996 w 10092171"/>
              <a:gd name="connsiteY1" fmla="*/ 1808132 h 6527505"/>
              <a:gd name="connsiteX2" fmla="*/ 3550124 w 10092171"/>
              <a:gd name="connsiteY2" fmla="*/ 305675 h 6527505"/>
              <a:gd name="connsiteX3" fmla="*/ 5848596 w 10092171"/>
              <a:gd name="connsiteY3" fmla="*/ 1312832 h 6527505"/>
              <a:gd name="connsiteX4" fmla="*/ 8496544 w 10092171"/>
              <a:gd name="connsiteY4" fmla="*/ 17432 h 6527505"/>
              <a:gd name="connsiteX5" fmla="*/ 10039595 w 10092171"/>
              <a:gd name="connsiteY5" fmla="*/ 2208182 h 6527505"/>
              <a:gd name="connsiteX6" fmla="*/ 9598788 w 10092171"/>
              <a:gd name="connsiteY6" fmla="*/ 3540415 h 6527505"/>
              <a:gd name="connsiteX7" fmla="*/ 9944345 w 10092171"/>
              <a:gd name="connsiteY7" fmla="*/ 6456331 h 6527505"/>
              <a:gd name="connsiteX8" fmla="*/ 749774 w 10092171"/>
              <a:gd name="connsiteY8" fmla="*/ 6527505 h 6527505"/>
              <a:gd name="connsiteX9" fmla="*/ 968560 w 10092171"/>
              <a:gd name="connsiteY9" fmla="*/ 3540415 h 6527505"/>
              <a:gd name="connsiteX0" fmla="*/ 909755 w 10033366"/>
              <a:gd name="connsiteY0" fmla="*/ 3540415 h 6527505"/>
              <a:gd name="connsiteX1" fmla="*/ 512941 w 10033366"/>
              <a:gd name="connsiteY1" fmla="*/ 1141382 h 6527505"/>
              <a:gd name="connsiteX2" fmla="*/ 3491319 w 10033366"/>
              <a:gd name="connsiteY2" fmla="*/ 305675 h 6527505"/>
              <a:gd name="connsiteX3" fmla="*/ 5789791 w 10033366"/>
              <a:gd name="connsiteY3" fmla="*/ 1312832 h 6527505"/>
              <a:gd name="connsiteX4" fmla="*/ 8437739 w 10033366"/>
              <a:gd name="connsiteY4" fmla="*/ 17432 h 6527505"/>
              <a:gd name="connsiteX5" fmla="*/ 9980790 w 10033366"/>
              <a:gd name="connsiteY5" fmla="*/ 2208182 h 6527505"/>
              <a:gd name="connsiteX6" fmla="*/ 9539983 w 10033366"/>
              <a:gd name="connsiteY6" fmla="*/ 3540415 h 6527505"/>
              <a:gd name="connsiteX7" fmla="*/ 9885540 w 10033366"/>
              <a:gd name="connsiteY7" fmla="*/ 6456331 h 6527505"/>
              <a:gd name="connsiteX8" fmla="*/ 690969 w 10033366"/>
              <a:gd name="connsiteY8" fmla="*/ 6527505 h 6527505"/>
              <a:gd name="connsiteX9" fmla="*/ 909755 w 10033366"/>
              <a:gd name="connsiteY9" fmla="*/ 3540415 h 6527505"/>
              <a:gd name="connsiteX0" fmla="*/ 909755 w 10033366"/>
              <a:gd name="connsiteY0" fmla="*/ 3540415 h 6527505"/>
              <a:gd name="connsiteX1" fmla="*/ 512941 w 10033366"/>
              <a:gd name="connsiteY1" fmla="*/ 1141382 h 6527505"/>
              <a:gd name="connsiteX2" fmla="*/ 3491319 w 10033366"/>
              <a:gd name="connsiteY2" fmla="*/ 305675 h 6527505"/>
              <a:gd name="connsiteX3" fmla="*/ 5789791 w 10033366"/>
              <a:gd name="connsiteY3" fmla="*/ 1312832 h 6527505"/>
              <a:gd name="connsiteX4" fmla="*/ 8437739 w 10033366"/>
              <a:gd name="connsiteY4" fmla="*/ 17432 h 6527505"/>
              <a:gd name="connsiteX5" fmla="*/ 9980790 w 10033366"/>
              <a:gd name="connsiteY5" fmla="*/ 2208182 h 6527505"/>
              <a:gd name="connsiteX6" fmla="*/ 9539983 w 10033366"/>
              <a:gd name="connsiteY6" fmla="*/ 3540415 h 6527505"/>
              <a:gd name="connsiteX7" fmla="*/ 9885540 w 10033366"/>
              <a:gd name="connsiteY7" fmla="*/ 6456331 h 6527505"/>
              <a:gd name="connsiteX8" fmla="*/ 690969 w 10033366"/>
              <a:gd name="connsiteY8" fmla="*/ 6527505 h 6527505"/>
              <a:gd name="connsiteX9" fmla="*/ 909755 w 10033366"/>
              <a:gd name="connsiteY9" fmla="*/ 3540415 h 6527505"/>
              <a:gd name="connsiteX0" fmla="*/ 909755 w 9888380"/>
              <a:gd name="connsiteY0" fmla="*/ 3540415 h 6527505"/>
              <a:gd name="connsiteX1" fmla="*/ 512941 w 9888380"/>
              <a:gd name="connsiteY1" fmla="*/ 1141382 h 6527505"/>
              <a:gd name="connsiteX2" fmla="*/ 3491319 w 9888380"/>
              <a:gd name="connsiteY2" fmla="*/ 305675 h 6527505"/>
              <a:gd name="connsiteX3" fmla="*/ 5789791 w 9888380"/>
              <a:gd name="connsiteY3" fmla="*/ 1312832 h 6527505"/>
              <a:gd name="connsiteX4" fmla="*/ 8437739 w 9888380"/>
              <a:gd name="connsiteY4" fmla="*/ 17432 h 6527505"/>
              <a:gd name="connsiteX5" fmla="*/ 8856840 w 9888380"/>
              <a:gd name="connsiteY5" fmla="*/ 1789082 h 6527505"/>
              <a:gd name="connsiteX6" fmla="*/ 9539983 w 9888380"/>
              <a:gd name="connsiteY6" fmla="*/ 3540415 h 6527505"/>
              <a:gd name="connsiteX7" fmla="*/ 9885540 w 9888380"/>
              <a:gd name="connsiteY7" fmla="*/ 6456331 h 6527505"/>
              <a:gd name="connsiteX8" fmla="*/ 690969 w 9888380"/>
              <a:gd name="connsiteY8" fmla="*/ 6527505 h 6527505"/>
              <a:gd name="connsiteX9" fmla="*/ 909755 w 9888380"/>
              <a:gd name="connsiteY9" fmla="*/ 3540415 h 6527505"/>
              <a:gd name="connsiteX0" fmla="*/ 909755 w 10765865"/>
              <a:gd name="connsiteY0" fmla="*/ 3540415 h 6527505"/>
              <a:gd name="connsiteX1" fmla="*/ 512941 w 10765865"/>
              <a:gd name="connsiteY1" fmla="*/ 1141382 h 6527505"/>
              <a:gd name="connsiteX2" fmla="*/ 3491319 w 10765865"/>
              <a:gd name="connsiteY2" fmla="*/ 305675 h 6527505"/>
              <a:gd name="connsiteX3" fmla="*/ 5789791 w 10765865"/>
              <a:gd name="connsiteY3" fmla="*/ 1312832 h 6527505"/>
              <a:gd name="connsiteX4" fmla="*/ 8437739 w 10765865"/>
              <a:gd name="connsiteY4" fmla="*/ 17432 h 6527505"/>
              <a:gd name="connsiteX5" fmla="*/ 8856840 w 10765865"/>
              <a:gd name="connsiteY5" fmla="*/ 1789082 h 6527505"/>
              <a:gd name="connsiteX6" fmla="*/ 10721083 w 10765865"/>
              <a:gd name="connsiteY6" fmla="*/ 3026065 h 6527505"/>
              <a:gd name="connsiteX7" fmla="*/ 9885540 w 10765865"/>
              <a:gd name="connsiteY7" fmla="*/ 6456331 h 6527505"/>
              <a:gd name="connsiteX8" fmla="*/ 690969 w 10765865"/>
              <a:gd name="connsiteY8" fmla="*/ 6527505 h 6527505"/>
              <a:gd name="connsiteX9" fmla="*/ 909755 w 10765865"/>
              <a:gd name="connsiteY9" fmla="*/ 3540415 h 6527505"/>
              <a:gd name="connsiteX0" fmla="*/ 605122 w 10785082"/>
              <a:gd name="connsiteY0" fmla="*/ 3826165 h 6710043"/>
              <a:gd name="connsiteX1" fmla="*/ 532158 w 10785082"/>
              <a:gd name="connsiteY1" fmla="*/ 1141382 h 6710043"/>
              <a:gd name="connsiteX2" fmla="*/ 3510536 w 10785082"/>
              <a:gd name="connsiteY2" fmla="*/ 305675 h 6710043"/>
              <a:gd name="connsiteX3" fmla="*/ 5809008 w 10785082"/>
              <a:gd name="connsiteY3" fmla="*/ 1312832 h 6710043"/>
              <a:gd name="connsiteX4" fmla="*/ 8456956 w 10785082"/>
              <a:gd name="connsiteY4" fmla="*/ 17432 h 6710043"/>
              <a:gd name="connsiteX5" fmla="*/ 8876057 w 10785082"/>
              <a:gd name="connsiteY5" fmla="*/ 1789082 h 6710043"/>
              <a:gd name="connsiteX6" fmla="*/ 10740300 w 10785082"/>
              <a:gd name="connsiteY6" fmla="*/ 3026065 h 6710043"/>
              <a:gd name="connsiteX7" fmla="*/ 9904757 w 10785082"/>
              <a:gd name="connsiteY7" fmla="*/ 6456331 h 6710043"/>
              <a:gd name="connsiteX8" fmla="*/ 710186 w 10785082"/>
              <a:gd name="connsiteY8" fmla="*/ 6527505 h 6710043"/>
              <a:gd name="connsiteX9" fmla="*/ 605122 w 10785082"/>
              <a:gd name="connsiteY9" fmla="*/ 3826165 h 6710043"/>
              <a:gd name="connsiteX0" fmla="*/ 631465 w 10811425"/>
              <a:gd name="connsiteY0" fmla="*/ 3826165 h 6710043"/>
              <a:gd name="connsiteX1" fmla="*/ 348951 w 10811425"/>
              <a:gd name="connsiteY1" fmla="*/ 1712882 h 6710043"/>
              <a:gd name="connsiteX2" fmla="*/ 3536879 w 10811425"/>
              <a:gd name="connsiteY2" fmla="*/ 305675 h 6710043"/>
              <a:gd name="connsiteX3" fmla="*/ 5835351 w 10811425"/>
              <a:gd name="connsiteY3" fmla="*/ 1312832 h 6710043"/>
              <a:gd name="connsiteX4" fmla="*/ 8483299 w 10811425"/>
              <a:gd name="connsiteY4" fmla="*/ 17432 h 6710043"/>
              <a:gd name="connsiteX5" fmla="*/ 8902400 w 10811425"/>
              <a:gd name="connsiteY5" fmla="*/ 1789082 h 6710043"/>
              <a:gd name="connsiteX6" fmla="*/ 10766643 w 10811425"/>
              <a:gd name="connsiteY6" fmla="*/ 3026065 h 6710043"/>
              <a:gd name="connsiteX7" fmla="*/ 9931100 w 10811425"/>
              <a:gd name="connsiteY7" fmla="*/ 6456331 h 6710043"/>
              <a:gd name="connsiteX8" fmla="*/ 736529 w 10811425"/>
              <a:gd name="connsiteY8" fmla="*/ 6527505 h 6710043"/>
              <a:gd name="connsiteX9" fmla="*/ 631465 w 10811425"/>
              <a:gd name="connsiteY9" fmla="*/ 3826165 h 6710043"/>
              <a:gd name="connsiteX0" fmla="*/ 631465 w 10811425"/>
              <a:gd name="connsiteY0" fmla="*/ 3826165 h 6527505"/>
              <a:gd name="connsiteX1" fmla="*/ 348951 w 10811425"/>
              <a:gd name="connsiteY1" fmla="*/ 1712882 h 6527505"/>
              <a:gd name="connsiteX2" fmla="*/ 3536879 w 10811425"/>
              <a:gd name="connsiteY2" fmla="*/ 305675 h 6527505"/>
              <a:gd name="connsiteX3" fmla="*/ 5835351 w 10811425"/>
              <a:gd name="connsiteY3" fmla="*/ 1312832 h 6527505"/>
              <a:gd name="connsiteX4" fmla="*/ 8483299 w 10811425"/>
              <a:gd name="connsiteY4" fmla="*/ 17432 h 6527505"/>
              <a:gd name="connsiteX5" fmla="*/ 8902400 w 10811425"/>
              <a:gd name="connsiteY5" fmla="*/ 1789082 h 6527505"/>
              <a:gd name="connsiteX6" fmla="*/ 10766643 w 10811425"/>
              <a:gd name="connsiteY6" fmla="*/ 3026065 h 6527505"/>
              <a:gd name="connsiteX7" fmla="*/ 9931100 w 10811425"/>
              <a:gd name="connsiteY7" fmla="*/ 6456331 h 6527505"/>
              <a:gd name="connsiteX8" fmla="*/ 736529 w 10811425"/>
              <a:gd name="connsiteY8" fmla="*/ 6527505 h 6527505"/>
              <a:gd name="connsiteX9" fmla="*/ 631465 w 10811425"/>
              <a:gd name="connsiteY9" fmla="*/ 3826165 h 6527505"/>
              <a:gd name="connsiteX0" fmla="*/ 631465 w 10811425"/>
              <a:gd name="connsiteY0" fmla="*/ 3826165 h 6527505"/>
              <a:gd name="connsiteX1" fmla="*/ 348951 w 10811425"/>
              <a:gd name="connsiteY1" fmla="*/ 1712882 h 6527505"/>
              <a:gd name="connsiteX2" fmla="*/ 3536879 w 10811425"/>
              <a:gd name="connsiteY2" fmla="*/ 305675 h 6527505"/>
              <a:gd name="connsiteX3" fmla="*/ 5835351 w 10811425"/>
              <a:gd name="connsiteY3" fmla="*/ 1312832 h 6527505"/>
              <a:gd name="connsiteX4" fmla="*/ 8483299 w 10811425"/>
              <a:gd name="connsiteY4" fmla="*/ 17432 h 6527505"/>
              <a:gd name="connsiteX5" fmla="*/ 8902400 w 10811425"/>
              <a:gd name="connsiteY5" fmla="*/ 1789082 h 6527505"/>
              <a:gd name="connsiteX6" fmla="*/ 10766643 w 10811425"/>
              <a:gd name="connsiteY6" fmla="*/ 3026065 h 6527505"/>
              <a:gd name="connsiteX7" fmla="*/ 9931100 w 10811425"/>
              <a:gd name="connsiteY7" fmla="*/ 6456331 h 6527505"/>
              <a:gd name="connsiteX8" fmla="*/ 736529 w 10811425"/>
              <a:gd name="connsiteY8" fmla="*/ 6527505 h 6527505"/>
              <a:gd name="connsiteX9" fmla="*/ 631465 w 10811425"/>
              <a:gd name="connsiteY9" fmla="*/ 3826165 h 6527505"/>
              <a:gd name="connsiteX0" fmla="*/ 714932 w 10894892"/>
              <a:gd name="connsiteY0" fmla="*/ 3826165 h 6527505"/>
              <a:gd name="connsiteX1" fmla="*/ 432418 w 10894892"/>
              <a:gd name="connsiteY1" fmla="*/ 1712882 h 6527505"/>
              <a:gd name="connsiteX2" fmla="*/ 3620346 w 10894892"/>
              <a:gd name="connsiteY2" fmla="*/ 305675 h 6527505"/>
              <a:gd name="connsiteX3" fmla="*/ 5918818 w 10894892"/>
              <a:gd name="connsiteY3" fmla="*/ 1312832 h 6527505"/>
              <a:gd name="connsiteX4" fmla="*/ 8566766 w 10894892"/>
              <a:gd name="connsiteY4" fmla="*/ 17432 h 6527505"/>
              <a:gd name="connsiteX5" fmla="*/ 8985867 w 10894892"/>
              <a:gd name="connsiteY5" fmla="*/ 1789082 h 6527505"/>
              <a:gd name="connsiteX6" fmla="*/ 10850110 w 10894892"/>
              <a:gd name="connsiteY6" fmla="*/ 3026065 h 6527505"/>
              <a:gd name="connsiteX7" fmla="*/ 10014567 w 10894892"/>
              <a:gd name="connsiteY7" fmla="*/ 6456331 h 6527505"/>
              <a:gd name="connsiteX8" fmla="*/ 819996 w 10894892"/>
              <a:gd name="connsiteY8" fmla="*/ 6527505 h 6527505"/>
              <a:gd name="connsiteX9" fmla="*/ 714932 w 10894892"/>
              <a:gd name="connsiteY9" fmla="*/ 3826165 h 6527505"/>
              <a:gd name="connsiteX0" fmla="*/ 500930 w 10680890"/>
              <a:gd name="connsiteY0" fmla="*/ 3826165 h 6527505"/>
              <a:gd name="connsiteX1" fmla="*/ 485116 w 10680890"/>
              <a:gd name="connsiteY1" fmla="*/ 1255682 h 6527505"/>
              <a:gd name="connsiteX2" fmla="*/ 3406344 w 10680890"/>
              <a:gd name="connsiteY2" fmla="*/ 305675 h 6527505"/>
              <a:gd name="connsiteX3" fmla="*/ 5704816 w 10680890"/>
              <a:gd name="connsiteY3" fmla="*/ 1312832 h 6527505"/>
              <a:gd name="connsiteX4" fmla="*/ 8352764 w 10680890"/>
              <a:gd name="connsiteY4" fmla="*/ 17432 h 6527505"/>
              <a:gd name="connsiteX5" fmla="*/ 8771865 w 10680890"/>
              <a:gd name="connsiteY5" fmla="*/ 1789082 h 6527505"/>
              <a:gd name="connsiteX6" fmla="*/ 10636108 w 10680890"/>
              <a:gd name="connsiteY6" fmla="*/ 3026065 h 6527505"/>
              <a:gd name="connsiteX7" fmla="*/ 9800565 w 10680890"/>
              <a:gd name="connsiteY7" fmla="*/ 6456331 h 6527505"/>
              <a:gd name="connsiteX8" fmla="*/ 605994 w 10680890"/>
              <a:gd name="connsiteY8" fmla="*/ 6527505 h 6527505"/>
              <a:gd name="connsiteX9" fmla="*/ 500930 w 10680890"/>
              <a:gd name="connsiteY9" fmla="*/ 3826165 h 6527505"/>
              <a:gd name="connsiteX0" fmla="*/ 248470 w 11057080"/>
              <a:gd name="connsiteY0" fmla="*/ 3864265 h 6707233"/>
              <a:gd name="connsiteX1" fmla="*/ 861306 w 11057080"/>
              <a:gd name="connsiteY1" fmla="*/ 1255682 h 6707233"/>
              <a:gd name="connsiteX2" fmla="*/ 3782534 w 11057080"/>
              <a:gd name="connsiteY2" fmla="*/ 305675 h 6707233"/>
              <a:gd name="connsiteX3" fmla="*/ 6081006 w 11057080"/>
              <a:gd name="connsiteY3" fmla="*/ 1312832 h 6707233"/>
              <a:gd name="connsiteX4" fmla="*/ 8728954 w 11057080"/>
              <a:gd name="connsiteY4" fmla="*/ 17432 h 6707233"/>
              <a:gd name="connsiteX5" fmla="*/ 9148055 w 11057080"/>
              <a:gd name="connsiteY5" fmla="*/ 1789082 h 6707233"/>
              <a:gd name="connsiteX6" fmla="*/ 11012298 w 11057080"/>
              <a:gd name="connsiteY6" fmla="*/ 3026065 h 6707233"/>
              <a:gd name="connsiteX7" fmla="*/ 10176755 w 11057080"/>
              <a:gd name="connsiteY7" fmla="*/ 6456331 h 6707233"/>
              <a:gd name="connsiteX8" fmla="*/ 982184 w 11057080"/>
              <a:gd name="connsiteY8" fmla="*/ 6527505 h 6707233"/>
              <a:gd name="connsiteX9" fmla="*/ 248470 w 11057080"/>
              <a:gd name="connsiteY9" fmla="*/ 3864265 h 6707233"/>
              <a:gd name="connsiteX0" fmla="*/ 248470 w 11057080"/>
              <a:gd name="connsiteY0" fmla="*/ 3864265 h 6707233"/>
              <a:gd name="connsiteX1" fmla="*/ 861306 w 11057080"/>
              <a:gd name="connsiteY1" fmla="*/ 1255682 h 6707233"/>
              <a:gd name="connsiteX2" fmla="*/ 3782534 w 11057080"/>
              <a:gd name="connsiteY2" fmla="*/ 305675 h 6707233"/>
              <a:gd name="connsiteX3" fmla="*/ 6081006 w 11057080"/>
              <a:gd name="connsiteY3" fmla="*/ 1312832 h 6707233"/>
              <a:gd name="connsiteX4" fmla="*/ 8728954 w 11057080"/>
              <a:gd name="connsiteY4" fmla="*/ 17432 h 6707233"/>
              <a:gd name="connsiteX5" fmla="*/ 9776705 w 11057080"/>
              <a:gd name="connsiteY5" fmla="*/ 2398682 h 6707233"/>
              <a:gd name="connsiteX6" fmla="*/ 11012298 w 11057080"/>
              <a:gd name="connsiteY6" fmla="*/ 3026065 h 6707233"/>
              <a:gd name="connsiteX7" fmla="*/ 10176755 w 11057080"/>
              <a:gd name="connsiteY7" fmla="*/ 6456331 h 6707233"/>
              <a:gd name="connsiteX8" fmla="*/ 982184 w 11057080"/>
              <a:gd name="connsiteY8" fmla="*/ 6527505 h 6707233"/>
              <a:gd name="connsiteX9" fmla="*/ 248470 w 11057080"/>
              <a:gd name="connsiteY9" fmla="*/ 3864265 h 6707233"/>
              <a:gd name="connsiteX0" fmla="*/ 248470 w 11057080"/>
              <a:gd name="connsiteY0" fmla="*/ 3864265 h 6707233"/>
              <a:gd name="connsiteX1" fmla="*/ 3782534 w 11057080"/>
              <a:gd name="connsiteY1" fmla="*/ 305675 h 6707233"/>
              <a:gd name="connsiteX2" fmla="*/ 6081006 w 11057080"/>
              <a:gd name="connsiteY2" fmla="*/ 1312832 h 6707233"/>
              <a:gd name="connsiteX3" fmla="*/ 8728954 w 11057080"/>
              <a:gd name="connsiteY3" fmla="*/ 17432 h 6707233"/>
              <a:gd name="connsiteX4" fmla="*/ 9776705 w 11057080"/>
              <a:gd name="connsiteY4" fmla="*/ 2398682 h 6707233"/>
              <a:gd name="connsiteX5" fmla="*/ 11012298 w 11057080"/>
              <a:gd name="connsiteY5" fmla="*/ 3026065 h 6707233"/>
              <a:gd name="connsiteX6" fmla="*/ 10176755 w 11057080"/>
              <a:gd name="connsiteY6" fmla="*/ 6456331 h 6707233"/>
              <a:gd name="connsiteX7" fmla="*/ 982184 w 11057080"/>
              <a:gd name="connsiteY7" fmla="*/ 6527505 h 6707233"/>
              <a:gd name="connsiteX8" fmla="*/ 248470 w 11057080"/>
              <a:gd name="connsiteY8" fmla="*/ 3864265 h 6707233"/>
              <a:gd name="connsiteX0" fmla="*/ 304991 w 11113601"/>
              <a:gd name="connsiteY0" fmla="*/ 3864265 h 6707233"/>
              <a:gd name="connsiteX1" fmla="*/ 1857855 w 11113601"/>
              <a:gd name="connsiteY1" fmla="*/ 1296275 h 6707233"/>
              <a:gd name="connsiteX2" fmla="*/ 6137527 w 11113601"/>
              <a:gd name="connsiteY2" fmla="*/ 1312832 h 6707233"/>
              <a:gd name="connsiteX3" fmla="*/ 8785475 w 11113601"/>
              <a:gd name="connsiteY3" fmla="*/ 17432 h 6707233"/>
              <a:gd name="connsiteX4" fmla="*/ 9833226 w 11113601"/>
              <a:gd name="connsiteY4" fmla="*/ 2398682 h 6707233"/>
              <a:gd name="connsiteX5" fmla="*/ 11068819 w 11113601"/>
              <a:gd name="connsiteY5" fmla="*/ 3026065 h 6707233"/>
              <a:gd name="connsiteX6" fmla="*/ 10233276 w 11113601"/>
              <a:gd name="connsiteY6" fmla="*/ 6456331 h 6707233"/>
              <a:gd name="connsiteX7" fmla="*/ 1038705 w 11113601"/>
              <a:gd name="connsiteY7" fmla="*/ 6527505 h 6707233"/>
              <a:gd name="connsiteX8" fmla="*/ 304991 w 11113601"/>
              <a:gd name="connsiteY8" fmla="*/ 3864265 h 6707233"/>
              <a:gd name="connsiteX0" fmla="*/ 1782115 w 10438075"/>
              <a:gd name="connsiteY0" fmla="*/ 4035715 h 6694591"/>
              <a:gd name="connsiteX1" fmla="*/ 1182329 w 10438075"/>
              <a:gd name="connsiteY1" fmla="*/ 1296275 h 6694591"/>
              <a:gd name="connsiteX2" fmla="*/ 5462001 w 10438075"/>
              <a:gd name="connsiteY2" fmla="*/ 1312832 h 6694591"/>
              <a:gd name="connsiteX3" fmla="*/ 8109949 w 10438075"/>
              <a:gd name="connsiteY3" fmla="*/ 17432 h 6694591"/>
              <a:gd name="connsiteX4" fmla="*/ 9157700 w 10438075"/>
              <a:gd name="connsiteY4" fmla="*/ 2398682 h 6694591"/>
              <a:gd name="connsiteX5" fmla="*/ 10393293 w 10438075"/>
              <a:gd name="connsiteY5" fmla="*/ 3026065 h 6694591"/>
              <a:gd name="connsiteX6" fmla="*/ 9557750 w 10438075"/>
              <a:gd name="connsiteY6" fmla="*/ 6456331 h 6694591"/>
              <a:gd name="connsiteX7" fmla="*/ 363179 w 10438075"/>
              <a:gd name="connsiteY7" fmla="*/ 6527505 h 6694591"/>
              <a:gd name="connsiteX8" fmla="*/ 1782115 w 10438075"/>
              <a:gd name="connsiteY8" fmla="*/ 4035715 h 6694591"/>
              <a:gd name="connsiteX0" fmla="*/ 1787664 w 10443624"/>
              <a:gd name="connsiteY0" fmla="*/ 4035715 h 6694591"/>
              <a:gd name="connsiteX1" fmla="*/ 1530778 w 10443624"/>
              <a:gd name="connsiteY1" fmla="*/ 1867775 h 6694591"/>
              <a:gd name="connsiteX2" fmla="*/ 5467550 w 10443624"/>
              <a:gd name="connsiteY2" fmla="*/ 1312832 h 6694591"/>
              <a:gd name="connsiteX3" fmla="*/ 8115498 w 10443624"/>
              <a:gd name="connsiteY3" fmla="*/ 17432 h 6694591"/>
              <a:gd name="connsiteX4" fmla="*/ 9163249 w 10443624"/>
              <a:gd name="connsiteY4" fmla="*/ 2398682 h 6694591"/>
              <a:gd name="connsiteX5" fmla="*/ 10398842 w 10443624"/>
              <a:gd name="connsiteY5" fmla="*/ 3026065 h 6694591"/>
              <a:gd name="connsiteX6" fmla="*/ 9563299 w 10443624"/>
              <a:gd name="connsiteY6" fmla="*/ 6456331 h 6694591"/>
              <a:gd name="connsiteX7" fmla="*/ 368728 w 10443624"/>
              <a:gd name="connsiteY7" fmla="*/ 6527505 h 6694591"/>
              <a:gd name="connsiteX8" fmla="*/ 1787664 w 10443624"/>
              <a:gd name="connsiteY8" fmla="*/ 4035715 h 6694591"/>
              <a:gd name="connsiteX0" fmla="*/ 1787664 w 10443624"/>
              <a:gd name="connsiteY0" fmla="*/ 4030460 h 6689336"/>
              <a:gd name="connsiteX1" fmla="*/ 1530778 w 10443624"/>
              <a:gd name="connsiteY1" fmla="*/ 1862520 h 6689336"/>
              <a:gd name="connsiteX2" fmla="*/ 4857950 w 10443624"/>
              <a:gd name="connsiteY2" fmla="*/ 1726677 h 6689336"/>
              <a:gd name="connsiteX3" fmla="*/ 8115498 w 10443624"/>
              <a:gd name="connsiteY3" fmla="*/ 12177 h 6689336"/>
              <a:gd name="connsiteX4" fmla="*/ 9163249 w 10443624"/>
              <a:gd name="connsiteY4" fmla="*/ 2393427 h 6689336"/>
              <a:gd name="connsiteX5" fmla="*/ 10398842 w 10443624"/>
              <a:gd name="connsiteY5" fmla="*/ 3020810 h 6689336"/>
              <a:gd name="connsiteX6" fmla="*/ 9563299 w 10443624"/>
              <a:gd name="connsiteY6" fmla="*/ 6451076 h 6689336"/>
              <a:gd name="connsiteX7" fmla="*/ 368728 w 10443624"/>
              <a:gd name="connsiteY7" fmla="*/ 6522250 h 6689336"/>
              <a:gd name="connsiteX8" fmla="*/ 1787664 w 10443624"/>
              <a:gd name="connsiteY8" fmla="*/ 4030460 h 6689336"/>
              <a:gd name="connsiteX0" fmla="*/ 1787664 w 10443624"/>
              <a:gd name="connsiteY0" fmla="*/ 4028288 h 6687164"/>
              <a:gd name="connsiteX1" fmla="*/ 1530778 w 10443624"/>
              <a:gd name="connsiteY1" fmla="*/ 1860348 h 6687164"/>
              <a:gd name="connsiteX2" fmla="*/ 4857950 w 10443624"/>
              <a:gd name="connsiteY2" fmla="*/ 1724505 h 6687164"/>
              <a:gd name="connsiteX3" fmla="*/ 8115498 w 10443624"/>
              <a:gd name="connsiteY3" fmla="*/ 10005 h 6687164"/>
              <a:gd name="connsiteX4" fmla="*/ 9163249 w 10443624"/>
              <a:gd name="connsiteY4" fmla="*/ 2391255 h 6687164"/>
              <a:gd name="connsiteX5" fmla="*/ 10398842 w 10443624"/>
              <a:gd name="connsiteY5" fmla="*/ 3018638 h 6687164"/>
              <a:gd name="connsiteX6" fmla="*/ 9563299 w 10443624"/>
              <a:gd name="connsiteY6" fmla="*/ 6448904 h 6687164"/>
              <a:gd name="connsiteX7" fmla="*/ 368728 w 10443624"/>
              <a:gd name="connsiteY7" fmla="*/ 6520078 h 6687164"/>
              <a:gd name="connsiteX8" fmla="*/ 1787664 w 10443624"/>
              <a:gd name="connsiteY8" fmla="*/ 4028288 h 6687164"/>
              <a:gd name="connsiteX0" fmla="*/ 1862278 w 10518238"/>
              <a:gd name="connsiteY0" fmla="*/ 4028288 h 6520183"/>
              <a:gd name="connsiteX1" fmla="*/ 1605392 w 10518238"/>
              <a:gd name="connsiteY1" fmla="*/ 1860348 h 6520183"/>
              <a:gd name="connsiteX2" fmla="*/ 4932564 w 10518238"/>
              <a:gd name="connsiteY2" fmla="*/ 1724505 h 6520183"/>
              <a:gd name="connsiteX3" fmla="*/ 8190112 w 10518238"/>
              <a:gd name="connsiteY3" fmla="*/ 10005 h 6520183"/>
              <a:gd name="connsiteX4" fmla="*/ 9237863 w 10518238"/>
              <a:gd name="connsiteY4" fmla="*/ 2391255 h 6520183"/>
              <a:gd name="connsiteX5" fmla="*/ 10473456 w 10518238"/>
              <a:gd name="connsiteY5" fmla="*/ 3018638 h 6520183"/>
              <a:gd name="connsiteX6" fmla="*/ 9637913 w 10518238"/>
              <a:gd name="connsiteY6" fmla="*/ 6448904 h 6520183"/>
              <a:gd name="connsiteX7" fmla="*/ 443342 w 10518238"/>
              <a:gd name="connsiteY7" fmla="*/ 6520078 h 6520183"/>
              <a:gd name="connsiteX8" fmla="*/ 1862278 w 10518238"/>
              <a:gd name="connsiteY8" fmla="*/ 4028288 h 652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8238" h="6520183">
                <a:moveTo>
                  <a:pt x="1862278" y="4028288"/>
                </a:moveTo>
                <a:cubicBezTo>
                  <a:pt x="2055953" y="3251666"/>
                  <a:pt x="1093678" y="2244312"/>
                  <a:pt x="1605392" y="1860348"/>
                </a:cubicBezTo>
                <a:cubicBezTo>
                  <a:pt x="2117106" y="1476384"/>
                  <a:pt x="2854036" y="2118620"/>
                  <a:pt x="4932564" y="1724505"/>
                </a:cubicBezTo>
                <a:cubicBezTo>
                  <a:pt x="6363392" y="1425640"/>
                  <a:pt x="5900937" y="-139220"/>
                  <a:pt x="8190112" y="10005"/>
                </a:cubicBezTo>
                <a:cubicBezTo>
                  <a:pt x="10174487" y="292580"/>
                  <a:pt x="8949381" y="2086666"/>
                  <a:pt x="9237863" y="2391255"/>
                </a:cubicBezTo>
                <a:cubicBezTo>
                  <a:pt x="9526345" y="2695844"/>
                  <a:pt x="10197231" y="2358238"/>
                  <a:pt x="10473456" y="3018638"/>
                </a:cubicBezTo>
                <a:cubicBezTo>
                  <a:pt x="10749681" y="3679038"/>
                  <a:pt x="9658599" y="6430481"/>
                  <a:pt x="9637913" y="6448904"/>
                </a:cubicBezTo>
                <a:lnTo>
                  <a:pt x="443342" y="6520078"/>
                </a:lnTo>
                <a:cubicBezTo>
                  <a:pt x="-1043097" y="6535742"/>
                  <a:pt x="1668603" y="4804910"/>
                  <a:pt x="1862278" y="4028288"/>
                </a:cubicBezTo>
                <a:close/>
              </a:path>
            </a:pathLst>
          </a:custGeom>
          <a:solidFill>
            <a:srgbClr val="FFFFC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Szabadkézi sokszög 18"/>
          <p:cNvSpPr/>
          <p:nvPr/>
        </p:nvSpPr>
        <p:spPr>
          <a:xfrm>
            <a:off x="9501675" y="2849187"/>
            <a:ext cx="1893077" cy="793394"/>
          </a:xfrm>
          <a:custGeom>
            <a:avLst/>
            <a:gdLst>
              <a:gd name="connsiteX0" fmla="*/ 988341 w 1976682"/>
              <a:gd name="connsiteY0" fmla="*/ 0 h 793394"/>
              <a:gd name="connsiteX1" fmla="*/ 1976682 w 1976682"/>
              <a:gd name="connsiteY1" fmla="*/ 457200 h 793394"/>
              <a:gd name="connsiteX2" fmla="*/ 1687204 w 1976682"/>
              <a:gd name="connsiteY2" fmla="*/ 780489 h 793394"/>
              <a:gd name="connsiteX3" fmla="*/ 1653394 w 1976682"/>
              <a:gd name="connsiteY3" fmla="*/ 793394 h 793394"/>
              <a:gd name="connsiteX4" fmla="*/ 1653394 w 1976682"/>
              <a:gd name="connsiteY4" fmla="*/ 438908 h 793394"/>
              <a:gd name="connsiteX5" fmla="*/ 293009 w 1976682"/>
              <a:gd name="connsiteY5" fmla="*/ 438908 h 793394"/>
              <a:gd name="connsiteX6" fmla="*/ 293009 w 1976682"/>
              <a:gd name="connsiteY6" fmla="*/ 781837 h 793394"/>
              <a:gd name="connsiteX7" fmla="*/ 289478 w 1976682"/>
              <a:gd name="connsiteY7" fmla="*/ 780489 h 793394"/>
              <a:gd name="connsiteX8" fmla="*/ 0 w 1976682"/>
              <a:gd name="connsiteY8" fmla="*/ 457200 h 793394"/>
              <a:gd name="connsiteX9" fmla="*/ 988341 w 1976682"/>
              <a:gd name="connsiteY9" fmla="*/ 0 h 79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76682" h="793394">
                <a:moveTo>
                  <a:pt x="988341" y="0"/>
                </a:moveTo>
                <a:cubicBezTo>
                  <a:pt x="1534187" y="0"/>
                  <a:pt x="1976682" y="204695"/>
                  <a:pt x="1976682" y="457200"/>
                </a:cubicBezTo>
                <a:cubicBezTo>
                  <a:pt x="1976682" y="583453"/>
                  <a:pt x="1866058" y="697753"/>
                  <a:pt x="1687204" y="780489"/>
                </a:cubicBezTo>
                <a:lnTo>
                  <a:pt x="1653394" y="793394"/>
                </a:lnTo>
                <a:lnTo>
                  <a:pt x="1653394" y="438908"/>
                </a:lnTo>
                <a:lnTo>
                  <a:pt x="293009" y="438908"/>
                </a:lnTo>
                <a:lnTo>
                  <a:pt x="293009" y="781837"/>
                </a:lnTo>
                <a:lnTo>
                  <a:pt x="289478" y="780489"/>
                </a:lnTo>
                <a:cubicBezTo>
                  <a:pt x="110624" y="697753"/>
                  <a:pt x="0" y="583453"/>
                  <a:pt x="0" y="457200"/>
                </a:cubicBezTo>
                <a:cubicBezTo>
                  <a:pt x="0" y="204695"/>
                  <a:pt x="442495" y="0"/>
                  <a:pt x="988341" y="0"/>
                </a:cubicBezTo>
                <a:close/>
              </a:path>
            </a:pathLst>
          </a:custGeom>
          <a:solidFill>
            <a:srgbClr val="DBA467"/>
          </a:solidFill>
          <a:ln>
            <a:noFill/>
          </a:ln>
          <a:scene3d>
            <a:camera prst="orthographicFront"/>
            <a:lightRig rig="threePt" dir="t"/>
          </a:scene3d>
          <a:sp3d>
            <a:bevelT w="241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Lekerekített téglalap 6"/>
          <p:cNvSpPr/>
          <p:nvPr/>
        </p:nvSpPr>
        <p:spPr>
          <a:xfrm>
            <a:off x="2425875" y="1661152"/>
            <a:ext cx="4772804" cy="19031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dirty="0" smtClean="0">
                <a:solidFill>
                  <a:schemeClr val="tx1"/>
                </a:solidFill>
              </a:rPr>
              <a:t>Jézus is ott volt a templomban, amikor ez történt. Látta az asszonyt.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Látta azt is, hogy a gazdagok is 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adakoztak. Ők sokat adtak. Nemcsak egyszerű kis rézpénzt, hanem értékes ezüstpénzt. Bőven adtak.</a:t>
            </a:r>
          </a:p>
          <a:p>
            <a:endParaRPr lang="hu-HU" dirty="0" smtClean="0">
              <a:solidFill>
                <a:schemeClr val="tx1"/>
              </a:solidFill>
            </a:endParaRPr>
          </a:p>
          <a:p>
            <a:endParaRPr lang="hu-HU" dirty="0" smtClean="0">
              <a:solidFill>
                <a:schemeClr val="tx1"/>
              </a:solidFill>
            </a:endParaRPr>
          </a:p>
          <a:p>
            <a:endParaRPr lang="hu-HU" dirty="0" smtClean="0">
              <a:solidFill>
                <a:schemeClr val="tx1"/>
              </a:solidFill>
            </a:endParaRPr>
          </a:p>
          <a:p>
            <a:endParaRPr lang="hu-HU" dirty="0" smtClean="0">
              <a:solidFill>
                <a:schemeClr val="tx1"/>
              </a:solidFill>
            </a:endParaRPr>
          </a:p>
          <a:p>
            <a:endParaRPr lang="hu-HU" dirty="0" smtClean="0">
              <a:solidFill>
                <a:schemeClr val="tx1"/>
              </a:solidFill>
            </a:endParaRPr>
          </a:p>
          <a:p>
            <a:endParaRPr lang="hu-HU" dirty="0" smtClean="0">
              <a:solidFill>
                <a:schemeClr val="tx1"/>
              </a:solidFill>
            </a:endParaRPr>
          </a:p>
        </p:txBody>
      </p:sp>
      <p:grpSp>
        <p:nvGrpSpPr>
          <p:cNvPr id="209" name="Csoportba foglalás 208"/>
          <p:cNvGrpSpPr>
            <a:grpSpLocks noChangeAspect="1"/>
          </p:cNvGrpSpPr>
          <p:nvPr/>
        </p:nvGrpSpPr>
        <p:grpSpPr>
          <a:xfrm>
            <a:off x="9890494" y="-1969595"/>
            <a:ext cx="1186940" cy="1186940"/>
            <a:chOff x="2777625" y="3295185"/>
            <a:chExt cx="3312000" cy="3312000"/>
          </a:xfrm>
        </p:grpSpPr>
        <p:grpSp>
          <p:nvGrpSpPr>
            <p:cNvPr id="210" name="Csoportba foglalás 209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212" name="Ellipszis 211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52" name="Szabadkézi sokszög 251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253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1" name="Fánk 210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Csoportba foglalás 12"/>
          <p:cNvGrpSpPr>
            <a:grpSpLocks noChangeAspect="1"/>
          </p:cNvGrpSpPr>
          <p:nvPr/>
        </p:nvGrpSpPr>
        <p:grpSpPr>
          <a:xfrm>
            <a:off x="9919075" y="-1259080"/>
            <a:ext cx="1186940" cy="1186940"/>
            <a:chOff x="2777625" y="3295185"/>
            <a:chExt cx="3312000" cy="3312000"/>
          </a:xfrm>
        </p:grpSpPr>
        <p:grpSp>
          <p:nvGrpSpPr>
            <p:cNvPr id="14" name="Csoportba foglalás 13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16" name="Ellipszis 15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Szabadkézi sokszög 16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" name="Fánk 14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162" name="Csoportba foglalás 161"/>
          <p:cNvGrpSpPr>
            <a:grpSpLocks noChangeAspect="1"/>
          </p:cNvGrpSpPr>
          <p:nvPr/>
        </p:nvGrpSpPr>
        <p:grpSpPr>
          <a:xfrm>
            <a:off x="9898616" y="-3080250"/>
            <a:ext cx="1186940" cy="1186940"/>
            <a:chOff x="2777625" y="3295185"/>
            <a:chExt cx="3312000" cy="3312000"/>
          </a:xfrm>
        </p:grpSpPr>
        <p:grpSp>
          <p:nvGrpSpPr>
            <p:cNvPr id="163" name="Csoportba foglalás 162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165" name="Ellipszis 164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66" name="Szabadkézi sokszög 165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93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4" name="Fánk 163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sp>
        <p:nvSpPr>
          <p:cNvPr id="20" name="Szabadkézi sokszög 19"/>
          <p:cNvSpPr/>
          <p:nvPr/>
        </p:nvSpPr>
        <p:spPr>
          <a:xfrm>
            <a:off x="9575084" y="3392488"/>
            <a:ext cx="1815296" cy="2467632"/>
          </a:xfrm>
          <a:custGeom>
            <a:avLst/>
            <a:gdLst>
              <a:gd name="connsiteX0" fmla="*/ 0 w 1815296"/>
              <a:gd name="connsiteY0" fmla="*/ 0 h 3131318"/>
              <a:gd name="connsiteX1" fmla="*/ 1815296 w 1815296"/>
              <a:gd name="connsiteY1" fmla="*/ 0 h 3131318"/>
              <a:gd name="connsiteX2" fmla="*/ 1600298 w 1815296"/>
              <a:gd name="connsiteY2" fmla="*/ 535763 h 3131318"/>
              <a:gd name="connsiteX3" fmla="*/ 1582142 w 1815296"/>
              <a:gd name="connsiteY3" fmla="*/ 535763 h 3131318"/>
              <a:gd name="connsiteX4" fmla="*/ 1582142 w 1815296"/>
              <a:gd name="connsiteY4" fmla="*/ 959525 h 3131318"/>
              <a:gd name="connsiteX5" fmla="*/ 1583173 w 1815296"/>
              <a:gd name="connsiteY5" fmla="*/ 960401 h 3131318"/>
              <a:gd name="connsiteX6" fmla="*/ 1597275 w 1815296"/>
              <a:gd name="connsiteY6" fmla="*/ 990975 h 3131318"/>
              <a:gd name="connsiteX7" fmla="*/ 1583173 w 1815296"/>
              <a:gd name="connsiteY7" fmla="*/ 1021549 h 3131318"/>
              <a:gd name="connsiteX8" fmla="*/ 1575497 w 1815296"/>
              <a:gd name="connsiteY8" fmla="*/ 1026953 h 3131318"/>
              <a:gd name="connsiteX9" fmla="*/ 1575497 w 1815296"/>
              <a:gd name="connsiteY9" fmla="*/ 3131318 h 3131318"/>
              <a:gd name="connsiteX10" fmla="*/ 234859 w 1815296"/>
              <a:gd name="connsiteY10" fmla="*/ 3131318 h 3131318"/>
              <a:gd name="connsiteX11" fmla="*/ 234859 w 1815296"/>
              <a:gd name="connsiteY11" fmla="*/ 1029765 h 3131318"/>
              <a:gd name="connsiteX12" fmla="*/ 223189 w 1815296"/>
              <a:gd name="connsiteY12" fmla="*/ 1021549 h 3131318"/>
              <a:gd name="connsiteX13" fmla="*/ 209088 w 1815296"/>
              <a:gd name="connsiteY13" fmla="*/ 990975 h 3131318"/>
              <a:gd name="connsiteX14" fmla="*/ 223189 w 1815296"/>
              <a:gd name="connsiteY14" fmla="*/ 960401 h 3131318"/>
              <a:gd name="connsiteX15" fmla="*/ 231881 w 1815296"/>
              <a:gd name="connsiteY15" fmla="*/ 953013 h 3131318"/>
              <a:gd name="connsiteX16" fmla="*/ 231881 w 1815296"/>
              <a:gd name="connsiteY16" fmla="*/ 535763 h 3131318"/>
              <a:gd name="connsiteX17" fmla="*/ 214997 w 1815296"/>
              <a:gd name="connsiteY17" fmla="*/ 535763 h 313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15296" h="3131318">
                <a:moveTo>
                  <a:pt x="0" y="0"/>
                </a:moveTo>
                <a:lnTo>
                  <a:pt x="1815296" y="0"/>
                </a:lnTo>
                <a:lnTo>
                  <a:pt x="1600298" y="535763"/>
                </a:lnTo>
                <a:lnTo>
                  <a:pt x="1582142" y="535763"/>
                </a:lnTo>
                <a:lnTo>
                  <a:pt x="1582142" y="959525"/>
                </a:lnTo>
                <a:lnTo>
                  <a:pt x="1583173" y="960401"/>
                </a:lnTo>
                <a:cubicBezTo>
                  <a:pt x="1592419" y="970277"/>
                  <a:pt x="1597275" y="980502"/>
                  <a:pt x="1597275" y="990975"/>
                </a:cubicBezTo>
                <a:cubicBezTo>
                  <a:pt x="1597275" y="1001448"/>
                  <a:pt x="1592419" y="1011673"/>
                  <a:pt x="1583173" y="1021549"/>
                </a:cubicBezTo>
                <a:lnTo>
                  <a:pt x="1575497" y="1026953"/>
                </a:lnTo>
                <a:lnTo>
                  <a:pt x="1575497" y="3131318"/>
                </a:lnTo>
                <a:lnTo>
                  <a:pt x="234859" y="3131318"/>
                </a:lnTo>
                <a:lnTo>
                  <a:pt x="234859" y="1029765"/>
                </a:lnTo>
                <a:lnTo>
                  <a:pt x="223189" y="1021549"/>
                </a:lnTo>
                <a:cubicBezTo>
                  <a:pt x="213943" y="1011673"/>
                  <a:pt x="209088" y="1001448"/>
                  <a:pt x="209088" y="990975"/>
                </a:cubicBezTo>
                <a:cubicBezTo>
                  <a:pt x="209088" y="980502"/>
                  <a:pt x="213944" y="970277"/>
                  <a:pt x="223189" y="960401"/>
                </a:cubicBezTo>
                <a:lnTo>
                  <a:pt x="231881" y="953013"/>
                </a:lnTo>
                <a:lnTo>
                  <a:pt x="231881" y="535763"/>
                </a:lnTo>
                <a:lnTo>
                  <a:pt x="214997" y="535763"/>
                </a:lnTo>
                <a:close/>
              </a:path>
            </a:pathLst>
          </a:custGeom>
          <a:solidFill>
            <a:srgbClr val="DBA467"/>
          </a:solidFill>
          <a:ln>
            <a:noFill/>
          </a:ln>
          <a:scene3d>
            <a:camera prst="orthographicFront"/>
            <a:lightRig rig="threePt" dir="t"/>
          </a:scene3d>
          <a:sp3d>
            <a:bevelT w="4381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zabadkézi sokszög 20"/>
          <p:cNvSpPr/>
          <p:nvPr/>
        </p:nvSpPr>
        <p:spPr>
          <a:xfrm>
            <a:off x="9761396" y="3564338"/>
            <a:ext cx="1360385" cy="475492"/>
          </a:xfrm>
          <a:custGeom>
            <a:avLst/>
            <a:gdLst>
              <a:gd name="connsiteX0" fmla="*/ 0 w 1360385"/>
              <a:gd name="connsiteY0" fmla="*/ 0 h 475492"/>
              <a:gd name="connsiteX1" fmla="*/ 1360385 w 1360385"/>
              <a:gd name="connsiteY1" fmla="*/ 0 h 475492"/>
              <a:gd name="connsiteX2" fmla="*/ 1360385 w 1360385"/>
              <a:gd name="connsiteY2" fmla="*/ 354486 h 475492"/>
              <a:gd name="connsiteX3" fmla="*/ 1247923 w 1360385"/>
              <a:gd name="connsiteY3" fmla="*/ 397410 h 475492"/>
              <a:gd name="connsiteX4" fmla="*/ 695332 w 1360385"/>
              <a:gd name="connsiteY4" fmla="*/ 475492 h 475492"/>
              <a:gd name="connsiteX5" fmla="*/ 142741 w 1360385"/>
              <a:gd name="connsiteY5" fmla="*/ 397410 h 475492"/>
              <a:gd name="connsiteX6" fmla="*/ 0 w 1360385"/>
              <a:gd name="connsiteY6" fmla="*/ 342929 h 475492"/>
              <a:gd name="connsiteX7" fmla="*/ 0 w 1360385"/>
              <a:gd name="connsiteY7" fmla="*/ 0 h 47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0385" h="475492">
                <a:moveTo>
                  <a:pt x="0" y="0"/>
                </a:moveTo>
                <a:lnTo>
                  <a:pt x="1360385" y="0"/>
                </a:lnTo>
                <a:lnTo>
                  <a:pt x="1360385" y="354486"/>
                </a:lnTo>
                <a:lnTo>
                  <a:pt x="1247923" y="397410"/>
                </a:lnTo>
                <a:cubicBezTo>
                  <a:pt x="1090183" y="446707"/>
                  <a:pt x="900024" y="475492"/>
                  <a:pt x="695332" y="475492"/>
                </a:cubicBezTo>
                <a:cubicBezTo>
                  <a:pt x="490640" y="475492"/>
                  <a:pt x="300481" y="446707"/>
                  <a:pt x="142741" y="397410"/>
                </a:cubicBezTo>
                <a:lnTo>
                  <a:pt x="0" y="342929"/>
                </a:lnTo>
                <a:lnTo>
                  <a:pt x="0" y="0"/>
                </a:lnTo>
                <a:close/>
              </a:path>
            </a:pathLst>
          </a:custGeom>
          <a:solidFill>
            <a:srgbClr val="DBA467"/>
          </a:solidFill>
          <a:ln>
            <a:noFill/>
          </a:ln>
          <a:scene3d>
            <a:camera prst="orthographicFront"/>
            <a:lightRig rig="threePt" dir="t"/>
          </a:scene3d>
          <a:sp3d>
            <a:bevelT w="241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Szabadkézi sokszög 21"/>
          <p:cNvSpPr/>
          <p:nvPr/>
        </p:nvSpPr>
        <p:spPr>
          <a:xfrm>
            <a:off x="9316153" y="5624019"/>
            <a:ext cx="2327234" cy="1142679"/>
          </a:xfrm>
          <a:custGeom>
            <a:avLst/>
            <a:gdLst>
              <a:gd name="connsiteX0" fmla="*/ 1511195 w 3007589"/>
              <a:gd name="connsiteY0" fmla="*/ 0 h 3038896"/>
              <a:gd name="connsiteX1" fmla="*/ 2661171 w 3007589"/>
              <a:gd name="connsiteY1" fmla="*/ 403450 h 3038896"/>
              <a:gd name="connsiteX2" fmla="*/ 2637808 w 3007589"/>
              <a:gd name="connsiteY2" fmla="*/ 484759 h 3038896"/>
              <a:gd name="connsiteX3" fmla="*/ 2623407 w 3007589"/>
              <a:gd name="connsiteY3" fmla="*/ 504408 h 3038896"/>
              <a:gd name="connsiteX4" fmla="*/ 2623407 w 3007589"/>
              <a:gd name="connsiteY4" fmla="*/ 1614062 h 3038896"/>
              <a:gd name="connsiteX5" fmla="*/ 2651381 w 3007589"/>
              <a:gd name="connsiteY5" fmla="*/ 1614062 h 3038896"/>
              <a:gd name="connsiteX6" fmla="*/ 3007589 w 3007589"/>
              <a:gd name="connsiteY6" fmla="*/ 3038896 h 3038896"/>
              <a:gd name="connsiteX7" fmla="*/ 0 w 3007589"/>
              <a:gd name="connsiteY7" fmla="*/ 3038896 h 3038896"/>
              <a:gd name="connsiteX8" fmla="*/ 356209 w 3007589"/>
              <a:gd name="connsiteY8" fmla="*/ 1614062 h 3038896"/>
              <a:gd name="connsiteX9" fmla="*/ 386290 w 3007589"/>
              <a:gd name="connsiteY9" fmla="*/ 1614062 h 3038896"/>
              <a:gd name="connsiteX10" fmla="*/ 386290 w 3007589"/>
              <a:gd name="connsiteY10" fmla="*/ 487089 h 3038896"/>
              <a:gd name="connsiteX11" fmla="*/ 384583 w 3007589"/>
              <a:gd name="connsiteY11" fmla="*/ 484759 h 3038896"/>
              <a:gd name="connsiteX12" fmla="*/ 361219 w 3007589"/>
              <a:gd name="connsiteY12" fmla="*/ 403450 h 3038896"/>
              <a:gd name="connsiteX13" fmla="*/ 1511195 w 3007589"/>
              <a:gd name="connsiteY13" fmla="*/ 0 h 3038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07589" h="3038896">
                <a:moveTo>
                  <a:pt x="1511195" y="0"/>
                </a:moveTo>
                <a:cubicBezTo>
                  <a:pt x="2146309" y="0"/>
                  <a:pt x="2661171" y="180631"/>
                  <a:pt x="2661171" y="403450"/>
                </a:cubicBezTo>
                <a:cubicBezTo>
                  <a:pt x="2661171" y="431302"/>
                  <a:pt x="2653126" y="458496"/>
                  <a:pt x="2637808" y="484759"/>
                </a:cubicBezTo>
                <a:lnTo>
                  <a:pt x="2623407" y="504408"/>
                </a:lnTo>
                <a:lnTo>
                  <a:pt x="2623407" y="1614062"/>
                </a:lnTo>
                <a:lnTo>
                  <a:pt x="2651381" y="1614062"/>
                </a:lnTo>
                <a:lnTo>
                  <a:pt x="3007589" y="3038896"/>
                </a:lnTo>
                <a:lnTo>
                  <a:pt x="0" y="3038896"/>
                </a:lnTo>
                <a:lnTo>
                  <a:pt x="356209" y="1614062"/>
                </a:lnTo>
                <a:lnTo>
                  <a:pt x="386290" y="1614062"/>
                </a:lnTo>
                <a:lnTo>
                  <a:pt x="386290" y="487089"/>
                </a:lnTo>
                <a:lnTo>
                  <a:pt x="384583" y="484759"/>
                </a:lnTo>
                <a:cubicBezTo>
                  <a:pt x="369264" y="458496"/>
                  <a:pt x="361219" y="431302"/>
                  <a:pt x="361219" y="403450"/>
                </a:cubicBezTo>
                <a:cubicBezTo>
                  <a:pt x="361219" y="180631"/>
                  <a:pt x="876081" y="0"/>
                  <a:pt x="1511195" y="0"/>
                </a:cubicBezTo>
                <a:close/>
              </a:path>
            </a:pathLst>
          </a:custGeom>
          <a:solidFill>
            <a:srgbClr val="DBA467"/>
          </a:solidFill>
          <a:ln>
            <a:noFill/>
          </a:ln>
          <a:scene3d>
            <a:camera prst="orthographicFront"/>
            <a:lightRig rig="threePt" dir="t"/>
          </a:scene3d>
          <a:sp3d>
            <a:bevelT w="7810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53" name="Csoportba foglalás 52"/>
          <p:cNvGrpSpPr>
            <a:grpSpLocks noChangeAspect="1"/>
          </p:cNvGrpSpPr>
          <p:nvPr/>
        </p:nvGrpSpPr>
        <p:grpSpPr>
          <a:xfrm>
            <a:off x="6618087" y="2061410"/>
            <a:ext cx="936248" cy="936248"/>
            <a:chOff x="2777625" y="3295185"/>
            <a:chExt cx="3312000" cy="3312000"/>
          </a:xfrm>
        </p:grpSpPr>
        <p:grpSp>
          <p:nvGrpSpPr>
            <p:cNvPr id="54" name="Csoportba foglalás 53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56" name="Ellipszis 55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Szabadkézi sokszög 56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5" name="Fánk 54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Csoportba foglalás 2"/>
          <p:cNvGrpSpPr/>
          <p:nvPr/>
        </p:nvGrpSpPr>
        <p:grpSpPr>
          <a:xfrm>
            <a:off x="2425876" y="4198111"/>
            <a:ext cx="5003659" cy="1304055"/>
            <a:chOff x="2425876" y="4198111"/>
            <a:chExt cx="5003659" cy="1304055"/>
          </a:xfrm>
        </p:grpSpPr>
        <p:sp>
          <p:nvSpPr>
            <p:cNvPr id="52" name="Lekerekített téglalap 51"/>
            <p:cNvSpPr/>
            <p:nvPr/>
          </p:nvSpPr>
          <p:spPr>
            <a:xfrm>
              <a:off x="2425876" y="4203440"/>
              <a:ext cx="4770750" cy="129872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hu-HU" dirty="0" smtClean="0">
                  <a:solidFill>
                    <a:schemeClr val="tx1"/>
                  </a:solidFill>
                </a:rPr>
                <a:t>Számít ez a kevés adomány Istennek? </a:t>
              </a:r>
            </a:p>
            <a:p>
              <a:r>
                <a:rPr lang="hu-HU" dirty="0" smtClean="0">
                  <a:solidFill>
                    <a:schemeClr val="tx1"/>
                  </a:solidFill>
                </a:rPr>
                <a:t>Jézus egy furcsa matematikai állítást tett.</a:t>
              </a:r>
            </a:p>
            <a:p>
              <a:r>
                <a:rPr lang="hu-HU" dirty="0" smtClean="0">
                  <a:solidFill>
                    <a:schemeClr val="tx1"/>
                  </a:solidFill>
                </a:rPr>
                <a:t>Próbáld meg megfejteni a következő diát!</a:t>
              </a:r>
            </a:p>
            <a:p>
              <a:endParaRPr lang="hu-HU" dirty="0" smtClean="0">
                <a:solidFill>
                  <a:schemeClr val="tx1"/>
                </a:solidFill>
              </a:endParaRPr>
            </a:p>
            <a:p>
              <a:endParaRPr lang="hu-HU" dirty="0" smtClean="0">
                <a:solidFill>
                  <a:schemeClr val="tx1"/>
                </a:solidFill>
              </a:endParaRPr>
            </a:p>
            <a:p>
              <a:endParaRPr lang="hu-HU" dirty="0" smtClean="0">
                <a:solidFill>
                  <a:schemeClr val="tx1"/>
                </a:solidFill>
              </a:endParaRPr>
            </a:p>
            <a:p>
              <a:endParaRPr lang="hu-HU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23" name="Csoportba foglalás 22"/>
            <p:cNvGrpSpPr/>
            <p:nvPr/>
          </p:nvGrpSpPr>
          <p:grpSpPr>
            <a:xfrm>
              <a:off x="6898980" y="4198111"/>
              <a:ext cx="518834" cy="524820"/>
              <a:chOff x="4990108" y="1630968"/>
              <a:chExt cx="1693096" cy="1693096"/>
            </a:xfrm>
          </p:grpSpPr>
          <p:sp>
            <p:nvSpPr>
              <p:cNvPr id="24" name="Ellipszis 23"/>
              <p:cNvSpPr/>
              <p:nvPr/>
            </p:nvSpPr>
            <p:spPr>
              <a:xfrm>
                <a:off x="4990108" y="1630968"/>
                <a:ext cx="1693096" cy="1693096"/>
              </a:xfrm>
              <a:prstGeom prst="ellipse">
                <a:avLst/>
              </a:prstGeom>
              <a:solidFill>
                <a:srgbClr val="D0AE6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25" name="Csoportba foglalás 24"/>
              <p:cNvGrpSpPr>
                <a:grpSpLocks noChangeAspect="1"/>
              </p:cNvGrpSpPr>
              <p:nvPr/>
            </p:nvGrpSpPr>
            <p:grpSpPr>
              <a:xfrm>
                <a:off x="5170656" y="1811516"/>
                <a:ext cx="1332000" cy="1332000"/>
                <a:chOff x="4544197" y="1957232"/>
                <a:chExt cx="3024000" cy="3024000"/>
              </a:xfrm>
            </p:grpSpPr>
            <p:sp>
              <p:nvSpPr>
                <p:cNvPr id="26" name="Ellipszis 25"/>
                <p:cNvSpPr>
                  <a:spLocks noChangeAspect="1"/>
                </p:cNvSpPr>
                <p:nvPr/>
              </p:nvSpPr>
              <p:spPr>
                <a:xfrm>
                  <a:off x="5755681" y="3155960"/>
                  <a:ext cx="653838" cy="653838"/>
                </a:xfrm>
                <a:prstGeom prst="ellipse">
                  <a:avLst/>
                </a:prstGeom>
                <a:gradFill>
                  <a:gsLst>
                    <a:gs pos="17000">
                      <a:srgbClr val="FCC86B"/>
                    </a:gs>
                    <a:gs pos="76000">
                      <a:srgbClr val="917546"/>
                    </a:gs>
                  </a:gsLst>
                  <a:path path="circle">
                    <a:fillToRect t="100000" r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27" name="Csoportba foglalás 26"/>
                <p:cNvGrpSpPr/>
                <p:nvPr/>
              </p:nvGrpSpPr>
              <p:grpSpPr>
                <a:xfrm>
                  <a:off x="6035442" y="4025391"/>
                  <a:ext cx="194142" cy="915609"/>
                  <a:chOff x="8993090" y="3194999"/>
                  <a:chExt cx="432000" cy="1746001"/>
                </a:xfrm>
                <a:gradFill>
                  <a:gsLst>
                    <a:gs pos="17000">
                      <a:srgbClr val="89663F"/>
                    </a:gs>
                    <a:gs pos="80751">
                      <a:srgbClr val="7D5D38"/>
                    </a:gs>
                  </a:gsLst>
                  <a:path path="circle">
                    <a:fillToRect t="100000" r="100000"/>
                  </a:path>
                </a:gradFill>
              </p:grpSpPr>
              <p:sp>
                <p:nvSpPr>
                  <p:cNvPr id="50" name="Ellipszis 49"/>
                  <p:cNvSpPr>
                    <a:spLocks noChangeAspect="1"/>
                  </p:cNvSpPr>
                  <p:nvPr/>
                </p:nvSpPr>
                <p:spPr>
                  <a:xfrm>
                    <a:off x="8993090" y="3194999"/>
                    <a:ext cx="432000" cy="432000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1" name="Téglalap 50"/>
                  <p:cNvSpPr/>
                  <p:nvPr/>
                </p:nvSpPr>
                <p:spPr>
                  <a:xfrm>
                    <a:off x="9112469" y="3626999"/>
                    <a:ext cx="189186" cy="1314001"/>
                  </a:xfrm>
                  <a:prstGeom prst="rect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28" name="Csoportba foglalás 27"/>
                <p:cNvGrpSpPr/>
                <p:nvPr/>
              </p:nvGrpSpPr>
              <p:grpSpPr>
                <a:xfrm rot="16200000">
                  <a:off x="6989773" y="2989193"/>
                  <a:ext cx="194142" cy="915609"/>
                  <a:chOff x="8993090" y="3194999"/>
                  <a:chExt cx="432000" cy="1746001"/>
                </a:xfrm>
                <a:gradFill>
                  <a:gsLst>
                    <a:gs pos="17000">
                      <a:srgbClr val="89663F"/>
                    </a:gs>
                    <a:gs pos="80751">
                      <a:srgbClr val="7D5D38"/>
                    </a:gs>
                  </a:gsLst>
                  <a:path path="circle">
                    <a:fillToRect t="100000" r="100000"/>
                  </a:path>
                </a:gradFill>
              </p:grpSpPr>
              <p:sp>
                <p:nvSpPr>
                  <p:cNvPr id="48" name="Ellipszis 47"/>
                  <p:cNvSpPr>
                    <a:spLocks noChangeAspect="1"/>
                  </p:cNvSpPr>
                  <p:nvPr/>
                </p:nvSpPr>
                <p:spPr>
                  <a:xfrm>
                    <a:off x="8993090" y="3194999"/>
                    <a:ext cx="432000" cy="432000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9" name="Téglalap 48"/>
                  <p:cNvSpPr/>
                  <p:nvPr/>
                </p:nvSpPr>
                <p:spPr>
                  <a:xfrm>
                    <a:off x="9112469" y="3626999"/>
                    <a:ext cx="189186" cy="1314001"/>
                  </a:xfrm>
                  <a:prstGeom prst="rect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29" name="Csoportba foglalás 28"/>
                <p:cNvGrpSpPr/>
                <p:nvPr/>
              </p:nvGrpSpPr>
              <p:grpSpPr>
                <a:xfrm rot="5400000" flipH="1">
                  <a:off x="4944733" y="3005005"/>
                  <a:ext cx="194142" cy="915609"/>
                  <a:chOff x="8993090" y="3194999"/>
                  <a:chExt cx="432000" cy="1746001"/>
                </a:xfrm>
                <a:gradFill>
                  <a:gsLst>
                    <a:gs pos="17000">
                      <a:srgbClr val="89663F"/>
                    </a:gs>
                    <a:gs pos="80751">
                      <a:srgbClr val="7D5D38"/>
                    </a:gs>
                  </a:gsLst>
                  <a:path path="circle">
                    <a:fillToRect t="100000" r="100000"/>
                  </a:path>
                </a:gradFill>
              </p:grpSpPr>
              <p:sp>
                <p:nvSpPr>
                  <p:cNvPr id="46" name="Ellipszis 45"/>
                  <p:cNvSpPr>
                    <a:spLocks noChangeAspect="1"/>
                  </p:cNvSpPr>
                  <p:nvPr/>
                </p:nvSpPr>
                <p:spPr>
                  <a:xfrm>
                    <a:off x="8993090" y="3194999"/>
                    <a:ext cx="432000" cy="432000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7" name="Téglalap 46"/>
                  <p:cNvSpPr/>
                  <p:nvPr/>
                </p:nvSpPr>
                <p:spPr>
                  <a:xfrm>
                    <a:off x="9112469" y="3626999"/>
                    <a:ext cx="189186" cy="1314001"/>
                  </a:xfrm>
                  <a:prstGeom prst="rect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30" name="Csoportba foglalás 29"/>
                <p:cNvGrpSpPr/>
                <p:nvPr/>
              </p:nvGrpSpPr>
              <p:grpSpPr>
                <a:xfrm flipH="1" flipV="1">
                  <a:off x="6035442" y="1957232"/>
                  <a:ext cx="194142" cy="915609"/>
                  <a:chOff x="8993090" y="3194999"/>
                  <a:chExt cx="432000" cy="1746001"/>
                </a:xfrm>
                <a:gradFill>
                  <a:gsLst>
                    <a:gs pos="17000">
                      <a:srgbClr val="89663F"/>
                    </a:gs>
                    <a:gs pos="80751">
                      <a:srgbClr val="7D5D38"/>
                    </a:gs>
                  </a:gsLst>
                  <a:path path="circle">
                    <a:fillToRect t="100000" r="100000"/>
                  </a:path>
                </a:gradFill>
              </p:grpSpPr>
              <p:sp>
                <p:nvSpPr>
                  <p:cNvPr id="44" name="Ellipszis 43"/>
                  <p:cNvSpPr>
                    <a:spLocks noChangeAspect="1"/>
                  </p:cNvSpPr>
                  <p:nvPr/>
                </p:nvSpPr>
                <p:spPr>
                  <a:xfrm>
                    <a:off x="8993090" y="3194999"/>
                    <a:ext cx="432000" cy="432000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5" name="Téglalap 44"/>
                  <p:cNvSpPr/>
                  <p:nvPr/>
                </p:nvSpPr>
                <p:spPr>
                  <a:xfrm>
                    <a:off x="9112469" y="3626999"/>
                    <a:ext cx="189186" cy="1314001"/>
                  </a:xfrm>
                  <a:prstGeom prst="rect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31" name="Csoportba foglalás 30"/>
                <p:cNvGrpSpPr/>
                <p:nvPr/>
              </p:nvGrpSpPr>
              <p:grpSpPr>
                <a:xfrm rot="2700000" flipH="1" flipV="1">
                  <a:off x="6715871" y="2288185"/>
                  <a:ext cx="194142" cy="915609"/>
                  <a:chOff x="8993090" y="3194999"/>
                  <a:chExt cx="432000" cy="1746001"/>
                </a:xfrm>
                <a:gradFill>
                  <a:gsLst>
                    <a:gs pos="17000">
                      <a:srgbClr val="89663F"/>
                    </a:gs>
                    <a:gs pos="80751">
                      <a:srgbClr val="7D5D38"/>
                    </a:gs>
                  </a:gsLst>
                  <a:path path="circle">
                    <a:fillToRect t="100000" r="100000"/>
                  </a:path>
                </a:gradFill>
              </p:grpSpPr>
              <p:sp>
                <p:nvSpPr>
                  <p:cNvPr id="42" name="Ellipszis 41"/>
                  <p:cNvSpPr>
                    <a:spLocks noChangeAspect="1"/>
                  </p:cNvSpPr>
                  <p:nvPr/>
                </p:nvSpPr>
                <p:spPr>
                  <a:xfrm>
                    <a:off x="8993090" y="3194999"/>
                    <a:ext cx="432000" cy="432000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3" name="Téglalap 42"/>
                  <p:cNvSpPr/>
                  <p:nvPr/>
                </p:nvSpPr>
                <p:spPr>
                  <a:xfrm>
                    <a:off x="9112469" y="3626999"/>
                    <a:ext cx="189186" cy="1314001"/>
                  </a:xfrm>
                  <a:prstGeom prst="rect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32" name="Csoportba foglalás 31"/>
                <p:cNvGrpSpPr/>
                <p:nvPr/>
              </p:nvGrpSpPr>
              <p:grpSpPr>
                <a:xfrm rot="18900000" flipV="1">
                  <a:off x="5195225" y="2273024"/>
                  <a:ext cx="194142" cy="915609"/>
                  <a:chOff x="8993090" y="3194999"/>
                  <a:chExt cx="432000" cy="1746001"/>
                </a:xfrm>
                <a:gradFill>
                  <a:gsLst>
                    <a:gs pos="17000">
                      <a:srgbClr val="89663F"/>
                    </a:gs>
                    <a:gs pos="80751">
                      <a:srgbClr val="7D5D38"/>
                    </a:gs>
                  </a:gsLst>
                  <a:path path="circle">
                    <a:fillToRect t="100000" r="100000"/>
                  </a:path>
                </a:gradFill>
              </p:grpSpPr>
              <p:sp>
                <p:nvSpPr>
                  <p:cNvPr id="40" name="Ellipszis 39"/>
                  <p:cNvSpPr>
                    <a:spLocks noChangeAspect="1"/>
                  </p:cNvSpPr>
                  <p:nvPr/>
                </p:nvSpPr>
                <p:spPr>
                  <a:xfrm>
                    <a:off x="8993090" y="3194999"/>
                    <a:ext cx="432000" cy="432000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41" name="Téglalap 40"/>
                  <p:cNvSpPr/>
                  <p:nvPr/>
                </p:nvSpPr>
                <p:spPr>
                  <a:xfrm>
                    <a:off x="9112469" y="3626999"/>
                    <a:ext cx="189186" cy="1314001"/>
                  </a:xfrm>
                  <a:prstGeom prst="rect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33" name="Csoportba foglalás 32"/>
                <p:cNvGrpSpPr/>
                <p:nvPr/>
              </p:nvGrpSpPr>
              <p:grpSpPr>
                <a:xfrm rot="13500000" flipV="1">
                  <a:off x="5320065" y="3725308"/>
                  <a:ext cx="194142" cy="915608"/>
                  <a:chOff x="8993089" y="3195000"/>
                  <a:chExt cx="432000" cy="1746000"/>
                </a:xfrm>
                <a:gradFill>
                  <a:gsLst>
                    <a:gs pos="17000">
                      <a:srgbClr val="89663F"/>
                    </a:gs>
                    <a:gs pos="80751">
                      <a:srgbClr val="7D5D38"/>
                    </a:gs>
                  </a:gsLst>
                  <a:path path="circle">
                    <a:fillToRect t="100000" r="100000"/>
                  </a:path>
                </a:gradFill>
              </p:grpSpPr>
              <p:sp>
                <p:nvSpPr>
                  <p:cNvPr id="38" name="Ellipszis 37"/>
                  <p:cNvSpPr>
                    <a:spLocks noChangeAspect="1"/>
                  </p:cNvSpPr>
                  <p:nvPr/>
                </p:nvSpPr>
                <p:spPr>
                  <a:xfrm flipH="1" flipV="1">
                    <a:off x="8993089" y="3195000"/>
                    <a:ext cx="432000" cy="431999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9" name="Téglalap 38"/>
                  <p:cNvSpPr/>
                  <p:nvPr/>
                </p:nvSpPr>
                <p:spPr>
                  <a:xfrm>
                    <a:off x="9112469" y="3626999"/>
                    <a:ext cx="189186" cy="1314001"/>
                  </a:xfrm>
                  <a:prstGeom prst="rect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34" name="Csoportba foglalás 33"/>
                <p:cNvGrpSpPr/>
                <p:nvPr/>
              </p:nvGrpSpPr>
              <p:grpSpPr>
                <a:xfrm rot="8100000" flipV="1">
                  <a:off x="6750818" y="3680858"/>
                  <a:ext cx="194142" cy="915608"/>
                  <a:chOff x="8993089" y="3195000"/>
                  <a:chExt cx="432000" cy="1746000"/>
                </a:xfrm>
                <a:gradFill>
                  <a:gsLst>
                    <a:gs pos="17000">
                      <a:srgbClr val="89663F"/>
                    </a:gs>
                    <a:gs pos="80751">
                      <a:srgbClr val="7D5D38"/>
                    </a:gs>
                  </a:gsLst>
                  <a:path path="circle">
                    <a:fillToRect t="100000" r="100000"/>
                  </a:path>
                </a:gradFill>
              </p:grpSpPr>
              <p:sp>
                <p:nvSpPr>
                  <p:cNvPr id="36" name="Ellipszis 35"/>
                  <p:cNvSpPr>
                    <a:spLocks noChangeAspect="1"/>
                  </p:cNvSpPr>
                  <p:nvPr/>
                </p:nvSpPr>
                <p:spPr>
                  <a:xfrm flipH="1" flipV="1">
                    <a:off x="8993089" y="3195000"/>
                    <a:ext cx="432000" cy="431999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7" name="Téglalap 36"/>
                  <p:cNvSpPr/>
                  <p:nvPr/>
                </p:nvSpPr>
                <p:spPr>
                  <a:xfrm>
                    <a:off x="9112469" y="3626999"/>
                    <a:ext cx="189186" cy="1314001"/>
                  </a:xfrm>
                  <a:prstGeom prst="rect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35" name="Fánk 34"/>
                <p:cNvSpPr>
                  <a:spLocks noChangeAspect="1"/>
                </p:cNvSpPr>
                <p:nvPr/>
              </p:nvSpPr>
              <p:spPr>
                <a:xfrm>
                  <a:off x="4544197" y="1957232"/>
                  <a:ext cx="3024000" cy="3024000"/>
                </a:xfrm>
                <a:prstGeom prst="donut">
                  <a:avLst>
                    <a:gd name="adj" fmla="val 9165"/>
                  </a:avLst>
                </a:prstGeom>
                <a:gradFill>
                  <a:gsLst>
                    <a:gs pos="17000">
                      <a:srgbClr val="FCC86B"/>
                    </a:gs>
                    <a:gs pos="76000">
                      <a:srgbClr val="917546"/>
                    </a:gs>
                  </a:gsLst>
                  <a:path path="circle">
                    <a:fillToRect t="100000" r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" h="120650" prst="coolSlant"/>
                  <a:bevelB w="12700" prst="ribl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59" name="Csoportba foglalás 58"/>
            <p:cNvGrpSpPr/>
            <p:nvPr/>
          </p:nvGrpSpPr>
          <p:grpSpPr>
            <a:xfrm>
              <a:off x="6910701" y="4949924"/>
              <a:ext cx="518834" cy="524820"/>
              <a:chOff x="4990108" y="1630968"/>
              <a:chExt cx="1693096" cy="1693096"/>
            </a:xfrm>
          </p:grpSpPr>
          <p:sp>
            <p:nvSpPr>
              <p:cNvPr id="60" name="Ellipszis 59"/>
              <p:cNvSpPr/>
              <p:nvPr/>
            </p:nvSpPr>
            <p:spPr>
              <a:xfrm>
                <a:off x="4990108" y="1630968"/>
                <a:ext cx="1693096" cy="1693096"/>
              </a:xfrm>
              <a:prstGeom prst="ellipse">
                <a:avLst/>
              </a:prstGeom>
              <a:solidFill>
                <a:srgbClr val="D0AE6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61" name="Csoportba foglalás 60"/>
              <p:cNvGrpSpPr>
                <a:grpSpLocks noChangeAspect="1"/>
              </p:cNvGrpSpPr>
              <p:nvPr/>
            </p:nvGrpSpPr>
            <p:grpSpPr>
              <a:xfrm>
                <a:off x="5170656" y="1811516"/>
                <a:ext cx="1332000" cy="1332000"/>
                <a:chOff x="4544197" y="1957232"/>
                <a:chExt cx="3024000" cy="3024000"/>
              </a:xfrm>
            </p:grpSpPr>
            <p:sp>
              <p:nvSpPr>
                <p:cNvPr id="62" name="Ellipszis 61"/>
                <p:cNvSpPr>
                  <a:spLocks noChangeAspect="1"/>
                </p:cNvSpPr>
                <p:nvPr/>
              </p:nvSpPr>
              <p:spPr>
                <a:xfrm>
                  <a:off x="5755681" y="3155960"/>
                  <a:ext cx="653838" cy="653838"/>
                </a:xfrm>
                <a:prstGeom prst="ellipse">
                  <a:avLst/>
                </a:prstGeom>
                <a:gradFill>
                  <a:gsLst>
                    <a:gs pos="17000">
                      <a:srgbClr val="FCC86B"/>
                    </a:gs>
                    <a:gs pos="76000">
                      <a:srgbClr val="917546"/>
                    </a:gs>
                  </a:gsLst>
                  <a:path path="circle">
                    <a:fillToRect t="100000" r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63" name="Csoportba foglalás 62"/>
                <p:cNvGrpSpPr/>
                <p:nvPr/>
              </p:nvGrpSpPr>
              <p:grpSpPr>
                <a:xfrm>
                  <a:off x="6035442" y="4025391"/>
                  <a:ext cx="194142" cy="915609"/>
                  <a:chOff x="8993090" y="3194999"/>
                  <a:chExt cx="432000" cy="1746001"/>
                </a:xfrm>
                <a:gradFill>
                  <a:gsLst>
                    <a:gs pos="17000">
                      <a:srgbClr val="89663F"/>
                    </a:gs>
                    <a:gs pos="80751">
                      <a:srgbClr val="7D5D38"/>
                    </a:gs>
                  </a:gsLst>
                  <a:path path="circle">
                    <a:fillToRect t="100000" r="100000"/>
                  </a:path>
                </a:gradFill>
              </p:grpSpPr>
              <p:sp>
                <p:nvSpPr>
                  <p:cNvPr id="86" name="Ellipszis 85"/>
                  <p:cNvSpPr>
                    <a:spLocks noChangeAspect="1"/>
                  </p:cNvSpPr>
                  <p:nvPr/>
                </p:nvSpPr>
                <p:spPr>
                  <a:xfrm>
                    <a:off x="8993090" y="3194999"/>
                    <a:ext cx="432000" cy="432000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7" name="Téglalap 86"/>
                  <p:cNvSpPr/>
                  <p:nvPr/>
                </p:nvSpPr>
                <p:spPr>
                  <a:xfrm>
                    <a:off x="9112469" y="3626999"/>
                    <a:ext cx="189186" cy="1314001"/>
                  </a:xfrm>
                  <a:prstGeom prst="rect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4" name="Csoportba foglalás 63"/>
                <p:cNvGrpSpPr/>
                <p:nvPr/>
              </p:nvGrpSpPr>
              <p:grpSpPr>
                <a:xfrm rot="16200000">
                  <a:off x="6989773" y="2989193"/>
                  <a:ext cx="194142" cy="915609"/>
                  <a:chOff x="8993090" y="3194999"/>
                  <a:chExt cx="432000" cy="1746001"/>
                </a:xfrm>
                <a:gradFill>
                  <a:gsLst>
                    <a:gs pos="17000">
                      <a:srgbClr val="89663F"/>
                    </a:gs>
                    <a:gs pos="80751">
                      <a:srgbClr val="7D5D38"/>
                    </a:gs>
                  </a:gsLst>
                  <a:path path="circle">
                    <a:fillToRect t="100000" r="100000"/>
                  </a:path>
                </a:gradFill>
              </p:grpSpPr>
              <p:sp>
                <p:nvSpPr>
                  <p:cNvPr id="84" name="Ellipszis 83"/>
                  <p:cNvSpPr>
                    <a:spLocks noChangeAspect="1"/>
                  </p:cNvSpPr>
                  <p:nvPr/>
                </p:nvSpPr>
                <p:spPr>
                  <a:xfrm>
                    <a:off x="8993090" y="3194999"/>
                    <a:ext cx="432000" cy="432000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5" name="Téglalap 84"/>
                  <p:cNvSpPr/>
                  <p:nvPr/>
                </p:nvSpPr>
                <p:spPr>
                  <a:xfrm>
                    <a:off x="9112469" y="3626999"/>
                    <a:ext cx="189186" cy="1314001"/>
                  </a:xfrm>
                  <a:prstGeom prst="rect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5" name="Csoportba foglalás 64"/>
                <p:cNvGrpSpPr/>
                <p:nvPr/>
              </p:nvGrpSpPr>
              <p:grpSpPr>
                <a:xfrm rot="5400000" flipH="1">
                  <a:off x="4944733" y="3005005"/>
                  <a:ext cx="194142" cy="915609"/>
                  <a:chOff x="8993090" y="3194999"/>
                  <a:chExt cx="432000" cy="1746001"/>
                </a:xfrm>
                <a:gradFill>
                  <a:gsLst>
                    <a:gs pos="17000">
                      <a:srgbClr val="89663F"/>
                    </a:gs>
                    <a:gs pos="80751">
                      <a:srgbClr val="7D5D38"/>
                    </a:gs>
                  </a:gsLst>
                  <a:path path="circle">
                    <a:fillToRect t="100000" r="100000"/>
                  </a:path>
                </a:gradFill>
              </p:grpSpPr>
              <p:sp>
                <p:nvSpPr>
                  <p:cNvPr id="82" name="Ellipszis 81"/>
                  <p:cNvSpPr>
                    <a:spLocks noChangeAspect="1"/>
                  </p:cNvSpPr>
                  <p:nvPr/>
                </p:nvSpPr>
                <p:spPr>
                  <a:xfrm>
                    <a:off x="8993090" y="3194999"/>
                    <a:ext cx="432000" cy="432000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3" name="Téglalap 82"/>
                  <p:cNvSpPr/>
                  <p:nvPr/>
                </p:nvSpPr>
                <p:spPr>
                  <a:xfrm>
                    <a:off x="9112469" y="3626999"/>
                    <a:ext cx="189186" cy="1314001"/>
                  </a:xfrm>
                  <a:prstGeom prst="rect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6" name="Csoportba foglalás 65"/>
                <p:cNvGrpSpPr/>
                <p:nvPr/>
              </p:nvGrpSpPr>
              <p:grpSpPr>
                <a:xfrm flipH="1" flipV="1">
                  <a:off x="6035442" y="1957232"/>
                  <a:ext cx="194142" cy="915609"/>
                  <a:chOff x="8993090" y="3194999"/>
                  <a:chExt cx="432000" cy="1746001"/>
                </a:xfrm>
                <a:gradFill>
                  <a:gsLst>
                    <a:gs pos="17000">
                      <a:srgbClr val="89663F"/>
                    </a:gs>
                    <a:gs pos="80751">
                      <a:srgbClr val="7D5D38"/>
                    </a:gs>
                  </a:gsLst>
                  <a:path path="circle">
                    <a:fillToRect t="100000" r="100000"/>
                  </a:path>
                </a:gradFill>
              </p:grpSpPr>
              <p:sp>
                <p:nvSpPr>
                  <p:cNvPr id="80" name="Ellipszis 79"/>
                  <p:cNvSpPr>
                    <a:spLocks noChangeAspect="1"/>
                  </p:cNvSpPr>
                  <p:nvPr/>
                </p:nvSpPr>
                <p:spPr>
                  <a:xfrm>
                    <a:off x="8993090" y="3194999"/>
                    <a:ext cx="432000" cy="432000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1" name="Téglalap 80"/>
                  <p:cNvSpPr/>
                  <p:nvPr/>
                </p:nvSpPr>
                <p:spPr>
                  <a:xfrm>
                    <a:off x="9112469" y="3626999"/>
                    <a:ext cx="189186" cy="1314001"/>
                  </a:xfrm>
                  <a:prstGeom prst="rect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7" name="Csoportba foglalás 66"/>
                <p:cNvGrpSpPr/>
                <p:nvPr/>
              </p:nvGrpSpPr>
              <p:grpSpPr>
                <a:xfrm rot="2700000" flipH="1" flipV="1">
                  <a:off x="6715871" y="2288185"/>
                  <a:ext cx="194142" cy="915609"/>
                  <a:chOff x="8993090" y="3194999"/>
                  <a:chExt cx="432000" cy="1746001"/>
                </a:xfrm>
                <a:gradFill>
                  <a:gsLst>
                    <a:gs pos="17000">
                      <a:srgbClr val="89663F"/>
                    </a:gs>
                    <a:gs pos="80751">
                      <a:srgbClr val="7D5D38"/>
                    </a:gs>
                  </a:gsLst>
                  <a:path path="circle">
                    <a:fillToRect t="100000" r="100000"/>
                  </a:path>
                </a:gradFill>
              </p:grpSpPr>
              <p:sp>
                <p:nvSpPr>
                  <p:cNvPr id="78" name="Ellipszis 77"/>
                  <p:cNvSpPr>
                    <a:spLocks noChangeAspect="1"/>
                  </p:cNvSpPr>
                  <p:nvPr/>
                </p:nvSpPr>
                <p:spPr>
                  <a:xfrm>
                    <a:off x="8993090" y="3194999"/>
                    <a:ext cx="432000" cy="432000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9" name="Téglalap 78"/>
                  <p:cNvSpPr/>
                  <p:nvPr/>
                </p:nvSpPr>
                <p:spPr>
                  <a:xfrm>
                    <a:off x="9112469" y="3626999"/>
                    <a:ext cx="189186" cy="1314001"/>
                  </a:xfrm>
                  <a:prstGeom prst="rect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8" name="Csoportba foglalás 67"/>
                <p:cNvGrpSpPr/>
                <p:nvPr/>
              </p:nvGrpSpPr>
              <p:grpSpPr>
                <a:xfrm rot="18900000" flipV="1">
                  <a:off x="5195225" y="2273024"/>
                  <a:ext cx="194142" cy="915609"/>
                  <a:chOff x="8993090" y="3194999"/>
                  <a:chExt cx="432000" cy="1746001"/>
                </a:xfrm>
                <a:gradFill>
                  <a:gsLst>
                    <a:gs pos="17000">
                      <a:srgbClr val="89663F"/>
                    </a:gs>
                    <a:gs pos="80751">
                      <a:srgbClr val="7D5D38"/>
                    </a:gs>
                  </a:gsLst>
                  <a:path path="circle">
                    <a:fillToRect t="100000" r="100000"/>
                  </a:path>
                </a:gradFill>
              </p:grpSpPr>
              <p:sp>
                <p:nvSpPr>
                  <p:cNvPr id="76" name="Ellipszis 75"/>
                  <p:cNvSpPr>
                    <a:spLocks noChangeAspect="1"/>
                  </p:cNvSpPr>
                  <p:nvPr/>
                </p:nvSpPr>
                <p:spPr>
                  <a:xfrm>
                    <a:off x="8993090" y="3194999"/>
                    <a:ext cx="432000" cy="432000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7" name="Téglalap 76"/>
                  <p:cNvSpPr/>
                  <p:nvPr/>
                </p:nvSpPr>
                <p:spPr>
                  <a:xfrm>
                    <a:off x="9112469" y="3626999"/>
                    <a:ext cx="189186" cy="1314001"/>
                  </a:xfrm>
                  <a:prstGeom prst="rect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9" name="Csoportba foglalás 68"/>
                <p:cNvGrpSpPr/>
                <p:nvPr/>
              </p:nvGrpSpPr>
              <p:grpSpPr>
                <a:xfrm rot="13500000" flipV="1">
                  <a:off x="5320065" y="3725308"/>
                  <a:ext cx="194142" cy="915608"/>
                  <a:chOff x="8993089" y="3195000"/>
                  <a:chExt cx="432000" cy="1746000"/>
                </a:xfrm>
                <a:gradFill>
                  <a:gsLst>
                    <a:gs pos="17000">
                      <a:srgbClr val="89663F"/>
                    </a:gs>
                    <a:gs pos="80751">
                      <a:srgbClr val="7D5D38"/>
                    </a:gs>
                  </a:gsLst>
                  <a:path path="circle">
                    <a:fillToRect t="100000" r="100000"/>
                  </a:path>
                </a:gradFill>
              </p:grpSpPr>
              <p:sp>
                <p:nvSpPr>
                  <p:cNvPr id="74" name="Ellipszis 73"/>
                  <p:cNvSpPr>
                    <a:spLocks noChangeAspect="1"/>
                  </p:cNvSpPr>
                  <p:nvPr/>
                </p:nvSpPr>
                <p:spPr>
                  <a:xfrm flipH="1" flipV="1">
                    <a:off x="8993089" y="3195000"/>
                    <a:ext cx="432000" cy="431999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5" name="Téglalap 74"/>
                  <p:cNvSpPr/>
                  <p:nvPr/>
                </p:nvSpPr>
                <p:spPr>
                  <a:xfrm>
                    <a:off x="9112469" y="3626999"/>
                    <a:ext cx="189186" cy="1314001"/>
                  </a:xfrm>
                  <a:prstGeom prst="rect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0" name="Csoportba foglalás 69"/>
                <p:cNvGrpSpPr/>
                <p:nvPr/>
              </p:nvGrpSpPr>
              <p:grpSpPr>
                <a:xfrm rot="8100000" flipV="1">
                  <a:off x="6750818" y="3680858"/>
                  <a:ext cx="194142" cy="915608"/>
                  <a:chOff x="8993089" y="3195000"/>
                  <a:chExt cx="432000" cy="1746000"/>
                </a:xfrm>
                <a:gradFill>
                  <a:gsLst>
                    <a:gs pos="17000">
                      <a:srgbClr val="89663F"/>
                    </a:gs>
                    <a:gs pos="80751">
                      <a:srgbClr val="7D5D38"/>
                    </a:gs>
                  </a:gsLst>
                  <a:path path="circle">
                    <a:fillToRect t="100000" r="100000"/>
                  </a:path>
                </a:gradFill>
              </p:grpSpPr>
              <p:sp>
                <p:nvSpPr>
                  <p:cNvPr id="72" name="Ellipszis 71"/>
                  <p:cNvSpPr>
                    <a:spLocks noChangeAspect="1"/>
                  </p:cNvSpPr>
                  <p:nvPr/>
                </p:nvSpPr>
                <p:spPr>
                  <a:xfrm flipH="1" flipV="1">
                    <a:off x="8993089" y="3195000"/>
                    <a:ext cx="432000" cy="431999"/>
                  </a:xfrm>
                  <a:prstGeom prst="ellipse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3" name="Téglalap 72"/>
                  <p:cNvSpPr/>
                  <p:nvPr/>
                </p:nvSpPr>
                <p:spPr>
                  <a:xfrm>
                    <a:off x="9112469" y="3626999"/>
                    <a:ext cx="189186" cy="1314001"/>
                  </a:xfrm>
                  <a:prstGeom prst="rect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71" name="Fánk 70"/>
                <p:cNvSpPr>
                  <a:spLocks noChangeAspect="1"/>
                </p:cNvSpPr>
                <p:nvPr/>
              </p:nvSpPr>
              <p:spPr>
                <a:xfrm>
                  <a:off x="4544197" y="1957232"/>
                  <a:ext cx="3024000" cy="3024000"/>
                </a:xfrm>
                <a:prstGeom prst="donut">
                  <a:avLst>
                    <a:gd name="adj" fmla="val 9165"/>
                  </a:avLst>
                </a:prstGeom>
                <a:gradFill>
                  <a:gsLst>
                    <a:gs pos="17000">
                      <a:srgbClr val="FCC86B"/>
                    </a:gs>
                    <a:gs pos="76000">
                      <a:srgbClr val="917546"/>
                    </a:gs>
                  </a:gsLst>
                  <a:path path="circle">
                    <a:fillToRect t="100000" r="100000"/>
                  </a:path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" h="120650" prst="coolSlant"/>
                  <a:bevelB w="12700" prst="ribl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pic>
        <p:nvPicPr>
          <p:cNvPr id="161" name="Kép 1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1" y="20237"/>
            <a:ext cx="1311258" cy="1296389"/>
          </a:xfrm>
          <a:prstGeom prst="rect">
            <a:avLst/>
          </a:prstGeom>
        </p:spPr>
      </p:pic>
      <p:grpSp>
        <p:nvGrpSpPr>
          <p:cNvPr id="11" name="Csoportba foglalás 10"/>
          <p:cNvGrpSpPr/>
          <p:nvPr/>
        </p:nvGrpSpPr>
        <p:grpSpPr>
          <a:xfrm flipH="1">
            <a:off x="776476" y="1316626"/>
            <a:ext cx="1592121" cy="5292000"/>
            <a:chOff x="776476" y="1316626"/>
            <a:chExt cx="1592121" cy="5292000"/>
          </a:xfrm>
        </p:grpSpPr>
        <p:sp>
          <p:nvSpPr>
            <p:cNvPr id="255" name="Ellipszis 205"/>
            <p:cNvSpPr/>
            <p:nvPr/>
          </p:nvSpPr>
          <p:spPr>
            <a:xfrm flipH="1">
              <a:off x="850879" y="1316626"/>
              <a:ext cx="1517718" cy="2459317"/>
            </a:xfrm>
            <a:custGeom>
              <a:avLst/>
              <a:gdLst>
                <a:gd name="connsiteX0" fmla="*/ 0 w 5462179"/>
                <a:gd name="connsiteY0" fmla="*/ 2591153 h 5182305"/>
                <a:gd name="connsiteX1" fmla="*/ 2731090 w 5462179"/>
                <a:gd name="connsiteY1" fmla="*/ 0 h 5182305"/>
                <a:gd name="connsiteX2" fmla="*/ 5462180 w 5462179"/>
                <a:gd name="connsiteY2" fmla="*/ 2591153 h 5182305"/>
                <a:gd name="connsiteX3" fmla="*/ 2731090 w 5462179"/>
                <a:gd name="connsiteY3" fmla="*/ 5182306 h 5182305"/>
                <a:gd name="connsiteX4" fmla="*/ 0 w 5462179"/>
                <a:gd name="connsiteY4" fmla="*/ 2591153 h 5182305"/>
                <a:gd name="connsiteX0" fmla="*/ 3658 w 5465838"/>
                <a:gd name="connsiteY0" fmla="*/ 2621696 h 5243392"/>
                <a:gd name="connsiteX1" fmla="*/ 2734748 w 5465838"/>
                <a:gd name="connsiteY1" fmla="*/ 30543 h 5243392"/>
                <a:gd name="connsiteX2" fmla="*/ 5465838 w 5465838"/>
                <a:gd name="connsiteY2" fmla="*/ 2621696 h 5243392"/>
                <a:gd name="connsiteX3" fmla="*/ 2734748 w 5465838"/>
                <a:gd name="connsiteY3" fmla="*/ 5212849 h 5243392"/>
                <a:gd name="connsiteX4" fmla="*/ 3658 w 5465838"/>
                <a:gd name="connsiteY4" fmla="*/ 2621696 h 5243392"/>
                <a:gd name="connsiteX0" fmla="*/ 3658 w 5526352"/>
                <a:gd name="connsiteY0" fmla="*/ 2621696 h 5271920"/>
                <a:gd name="connsiteX1" fmla="*/ 2734748 w 5526352"/>
                <a:gd name="connsiteY1" fmla="*/ 30543 h 5271920"/>
                <a:gd name="connsiteX2" fmla="*/ 5465838 w 5526352"/>
                <a:gd name="connsiteY2" fmla="*/ 2621696 h 5271920"/>
                <a:gd name="connsiteX3" fmla="*/ 2734748 w 5526352"/>
                <a:gd name="connsiteY3" fmla="*/ 5212849 h 5271920"/>
                <a:gd name="connsiteX4" fmla="*/ 3658 w 5526352"/>
                <a:gd name="connsiteY4" fmla="*/ 2621696 h 5271920"/>
                <a:gd name="connsiteX0" fmla="*/ 3658 w 5526352"/>
                <a:gd name="connsiteY0" fmla="*/ 2633837 h 5284061"/>
                <a:gd name="connsiteX1" fmla="*/ 2734748 w 5526352"/>
                <a:gd name="connsiteY1" fmla="*/ 42684 h 5284061"/>
                <a:gd name="connsiteX2" fmla="*/ 5465838 w 5526352"/>
                <a:gd name="connsiteY2" fmla="*/ 2633837 h 5284061"/>
                <a:gd name="connsiteX3" fmla="*/ 2734748 w 5526352"/>
                <a:gd name="connsiteY3" fmla="*/ 5224990 h 5284061"/>
                <a:gd name="connsiteX4" fmla="*/ 3658 w 5526352"/>
                <a:gd name="connsiteY4" fmla="*/ 2633837 h 5284061"/>
                <a:gd name="connsiteX0" fmla="*/ 2631 w 5821149"/>
                <a:gd name="connsiteY0" fmla="*/ 2633837 h 5284061"/>
                <a:gd name="connsiteX1" fmla="*/ 2733721 w 5821149"/>
                <a:gd name="connsiteY1" fmla="*/ 42684 h 5284061"/>
                <a:gd name="connsiteX2" fmla="*/ 5778710 w 5821149"/>
                <a:gd name="connsiteY2" fmla="*/ 2633837 h 5284061"/>
                <a:gd name="connsiteX3" fmla="*/ 2733721 w 5821149"/>
                <a:gd name="connsiteY3" fmla="*/ 5224990 h 5284061"/>
                <a:gd name="connsiteX4" fmla="*/ 2631 w 5821149"/>
                <a:gd name="connsiteY4" fmla="*/ 2633837 h 5284061"/>
                <a:gd name="connsiteX0" fmla="*/ 2631 w 5780970"/>
                <a:gd name="connsiteY0" fmla="*/ 2633837 h 5276759"/>
                <a:gd name="connsiteX1" fmla="*/ 2733721 w 5780970"/>
                <a:gd name="connsiteY1" fmla="*/ 42684 h 5276759"/>
                <a:gd name="connsiteX2" fmla="*/ 5778710 w 5780970"/>
                <a:gd name="connsiteY2" fmla="*/ 2633837 h 5276759"/>
                <a:gd name="connsiteX3" fmla="*/ 2733721 w 5780970"/>
                <a:gd name="connsiteY3" fmla="*/ 5224990 h 5276759"/>
                <a:gd name="connsiteX4" fmla="*/ 2631 w 5780970"/>
                <a:gd name="connsiteY4" fmla="*/ 2633837 h 5276759"/>
                <a:gd name="connsiteX0" fmla="*/ 2631 w 5778776"/>
                <a:gd name="connsiteY0" fmla="*/ 2629587 h 5272509"/>
                <a:gd name="connsiteX1" fmla="*/ 2733721 w 5778776"/>
                <a:gd name="connsiteY1" fmla="*/ 38434 h 5272509"/>
                <a:gd name="connsiteX2" fmla="*/ 5778710 w 5778776"/>
                <a:gd name="connsiteY2" fmla="*/ 2629587 h 5272509"/>
                <a:gd name="connsiteX3" fmla="*/ 2733721 w 5778776"/>
                <a:gd name="connsiteY3" fmla="*/ 5220740 h 5272509"/>
                <a:gd name="connsiteX4" fmla="*/ 2631 w 5778776"/>
                <a:gd name="connsiteY4" fmla="*/ 2629587 h 5272509"/>
                <a:gd name="connsiteX0" fmla="*/ 2631 w 5832841"/>
                <a:gd name="connsiteY0" fmla="*/ 323895 h 2945591"/>
                <a:gd name="connsiteX1" fmla="*/ 5778710 w 5832841"/>
                <a:gd name="connsiteY1" fmla="*/ 323895 h 2945591"/>
                <a:gd name="connsiteX2" fmla="*/ 2733721 w 5832841"/>
                <a:gd name="connsiteY2" fmla="*/ 2915048 h 2945591"/>
                <a:gd name="connsiteX3" fmla="*/ 2631 w 5832841"/>
                <a:gd name="connsiteY3" fmla="*/ 323895 h 2945591"/>
                <a:gd name="connsiteX0" fmla="*/ 72865 w 5903075"/>
                <a:gd name="connsiteY0" fmla="*/ 323895 h 2915048"/>
                <a:gd name="connsiteX1" fmla="*/ 5848944 w 5903075"/>
                <a:gd name="connsiteY1" fmla="*/ 323895 h 2915048"/>
                <a:gd name="connsiteX2" fmla="*/ 2803955 w 5903075"/>
                <a:gd name="connsiteY2" fmla="*/ 2915048 h 2915048"/>
                <a:gd name="connsiteX3" fmla="*/ 72865 w 5903075"/>
                <a:gd name="connsiteY3" fmla="*/ 323895 h 2915048"/>
                <a:gd name="connsiteX0" fmla="*/ 83388 w 5920845"/>
                <a:gd name="connsiteY0" fmla="*/ 323895 h 2915048"/>
                <a:gd name="connsiteX1" fmla="*/ 5859467 w 5920845"/>
                <a:gd name="connsiteY1" fmla="*/ 323895 h 2915048"/>
                <a:gd name="connsiteX2" fmla="*/ 2814478 w 5920845"/>
                <a:gd name="connsiteY2" fmla="*/ 2915048 h 2915048"/>
                <a:gd name="connsiteX3" fmla="*/ 83388 w 5920845"/>
                <a:gd name="connsiteY3" fmla="*/ 323895 h 2915048"/>
                <a:gd name="connsiteX0" fmla="*/ 58418 w 5553346"/>
                <a:gd name="connsiteY0" fmla="*/ 355675 h 2946856"/>
                <a:gd name="connsiteX1" fmla="*/ 5493303 w 5553346"/>
                <a:gd name="connsiteY1" fmla="*/ 301084 h 2946856"/>
                <a:gd name="connsiteX2" fmla="*/ 2789508 w 5553346"/>
                <a:gd name="connsiteY2" fmla="*/ 2946828 h 2946856"/>
                <a:gd name="connsiteX3" fmla="*/ 58418 w 5553346"/>
                <a:gd name="connsiteY3" fmla="*/ 355675 h 2946856"/>
                <a:gd name="connsiteX0" fmla="*/ 211 w 5435283"/>
                <a:gd name="connsiteY0" fmla="*/ 2872471 h 5463660"/>
                <a:gd name="connsiteX1" fmla="*/ 2868427 w 5435283"/>
                <a:gd name="connsiteY1" fmla="*/ 26 h 5463660"/>
                <a:gd name="connsiteX2" fmla="*/ 5435096 w 5435283"/>
                <a:gd name="connsiteY2" fmla="*/ 2817880 h 5463660"/>
                <a:gd name="connsiteX3" fmla="*/ 2731301 w 5435283"/>
                <a:gd name="connsiteY3" fmla="*/ 5463624 h 5463660"/>
                <a:gd name="connsiteX4" fmla="*/ 211 w 5435283"/>
                <a:gd name="connsiteY4" fmla="*/ 2872471 h 5463660"/>
                <a:gd name="connsiteX0" fmla="*/ 211 w 5513492"/>
                <a:gd name="connsiteY0" fmla="*/ 2933993 h 5525182"/>
                <a:gd name="connsiteX1" fmla="*/ 2868427 w 5513492"/>
                <a:gd name="connsiteY1" fmla="*/ 61548 h 5525182"/>
                <a:gd name="connsiteX2" fmla="*/ 4724522 w 5513492"/>
                <a:gd name="connsiteY2" fmla="*/ 1044187 h 5525182"/>
                <a:gd name="connsiteX3" fmla="*/ 5435096 w 5513492"/>
                <a:gd name="connsiteY3" fmla="*/ 2879402 h 5525182"/>
                <a:gd name="connsiteX4" fmla="*/ 2731301 w 5513492"/>
                <a:gd name="connsiteY4" fmla="*/ 5525146 h 5525182"/>
                <a:gd name="connsiteX5" fmla="*/ 211 w 5513492"/>
                <a:gd name="connsiteY5" fmla="*/ 2933993 h 5525182"/>
                <a:gd name="connsiteX0" fmla="*/ 9 w 5513290"/>
                <a:gd name="connsiteY0" fmla="*/ 2731475 h 5322663"/>
                <a:gd name="connsiteX1" fmla="*/ 2759043 w 5513290"/>
                <a:gd name="connsiteY1" fmla="*/ 77394 h 5322663"/>
                <a:gd name="connsiteX2" fmla="*/ 4724320 w 5513290"/>
                <a:gd name="connsiteY2" fmla="*/ 841669 h 5322663"/>
                <a:gd name="connsiteX3" fmla="*/ 5434894 w 5513290"/>
                <a:gd name="connsiteY3" fmla="*/ 2676884 h 5322663"/>
                <a:gd name="connsiteX4" fmla="*/ 2731099 w 5513290"/>
                <a:gd name="connsiteY4" fmla="*/ 5322628 h 5322663"/>
                <a:gd name="connsiteX5" fmla="*/ 9 w 5513290"/>
                <a:gd name="connsiteY5" fmla="*/ 2731475 h 5322663"/>
                <a:gd name="connsiteX0" fmla="*/ 9 w 5513290"/>
                <a:gd name="connsiteY0" fmla="*/ 2654743 h 5245931"/>
                <a:gd name="connsiteX1" fmla="*/ 2759043 w 5513290"/>
                <a:gd name="connsiteY1" fmla="*/ 662 h 5245931"/>
                <a:gd name="connsiteX2" fmla="*/ 4724320 w 5513290"/>
                <a:gd name="connsiteY2" fmla="*/ 764937 h 5245931"/>
                <a:gd name="connsiteX3" fmla="*/ 5434894 w 5513290"/>
                <a:gd name="connsiteY3" fmla="*/ 2600152 h 5245931"/>
                <a:gd name="connsiteX4" fmla="*/ 2731099 w 5513290"/>
                <a:gd name="connsiteY4" fmla="*/ 5245896 h 5245931"/>
                <a:gd name="connsiteX5" fmla="*/ 9 w 5513290"/>
                <a:gd name="connsiteY5" fmla="*/ 2654743 h 5245931"/>
                <a:gd name="connsiteX0" fmla="*/ 170 w 5513451"/>
                <a:gd name="connsiteY0" fmla="*/ 2668364 h 5259552"/>
                <a:gd name="connsiteX1" fmla="*/ 2854739 w 5513451"/>
                <a:gd name="connsiteY1" fmla="*/ 635 h 5259552"/>
                <a:gd name="connsiteX2" fmla="*/ 4724481 w 5513451"/>
                <a:gd name="connsiteY2" fmla="*/ 778558 h 5259552"/>
                <a:gd name="connsiteX3" fmla="*/ 5435055 w 5513451"/>
                <a:gd name="connsiteY3" fmla="*/ 2613773 h 5259552"/>
                <a:gd name="connsiteX4" fmla="*/ 2731260 w 5513451"/>
                <a:gd name="connsiteY4" fmla="*/ 5259517 h 5259552"/>
                <a:gd name="connsiteX5" fmla="*/ 170 w 5513451"/>
                <a:gd name="connsiteY5" fmla="*/ 2668364 h 5259552"/>
                <a:gd name="connsiteX0" fmla="*/ 56242 w 5569523"/>
                <a:gd name="connsiteY0" fmla="*/ 2668364 h 5259550"/>
                <a:gd name="connsiteX1" fmla="*/ 1095658 w 5569523"/>
                <a:gd name="connsiteY1" fmla="*/ 737615 h 5259550"/>
                <a:gd name="connsiteX2" fmla="*/ 2910811 w 5569523"/>
                <a:gd name="connsiteY2" fmla="*/ 635 h 5259550"/>
                <a:gd name="connsiteX3" fmla="*/ 4780553 w 5569523"/>
                <a:gd name="connsiteY3" fmla="*/ 778558 h 5259550"/>
                <a:gd name="connsiteX4" fmla="*/ 5491127 w 5569523"/>
                <a:gd name="connsiteY4" fmla="*/ 2613773 h 5259550"/>
                <a:gd name="connsiteX5" fmla="*/ 2787332 w 5569523"/>
                <a:gd name="connsiteY5" fmla="*/ 5259517 h 5259550"/>
                <a:gd name="connsiteX6" fmla="*/ 56242 w 5569523"/>
                <a:gd name="connsiteY6" fmla="*/ 2668364 h 5259550"/>
                <a:gd name="connsiteX0" fmla="*/ 16368 w 5529649"/>
                <a:gd name="connsiteY0" fmla="*/ 2668364 h 5469767"/>
                <a:gd name="connsiteX1" fmla="*/ 1055784 w 5529649"/>
                <a:gd name="connsiteY1" fmla="*/ 737615 h 5469767"/>
                <a:gd name="connsiteX2" fmla="*/ 2870937 w 5529649"/>
                <a:gd name="connsiteY2" fmla="*/ 635 h 5469767"/>
                <a:gd name="connsiteX3" fmla="*/ 4740679 w 5529649"/>
                <a:gd name="connsiteY3" fmla="*/ 778558 h 5469767"/>
                <a:gd name="connsiteX4" fmla="*/ 5451253 w 5529649"/>
                <a:gd name="connsiteY4" fmla="*/ 2613773 h 5469767"/>
                <a:gd name="connsiteX5" fmla="*/ 2747458 w 5529649"/>
                <a:gd name="connsiteY5" fmla="*/ 5259517 h 5469767"/>
                <a:gd name="connsiteX6" fmla="*/ 591760 w 5529649"/>
                <a:gd name="connsiteY6" fmla="*/ 5009364 h 5469767"/>
                <a:gd name="connsiteX7" fmla="*/ 16368 w 5529649"/>
                <a:gd name="connsiteY7" fmla="*/ 2668364 h 5469767"/>
                <a:gd name="connsiteX0" fmla="*/ 16368 w 5825668"/>
                <a:gd name="connsiteY0" fmla="*/ 2668364 h 5313317"/>
                <a:gd name="connsiteX1" fmla="*/ 1055784 w 5825668"/>
                <a:gd name="connsiteY1" fmla="*/ 737615 h 5313317"/>
                <a:gd name="connsiteX2" fmla="*/ 2870937 w 5825668"/>
                <a:gd name="connsiteY2" fmla="*/ 635 h 5313317"/>
                <a:gd name="connsiteX3" fmla="*/ 4740679 w 5825668"/>
                <a:gd name="connsiteY3" fmla="*/ 778558 h 5313317"/>
                <a:gd name="connsiteX4" fmla="*/ 5451253 w 5825668"/>
                <a:gd name="connsiteY4" fmla="*/ 2613773 h 5313317"/>
                <a:gd name="connsiteX5" fmla="*/ 5682375 w 5825668"/>
                <a:gd name="connsiteY5" fmla="*/ 4777353 h 5313317"/>
                <a:gd name="connsiteX6" fmla="*/ 2747458 w 5825668"/>
                <a:gd name="connsiteY6" fmla="*/ 5259517 h 5313317"/>
                <a:gd name="connsiteX7" fmla="*/ 591760 w 5825668"/>
                <a:gd name="connsiteY7" fmla="*/ 5009364 h 5313317"/>
                <a:gd name="connsiteX8" fmla="*/ 16368 w 5825668"/>
                <a:gd name="connsiteY8" fmla="*/ 2668364 h 5313317"/>
                <a:gd name="connsiteX0" fmla="*/ 5588 w 5814888"/>
                <a:gd name="connsiteY0" fmla="*/ 2668364 h 5313317"/>
                <a:gd name="connsiteX1" fmla="*/ 812992 w 5814888"/>
                <a:gd name="connsiteY1" fmla="*/ 770949 h 5313317"/>
                <a:gd name="connsiteX2" fmla="*/ 2860157 w 5814888"/>
                <a:gd name="connsiteY2" fmla="*/ 635 h 5313317"/>
                <a:gd name="connsiteX3" fmla="*/ 4729899 w 5814888"/>
                <a:gd name="connsiteY3" fmla="*/ 778558 h 5313317"/>
                <a:gd name="connsiteX4" fmla="*/ 5440473 w 5814888"/>
                <a:gd name="connsiteY4" fmla="*/ 2613773 h 5313317"/>
                <a:gd name="connsiteX5" fmla="*/ 5671595 w 5814888"/>
                <a:gd name="connsiteY5" fmla="*/ 4777353 h 5313317"/>
                <a:gd name="connsiteX6" fmla="*/ 2736678 w 5814888"/>
                <a:gd name="connsiteY6" fmla="*/ 5259517 h 5313317"/>
                <a:gd name="connsiteX7" fmla="*/ 580980 w 5814888"/>
                <a:gd name="connsiteY7" fmla="*/ 5009364 h 5313317"/>
                <a:gd name="connsiteX8" fmla="*/ 5588 w 5814888"/>
                <a:gd name="connsiteY8" fmla="*/ 2668364 h 5313317"/>
                <a:gd name="connsiteX0" fmla="*/ 5588 w 5814888"/>
                <a:gd name="connsiteY0" fmla="*/ 2579696 h 5224649"/>
                <a:gd name="connsiteX1" fmla="*/ 812992 w 5814888"/>
                <a:gd name="connsiteY1" fmla="*/ 682281 h 5224649"/>
                <a:gd name="connsiteX2" fmla="*/ 2723680 w 5814888"/>
                <a:gd name="connsiteY2" fmla="*/ 856 h 5224649"/>
                <a:gd name="connsiteX3" fmla="*/ 4729899 w 5814888"/>
                <a:gd name="connsiteY3" fmla="*/ 689890 h 5224649"/>
                <a:gd name="connsiteX4" fmla="*/ 5440473 w 5814888"/>
                <a:gd name="connsiteY4" fmla="*/ 2525105 h 5224649"/>
                <a:gd name="connsiteX5" fmla="*/ 5671595 w 5814888"/>
                <a:gd name="connsiteY5" fmla="*/ 4688685 h 5224649"/>
                <a:gd name="connsiteX6" fmla="*/ 2736678 w 5814888"/>
                <a:gd name="connsiteY6" fmla="*/ 5170849 h 5224649"/>
                <a:gd name="connsiteX7" fmla="*/ 580980 w 5814888"/>
                <a:gd name="connsiteY7" fmla="*/ 4920696 h 5224649"/>
                <a:gd name="connsiteX8" fmla="*/ 5588 w 5814888"/>
                <a:gd name="connsiteY8" fmla="*/ 2579696 h 5224649"/>
                <a:gd name="connsiteX0" fmla="*/ 5588 w 5801518"/>
                <a:gd name="connsiteY0" fmla="*/ 2579696 h 5224649"/>
                <a:gd name="connsiteX1" fmla="*/ 812992 w 5801518"/>
                <a:gd name="connsiteY1" fmla="*/ 682281 h 5224649"/>
                <a:gd name="connsiteX2" fmla="*/ 2723680 w 5801518"/>
                <a:gd name="connsiteY2" fmla="*/ 856 h 5224649"/>
                <a:gd name="connsiteX3" fmla="*/ 4729899 w 5801518"/>
                <a:gd name="connsiteY3" fmla="*/ 689890 h 5224649"/>
                <a:gd name="connsiteX4" fmla="*/ 5331291 w 5801518"/>
                <a:gd name="connsiteY4" fmla="*/ 2558438 h 5224649"/>
                <a:gd name="connsiteX5" fmla="*/ 5671595 w 5801518"/>
                <a:gd name="connsiteY5" fmla="*/ 4688685 h 5224649"/>
                <a:gd name="connsiteX6" fmla="*/ 2736678 w 5801518"/>
                <a:gd name="connsiteY6" fmla="*/ 5170849 h 5224649"/>
                <a:gd name="connsiteX7" fmla="*/ 580980 w 5801518"/>
                <a:gd name="connsiteY7" fmla="*/ 4920696 h 5224649"/>
                <a:gd name="connsiteX8" fmla="*/ 5588 w 5801518"/>
                <a:gd name="connsiteY8" fmla="*/ 2579696 h 5224649"/>
                <a:gd name="connsiteX0" fmla="*/ 5588 w 6293186"/>
                <a:gd name="connsiteY0" fmla="*/ 2579696 h 5227733"/>
                <a:gd name="connsiteX1" fmla="*/ 812992 w 6293186"/>
                <a:gd name="connsiteY1" fmla="*/ 682281 h 5227733"/>
                <a:gd name="connsiteX2" fmla="*/ 2723680 w 6293186"/>
                <a:gd name="connsiteY2" fmla="*/ 856 h 5227733"/>
                <a:gd name="connsiteX3" fmla="*/ 4729899 w 6293186"/>
                <a:gd name="connsiteY3" fmla="*/ 689890 h 5227733"/>
                <a:gd name="connsiteX4" fmla="*/ 5331291 w 6293186"/>
                <a:gd name="connsiteY4" fmla="*/ 2558438 h 5227733"/>
                <a:gd name="connsiteX5" fmla="*/ 6203858 w 6293186"/>
                <a:gd name="connsiteY5" fmla="*/ 4644241 h 5227733"/>
                <a:gd name="connsiteX6" fmla="*/ 2736678 w 6293186"/>
                <a:gd name="connsiteY6" fmla="*/ 5170849 h 5227733"/>
                <a:gd name="connsiteX7" fmla="*/ 580980 w 6293186"/>
                <a:gd name="connsiteY7" fmla="*/ 4920696 h 5227733"/>
                <a:gd name="connsiteX8" fmla="*/ 5588 w 6293186"/>
                <a:gd name="connsiteY8" fmla="*/ 2579696 h 5227733"/>
                <a:gd name="connsiteX0" fmla="*/ 6344 w 6293942"/>
                <a:gd name="connsiteY0" fmla="*/ 2579696 h 5355619"/>
                <a:gd name="connsiteX1" fmla="*/ 813748 w 6293942"/>
                <a:gd name="connsiteY1" fmla="*/ 682281 h 5355619"/>
                <a:gd name="connsiteX2" fmla="*/ 2724436 w 6293942"/>
                <a:gd name="connsiteY2" fmla="*/ 856 h 5355619"/>
                <a:gd name="connsiteX3" fmla="*/ 4730655 w 6293942"/>
                <a:gd name="connsiteY3" fmla="*/ 689890 h 5355619"/>
                <a:gd name="connsiteX4" fmla="*/ 5332047 w 6293942"/>
                <a:gd name="connsiteY4" fmla="*/ 2558438 h 5355619"/>
                <a:gd name="connsiteX5" fmla="*/ 6204614 w 6293942"/>
                <a:gd name="connsiteY5" fmla="*/ 4644241 h 5355619"/>
                <a:gd name="connsiteX6" fmla="*/ 2737434 w 6293942"/>
                <a:gd name="connsiteY6" fmla="*/ 5170849 h 5355619"/>
                <a:gd name="connsiteX7" fmla="*/ 1182237 w 6293942"/>
                <a:gd name="connsiteY7" fmla="*/ 5131805 h 5355619"/>
                <a:gd name="connsiteX8" fmla="*/ 6344 w 6293942"/>
                <a:gd name="connsiteY8" fmla="*/ 2579696 h 5355619"/>
                <a:gd name="connsiteX0" fmla="*/ 6344 w 6293942"/>
                <a:gd name="connsiteY0" fmla="*/ 2579696 h 5351923"/>
                <a:gd name="connsiteX1" fmla="*/ 813748 w 6293942"/>
                <a:gd name="connsiteY1" fmla="*/ 682281 h 5351923"/>
                <a:gd name="connsiteX2" fmla="*/ 2724436 w 6293942"/>
                <a:gd name="connsiteY2" fmla="*/ 856 h 5351923"/>
                <a:gd name="connsiteX3" fmla="*/ 4730655 w 6293942"/>
                <a:gd name="connsiteY3" fmla="*/ 689890 h 5351923"/>
                <a:gd name="connsiteX4" fmla="*/ 5332047 w 6293942"/>
                <a:gd name="connsiteY4" fmla="*/ 2558438 h 5351923"/>
                <a:gd name="connsiteX5" fmla="*/ 6204614 w 6293942"/>
                <a:gd name="connsiteY5" fmla="*/ 4644241 h 5351923"/>
                <a:gd name="connsiteX6" fmla="*/ 3569947 w 6293942"/>
                <a:gd name="connsiteY6" fmla="*/ 5159739 h 5351923"/>
                <a:gd name="connsiteX7" fmla="*/ 1182237 w 6293942"/>
                <a:gd name="connsiteY7" fmla="*/ 5131805 h 5351923"/>
                <a:gd name="connsiteX8" fmla="*/ 6344 w 6293942"/>
                <a:gd name="connsiteY8" fmla="*/ 2579696 h 5351923"/>
                <a:gd name="connsiteX0" fmla="*/ 6344 w 5562859"/>
                <a:gd name="connsiteY0" fmla="*/ 2579696 h 5351923"/>
                <a:gd name="connsiteX1" fmla="*/ 813748 w 5562859"/>
                <a:gd name="connsiteY1" fmla="*/ 682281 h 5351923"/>
                <a:gd name="connsiteX2" fmla="*/ 2724436 w 5562859"/>
                <a:gd name="connsiteY2" fmla="*/ 856 h 5351923"/>
                <a:gd name="connsiteX3" fmla="*/ 4730655 w 5562859"/>
                <a:gd name="connsiteY3" fmla="*/ 689890 h 5351923"/>
                <a:gd name="connsiteX4" fmla="*/ 5332047 w 5562859"/>
                <a:gd name="connsiteY4" fmla="*/ 2558438 h 5351923"/>
                <a:gd name="connsiteX5" fmla="*/ 5340692 w 5562859"/>
                <a:gd name="connsiteY5" fmla="*/ 4764253 h 5351923"/>
                <a:gd name="connsiteX6" fmla="*/ 3569947 w 5562859"/>
                <a:gd name="connsiteY6" fmla="*/ 5159739 h 5351923"/>
                <a:gd name="connsiteX7" fmla="*/ 1182237 w 5562859"/>
                <a:gd name="connsiteY7" fmla="*/ 5131805 h 5351923"/>
                <a:gd name="connsiteX8" fmla="*/ 6344 w 5562859"/>
                <a:gd name="connsiteY8" fmla="*/ 2579696 h 5351923"/>
                <a:gd name="connsiteX0" fmla="*/ 218699 w 5775214"/>
                <a:gd name="connsiteY0" fmla="*/ 2579696 h 5372484"/>
                <a:gd name="connsiteX1" fmla="*/ 1026103 w 5775214"/>
                <a:gd name="connsiteY1" fmla="*/ 682281 h 5372484"/>
                <a:gd name="connsiteX2" fmla="*/ 2936791 w 5775214"/>
                <a:gd name="connsiteY2" fmla="*/ 856 h 5372484"/>
                <a:gd name="connsiteX3" fmla="*/ 4943010 w 5775214"/>
                <a:gd name="connsiteY3" fmla="*/ 689890 h 5372484"/>
                <a:gd name="connsiteX4" fmla="*/ 5544402 w 5775214"/>
                <a:gd name="connsiteY4" fmla="*/ 2558438 h 5372484"/>
                <a:gd name="connsiteX5" fmla="*/ 5553047 w 5775214"/>
                <a:gd name="connsiteY5" fmla="*/ 4764253 h 5372484"/>
                <a:gd name="connsiteX6" fmla="*/ 3782302 w 5775214"/>
                <a:gd name="connsiteY6" fmla="*/ 5159739 h 5372484"/>
                <a:gd name="connsiteX7" fmla="*/ 242690 w 5775214"/>
                <a:gd name="connsiteY7" fmla="*/ 5161807 h 5372484"/>
                <a:gd name="connsiteX8" fmla="*/ 218699 w 5775214"/>
                <a:gd name="connsiteY8" fmla="*/ 2579696 h 5372484"/>
                <a:gd name="connsiteX0" fmla="*/ 218699 w 5548859"/>
                <a:gd name="connsiteY0" fmla="*/ 2579696 h 5406506"/>
                <a:gd name="connsiteX1" fmla="*/ 1026103 w 5548859"/>
                <a:gd name="connsiteY1" fmla="*/ 682281 h 5406506"/>
                <a:gd name="connsiteX2" fmla="*/ 2936791 w 5548859"/>
                <a:gd name="connsiteY2" fmla="*/ 856 h 5406506"/>
                <a:gd name="connsiteX3" fmla="*/ 4943010 w 5548859"/>
                <a:gd name="connsiteY3" fmla="*/ 689890 h 5406506"/>
                <a:gd name="connsiteX4" fmla="*/ 5544402 w 5548859"/>
                <a:gd name="connsiteY4" fmla="*/ 2558438 h 5406506"/>
                <a:gd name="connsiteX5" fmla="*/ 5073088 w 5548859"/>
                <a:gd name="connsiteY5" fmla="*/ 5244301 h 5406506"/>
                <a:gd name="connsiteX6" fmla="*/ 3782302 w 5548859"/>
                <a:gd name="connsiteY6" fmla="*/ 5159739 h 5406506"/>
                <a:gd name="connsiteX7" fmla="*/ 242690 w 5548859"/>
                <a:gd name="connsiteY7" fmla="*/ 5161807 h 5406506"/>
                <a:gd name="connsiteX8" fmla="*/ 218699 w 5548859"/>
                <a:gd name="connsiteY8" fmla="*/ 2579696 h 5406506"/>
                <a:gd name="connsiteX0" fmla="*/ 7272 w 5337432"/>
                <a:gd name="connsiteY0" fmla="*/ 2579696 h 5406506"/>
                <a:gd name="connsiteX1" fmla="*/ 814676 w 5337432"/>
                <a:gd name="connsiteY1" fmla="*/ 682281 h 5406506"/>
                <a:gd name="connsiteX2" fmla="*/ 2725364 w 5337432"/>
                <a:gd name="connsiteY2" fmla="*/ 856 h 5406506"/>
                <a:gd name="connsiteX3" fmla="*/ 4731583 w 5337432"/>
                <a:gd name="connsiteY3" fmla="*/ 689890 h 5406506"/>
                <a:gd name="connsiteX4" fmla="*/ 5332975 w 5337432"/>
                <a:gd name="connsiteY4" fmla="*/ 2558438 h 5406506"/>
                <a:gd name="connsiteX5" fmla="*/ 4861661 w 5337432"/>
                <a:gd name="connsiteY5" fmla="*/ 5244301 h 5406506"/>
                <a:gd name="connsiteX6" fmla="*/ 3570875 w 5337432"/>
                <a:gd name="connsiteY6" fmla="*/ 5159739 h 5406506"/>
                <a:gd name="connsiteX7" fmla="*/ 559216 w 5337432"/>
                <a:gd name="connsiteY7" fmla="*/ 5071797 h 5406506"/>
                <a:gd name="connsiteX8" fmla="*/ 7272 w 5337432"/>
                <a:gd name="connsiteY8" fmla="*/ 2579696 h 5406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7432" h="5406506">
                  <a:moveTo>
                    <a:pt x="7272" y="2579696"/>
                  </a:moveTo>
                  <a:cubicBezTo>
                    <a:pt x="49849" y="1848110"/>
                    <a:pt x="338915" y="1126902"/>
                    <a:pt x="814676" y="682281"/>
                  </a:cubicBezTo>
                  <a:cubicBezTo>
                    <a:pt x="1290437" y="237660"/>
                    <a:pt x="2131687" y="19053"/>
                    <a:pt x="2725364" y="856"/>
                  </a:cubicBezTo>
                  <a:cubicBezTo>
                    <a:pt x="3524122" y="-16136"/>
                    <a:pt x="4303805" y="220248"/>
                    <a:pt x="4731583" y="689890"/>
                  </a:cubicBezTo>
                  <a:cubicBezTo>
                    <a:pt x="5159361" y="1159532"/>
                    <a:pt x="5311295" y="1799369"/>
                    <a:pt x="5332975" y="2558438"/>
                  </a:cubicBezTo>
                  <a:cubicBezTo>
                    <a:pt x="5354655" y="3317507"/>
                    <a:pt x="5312293" y="4803344"/>
                    <a:pt x="4861661" y="5244301"/>
                  </a:cubicBezTo>
                  <a:cubicBezTo>
                    <a:pt x="4411029" y="5685258"/>
                    <a:pt x="4407938" y="5078478"/>
                    <a:pt x="3570875" y="5159739"/>
                  </a:cubicBezTo>
                  <a:cubicBezTo>
                    <a:pt x="2733812" y="5241000"/>
                    <a:pt x="1014398" y="5503656"/>
                    <a:pt x="559216" y="5071797"/>
                  </a:cubicBezTo>
                  <a:cubicBezTo>
                    <a:pt x="104034" y="4639938"/>
                    <a:pt x="-35305" y="3311282"/>
                    <a:pt x="7272" y="2579696"/>
                  </a:cubicBezTo>
                  <a:close/>
                </a:path>
              </a:pathLst>
            </a:custGeom>
            <a:solidFill>
              <a:srgbClr val="EBC6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60" name="Szabadkézi sokszög 259"/>
            <p:cNvSpPr>
              <a:spLocks noChangeAspect="1"/>
            </p:cNvSpPr>
            <p:nvPr/>
          </p:nvSpPr>
          <p:spPr>
            <a:xfrm rot="5400000">
              <a:off x="499486" y="3882796"/>
              <a:ext cx="2147503" cy="1268694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gradFill flip="none" rotWithShape="1">
              <a:gsLst>
                <a:gs pos="41000">
                  <a:srgbClr val="FFBF3F"/>
                </a:gs>
                <a:gs pos="87000">
                  <a:srgbClr val="F79735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37" name="Ellipszis 205"/>
            <p:cNvSpPr/>
            <p:nvPr/>
          </p:nvSpPr>
          <p:spPr>
            <a:xfrm flipH="1">
              <a:off x="959621" y="1333509"/>
              <a:ext cx="1250441" cy="1433601"/>
            </a:xfrm>
            <a:prstGeom prst="ellipse">
              <a:avLst/>
            </a:prstGeom>
            <a:solidFill>
              <a:srgbClr val="9595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70" name="Szabadkézi sokszög 269"/>
            <p:cNvSpPr/>
            <p:nvPr/>
          </p:nvSpPr>
          <p:spPr>
            <a:xfrm>
              <a:off x="1045595" y="2496486"/>
              <a:ext cx="1053193" cy="1382546"/>
            </a:xfrm>
            <a:custGeom>
              <a:avLst/>
              <a:gdLst>
                <a:gd name="connsiteX0" fmla="*/ 929662 w 1859325"/>
                <a:gd name="connsiteY0" fmla="*/ 1119694 h 2440734"/>
                <a:gd name="connsiteX1" fmla="*/ 1675190 w 1859325"/>
                <a:gd name="connsiteY1" fmla="*/ 1313156 h 2440734"/>
                <a:gd name="connsiteX2" fmla="*/ 1690897 w 1859325"/>
                <a:gd name="connsiteY2" fmla="*/ 1323983 h 2440734"/>
                <a:gd name="connsiteX3" fmla="*/ 1690897 w 1859325"/>
                <a:gd name="connsiteY3" fmla="*/ 2236444 h 2440734"/>
                <a:gd name="connsiteX4" fmla="*/ 1690897 w 1859325"/>
                <a:gd name="connsiteY4" fmla="*/ 2236445 h 2440734"/>
                <a:gd name="connsiteX5" fmla="*/ 1690897 w 1859325"/>
                <a:gd name="connsiteY5" fmla="*/ 2239386 h 2440734"/>
                <a:gd name="connsiteX6" fmla="*/ 1687791 w 1859325"/>
                <a:gd name="connsiteY6" fmla="*/ 2238586 h 2440734"/>
                <a:gd name="connsiteX7" fmla="*/ 1687790 w 1859325"/>
                <a:gd name="connsiteY7" fmla="*/ 2238587 h 2440734"/>
                <a:gd name="connsiteX8" fmla="*/ 1675190 w 1859325"/>
                <a:gd name="connsiteY8" fmla="*/ 2247272 h 2440734"/>
                <a:gd name="connsiteX9" fmla="*/ 929662 w 1859325"/>
                <a:gd name="connsiteY9" fmla="*/ 2440734 h 2440734"/>
                <a:gd name="connsiteX10" fmla="*/ 184134 w 1859325"/>
                <a:gd name="connsiteY10" fmla="*/ 2247272 h 2440734"/>
                <a:gd name="connsiteX11" fmla="*/ 171534 w 1859325"/>
                <a:gd name="connsiteY11" fmla="*/ 2238587 h 2440734"/>
                <a:gd name="connsiteX12" fmla="*/ 171533 w 1859325"/>
                <a:gd name="connsiteY12" fmla="*/ 2238586 h 2440734"/>
                <a:gd name="connsiteX13" fmla="*/ 168429 w 1859325"/>
                <a:gd name="connsiteY13" fmla="*/ 2239386 h 2440734"/>
                <a:gd name="connsiteX14" fmla="*/ 168429 w 1859325"/>
                <a:gd name="connsiteY14" fmla="*/ 2236447 h 2440734"/>
                <a:gd name="connsiteX15" fmla="*/ 168429 w 1859325"/>
                <a:gd name="connsiteY15" fmla="*/ 2236446 h 2440734"/>
                <a:gd name="connsiteX16" fmla="*/ 168429 w 1859325"/>
                <a:gd name="connsiteY16" fmla="*/ 1323982 h 2440734"/>
                <a:gd name="connsiteX17" fmla="*/ 184134 w 1859325"/>
                <a:gd name="connsiteY17" fmla="*/ 1313156 h 2440734"/>
                <a:gd name="connsiteX18" fmla="*/ 929662 w 1859325"/>
                <a:gd name="connsiteY18" fmla="*/ 1119694 h 2440734"/>
                <a:gd name="connsiteX19" fmla="*/ 329393 w 1859325"/>
                <a:gd name="connsiteY19" fmla="*/ 0 h 2440734"/>
                <a:gd name="connsiteX20" fmla="*/ 1529930 w 1859325"/>
                <a:gd name="connsiteY20" fmla="*/ 0 h 2440734"/>
                <a:gd name="connsiteX21" fmla="*/ 1577443 w 1859325"/>
                <a:gd name="connsiteY21" fmla="*/ 12568 h 2440734"/>
                <a:gd name="connsiteX22" fmla="*/ 1859325 w 1859325"/>
                <a:gd name="connsiteY22" fmla="*/ 381480 h 2440734"/>
                <a:gd name="connsiteX23" fmla="*/ 1859325 w 1859325"/>
                <a:gd name="connsiteY23" fmla="*/ 580179 h 2440734"/>
                <a:gd name="connsiteX24" fmla="*/ 1728965 w 1859325"/>
                <a:gd name="connsiteY24" fmla="*/ 860482 h 2440734"/>
                <a:gd name="connsiteX25" fmla="*/ 1690897 w 1859325"/>
                <a:gd name="connsiteY25" fmla="*/ 888455 h 2440734"/>
                <a:gd name="connsiteX26" fmla="*/ 1690897 w 1859325"/>
                <a:gd name="connsiteY26" fmla="*/ 1323982 h 2440734"/>
                <a:gd name="connsiteX27" fmla="*/ 1675190 w 1859325"/>
                <a:gd name="connsiteY27" fmla="*/ 1313155 h 2440734"/>
                <a:gd name="connsiteX28" fmla="*/ 929662 w 1859325"/>
                <a:gd name="connsiteY28" fmla="*/ 1119693 h 2440734"/>
                <a:gd name="connsiteX29" fmla="*/ 184134 w 1859325"/>
                <a:gd name="connsiteY29" fmla="*/ 1313155 h 2440734"/>
                <a:gd name="connsiteX30" fmla="*/ 168429 w 1859325"/>
                <a:gd name="connsiteY30" fmla="*/ 1323981 h 2440734"/>
                <a:gd name="connsiteX31" fmla="*/ 168429 w 1859325"/>
                <a:gd name="connsiteY31" fmla="*/ 888455 h 2440734"/>
                <a:gd name="connsiteX32" fmla="*/ 130361 w 1859325"/>
                <a:gd name="connsiteY32" fmla="*/ 860482 h 2440734"/>
                <a:gd name="connsiteX33" fmla="*/ 0 w 1859325"/>
                <a:gd name="connsiteY33" fmla="*/ 580179 h 2440734"/>
                <a:gd name="connsiteX34" fmla="*/ 0 w 1859325"/>
                <a:gd name="connsiteY34" fmla="*/ 381480 h 2440734"/>
                <a:gd name="connsiteX35" fmla="*/ 281881 w 1859325"/>
                <a:gd name="connsiteY35" fmla="*/ 12568 h 24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59325" h="2440734">
                  <a:moveTo>
                    <a:pt x="929662" y="1119694"/>
                  </a:moveTo>
                  <a:cubicBezTo>
                    <a:pt x="1220809" y="1119694"/>
                    <a:pt x="1484393" y="1193625"/>
                    <a:pt x="1675190" y="1313156"/>
                  </a:cubicBezTo>
                  <a:lnTo>
                    <a:pt x="1690897" y="1323983"/>
                  </a:lnTo>
                  <a:lnTo>
                    <a:pt x="1690897" y="2236444"/>
                  </a:lnTo>
                  <a:lnTo>
                    <a:pt x="1690897" y="2236445"/>
                  </a:lnTo>
                  <a:lnTo>
                    <a:pt x="1690897" y="2239386"/>
                  </a:lnTo>
                  <a:lnTo>
                    <a:pt x="1687791" y="2238586"/>
                  </a:lnTo>
                  <a:lnTo>
                    <a:pt x="1687790" y="2238587"/>
                  </a:lnTo>
                  <a:lnTo>
                    <a:pt x="1675190" y="2247272"/>
                  </a:lnTo>
                  <a:cubicBezTo>
                    <a:pt x="1484393" y="2366803"/>
                    <a:pt x="1220809" y="2440734"/>
                    <a:pt x="929662" y="2440734"/>
                  </a:cubicBezTo>
                  <a:cubicBezTo>
                    <a:pt x="638515" y="2440734"/>
                    <a:pt x="374931" y="2366803"/>
                    <a:pt x="184134" y="2247272"/>
                  </a:cubicBezTo>
                  <a:lnTo>
                    <a:pt x="171534" y="2238587"/>
                  </a:lnTo>
                  <a:lnTo>
                    <a:pt x="171533" y="2238586"/>
                  </a:lnTo>
                  <a:lnTo>
                    <a:pt x="168429" y="2239386"/>
                  </a:lnTo>
                  <a:lnTo>
                    <a:pt x="168429" y="2236447"/>
                  </a:lnTo>
                  <a:lnTo>
                    <a:pt x="168429" y="2236446"/>
                  </a:lnTo>
                  <a:lnTo>
                    <a:pt x="168429" y="1323982"/>
                  </a:lnTo>
                  <a:lnTo>
                    <a:pt x="184134" y="1313156"/>
                  </a:lnTo>
                  <a:cubicBezTo>
                    <a:pt x="374931" y="1193625"/>
                    <a:pt x="638515" y="1119694"/>
                    <a:pt x="929662" y="1119694"/>
                  </a:cubicBezTo>
                  <a:close/>
                  <a:moveTo>
                    <a:pt x="329393" y="0"/>
                  </a:moveTo>
                  <a:lnTo>
                    <a:pt x="1529930" y="0"/>
                  </a:lnTo>
                  <a:lnTo>
                    <a:pt x="1577443" y="12568"/>
                  </a:lnTo>
                  <a:cubicBezTo>
                    <a:pt x="1742517" y="70542"/>
                    <a:pt x="1859325" y="213862"/>
                    <a:pt x="1859325" y="381480"/>
                  </a:cubicBezTo>
                  <a:lnTo>
                    <a:pt x="1859325" y="580179"/>
                  </a:lnTo>
                  <a:cubicBezTo>
                    <a:pt x="1859325" y="689644"/>
                    <a:pt x="1809509" y="788746"/>
                    <a:pt x="1728965" y="860482"/>
                  </a:cubicBezTo>
                  <a:lnTo>
                    <a:pt x="1690897" y="888455"/>
                  </a:lnTo>
                  <a:lnTo>
                    <a:pt x="1690897" y="1323982"/>
                  </a:lnTo>
                  <a:lnTo>
                    <a:pt x="1675190" y="1313155"/>
                  </a:lnTo>
                  <a:cubicBezTo>
                    <a:pt x="1484393" y="1193624"/>
                    <a:pt x="1220809" y="1119693"/>
                    <a:pt x="929662" y="1119693"/>
                  </a:cubicBezTo>
                  <a:cubicBezTo>
                    <a:pt x="638515" y="1119693"/>
                    <a:pt x="374931" y="1193624"/>
                    <a:pt x="184134" y="1313155"/>
                  </a:cubicBezTo>
                  <a:lnTo>
                    <a:pt x="168429" y="1323981"/>
                  </a:lnTo>
                  <a:lnTo>
                    <a:pt x="168429" y="888455"/>
                  </a:lnTo>
                  <a:lnTo>
                    <a:pt x="130361" y="860482"/>
                  </a:lnTo>
                  <a:cubicBezTo>
                    <a:pt x="49818" y="788746"/>
                    <a:pt x="0" y="689644"/>
                    <a:pt x="0" y="580179"/>
                  </a:cubicBezTo>
                  <a:lnTo>
                    <a:pt x="0" y="381480"/>
                  </a:lnTo>
                  <a:cubicBezTo>
                    <a:pt x="0" y="213862"/>
                    <a:pt x="116807" y="70542"/>
                    <a:pt x="281881" y="12568"/>
                  </a:cubicBezTo>
                  <a:close/>
                </a:path>
              </a:pathLst>
            </a:custGeom>
            <a:gradFill>
              <a:gsLst>
                <a:gs pos="0">
                  <a:srgbClr val="FFBF3F"/>
                </a:gs>
                <a:gs pos="100000">
                  <a:srgbClr val="F7973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grpSp>
          <p:nvGrpSpPr>
            <p:cNvPr id="256" name="Csoportba foglalás 255"/>
            <p:cNvGrpSpPr>
              <a:grpSpLocks noChangeAspect="1"/>
            </p:cNvGrpSpPr>
            <p:nvPr/>
          </p:nvGrpSpPr>
          <p:grpSpPr>
            <a:xfrm>
              <a:off x="996076" y="1333511"/>
              <a:ext cx="1147209" cy="1330957"/>
              <a:chOff x="4586506" y="1682103"/>
              <a:chExt cx="2948972" cy="3421254"/>
            </a:xfrm>
          </p:grpSpPr>
          <p:grpSp>
            <p:nvGrpSpPr>
              <p:cNvPr id="279" name="Csoportba foglalás 278"/>
              <p:cNvGrpSpPr/>
              <p:nvPr/>
            </p:nvGrpSpPr>
            <p:grpSpPr>
              <a:xfrm>
                <a:off x="4586506" y="1682103"/>
                <a:ext cx="2948972" cy="2772001"/>
                <a:chOff x="1439700" y="1528447"/>
                <a:chExt cx="2948972" cy="2772001"/>
              </a:xfrm>
            </p:grpSpPr>
            <p:sp>
              <p:nvSpPr>
                <p:cNvPr id="330" name="Szabadkézi sokszög 329"/>
                <p:cNvSpPr/>
                <p:nvPr/>
              </p:nvSpPr>
              <p:spPr>
                <a:xfrm>
                  <a:off x="2912673" y="1528447"/>
                  <a:ext cx="1475999" cy="2772000"/>
                </a:xfrm>
                <a:custGeom>
                  <a:avLst/>
                  <a:gdLst>
                    <a:gd name="connsiteX0" fmla="*/ 0 w 1507929"/>
                    <a:gd name="connsiteY0" fmla="*/ 0 h 2731004"/>
                    <a:gd name="connsiteX1" fmla="*/ 136601 w 1507929"/>
                    <a:gd name="connsiteY1" fmla="*/ 6170 h 2731004"/>
                    <a:gd name="connsiteX2" fmla="*/ 1507929 w 1507929"/>
                    <a:gd name="connsiteY2" fmla="*/ 1365502 h 2731004"/>
                    <a:gd name="connsiteX3" fmla="*/ 136601 w 1507929"/>
                    <a:gd name="connsiteY3" fmla="*/ 2724834 h 2731004"/>
                    <a:gd name="connsiteX4" fmla="*/ 0 w 1507929"/>
                    <a:gd name="connsiteY4" fmla="*/ 2731004 h 2731004"/>
                    <a:gd name="connsiteX5" fmla="*/ 0 w 1507929"/>
                    <a:gd name="connsiteY5" fmla="*/ 0 h 2731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07929" h="2731004">
                      <a:moveTo>
                        <a:pt x="0" y="0"/>
                      </a:moveTo>
                      <a:lnTo>
                        <a:pt x="136601" y="6170"/>
                      </a:lnTo>
                      <a:cubicBezTo>
                        <a:pt x="906856" y="76143"/>
                        <a:pt x="1507929" y="658033"/>
                        <a:pt x="1507929" y="1365502"/>
                      </a:cubicBezTo>
                      <a:cubicBezTo>
                        <a:pt x="1507929" y="2072972"/>
                        <a:pt x="906856" y="2654861"/>
                        <a:pt x="136601" y="2724834"/>
                      </a:cubicBezTo>
                      <a:lnTo>
                        <a:pt x="0" y="27310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31" name="Szabadkézi sokszög 330"/>
                <p:cNvSpPr/>
                <p:nvPr/>
              </p:nvSpPr>
              <p:spPr>
                <a:xfrm>
                  <a:off x="1439700" y="1528450"/>
                  <a:ext cx="1475999" cy="2771998"/>
                </a:xfrm>
                <a:custGeom>
                  <a:avLst/>
                  <a:gdLst>
                    <a:gd name="connsiteX0" fmla="*/ 1527507 w 1547085"/>
                    <a:gd name="connsiteY0" fmla="*/ 0 h 2732772"/>
                    <a:gd name="connsiteX1" fmla="*/ 1547085 w 1547085"/>
                    <a:gd name="connsiteY1" fmla="*/ 884 h 2732772"/>
                    <a:gd name="connsiteX2" fmla="*/ 1547085 w 1547085"/>
                    <a:gd name="connsiteY2" fmla="*/ 2731888 h 2732772"/>
                    <a:gd name="connsiteX3" fmla="*/ 1527507 w 1547085"/>
                    <a:gd name="connsiteY3" fmla="*/ 2732772 h 2732772"/>
                    <a:gd name="connsiteX4" fmla="*/ 0 w 1547085"/>
                    <a:gd name="connsiteY4" fmla="*/ 1366386 h 2732772"/>
                    <a:gd name="connsiteX5" fmla="*/ 1527507 w 1547085"/>
                    <a:gd name="connsiteY5" fmla="*/ 0 h 2732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47085" h="2732772">
                      <a:moveTo>
                        <a:pt x="1527507" y="0"/>
                      </a:moveTo>
                      <a:lnTo>
                        <a:pt x="1547085" y="884"/>
                      </a:lnTo>
                      <a:lnTo>
                        <a:pt x="1547085" y="2731888"/>
                      </a:lnTo>
                      <a:lnTo>
                        <a:pt x="1527507" y="2732772"/>
                      </a:lnTo>
                      <a:cubicBezTo>
                        <a:pt x="683888" y="2732772"/>
                        <a:pt x="0" y="2121020"/>
                        <a:pt x="0" y="1366386"/>
                      </a:cubicBezTo>
                      <a:cubicBezTo>
                        <a:pt x="0" y="611752"/>
                        <a:pt x="683888" y="0"/>
                        <a:pt x="1527507" y="0"/>
                      </a:cubicBezTo>
                      <a:close/>
                    </a:path>
                  </a:pathLst>
                </a:custGeom>
                <a:solidFill>
                  <a:srgbClr val="95959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280" name="Ellipszis 279"/>
              <p:cNvSpPr/>
              <p:nvPr/>
            </p:nvSpPr>
            <p:spPr>
              <a:xfrm>
                <a:off x="6938334" y="3674689"/>
                <a:ext cx="340232" cy="304391"/>
              </a:xfrm>
              <a:prstGeom prst="ellipse">
                <a:avLst/>
              </a:prstGeom>
              <a:solidFill>
                <a:srgbClr val="FFC0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81" name="Szabadkézi sokszög 280"/>
              <p:cNvSpPr/>
              <p:nvPr/>
            </p:nvSpPr>
            <p:spPr>
              <a:xfrm flipH="1">
                <a:off x="6068928" y="2907020"/>
                <a:ext cx="10484" cy="1269158"/>
              </a:xfrm>
              <a:custGeom>
                <a:avLst/>
                <a:gdLst>
                  <a:gd name="connsiteX0" fmla="*/ 15567 w 15567"/>
                  <a:gd name="connsiteY0" fmla="*/ 0 h 1989582"/>
                  <a:gd name="connsiteX1" fmla="*/ 0 w 15567"/>
                  <a:gd name="connsiteY1" fmla="*/ 0 h 1989582"/>
                  <a:gd name="connsiteX2" fmla="*/ 0 w 15567"/>
                  <a:gd name="connsiteY2" fmla="*/ 1989582 h 1989582"/>
                  <a:gd name="connsiteX3" fmla="*/ 15567 w 15567"/>
                  <a:gd name="connsiteY3" fmla="*/ 1989582 h 1989582"/>
                  <a:gd name="connsiteX4" fmla="*/ 15567 w 15567"/>
                  <a:gd name="connsiteY4" fmla="*/ 0 h 1989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67" h="1989582">
                    <a:moveTo>
                      <a:pt x="15567" y="0"/>
                    </a:moveTo>
                    <a:lnTo>
                      <a:pt x="0" y="0"/>
                    </a:lnTo>
                    <a:lnTo>
                      <a:pt x="0" y="1989582"/>
                    </a:lnTo>
                    <a:lnTo>
                      <a:pt x="15567" y="1989582"/>
                    </a:lnTo>
                    <a:lnTo>
                      <a:pt x="15567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82" name="Szabadkézi sokszög 281"/>
              <p:cNvSpPr/>
              <p:nvPr/>
            </p:nvSpPr>
            <p:spPr>
              <a:xfrm flipH="1">
                <a:off x="5136758" y="3616709"/>
                <a:ext cx="70631" cy="6257"/>
              </a:xfrm>
              <a:custGeom>
                <a:avLst/>
                <a:gdLst>
                  <a:gd name="connsiteX0" fmla="*/ 104871 w 104871"/>
                  <a:gd name="connsiteY0" fmla="*/ 0 h 9808"/>
                  <a:gd name="connsiteX1" fmla="*/ 12591 w 104871"/>
                  <a:gd name="connsiteY1" fmla="*/ 6906 h 9808"/>
                  <a:gd name="connsiteX2" fmla="*/ 0 w 104871"/>
                  <a:gd name="connsiteY2" fmla="*/ 9808 h 9808"/>
                  <a:gd name="connsiteX3" fmla="*/ 104871 w 104871"/>
                  <a:gd name="connsiteY3" fmla="*/ 0 h 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871" h="9808">
                    <a:moveTo>
                      <a:pt x="104871" y="0"/>
                    </a:moveTo>
                    <a:lnTo>
                      <a:pt x="12591" y="6906"/>
                    </a:lnTo>
                    <a:lnTo>
                      <a:pt x="0" y="9808"/>
                    </a:lnTo>
                    <a:lnTo>
                      <a:pt x="104871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83" name="Ellipszis 282"/>
              <p:cNvSpPr/>
              <p:nvPr/>
            </p:nvSpPr>
            <p:spPr>
              <a:xfrm>
                <a:off x="4879337" y="3678393"/>
                <a:ext cx="340232" cy="304391"/>
              </a:xfrm>
              <a:prstGeom prst="ellipse">
                <a:avLst/>
              </a:prstGeom>
              <a:solidFill>
                <a:srgbClr val="FFC5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84" name="Szabadkézi sokszög 283"/>
              <p:cNvSpPr/>
              <p:nvPr/>
            </p:nvSpPr>
            <p:spPr>
              <a:xfrm flipH="1">
                <a:off x="5207388" y="3622966"/>
                <a:ext cx="20767" cy="4533"/>
              </a:xfrm>
              <a:custGeom>
                <a:avLst/>
                <a:gdLst>
                  <a:gd name="connsiteX0" fmla="*/ 30834 w 30834"/>
                  <a:gd name="connsiteY0" fmla="*/ 0 h 7106"/>
                  <a:gd name="connsiteX1" fmla="*/ 21261 w 30834"/>
                  <a:gd name="connsiteY1" fmla="*/ 895 h 7106"/>
                  <a:gd name="connsiteX2" fmla="*/ 0 w 30834"/>
                  <a:gd name="connsiteY2" fmla="*/ 7106 h 7106"/>
                  <a:gd name="connsiteX3" fmla="*/ 30834 w 30834"/>
                  <a:gd name="connsiteY3" fmla="*/ 0 h 7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34" h="7106">
                    <a:moveTo>
                      <a:pt x="30834" y="0"/>
                    </a:moveTo>
                    <a:lnTo>
                      <a:pt x="21261" y="895"/>
                    </a:lnTo>
                    <a:lnTo>
                      <a:pt x="0" y="7106"/>
                    </a:lnTo>
                    <a:lnTo>
                      <a:pt x="30834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285" name="Csoportba foglalás 284"/>
              <p:cNvGrpSpPr/>
              <p:nvPr/>
            </p:nvGrpSpPr>
            <p:grpSpPr>
              <a:xfrm flipH="1">
                <a:off x="4765656" y="2907020"/>
                <a:ext cx="2627512" cy="1621224"/>
                <a:chOff x="3169654" y="2158253"/>
                <a:chExt cx="3901257" cy="2541494"/>
              </a:xfrm>
            </p:grpSpPr>
            <p:sp>
              <p:nvSpPr>
                <p:cNvPr id="328" name="Szabadkézi sokszög 327"/>
                <p:cNvSpPr/>
                <p:nvPr/>
              </p:nvSpPr>
              <p:spPr>
                <a:xfrm>
                  <a:off x="5121089" y="2158253"/>
                  <a:ext cx="1949822" cy="2541494"/>
                </a:xfrm>
                <a:custGeom>
                  <a:avLst/>
                  <a:gdLst>
                    <a:gd name="connsiteX0" fmla="*/ 0 w 936812"/>
                    <a:gd name="connsiteY0" fmla="*/ 0 h 1385047"/>
                    <a:gd name="connsiteX1" fmla="*/ 936812 w 936812"/>
                    <a:gd name="connsiteY1" fmla="*/ 0 h 1385047"/>
                    <a:gd name="connsiteX2" fmla="*/ 0 w 936812"/>
                    <a:gd name="connsiteY2" fmla="*/ 1385047 h 1385047"/>
                    <a:gd name="connsiteX3" fmla="*/ 0 w 936812"/>
                    <a:gd name="connsiteY3" fmla="*/ 0 h 138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812" h="1385047">
                      <a:moveTo>
                        <a:pt x="0" y="0"/>
                      </a:moveTo>
                      <a:lnTo>
                        <a:pt x="936812" y="0"/>
                      </a:lnTo>
                      <a:cubicBezTo>
                        <a:pt x="936812" y="764940"/>
                        <a:pt x="517387" y="1385047"/>
                        <a:pt x="0" y="138504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E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29" name="Szabadkézi sokszög 328"/>
                <p:cNvSpPr/>
                <p:nvPr/>
              </p:nvSpPr>
              <p:spPr>
                <a:xfrm flipH="1">
                  <a:off x="3169654" y="2158253"/>
                  <a:ext cx="1949822" cy="2541494"/>
                </a:xfrm>
                <a:custGeom>
                  <a:avLst/>
                  <a:gdLst>
                    <a:gd name="connsiteX0" fmla="*/ 0 w 936812"/>
                    <a:gd name="connsiteY0" fmla="*/ 0 h 1385047"/>
                    <a:gd name="connsiteX1" fmla="*/ 936812 w 936812"/>
                    <a:gd name="connsiteY1" fmla="*/ 0 h 1385047"/>
                    <a:gd name="connsiteX2" fmla="*/ 0 w 936812"/>
                    <a:gd name="connsiteY2" fmla="*/ 1385047 h 1385047"/>
                    <a:gd name="connsiteX3" fmla="*/ 0 w 936812"/>
                    <a:gd name="connsiteY3" fmla="*/ 0 h 1385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6812" h="1385047">
                      <a:moveTo>
                        <a:pt x="0" y="0"/>
                      </a:moveTo>
                      <a:lnTo>
                        <a:pt x="936812" y="0"/>
                      </a:lnTo>
                      <a:cubicBezTo>
                        <a:pt x="936812" y="764940"/>
                        <a:pt x="517387" y="1385047"/>
                        <a:pt x="0" y="138504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4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286" name="Szabadkézi sokszög 285"/>
              <p:cNvSpPr/>
              <p:nvPr/>
            </p:nvSpPr>
            <p:spPr>
              <a:xfrm flipH="1">
                <a:off x="5228155" y="3627499"/>
                <a:ext cx="44614" cy="12343"/>
              </a:xfrm>
              <a:custGeom>
                <a:avLst/>
                <a:gdLst>
                  <a:gd name="connsiteX0" fmla="*/ 66242 w 66242"/>
                  <a:gd name="connsiteY0" fmla="*/ 0 h 19349"/>
                  <a:gd name="connsiteX1" fmla="*/ 23671 w 66242"/>
                  <a:gd name="connsiteY1" fmla="*/ 9810 h 19349"/>
                  <a:gd name="connsiteX2" fmla="*/ 0 w 66242"/>
                  <a:gd name="connsiteY2" fmla="*/ 19349 h 19349"/>
                  <a:gd name="connsiteX3" fmla="*/ 66242 w 66242"/>
                  <a:gd name="connsiteY3" fmla="*/ 0 h 19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242" h="19349">
                    <a:moveTo>
                      <a:pt x="66242" y="0"/>
                    </a:moveTo>
                    <a:lnTo>
                      <a:pt x="23671" y="9810"/>
                    </a:lnTo>
                    <a:lnTo>
                      <a:pt x="0" y="19349"/>
                    </a:lnTo>
                    <a:lnTo>
                      <a:pt x="66242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87" name="Szabadkézi sokszög 286"/>
              <p:cNvSpPr/>
              <p:nvPr/>
            </p:nvSpPr>
            <p:spPr>
              <a:xfrm flipH="1">
                <a:off x="5272770" y="3639842"/>
                <a:ext cx="20840" cy="7954"/>
              </a:xfrm>
              <a:custGeom>
                <a:avLst/>
                <a:gdLst>
                  <a:gd name="connsiteX0" fmla="*/ 30943 w 30943"/>
                  <a:gd name="connsiteY0" fmla="*/ 0 h 12469"/>
                  <a:gd name="connsiteX1" fmla="*/ 14568 w 30943"/>
                  <a:gd name="connsiteY1" fmla="*/ 4783 h 12469"/>
                  <a:gd name="connsiteX2" fmla="*/ 0 w 30943"/>
                  <a:gd name="connsiteY2" fmla="*/ 12469 h 12469"/>
                  <a:gd name="connsiteX3" fmla="*/ 30943 w 30943"/>
                  <a:gd name="connsiteY3" fmla="*/ 0 h 1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943" h="12469">
                    <a:moveTo>
                      <a:pt x="30943" y="0"/>
                    </a:moveTo>
                    <a:lnTo>
                      <a:pt x="14568" y="4783"/>
                    </a:lnTo>
                    <a:lnTo>
                      <a:pt x="0" y="12469"/>
                    </a:lnTo>
                    <a:lnTo>
                      <a:pt x="309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88" name="Szabadkézi sokszög 287"/>
              <p:cNvSpPr/>
              <p:nvPr/>
            </p:nvSpPr>
            <p:spPr>
              <a:xfrm flipH="1">
                <a:off x="5293610" y="3647796"/>
                <a:ext cx="38553" cy="19265"/>
              </a:xfrm>
              <a:custGeom>
                <a:avLst/>
                <a:gdLst>
                  <a:gd name="connsiteX0" fmla="*/ 57243 w 57243"/>
                  <a:gd name="connsiteY0" fmla="*/ 0 h 30201"/>
                  <a:gd name="connsiteX1" fmla="*/ 34038 w 57243"/>
                  <a:gd name="connsiteY1" fmla="*/ 9351 h 30201"/>
                  <a:gd name="connsiteX2" fmla="*/ 0 w 57243"/>
                  <a:gd name="connsiteY2" fmla="*/ 30201 h 30201"/>
                  <a:gd name="connsiteX3" fmla="*/ 57243 w 57243"/>
                  <a:gd name="connsiteY3" fmla="*/ 0 h 30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243" h="30201">
                    <a:moveTo>
                      <a:pt x="57243" y="0"/>
                    </a:moveTo>
                    <a:lnTo>
                      <a:pt x="34038" y="9351"/>
                    </a:lnTo>
                    <a:lnTo>
                      <a:pt x="0" y="30201"/>
                    </a:lnTo>
                    <a:lnTo>
                      <a:pt x="57243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89" name="Szabadkézi sokszög 288"/>
              <p:cNvSpPr/>
              <p:nvPr/>
            </p:nvSpPr>
            <p:spPr>
              <a:xfrm flipH="1">
                <a:off x="5332163" y="3667061"/>
                <a:ext cx="16198" cy="9398"/>
              </a:xfrm>
              <a:custGeom>
                <a:avLst/>
                <a:gdLst>
                  <a:gd name="connsiteX0" fmla="*/ 24050 w 24050"/>
                  <a:gd name="connsiteY0" fmla="*/ 0 h 14732"/>
                  <a:gd name="connsiteX1" fmla="*/ 6197 w 24050"/>
                  <a:gd name="connsiteY1" fmla="*/ 9419 h 14732"/>
                  <a:gd name="connsiteX2" fmla="*/ 0 w 24050"/>
                  <a:gd name="connsiteY2" fmla="*/ 14732 h 14732"/>
                  <a:gd name="connsiteX3" fmla="*/ 24050 w 24050"/>
                  <a:gd name="connsiteY3" fmla="*/ 0 h 14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50" h="14732">
                    <a:moveTo>
                      <a:pt x="24050" y="0"/>
                    </a:moveTo>
                    <a:lnTo>
                      <a:pt x="6197" y="9419"/>
                    </a:lnTo>
                    <a:lnTo>
                      <a:pt x="0" y="14732"/>
                    </a:lnTo>
                    <a:lnTo>
                      <a:pt x="24050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90" name="Szabadkézi sokszög 289"/>
              <p:cNvSpPr/>
              <p:nvPr/>
            </p:nvSpPr>
            <p:spPr>
              <a:xfrm flipH="1">
                <a:off x="5348361" y="3676458"/>
                <a:ext cx="44219" cy="35905"/>
              </a:xfrm>
              <a:custGeom>
                <a:avLst/>
                <a:gdLst>
                  <a:gd name="connsiteX0" fmla="*/ 65655 w 65655"/>
                  <a:gd name="connsiteY0" fmla="*/ 0 h 56286"/>
                  <a:gd name="connsiteX1" fmla="*/ 55941 w 65655"/>
                  <a:gd name="connsiteY1" fmla="*/ 5950 h 56286"/>
                  <a:gd name="connsiteX2" fmla="*/ 0 w 65655"/>
                  <a:gd name="connsiteY2" fmla="*/ 56286 h 56286"/>
                  <a:gd name="connsiteX3" fmla="*/ 65655 w 65655"/>
                  <a:gd name="connsiteY3" fmla="*/ 0 h 56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655" h="56286">
                    <a:moveTo>
                      <a:pt x="65655" y="0"/>
                    </a:moveTo>
                    <a:lnTo>
                      <a:pt x="55941" y="5950"/>
                    </a:lnTo>
                    <a:lnTo>
                      <a:pt x="0" y="56286"/>
                    </a:lnTo>
                    <a:lnTo>
                      <a:pt x="65655" y="0"/>
                    </a:lnTo>
                    <a:close/>
                  </a:path>
                </a:pathLst>
              </a:custGeom>
              <a:solidFill>
                <a:srgbClr val="FFCE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291" name="Csoportba foglalás 290"/>
              <p:cNvGrpSpPr/>
              <p:nvPr/>
            </p:nvGrpSpPr>
            <p:grpSpPr>
              <a:xfrm>
                <a:off x="5926641" y="3131633"/>
                <a:ext cx="285553" cy="760461"/>
                <a:chOff x="4635389" y="4442242"/>
                <a:chExt cx="464659" cy="692270"/>
              </a:xfrm>
            </p:grpSpPr>
            <p:sp>
              <p:nvSpPr>
                <p:cNvPr id="326" name="Szabadkézi sokszög 325"/>
                <p:cNvSpPr/>
                <p:nvPr/>
              </p:nvSpPr>
              <p:spPr>
                <a:xfrm>
                  <a:off x="4864514" y="4442242"/>
                  <a:ext cx="235534" cy="692269"/>
                </a:xfrm>
                <a:custGeom>
                  <a:avLst/>
                  <a:gdLst>
                    <a:gd name="connsiteX0" fmla="*/ 0 w 560090"/>
                    <a:gd name="connsiteY0" fmla="*/ 0 h 1216152"/>
                    <a:gd name="connsiteX1" fmla="*/ 228600 w 560090"/>
                    <a:gd name="connsiteY1" fmla="*/ 0 h 1216152"/>
                    <a:gd name="connsiteX2" fmla="*/ 406902 w 560090"/>
                    <a:gd name="connsiteY2" fmla="*/ 948564 h 1216152"/>
                    <a:gd name="connsiteX3" fmla="*/ 406902 w 560090"/>
                    <a:gd name="connsiteY3" fmla="*/ 948565 h 1216152"/>
                    <a:gd name="connsiteX4" fmla="*/ 426179 w 560090"/>
                    <a:gd name="connsiteY4" fmla="*/ 953909 h 1216152"/>
                    <a:gd name="connsiteX5" fmla="*/ 560090 w 560090"/>
                    <a:gd name="connsiteY5" fmla="*/ 1062534 h 1216152"/>
                    <a:gd name="connsiteX6" fmla="*/ 482008 w 560090"/>
                    <a:gd name="connsiteY6" fmla="*/ 1148424 h 1216152"/>
                    <a:gd name="connsiteX7" fmla="*/ 447138 w 560090"/>
                    <a:gd name="connsiteY7" fmla="*/ 1162624 h 1216152"/>
                    <a:gd name="connsiteX8" fmla="*/ 447138 w 560090"/>
                    <a:gd name="connsiteY8" fmla="*/ 1162623 h 1216152"/>
                    <a:gd name="connsiteX9" fmla="*/ 426179 w 560090"/>
                    <a:gd name="connsiteY9" fmla="*/ 1171158 h 1216152"/>
                    <a:gd name="connsiteX10" fmla="*/ 102890 w 560090"/>
                    <a:gd name="connsiteY10" fmla="*/ 1216152 h 1216152"/>
                    <a:gd name="connsiteX11" fmla="*/ 0 w 560090"/>
                    <a:gd name="connsiteY11" fmla="*/ 1216152 h 1216152"/>
                    <a:gd name="connsiteX12" fmla="*/ 0 w 560090"/>
                    <a:gd name="connsiteY12" fmla="*/ 1211910 h 1216152"/>
                    <a:gd name="connsiteX13" fmla="*/ 0 w 560090"/>
                    <a:gd name="connsiteY13" fmla="*/ 913156 h 1216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0090" h="1216152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406902" y="948564"/>
                      </a:lnTo>
                      <a:lnTo>
                        <a:pt x="406902" y="948565"/>
                      </a:lnTo>
                      <a:lnTo>
                        <a:pt x="426179" y="953909"/>
                      </a:lnTo>
                      <a:cubicBezTo>
                        <a:pt x="508916" y="981709"/>
                        <a:pt x="560090" y="1020114"/>
                        <a:pt x="560090" y="1062534"/>
                      </a:cubicBezTo>
                      <a:cubicBezTo>
                        <a:pt x="560090" y="1094350"/>
                        <a:pt x="531305" y="1123906"/>
                        <a:pt x="482008" y="1148424"/>
                      </a:cubicBezTo>
                      <a:lnTo>
                        <a:pt x="447138" y="1162624"/>
                      </a:lnTo>
                      <a:lnTo>
                        <a:pt x="447138" y="1162623"/>
                      </a:lnTo>
                      <a:lnTo>
                        <a:pt x="426179" y="1171158"/>
                      </a:lnTo>
                      <a:cubicBezTo>
                        <a:pt x="343443" y="1198958"/>
                        <a:pt x="229143" y="1216152"/>
                        <a:pt x="102890" y="1216152"/>
                      </a:cubicBezTo>
                      <a:lnTo>
                        <a:pt x="0" y="1216152"/>
                      </a:lnTo>
                      <a:lnTo>
                        <a:pt x="0" y="1211910"/>
                      </a:lnTo>
                      <a:lnTo>
                        <a:pt x="0" y="913156"/>
                      </a:ln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327" name="Szabadkézi sokszög 326"/>
                <p:cNvSpPr/>
                <p:nvPr/>
              </p:nvSpPr>
              <p:spPr>
                <a:xfrm flipH="1">
                  <a:off x="4635389" y="4442243"/>
                  <a:ext cx="235534" cy="692269"/>
                </a:xfrm>
                <a:custGeom>
                  <a:avLst/>
                  <a:gdLst>
                    <a:gd name="connsiteX0" fmla="*/ 0 w 560090"/>
                    <a:gd name="connsiteY0" fmla="*/ 0 h 1216152"/>
                    <a:gd name="connsiteX1" fmla="*/ 228600 w 560090"/>
                    <a:gd name="connsiteY1" fmla="*/ 0 h 1216152"/>
                    <a:gd name="connsiteX2" fmla="*/ 406902 w 560090"/>
                    <a:gd name="connsiteY2" fmla="*/ 948564 h 1216152"/>
                    <a:gd name="connsiteX3" fmla="*/ 406902 w 560090"/>
                    <a:gd name="connsiteY3" fmla="*/ 948565 h 1216152"/>
                    <a:gd name="connsiteX4" fmla="*/ 426179 w 560090"/>
                    <a:gd name="connsiteY4" fmla="*/ 953909 h 1216152"/>
                    <a:gd name="connsiteX5" fmla="*/ 560090 w 560090"/>
                    <a:gd name="connsiteY5" fmla="*/ 1062534 h 1216152"/>
                    <a:gd name="connsiteX6" fmla="*/ 482008 w 560090"/>
                    <a:gd name="connsiteY6" fmla="*/ 1148424 h 1216152"/>
                    <a:gd name="connsiteX7" fmla="*/ 447138 w 560090"/>
                    <a:gd name="connsiteY7" fmla="*/ 1162624 h 1216152"/>
                    <a:gd name="connsiteX8" fmla="*/ 447138 w 560090"/>
                    <a:gd name="connsiteY8" fmla="*/ 1162623 h 1216152"/>
                    <a:gd name="connsiteX9" fmla="*/ 426179 w 560090"/>
                    <a:gd name="connsiteY9" fmla="*/ 1171158 h 1216152"/>
                    <a:gd name="connsiteX10" fmla="*/ 102890 w 560090"/>
                    <a:gd name="connsiteY10" fmla="*/ 1216152 h 1216152"/>
                    <a:gd name="connsiteX11" fmla="*/ 0 w 560090"/>
                    <a:gd name="connsiteY11" fmla="*/ 1216152 h 1216152"/>
                    <a:gd name="connsiteX12" fmla="*/ 0 w 560090"/>
                    <a:gd name="connsiteY12" fmla="*/ 1211910 h 1216152"/>
                    <a:gd name="connsiteX13" fmla="*/ 0 w 560090"/>
                    <a:gd name="connsiteY13" fmla="*/ 913156 h 1216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0090" h="1216152">
                      <a:moveTo>
                        <a:pt x="0" y="0"/>
                      </a:moveTo>
                      <a:lnTo>
                        <a:pt x="228600" y="0"/>
                      </a:lnTo>
                      <a:lnTo>
                        <a:pt x="406902" y="948564"/>
                      </a:lnTo>
                      <a:lnTo>
                        <a:pt x="406902" y="948565"/>
                      </a:lnTo>
                      <a:lnTo>
                        <a:pt x="426179" y="953909"/>
                      </a:lnTo>
                      <a:cubicBezTo>
                        <a:pt x="508916" y="981709"/>
                        <a:pt x="560090" y="1020114"/>
                        <a:pt x="560090" y="1062534"/>
                      </a:cubicBezTo>
                      <a:cubicBezTo>
                        <a:pt x="560090" y="1094350"/>
                        <a:pt x="531305" y="1123906"/>
                        <a:pt x="482008" y="1148424"/>
                      </a:cubicBezTo>
                      <a:lnTo>
                        <a:pt x="447138" y="1162624"/>
                      </a:lnTo>
                      <a:lnTo>
                        <a:pt x="447138" y="1162623"/>
                      </a:lnTo>
                      <a:lnTo>
                        <a:pt x="426179" y="1171158"/>
                      </a:lnTo>
                      <a:cubicBezTo>
                        <a:pt x="343443" y="1198958"/>
                        <a:pt x="229143" y="1216152"/>
                        <a:pt x="102890" y="1216152"/>
                      </a:cubicBezTo>
                      <a:lnTo>
                        <a:pt x="0" y="1216152"/>
                      </a:lnTo>
                      <a:lnTo>
                        <a:pt x="0" y="1211910"/>
                      </a:lnTo>
                      <a:lnTo>
                        <a:pt x="0" y="913156"/>
                      </a:lnTo>
                      <a:close/>
                    </a:path>
                  </a:pathLst>
                </a:custGeom>
                <a:solidFill>
                  <a:srgbClr val="FFB4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</p:grpSp>
          <p:grpSp>
            <p:nvGrpSpPr>
              <p:cNvPr id="292" name="Csoportba foglalás 291"/>
              <p:cNvGrpSpPr/>
              <p:nvPr/>
            </p:nvGrpSpPr>
            <p:grpSpPr>
              <a:xfrm>
                <a:off x="5136722" y="3073902"/>
                <a:ext cx="547823" cy="470403"/>
                <a:chOff x="4493581" y="2506367"/>
                <a:chExt cx="813392" cy="737420"/>
              </a:xfrm>
            </p:grpSpPr>
            <p:sp>
              <p:nvSpPr>
                <p:cNvPr id="318" name="Ellipszis 317"/>
                <p:cNvSpPr/>
                <p:nvPr/>
              </p:nvSpPr>
              <p:spPr>
                <a:xfrm>
                  <a:off x="4502539" y="2595201"/>
                  <a:ext cx="789793" cy="648586"/>
                </a:xfrm>
                <a:prstGeom prst="ellipse">
                  <a:avLst/>
                </a:prstGeom>
                <a:solidFill>
                  <a:srgbClr val="F491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319" name="Csoportba foglalás 318"/>
                <p:cNvGrpSpPr/>
                <p:nvPr/>
              </p:nvGrpSpPr>
              <p:grpSpPr>
                <a:xfrm>
                  <a:off x="4493581" y="2506367"/>
                  <a:ext cx="813392" cy="622936"/>
                  <a:chOff x="4493581" y="2506367"/>
                  <a:chExt cx="813392" cy="622936"/>
                </a:xfrm>
              </p:grpSpPr>
              <p:sp>
                <p:nvSpPr>
                  <p:cNvPr id="320" name="Ellipszis 319"/>
                  <p:cNvSpPr/>
                  <p:nvPr/>
                </p:nvSpPr>
                <p:spPr>
                  <a:xfrm rot="5400000">
                    <a:off x="4617808" y="2451940"/>
                    <a:ext cx="564935" cy="789792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21" name="Ellipszis 320"/>
                  <p:cNvSpPr/>
                  <p:nvPr/>
                </p:nvSpPr>
                <p:spPr>
                  <a:xfrm rot="16200000">
                    <a:off x="4658753" y="2641497"/>
                    <a:ext cx="460452" cy="51516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6">
                          <a:lumMod val="50000"/>
                        </a:schemeClr>
                      </a:gs>
                      <a:gs pos="30000">
                        <a:srgbClr val="00B050"/>
                      </a:gs>
                      <a:gs pos="77942">
                        <a:schemeClr val="accent1">
                          <a:lumMod val="50000"/>
                        </a:schemeClr>
                      </a:gs>
                      <a:gs pos="26000">
                        <a:schemeClr val="accent6">
                          <a:lumMod val="50000"/>
                        </a:schemeClr>
                      </a:gs>
                      <a:gs pos="16000">
                        <a:schemeClr val="tx1"/>
                      </a:gs>
                      <a:gs pos="90612">
                        <a:schemeClr val="accent5">
                          <a:lumMod val="50000"/>
                        </a:schemeClr>
                      </a:gs>
                      <a:gs pos="100000">
                        <a:schemeClr val="accent6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22" name="Ellipszis 321"/>
                  <p:cNvSpPr/>
                  <p:nvPr/>
                </p:nvSpPr>
                <p:spPr>
                  <a:xfrm>
                    <a:off x="5083728" y="2844489"/>
                    <a:ext cx="98791" cy="956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23" name="Szabadkézi sokszög 322"/>
                  <p:cNvSpPr/>
                  <p:nvPr/>
                </p:nvSpPr>
                <p:spPr>
                  <a:xfrm rot="5400000">
                    <a:off x="4731982" y="2418187"/>
                    <a:ext cx="336585" cy="789793"/>
                  </a:xfrm>
                  <a:custGeom>
                    <a:avLst/>
                    <a:gdLst>
                      <a:gd name="connsiteX0" fmla="*/ 409807 w 488321"/>
                      <a:gd name="connsiteY0" fmla="*/ 0 h 813392"/>
                      <a:gd name="connsiteX1" fmla="*/ 488321 w 488321"/>
                      <a:gd name="connsiteY1" fmla="*/ 7856 h 813392"/>
                      <a:gd name="connsiteX2" fmla="*/ 484236 w 488321"/>
                      <a:gd name="connsiteY2" fmla="*/ 8264 h 813392"/>
                      <a:gd name="connsiteX3" fmla="*/ 157019 w 488321"/>
                      <a:gd name="connsiteY3" fmla="*/ 406697 h 813392"/>
                      <a:gd name="connsiteX4" fmla="*/ 484236 w 488321"/>
                      <a:gd name="connsiteY4" fmla="*/ 805130 h 813392"/>
                      <a:gd name="connsiteX5" fmla="*/ 488312 w 488321"/>
                      <a:gd name="connsiteY5" fmla="*/ 805538 h 813392"/>
                      <a:gd name="connsiteX6" fmla="*/ 409807 w 488321"/>
                      <a:gd name="connsiteY6" fmla="*/ 813392 h 813392"/>
                      <a:gd name="connsiteX7" fmla="*/ 0 w 488321"/>
                      <a:gd name="connsiteY7" fmla="*/ 406696 h 813392"/>
                      <a:gd name="connsiteX8" fmla="*/ 409807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409807" y="0"/>
                        </a:moveTo>
                        <a:lnTo>
                          <a:pt x="488321" y="7856"/>
                        </a:lnTo>
                        <a:lnTo>
                          <a:pt x="484236" y="8264"/>
                        </a:lnTo>
                        <a:cubicBezTo>
                          <a:pt x="297494" y="46187"/>
                          <a:pt x="157019" y="210162"/>
                          <a:pt x="157019" y="406697"/>
                        </a:cubicBezTo>
                        <a:cubicBezTo>
                          <a:pt x="157019" y="603233"/>
                          <a:pt x="297494" y="767208"/>
                          <a:pt x="484236" y="805130"/>
                        </a:cubicBezTo>
                        <a:lnTo>
                          <a:pt x="488312" y="805538"/>
                        </a:lnTo>
                        <a:lnTo>
                          <a:pt x="409807" y="813392"/>
                        </a:lnTo>
                        <a:cubicBezTo>
                          <a:pt x="183477" y="813392"/>
                          <a:pt x="0" y="631308"/>
                          <a:pt x="0" y="406696"/>
                        </a:cubicBezTo>
                        <a:cubicBezTo>
                          <a:pt x="0" y="182084"/>
                          <a:pt x="183477" y="0"/>
                          <a:pt x="409807" y="0"/>
                        </a:cubicBezTo>
                        <a:close/>
                      </a:path>
                    </a:pathLst>
                  </a:custGeom>
                  <a:solidFill>
                    <a:srgbClr val="F46C1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24" name="Szabadkézi sokszög 323"/>
                  <p:cNvSpPr/>
                  <p:nvPr/>
                </p:nvSpPr>
                <p:spPr>
                  <a:xfrm rot="16200000">
                    <a:off x="4656116" y="2343832"/>
                    <a:ext cx="488321" cy="813392"/>
                  </a:xfrm>
                  <a:custGeom>
                    <a:avLst/>
                    <a:gdLst>
                      <a:gd name="connsiteX0" fmla="*/ 78514 w 488321"/>
                      <a:gd name="connsiteY0" fmla="*/ 0 h 813392"/>
                      <a:gd name="connsiteX1" fmla="*/ 488321 w 488321"/>
                      <a:gd name="connsiteY1" fmla="*/ 406696 h 813392"/>
                      <a:gd name="connsiteX2" fmla="*/ 78514 w 488321"/>
                      <a:gd name="connsiteY2" fmla="*/ 813392 h 813392"/>
                      <a:gd name="connsiteX3" fmla="*/ 0 w 488321"/>
                      <a:gd name="connsiteY3" fmla="*/ 805537 h 813392"/>
                      <a:gd name="connsiteX4" fmla="*/ 4085 w 488321"/>
                      <a:gd name="connsiteY4" fmla="*/ 805128 h 813392"/>
                      <a:gd name="connsiteX5" fmla="*/ 331302 w 488321"/>
                      <a:gd name="connsiteY5" fmla="*/ 406695 h 813392"/>
                      <a:gd name="connsiteX6" fmla="*/ 4085 w 488321"/>
                      <a:gd name="connsiteY6" fmla="*/ 8262 h 813392"/>
                      <a:gd name="connsiteX7" fmla="*/ 9 w 488321"/>
                      <a:gd name="connsiteY7" fmla="*/ 7855 h 813392"/>
                      <a:gd name="connsiteX8" fmla="*/ 78514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78514" y="0"/>
                        </a:moveTo>
                        <a:cubicBezTo>
                          <a:pt x="304844" y="0"/>
                          <a:pt x="488321" y="182084"/>
                          <a:pt x="488321" y="406696"/>
                        </a:cubicBezTo>
                        <a:cubicBezTo>
                          <a:pt x="488321" y="631308"/>
                          <a:pt x="304844" y="813392"/>
                          <a:pt x="78514" y="813392"/>
                        </a:cubicBezTo>
                        <a:lnTo>
                          <a:pt x="0" y="805537"/>
                        </a:lnTo>
                        <a:lnTo>
                          <a:pt x="4085" y="805128"/>
                        </a:lnTo>
                        <a:cubicBezTo>
                          <a:pt x="190827" y="767206"/>
                          <a:pt x="331302" y="603231"/>
                          <a:pt x="331302" y="406695"/>
                        </a:cubicBezTo>
                        <a:cubicBezTo>
                          <a:pt x="331302" y="210160"/>
                          <a:pt x="190827" y="46185"/>
                          <a:pt x="4085" y="8262"/>
                        </a:cubicBezTo>
                        <a:lnTo>
                          <a:pt x="9" y="7855"/>
                        </a:lnTo>
                        <a:lnTo>
                          <a:pt x="78514" y="0"/>
                        </a:lnTo>
                        <a:close/>
                      </a:path>
                    </a:pathLst>
                  </a:custGeom>
                  <a:solidFill>
                    <a:srgbClr val="F27D2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25" name="Ellipszis 324"/>
                  <p:cNvSpPr/>
                  <p:nvPr/>
                </p:nvSpPr>
                <p:spPr>
                  <a:xfrm>
                    <a:off x="4977692" y="2916033"/>
                    <a:ext cx="72000" cy="7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293" name="Csoportba foglalás 292"/>
              <p:cNvGrpSpPr/>
              <p:nvPr/>
            </p:nvGrpSpPr>
            <p:grpSpPr>
              <a:xfrm>
                <a:off x="6420936" y="3094632"/>
                <a:ext cx="547823" cy="465097"/>
                <a:chOff x="4493581" y="2506367"/>
                <a:chExt cx="813392" cy="729103"/>
              </a:xfrm>
            </p:grpSpPr>
            <p:sp>
              <p:nvSpPr>
                <p:cNvPr id="310" name="Ellipszis 309"/>
                <p:cNvSpPr/>
                <p:nvPr/>
              </p:nvSpPr>
              <p:spPr>
                <a:xfrm>
                  <a:off x="4512149" y="2555214"/>
                  <a:ext cx="789793" cy="680256"/>
                </a:xfrm>
                <a:prstGeom prst="ellipse">
                  <a:avLst/>
                </a:prstGeom>
                <a:solidFill>
                  <a:srgbClr val="F4914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311" name="Csoportba foglalás 310"/>
                <p:cNvGrpSpPr/>
                <p:nvPr/>
              </p:nvGrpSpPr>
              <p:grpSpPr>
                <a:xfrm>
                  <a:off x="4493581" y="2506367"/>
                  <a:ext cx="813392" cy="622936"/>
                  <a:chOff x="4493581" y="2506367"/>
                  <a:chExt cx="813392" cy="622936"/>
                </a:xfrm>
              </p:grpSpPr>
              <p:sp>
                <p:nvSpPr>
                  <p:cNvPr id="312" name="Ellipszis 311"/>
                  <p:cNvSpPr/>
                  <p:nvPr/>
                </p:nvSpPr>
                <p:spPr>
                  <a:xfrm rot="5400000">
                    <a:off x="4617808" y="2451940"/>
                    <a:ext cx="564935" cy="789792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13" name="Ellipszis 312"/>
                  <p:cNvSpPr/>
                  <p:nvPr/>
                </p:nvSpPr>
                <p:spPr>
                  <a:xfrm rot="16200000">
                    <a:off x="4658753" y="2641497"/>
                    <a:ext cx="460452" cy="51516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6">
                          <a:lumMod val="50000"/>
                        </a:schemeClr>
                      </a:gs>
                      <a:gs pos="30000">
                        <a:srgbClr val="00B050"/>
                      </a:gs>
                      <a:gs pos="77942">
                        <a:schemeClr val="accent1">
                          <a:lumMod val="50000"/>
                        </a:schemeClr>
                      </a:gs>
                      <a:gs pos="26000">
                        <a:schemeClr val="accent6">
                          <a:lumMod val="50000"/>
                        </a:schemeClr>
                      </a:gs>
                      <a:gs pos="16000">
                        <a:schemeClr val="tx1"/>
                      </a:gs>
                      <a:gs pos="90612">
                        <a:schemeClr val="accent5">
                          <a:lumMod val="50000"/>
                        </a:schemeClr>
                      </a:gs>
                      <a:gs pos="100000">
                        <a:schemeClr val="accent6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14" name="Ellipszis 313"/>
                  <p:cNvSpPr/>
                  <p:nvPr/>
                </p:nvSpPr>
                <p:spPr>
                  <a:xfrm>
                    <a:off x="5083728" y="2844489"/>
                    <a:ext cx="98791" cy="9569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15" name="Szabadkézi sokszög 314"/>
                  <p:cNvSpPr/>
                  <p:nvPr/>
                </p:nvSpPr>
                <p:spPr>
                  <a:xfrm rot="5400000">
                    <a:off x="4731982" y="2418187"/>
                    <a:ext cx="336585" cy="789793"/>
                  </a:xfrm>
                  <a:custGeom>
                    <a:avLst/>
                    <a:gdLst>
                      <a:gd name="connsiteX0" fmla="*/ 409807 w 488321"/>
                      <a:gd name="connsiteY0" fmla="*/ 0 h 813392"/>
                      <a:gd name="connsiteX1" fmla="*/ 488321 w 488321"/>
                      <a:gd name="connsiteY1" fmla="*/ 7856 h 813392"/>
                      <a:gd name="connsiteX2" fmla="*/ 484236 w 488321"/>
                      <a:gd name="connsiteY2" fmla="*/ 8264 h 813392"/>
                      <a:gd name="connsiteX3" fmla="*/ 157019 w 488321"/>
                      <a:gd name="connsiteY3" fmla="*/ 406697 h 813392"/>
                      <a:gd name="connsiteX4" fmla="*/ 484236 w 488321"/>
                      <a:gd name="connsiteY4" fmla="*/ 805130 h 813392"/>
                      <a:gd name="connsiteX5" fmla="*/ 488312 w 488321"/>
                      <a:gd name="connsiteY5" fmla="*/ 805538 h 813392"/>
                      <a:gd name="connsiteX6" fmla="*/ 409807 w 488321"/>
                      <a:gd name="connsiteY6" fmla="*/ 813392 h 813392"/>
                      <a:gd name="connsiteX7" fmla="*/ 0 w 488321"/>
                      <a:gd name="connsiteY7" fmla="*/ 406696 h 813392"/>
                      <a:gd name="connsiteX8" fmla="*/ 409807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409807" y="0"/>
                        </a:moveTo>
                        <a:lnTo>
                          <a:pt x="488321" y="7856"/>
                        </a:lnTo>
                        <a:lnTo>
                          <a:pt x="484236" y="8264"/>
                        </a:lnTo>
                        <a:cubicBezTo>
                          <a:pt x="297494" y="46187"/>
                          <a:pt x="157019" y="210162"/>
                          <a:pt x="157019" y="406697"/>
                        </a:cubicBezTo>
                        <a:cubicBezTo>
                          <a:pt x="157019" y="603233"/>
                          <a:pt x="297494" y="767208"/>
                          <a:pt x="484236" y="805130"/>
                        </a:cubicBezTo>
                        <a:lnTo>
                          <a:pt x="488312" y="805538"/>
                        </a:lnTo>
                        <a:lnTo>
                          <a:pt x="409807" y="813392"/>
                        </a:lnTo>
                        <a:cubicBezTo>
                          <a:pt x="183477" y="813392"/>
                          <a:pt x="0" y="631308"/>
                          <a:pt x="0" y="406696"/>
                        </a:cubicBezTo>
                        <a:cubicBezTo>
                          <a:pt x="0" y="182084"/>
                          <a:pt x="183477" y="0"/>
                          <a:pt x="409807" y="0"/>
                        </a:cubicBezTo>
                        <a:close/>
                      </a:path>
                    </a:pathLst>
                  </a:custGeom>
                  <a:solidFill>
                    <a:srgbClr val="F46C1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16" name="Szabadkézi sokszög 315"/>
                  <p:cNvSpPr/>
                  <p:nvPr/>
                </p:nvSpPr>
                <p:spPr>
                  <a:xfrm rot="16200000">
                    <a:off x="4656116" y="2343832"/>
                    <a:ext cx="488321" cy="813392"/>
                  </a:xfrm>
                  <a:custGeom>
                    <a:avLst/>
                    <a:gdLst>
                      <a:gd name="connsiteX0" fmla="*/ 78514 w 488321"/>
                      <a:gd name="connsiteY0" fmla="*/ 0 h 813392"/>
                      <a:gd name="connsiteX1" fmla="*/ 488321 w 488321"/>
                      <a:gd name="connsiteY1" fmla="*/ 406696 h 813392"/>
                      <a:gd name="connsiteX2" fmla="*/ 78514 w 488321"/>
                      <a:gd name="connsiteY2" fmla="*/ 813392 h 813392"/>
                      <a:gd name="connsiteX3" fmla="*/ 0 w 488321"/>
                      <a:gd name="connsiteY3" fmla="*/ 805537 h 813392"/>
                      <a:gd name="connsiteX4" fmla="*/ 4085 w 488321"/>
                      <a:gd name="connsiteY4" fmla="*/ 805128 h 813392"/>
                      <a:gd name="connsiteX5" fmla="*/ 331302 w 488321"/>
                      <a:gd name="connsiteY5" fmla="*/ 406695 h 813392"/>
                      <a:gd name="connsiteX6" fmla="*/ 4085 w 488321"/>
                      <a:gd name="connsiteY6" fmla="*/ 8262 h 813392"/>
                      <a:gd name="connsiteX7" fmla="*/ 9 w 488321"/>
                      <a:gd name="connsiteY7" fmla="*/ 7855 h 813392"/>
                      <a:gd name="connsiteX8" fmla="*/ 78514 w 488321"/>
                      <a:gd name="connsiteY8" fmla="*/ 0 h 813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8321" h="813392">
                        <a:moveTo>
                          <a:pt x="78514" y="0"/>
                        </a:moveTo>
                        <a:cubicBezTo>
                          <a:pt x="304844" y="0"/>
                          <a:pt x="488321" y="182084"/>
                          <a:pt x="488321" y="406696"/>
                        </a:cubicBezTo>
                        <a:cubicBezTo>
                          <a:pt x="488321" y="631308"/>
                          <a:pt x="304844" y="813392"/>
                          <a:pt x="78514" y="813392"/>
                        </a:cubicBezTo>
                        <a:lnTo>
                          <a:pt x="0" y="805537"/>
                        </a:lnTo>
                        <a:lnTo>
                          <a:pt x="4085" y="805128"/>
                        </a:lnTo>
                        <a:cubicBezTo>
                          <a:pt x="190827" y="767206"/>
                          <a:pt x="331302" y="603231"/>
                          <a:pt x="331302" y="406695"/>
                        </a:cubicBezTo>
                        <a:cubicBezTo>
                          <a:pt x="331302" y="210160"/>
                          <a:pt x="190827" y="46185"/>
                          <a:pt x="4085" y="8262"/>
                        </a:cubicBezTo>
                        <a:lnTo>
                          <a:pt x="9" y="7855"/>
                        </a:lnTo>
                        <a:lnTo>
                          <a:pt x="78514" y="0"/>
                        </a:lnTo>
                        <a:close/>
                      </a:path>
                    </a:pathLst>
                  </a:custGeom>
                  <a:solidFill>
                    <a:srgbClr val="F27D2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17" name="Ellipszis 316"/>
                  <p:cNvSpPr/>
                  <p:nvPr/>
                </p:nvSpPr>
                <p:spPr>
                  <a:xfrm>
                    <a:off x="4977692" y="2916033"/>
                    <a:ext cx="72000" cy="7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sp>
            <p:nvSpPr>
              <p:cNvPr id="294" name="Ellipszis 293"/>
              <p:cNvSpPr/>
              <p:nvPr/>
            </p:nvSpPr>
            <p:spPr>
              <a:xfrm>
                <a:off x="6746991" y="3627832"/>
                <a:ext cx="340233" cy="304391"/>
              </a:xfrm>
              <a:prstGeom prst="ellipse">
                <a:avLst/>
              </a:prstGeom>
              <a:solidFill>
                <a:srgbClr val="FFB1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95" name="Szabadkézi sokszög 294"/>
              <p:cNvSpPr/>
              <p:nvPr/>
            </p:nvSpPr>
            <p:spPr>
              <a:xfrm rot="1132413" flipH="1">
                <a:off x="6473716" y="2982578"/>
                <a:ext cx="651456" cy="200780"/>
              </a:xfrm>
              <a:custGeom>
                <a:avLst/>
                <a:gdLst>
                  <a:gd name="connsiteX0" fmla="*/ 1399896 w 2279250"/>
                  <a:gd name="connsiteY0" fmla="*/ 69905 h 549294"/>
                  <a:gd name="connsiteX1" fmla="*/ 1755590 w 2279250"/>
                  <a:gd name="connsiteY1" fmla="*/ 209825 h 549294"/>
                  <a:gd name="connsiteX2" fmla="*/ 1756066 w 2279250"/>
                  <a:gd name="connsiteY2" fmla="*/ 210038 h 549294"/>
                  <a:gd name="connsiteX3" fmla="*/ 1756067 w 2279250"/>
                  <a:gd name="connsiteY3" fmla="*/ 210038 h 549294"/>
                  <a:gd name="connsiteX4" fmla="*/ 1908236 w 2279250"/>
                  <a:gd name="connsiteY4" fmla="*/ 277996 h 549294"/>
                  <a:gd name="connsiteX5" fmla="*/ 2278157 w 2279250"/>
                  <a:gd name="connsiteY5" fmla="*/ 527379 h 549294"/>
                  <a:gd name="connsiteX6" fmla="*/ 1310823 w 2279250"/>
                  <a:gd name="connsiteY6" fmla="*/ 315508 h 549294"/>
                  <a:gd name="connsiteX7" fmla="*/ 1160909 w 2279250"/>
                  <a:gd name="connsiteY7" fmla="*/ 258852 h 549294"/>
                  <a:gd name="connsiteX8" fmla="*/ 1160908 w 2279250"/>
                  <a:gd name="connsiteY8" fmla="*/ 258852 h 549294"/>
                  <a:gd name="connsiteX9" fmla="*/ 1160905 w 2279250"/>
                  <a:gd name="connsiteY9" fmla="*/ 258851 h 549294"/>
                  <a:gd name="connsiteX10" fmla="*/ 981610 w 2279250"/>
                  <a:gd name="connsiteY10" fmla="*/ 261257 h 549294"/>
                  <a:gd name="connsiteX11" fmla="*/ 0 w 2279250"/>
                  <a:gd name="connsiteY11" fmla="*/ 130628 h 549294"/>
                  <a:gd name="connsiteX12" fmla="*/ 599522 w 2279250"/>
                  <a:gd name="connsiteY12" fmla="*/ 10264 h 549294"/>
                  <a:gd name="connsiteX13" fmla="*/ 611812 w 2279250"/>
                  <a:gd name="connsiteY13" fmla="*/ 9755 h 549294"/>
                  <a:gd name="connsiteX14" fmla="*/ 611815 w 2279250"/>
                  <a:gd name="connsiteY14" fmla="*/ 9757 h 549294"/>
                  <a:gd name="connsiteX15" fmla="*/ 783780 w 2279250"/>
                  <a:gd name="connsiteY15" fmla="*/ 2654 h 549294"/>
                  <a:gd name="connsiteX16" fmla="*/ 981609 w 2279250"/>
                  <a:gd name="connsiteY16" fmla="*/ 0 h 549294"/>
                  <a:gd name="connsiteX17" fmla="*/ 1179438 w 2279250"/>
                  <a:gd name="connsiteY17" fmla="*/ 2655 h 549294"/>
                  <a:gd name="connsiteX18" fmla="*/ 1209711 w 2279250"/>
                  <a:gd name="connsiteY18" fmla="*/ 3905 h 549294"/>
                  <a:gd name="connsiteX19" fmla="*/ 1213016 w 2279250"/>
                  <a:gd name="connsiteY19" fmla="*/ 4951 h 549294"/>
                  <a:gd name="connsiteX20" fmla="*/ 1399896 w 2279250"/>
                  <a:gd name="connsiteY20" fmla="*/ 69905 h 549294"/>
                  <a:gd name="connsiteX0" fmla="*/ 1863715 w 2743069"/>
                  <a:gd name="connsiteY0" fmla="*/ 69905 h 549294"/>
                  <a:gd name="connsiteX1" fmla="*/ 2219409 w 2743069"/>
                  <a:gd name="connsiteY1" fmla="*/ 209825 h 549294"/>
                  <a:gd name="connsiteX2" fmla="*/ 2219885 w 2743069"/>
                  <a:gd name="connsiteY2" fmla="*/ 210038 h 549294"/>
                  <a:gd name="connsiteX3" fmla="*/ 2219886 w 2743069"/>
                  <a:gd name="connsiteY3" fmla="*/ 210038 h 549294"/>
                  <a:gd name="connsiteX4" fmla="*/ 2372055 w 2743069"/>
                  <a:gd name="connsiteY4" fmla="*/ 277996 h 549294"/>
                  <a:gd name="connsiteX5" fmla="*/ 2741976 w 2743069"/>
                  <a:gd name="connsiteY5" fmla="*/ 527379 h 549294"/>
                  <a:gd name="connsiteX6" fmla="*/ 1774642 w 2743069"/>
                  <a:gd name="connsiteY6" fmla="*/ 315508 h 549294"/>
                  <a:gd name="connsiteX7" fmla="*/ 1624728 w 2743069"/>
                  <a:gd name="connsiteY7" fmla="*/ 258852 h 549294"/>
                  <a:gd name="connsiteX8" fmla="*/ 1624727 w 2743069"/>
                  <a:gd name="connsiteY8" fmla="*/ 258852 h 549294"/>
                  <a:gd name="connsiteX9" fmla="*/ 1624724 w 2743069"/>
                  <a:gd name="connsiteY9" fmla="*/ 258851 h 549294"/>
                  <a:gd name="connsiteX10" fmla="*/ 1445429 w 2743069"/>
                  <a:gd name="connsiteY10" fmla="*/ 261257 h 549294"/>
                  <a:gd name="connsiteX11" fmla="*/ -1 w 2743069"/>
                  <a:gd name="connsiteY11" fmla="*/ 96750 h 549294"/>
                  <a:gd name="connsiteX12" fmla="*/ 1063341 w 2743069"/>
                  <a:gd name="connsiteY12" fmla="*/ 10264 h 549294"/>
                  <a:gd name="connsiteX13" fmla="*/ 1075631 w 2743069"/>
                  <a:gd name="connsiteY13" fmla="*/ 9755 h 549294"/>
                  <a:gd name="connsiteX14" fmla="*/ 1075634 w 2743069"/>
                  <a:gd name="connsiteY14" fmla="*/ 9757 h 549294"/>
                  <a:gd name="connsiteX15" fmla="*/ 1247599 w 2743069"/>
                  <a:gd name="connsiteY15" fmla="*/ 2654 h 549294"/>
                  <a:gd name="connsiteX16" fmla="*/ 1445428 w 2743069"/>
                  <a:gd name="connsiteY16" fmla="*/ 0 h 549294"/>
                  <a:gd name="connsiteX17" fmla="*/ 1643257 w 2743069"/>
                  <a:gd name="connsiteY17" fmla="*/ 2655 h 549294"/>
                  <a:gd name="connsiteX18" fmla="*/ 1673530 w 2743069"/>
                  <a:gd name="connsiteY18" fmla="*/ 3905 h 549294"/>
                  <a:gd name="connsiteX19" fmla="*/ 1676835 w 2743069"/>
                  <a:gd name="connsiteY19" fmla="*/ 4951 h 549294"/>
                  <a:gd name="connsiteX20" fmla="*/ 1863715 w 2743069"/>
                  <a:gd name="connsiteY20" fmla="*/ 69905 h 549294"/>
                  <a:gd name="connsiteX0" fmla="*/ 1863715 w 2516820"/>
                  <a:gd name="connsiteY0" fmla="*/ 69905 h 470630"/>
                  <a:gd name="connsiteX1" fmla="*/ 2219409 w 2516820"/>
                  <a:gd name="connsiteY1" fmla="*/ 209825 h 470630"/>
                  <a:gd name="connsiteX2" fmla="*/ 2219885 w 2516820"/>
                  <a:gd name="connsiteY2" fmla="*/ 210038 h 470630"/>
                  <a:gd name="connsiteX3" fmla="*/ 2219886 w 2516820"/>
                  <a:gd name="connsiteY3" fmla="*/ 210038 h 470630"/>
                  <a:gd name="connsiteX4" fmla="*/ 2372055 w 2516820"/>
                  <a:gd name="connsiteY4" fmla="*/ 277996 h 470630"/>
                  <a:gd name="connsiteX5" fmla="*/ 2471577 w 2516820"/>
                  <a:gd name="connsiteY5" fmla="*/ 427453 h 470630"/>
                  <a:gd name="connsiteX6" fmla="*/ 1774642 w 2516820"/>
                  <a:gd name="connsiteY6" fmla="*/ 315508 h 470630"/>
                  <a:gd name="connsiteX7" fmla="*/ 1624728 w 2516820"/>
                  <a:gd name="connsiteY7" fmla="*/ 258852 h 470630"/>
                  <a:gd name="connsiteX8" fmla="*/ 1624727 w 2516820"/>
                  <a:gd name="connsiteY8" fmla="*/ 258852 h 470630"/>
                  <a:gd name="connsiteX9" fmla="*/ 1624724 w 2516820"/>
                  <a:gd name="connsiteY9" fmla="*/ 258851 h 470630"/>
                  <a:gd name="connsiteX10" fmla="*/ 1445429 w 2516820"/>
                  <a:gd name="connsiteY10" fmla="*/ 261257 h 470630"/>
                  <a:gd name="connsiteX11" fmla="*/ -1 w 2516820"/>
                  <a:gd name="connsiteY11" fmla="*/ 96750 h 470630"/>
                  <a:gd name="connsiteX12" fmla="*/ 1063341 w 2516820"/>
                  <a:gd name="connsiteY12" fmla="*/ 10264 h 470630"/>
                  <a:gd name="connsiteX13" fmla="*/ 1075631 w 2516820"/>
                  <a:gd name="connsiteY13" fmla="*/ 9755 h 470630"/>
                  <a:gd name="connsiteX14" fmla="*/ 1075634 w 2516820"/>
                  <a:gd name="connsiteY14" fmla="*/ 9757 h 470630"/>
                  <a:gd name="connsiteX15" fmla="*/ 1247599 w 2516820"/>
                  <a:gd name="connsiteY15" fmla="*/ 2654 h 470630"/>
                  <a:gd name="connsiteX16" fmla="*/ 1445428 w 2516820"/>
                  <a:gd name="connsiteY16" fmla="*/ 0 h 470630"/>
                  <a:gd name="connsiteX17" fmla="*/ 1643257 w 2516820"/>
                  <a:gd name="connsiteY17" fmla="*/ 2655 h 470630"/>
                  <a:gd name="connsiteX18" fmla="*/ 1673530 w 2516820"/>
                  <a:gd name="connsiteY18" fmla="*/ 3905 h 470630"/>
                  <a:gd name="connsiteX19" fmla="*/ 1676835 w 2516820"/>
                  <a:gd name="connsiteY19" fmla="*/ 4951 h 470630"/>
                  <a:gd name="connsiteX20" fmla="*/ 1863715 w 2516820"/>
                  <a:gd name="connsiteY20" fmla="*/ 69905 h 470630"/>
                  <a:gd name="connsiteX0" fmla="*/ 1863715 w 2546988"/>
                  <a:gd name="connsiteY0" fmla="*/ 69905 h 450160"/>
                  <a:gd name="connsiteX1" fmla="*/ 2219409 w 2546988"/>
                  <a:gd name="connsiteY1" fmla="*/ 209825 h 450160"/>
                  <a:gd name="connsiteX2" fmla="*/ 2219885 w 2546988"/>
                  <a:gd name="connsiteY2" fmla="*/ 210038 h 450160"/>
                  <a:gd name="connsiteX3" fmla="*/ 2219886 w 2546988"/>
                  <a:gd name="connsiteY3" fmla="*/ 210038 h 450160"/>
                  <a:gd name="connsiteX4" fmla="*/ 2372055 w 2546988"/>
                  <a:gd name="connsiteY4" fmla="*/ 277996 h 450160"/>
                  <a:gd name="connsiteX5" fmla="*/ 2471577 w 2546988"/>
                  <a:gd name="connsiteY5" fmla="*/ 427453 h 450160"/>
                  <a:gd name="connsiteX6" fmla="*/ 1774642 w 2546988"/>
                  <a:gd name="connsiteY6" fmla="*/ 315508 h 450160"/>
                  <a:gd name="connsiteX7" fmla="*/ 1624728 w 2546988"/>
                  <a:gd name="connsiteY7" fmla="*/ 258852 h 450160"/>
                  <a:gd name="connsiteX8" fmla="*/ 1624727 w 2546988"/>
                  <a:gd name="connsiteY8" fmla="*/ 258852 h 450160"/>
                  <a:gd name="connsiteX9" fmla="*/ 1624724 w 2546988"/>
                  <a:gd name="connsiteY9" fmla="*/ 258851 h 450160"/>
                  <a:gd name="connsiteX10" fmla="*/ 1445429 w 2546988"/>
                  <a:gd name="connsiteY10" fmla="*/ 261257 h 450160"/>
                  <a:gd name="connsiteX11" fmla="*/ -1 w 2546988"/>
                  <a:gd name="connsiteY11" fmla="*/ 96750 h 450160"/>
                  <a:gd name="connsiteX12" fmla="*/ 1063341 w 2546988"/>
                  <a:gd name="connsiteY12" fmla="*/ 10264 h 450160"/>
                  <a:gd name="connsiteX13" fmla="*/ 1075631 w 2546988"/>
                  <a:gd name="connsiteY13" fmla="*/ 9755 h 450160"/>
                  <a:gd name="connsiteX14" fmla="*/ 1075634 w 2546988"/>
                  <a:gd name="connsiteY14" fmla="*/ 9757 h 450160"/>
                  <a:gd name="connsiteX15" fmla="*/ 1247599 w 2546988"/>
                  <a:gd name="connsiteY15" fmla="*/ 2654 h 450160"/>
                  <a:gd name="connsiteX16" fmla="*/ 1445428 w 2546988"/>
                  <a:gd name="connsiteY16" fmla="*/ 0 h 450160"/>
                  <a:gd name="connsiteX17" fmla="*/ 1643257 w 2546988"/>
                  <a:gd name="connsiteY17" fmla="*/ 2655 h 450160"/>
                  <a:gd name="connsiteX18" fmla="*/ 1673530 w 2546988"/>
                  <a:gd name="connsiteY18" fmla="*/ 3905 h 450160"/>
                  <a:gd name="connsiteX19" fmla="*/ 1676835 w 2546988"/>
                  <a:gd name="connsiteY19" fmla="*/ 4951 h 450160"/>
                  <a:gd name="connsiteX20" fmla="*/ 1863715 w 2546988"/>
                  <a:gd name="connsiteY20" fmla="*/ 69905 h 450160"/>
                  <a:gd name="connsiteX0" fmla="*/ 1863715 w 2567056"/>
                  <a:gd name="connsiteY0" fmla="*/ 69905 h 502806"/>
                  <a:gd name="connsiteX1" fmla="*/ 2219409 w 2567056"/>
                  <a:gd name="connsiteY1" fmla="*/ 209825 h 502806"/>
                  <a:gd name="connsiteX2" fmla="*/ 2219885 w 2567056"/>
                  <a:gd name="connsiteY2" fmla="*/ 210038 h 502806"/>
                  <a:gd name="connsiteX3" fmla="*/ 2219886 w 2567056"/>
                  <a:gd name="connsiteY3" fmla="*/ 210038 h 502806"/>
                  <a:gd name="connsiteX4" fmla="*/ 2372055 w 2567056"/>
                  <a:gd name="connsiteY4" fmla="*/ 277996 h 502806"/>
                  <a:gd name="connsiteX5" fmla="*/ 2504799 w 2567056"/>
                  <a:gd name="connsiteY5" fmla="*/ 496015 h 502806"/>
                  <a:gd name="connsiteX6" fmla="*/ 1774642 w 2567056"/>
                  <a:gd name="connsiteY6" fmla="*/ 315508 h 502806"/>
                  <a:gd name="connsiteX7" fmla="*/ 1624728 w 2567056"/>
                  <a:gd name="connsiteY7" fmla="*/ 258852 h 502806"/>
                  <a:gd name="connsiteX8" fmla="*/ 1624727 w 2567056"/>
                  <a:gd name="connsiteY8" fmla="*/ 258852 h 502806"/>
                  <a:gd name="connsiteX9" fmla="*/ 1624724 w 2567056"/>
                  <a:gd name="connsiteY9" fmla="*/ 258851 h 502806"/>
                  <a:gd name="connsiteX10" fmla="*/ 1445429 w 2567056"/>
                  <a:gd name="connsiteY10" fmla="*/ 261257 h 502806"/>
                  <a:gd name="connsiteX11" fmla="*/ -1 w 2567056"/>
                  <a:gd name="connsiteY11" fmla="*/ 96750 h 502806"/>
                  <a:gd name="connsiteX12" fmla="*/ 1063341 w 2567056"/>
                  <a:gd name="connsiteY12" fmla="*/ 10264 h 502806"/>
                  <a:gd name="connsiteX13" fmla="*/ 1075631 w 2567056"/>
                  <a:gd name="connsiteY13" fmla="*/ 9755 h 502806"/>
                  <a:gd name="connsiteX14" fmla="*/ 1075634 w 2567056"/>
                  <a:gd name="connsiteY14" fmla="*/ 9757 h 502806"/>
                  <a:gd name="connsiteX15" fmla="*/ 1247599 w 2567056"/>
                  <a:gd name="connsiteY15" fmla="*/ 2654 h 502806"/>
                  <a:gd name="connsiteX16" fmla="*/ 1445428 w 2567056"/>
                  <a:gd name="connsiteY16" fmla="*/ 0 h 502806"/>
                  <a:gd name="connsiteX17" fmla="*/ 1643257 w 2567056"/>
                  <a:gd name="connsiteY17" fmla="*/ 2655 h 502806"/>
                  <a:gd name="connsiteX18" fmla="*/ 1673530 w 2567056"/>
                  <a:gd name="connsiteY18" fmla="*/ 3905 h 502806"/>
                  <a:gd name="connsiteX19" fmla="*/ 1676835 w 2567056"/>
                  <a:gd name="connsiteY19" fmla="*/ 4951 h 502806"/>
                  <a:gd name="connsiteX20" fmla="*/ 1863715 w 2567056"/>
                  <a:gd name="connsiteY20" fmla="*/ 69905 h 50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67056" h="502806">
                    <a:moveTo>
                      <a:pt x="1863715" y="69905"/>
                    </a:moveTo>
                    <a:cubicBezTo>
                      <a:pt x="1991127" y="116113"/>
                      <a:pt x="2111261" y="163571"/>
                      <a:pt x="2219409" y="209825"/>
                    </a:cubicBezTo>
                    <a:lnTo>
                      <a:pt x="2219885" y="210038"/>
                    </a:lnTo>
                    <a:lnTo>
                      <a:pt x="2219886" y="210038"/>
                    </a:lnTo>
                    <a:lnTo>
                      <a:pt x="2372055" y="277996"/>
                    </a:lnTo>
                    <a:cubicBezTo>
                      <a:pt x="2609516" y="389088"/>
                      <a:pt x="2598758" y="468378"/>
                      <a:pt x="2504799" y="496015"/>
                    </a:cubicBezTo>
                    <a:cubicBezTo>
                      <a:pt x="2435586" y="516373"/>
                      <a:pt x="2284289" y="500343"/>
                      <a:pt x="1774642" y="315508"/>
                    </a:cubicBezTo>
                    <a:lnTo>
                      <a:pt x="1624728" y="258852"/>
                    </a:lnTo>
                    <a:lnTo>
                      <a:pt x="1624727" y="258852"/>
                    </a:lnTo>
                    <a:cubicBezTo>
                      <a:pt x="1624726" y="258852"/>
                      <a:pt x="1624725" y="258851"/>
                      <a:pt x="1624724" y="258851"/>
                    </a:cubicBezTo>
                    <a:lnTo>
                      <a:pt x="1445429" y="261257"/>
                    </a:lnTo>
                    <a:cubicBezTo>
                      <a:pt x="903299" y="261257"/>
                      <a:pt x="-1" y="168894"/>
                      <a:pt x="-1" y="96750"/>
                    </a:cubicBezTo>
                    <a:cubicBezTo>
                      <a:pt x="-2" y="42641"/>
                      <a:pt x="711027" y="30094"/>
                      <a:pt x="1063341" y="10264"/>
                    </a:cubicBezTo>
                    <a:lnTo>
                      <a:pt x="1075631" y="9755"/>
                    </a:lnTo>
                    <a:cubicBezTo>
                      <a:pt x="1075632" y="9756"/>
                      <a:pt x="1075633" y="9756"/>
                      <a:pt x="1075634" y="9757"/>
                    </a:cubicBezTo>
                    <a:lnTo>
                      <a:pt x="1247599" y="2654"/>
                    </a:lnTo>
                    <a:cubicBezTo>
                      <a:pt x="1311500" y="914"/>
                      <a:pt x="1377661" y="0"/>
                      <a:pt x="1445428" y="0"/>
                    </a:cubicBezTo>
                    <a:cubicBezTo>
                      <a:pt x="1513194" y="0"/>
                      <a:pt x="1579357" y="914"/>
                      <a:pt x="1643257" y="2655"/>
                    </a:cubicBezTo>
                    <a:lnTo>
                      <a:pt x="1673530" y="3905"/>
                    </a:lnTo>
                    <a:lnTo>
                      <a:pt x="1676835" y="4951"/>
                    </a:lnTo>
                    <a:cubicBezTo>
                      <a:pt x="1737500" y="25102"/>
                      <a:pt x="1800010" y="46800"/>
                      <a:pt x="1863715" y="6990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96" name="Szabadkézi sokszög 295"/>
              <p:cNvSpPr/>
              <p:nvPr/>
            </p:nvSpPr>
            <p:spPr>
              <a:xfrm>
                <a:off x="6069563" y="4150827"/>
                <a:ext cx="284869" cy="384180"/>
              </a:xfrm>
              <a:custGeom>
                <a:avLst/>
                <a:gdLst>
                  <a:gd name="connsiteX0" fmla="*/ 404692 w 404692"/>
                  <a:gd name="connsiteY0" fmla="*/ 0 h 539998"/>
                  <a:gd name="connsiteX1" fmla="*/ 404692 w 404692"/>
                  <a:gd name="connsiteY1" fmla="*/ 493302 h 539998"/>
                  <a:gd name="connsiteX2" fmla="*/ 392629 w 404692"/>
                  <a:gd name="connsiteY2" fmla="*/ 496693 h 539998"/>
                  <a:gd name="connsiteX3" fmla="*/ 199030 w 404692"/>
                  <a:gd name="connsiteY3" fmla="*/ 528995 h 539998"/>
                  <a:gd name="connsiteX4" fmla="*/ 328 w 404692"/>
                  <a:gd name="connsiteY4" fmla="*/ 539963 h 539998"/>
                  <a:gd name="connsiteX5" fmla="*/ 328 w 404692"/>
                  <a:gd name="connsiteY5" fmla="*/ 539998 h 539998"/>
                  <a:gd name="connsiteX6" fmla="*/ 8 w 404692"/>
                  <a:gd name="connsiteY6" fmla="*/ 539981 h 539998"/>
                  <a:gd name="connsiteX7" fmla="*/ 0 w 404692"/>
                  <a:gd name="connsiteY7" fmla="*/ 539982 h 539998"/>
                  <a:gd name="connsiteX8" fmla="*/ 0 w 404692"/>
                  <a:gd name="connsiteY8" fmla="*/ 39821 h 539998"/>
                  <a:gd name="connsiteX9" fmla="*/ 10 w 404692"/>
                  <a:gd name="connsiteY9" fmla="*/ 39821 h 539998"/>
                  <a:gd name="connsiteX10" fmla="*/ 179457 w 404692"/>
                  <a:gd name="connsiteY10" fmla="*/ 32091 h 539998"/>
                  <a:gd name="connsiteX11" fmla="*/ 373645 w 404692"/>
                  <a:gd name="connsiteY11" fmla="*/ 6810 h 539998"/>
                  <a:gd name="connsiteX12" fmla="*/ 404692 w 404692"/>
                  <a:gd name="connsiteY12" fmla="*/ 0 h 53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4692" h="539998">
                    <a:moveTo>
                      <a:pt x="404692" y="0"/>
                    </a:moveTo>
                    <a:lnTo>
                      <a:pt x="404692" y="493302"/>
                    </a:lnTo>
                    <a:lnTo>
                      <a:pt x="392629" y="496693"/>
                    </a:lnTo>
                    <a:cubicBezTo>
                      <a:pt x="329165" y="510891"/>
                      <a:pt x="264577" y="521717"/>
                      <a:pt x="199030" y="528995"/>
                    </a:cubicBezTo>
                    <a:lnTo>
                      <a:pt x="328" y="539963"/>
                    </a:lnTo>
                    <a:lnTo>
                      <a:pt x="328" y="539998"/>
                    </a:lnTo>
                    <a:lnTo>
                      <a:pt x="8" y="539981"/>
                    </a:lnTo>
                    <a:lnTo>
                      <a:pt x="0" y="539982"/>
                    </a:lnTo>
                    <a:lnTo>
                      <a:pt x="0" y="39821"/>
                    </a:lnTo>
                    <a:lnTo>
                      <a:pt x="10" y="39821"/>
                    </a:lnTo>
                    <a:lnTo>
                      <a:pt x="179457" y="32091"/>
                    </a:lnTo>
                    <a:cubicBezTo>
                      <a:pt x="245204" y="26395"/>
                      <a:pt x="309988" y="17922"/>
                      <a:pt x="373645" y="6810"/>
                    </a:cubicBezTo>
                    <a:lnTo>
                      <a:pt x="404692" y="0"/>
                    </a:lnTo>
                    <a:close/>
                  </a:path>
                </a:pathLst>
              </a:custGeom>
              <a:solidFill>
                <a:srgbClr val="FFC0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97" name="Szabadkézi sokszög 296"/>
              <p:cNvSpPr/>
              <p:nvPr/>
            </p:nvSpPr>
            <p:spPr>
              <a:xfrm>
                <a:off x="5799148" y="4174881"/>
                <a:ext cx="315200" cy="359574"/>
              </a:xfrm>
              <a:custGeom>
                <a:avLst/>
                <a:gdLst>
                  <a:gd name="connsiteX0" fmla="*/ 0 w 404692"/>
                  <a:gd name="connsiteY0" fmla="*/ 0 h 540000"/>
                  <a:gd name="connsiteX1" fmla="*/ 31047 w 404692"/>
                  <a:gd name="connsiteY1" fmla="*/ 6810 h 540000"/>
                  <a:gd name="connsiteX2" fmla="*/ 225235 w 404692"/>
                  <a:gd name="connsiteY2" fmla="*/ 32091 h 540000"/>
                  <a:gd name="connsiteX3" fmla="*/ 404692 w 404692"/>
                  <a:gd name="connsiteY3" fmla="*/ 39822 h 540000"/>
                  <a:gd name="connsiteX4" fmla="*/ 404692 w 404692"/>
                  <a:gd name="connsiteY4" fmla="*/ 539983 h 540000"/>
                  <a:gd name="connsiteX5" fmla="*/ 404364 w 404692"/>
                  <a:gd name="connsiteY5" fmla="*/ 540000 h 540000"/>
                  <a:gd name="connsiteX6" fmla="*/ 404364 w 404692"/>
                  <a:gd name="connsiteY6" fmla="*/ 539963 h 540000"/>
                  <a:gd name="connsiteX7" fmla="*/ 205662 w 404692"/>
                  <a:gd name="connsiteY7" fmla="*/ 528995 h 540000"/>
                  <a:gd name="connsiteX8" fmla="*/ 12063 w 404692"/>
                  <a:gd name="connsiteY8" fmla="*/ 496693 h 540000"/>
                  <a:gd name="connsiteX9" fmla="*/ 0 w 404692"/>
                  <a:gd name="connsiteY9" fmla="*/ 493303 h 540000"/>
                  <a:gd name="connsiteX10" fmla="*/ 0 w 404692"/>
                  <a:gd name="connsiteY10" fmla="*/ 0 h 5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4692" h="540000">
                    <a:moveTo>
                      <a:pt x="0" y="0"/>
                    </a:moveTo>
                    <a:lnTo>
                      <a:pt x="31047" y="6810"/>
                    </a:lnTo>
                    <a:cubicBezTo>
                      <a:pt x="94704" y="17922"/>
                      <a:pt x="159488" y="26395"/>
                      <a:pt x="225235" y="32091"/>
                    </a:cubicBezTo>
                    <a:lnTo>
                      <a:pt x="404692" y="39822"/>
                    </a:lnTo>
                    <a:lnTo>
                      <a:pt x="404692" y="539983"/>
                    </a:lnTo>
                    <a:lnTo>
                      <a:pt x="404364" y="540000"/>
                    </a:lnTo>
                    <a:lnTo>
                      <a:pt x="404364" y="539963"/>
                    </a:lnTo>
                    <a:lnTo>
                      <a:pt x="205662" y="528995"/>
                    </a:lnTo>
                    <a:cubicBezTo>
                      <a:pt x="140115" y="521717"/>
                      <a:pt x="75528" y="510891"/>
                      <a:pt x="12063" y="496693"/>
                    </a:cubicBezTo>
                    <a:lnTo>
                      <a:pt x="0" y="4933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5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298" name="Csoportba foglalás 297"/>
              <p:cNvGrpSpPr/>
              <p:nvPr/>
            </p:nvGrpSpPr>
            <p:grpSpPr>
              <a:xfrm>
                <a:off x="5620663" y="3995527"/>
                <a:ext cx="903268" cy="281764"/>
                <a:chOff x="3136923" y="3969083"/>
                <a:chExt cx="2095771" cy="445267"/>
              </a:xfrm>
            </p:grpSpPr>
            <p:sp>
              <p:nvSpPr>
                <p:cNvPr id="305" name="Háromszög 18"/>
                <p:cNvSpPr/>
                <p:nvPr/>
              </p:nvSpPr>
              <p:spPr>
                <a:xfrm flipH="1">
                  <a:off x="3461187" y="4051738"/>
                  <a:ext cx="747594" cy="162999"/>
                </a:xfrm>
                <a:custGeom>
                  <a:avLst/>
                  <a:gdLst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2842045 h 2842045"/>
                    <a:gd name="connsiteX1" fmla="*/ 780108 w 2975353"/>
                    <a:gd name="connsiteY1" fmla="*/ 0 h 2842045"/>
                    <a:gd name="connsiteX2" fmla="*/ 2975353 w 2975353"/>
                    <a:gd name="connsiteY2" fmla="*/ 2842045 h 2842045"/>
                    <a:gd name="connsiteX3" fmla="*/ 0 w 2975353"/>
                    <a:gd name="connsiteY3" fmla="*/ 2842045 h 2842045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3040895"/>
                    <a:gd name="connsiteY0" fmla="*/ 2402822 h 2402822"/>
                    <a:gd name="connsiteX1" fmla="*/ 764342 w 3040895"/>
                    <a:gd name="connsiteY1" fmla="*/ 36674 h 2402822"/>
                    <a:gd name="connsiteX2" fmla="*/ 3040895 w 3040895"/>
                    <a:gd name="connsiteY2" fmla="*/ 814407 h 2402822"/>
                    <a:gd name="connsiteX3" fmla="*/ 0 w 3040895"/>
                    <a:gd name="connsiteY3" fmla="*/ 2402822 h 2402822"/>
                    <a:gd name="connsiteX0" fmla="*/ 0 w 3040895"/>
                    <a:gd name="connsiteY0" fmla="*/ 2402822 h 2402822"/>
                    <a:gd name="connsiteX1" fmla="*/ 764342 w 3040895"/>
                    <a:gd name="connsiteY1" fmla="*/ 36674 h 2402822"/>
                    <a:gd name="connsiteX2" fmla="*/ 3040895 w 3040895"/>
                    <a:gd name="connsiteY2" fmla="*/ 814407 h 2402822"/>
                    <a:gd name="connsiteX3" fmla="*/ 0 w 3040895"/>
                    <a:gd name="connsiteY3" fmla="*/ 2402822 h 2402822"/>
                    <a:gd name="connsiteX0" fmla="*/ 0 w 3040895"/>
                    <a:gd name="connsiteY0" fmla="*/ 2366558 h 2366558"/>
                    <a:gd name="connsiteX1" fmla="*/ 764342 w 3040895"/>
                    <a:gd name="connsiteY1" fmla="*/ 410 h 2366558"/>
                    <a:gd name="connsiteX2" fmla="*/ 3040895 w 3040895"/>
                    <a:gd name="connsiteY2" fmla="*/ 778143 h 2366558"/>
                    <a:gd name="connsiteX3" fmla="*/ 0 w 3040895"/>
                    <a:gd name="connsiteY3" fmla="*/ 2366558 h 2366558"/>
                    <a:gd name="connsiteX0" fmla="*/ 0 w 3360079"/>
                    <a:gd name="connsiteY0" fmla="*/ 2366440 h 2369925"/>
                    <a:gd name="connsiteX1" fmla="*/ 764342 w 3360079"/>
                    <a:gd name="connsiteY1" fmla="*/ 292 h 2369925"/>
                    <a:gd name="connsiteX2" fmla="*/ 3360079 w 3360079"/>
                    <a:gd name="connsiteY2" fmla="*/ 1059337 h 2369925"/>
                    <a:gd name="connsiteX3" fmla="*/ 0 w 3360079"/>
                    <a:gd name="connsiteY3" fmla="*/ 2366440 h 23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60079" h="2369925">
                      <a:moveTo>
                        <a:pt x="0" y="2366440"/>
                      </a:moveTo>
                      <a:cubicBezTo>
                        <a:pt x="70850" y="1561836"/>
                        <a:pt x="-189" y="43538"/>
                        <a:pt x="764342" y="292"/>
                      </a:cubicBezTo>
                      <a:cubicBezTo>
                        <a:pt x="1669512" y="-25234"/>
                        <a:pt x="2628344" y="1482398"/>
                        <a:pt x="3360079" y="1059337"/>
                      </a:cubicBezTo>
                      <a:cubicBezTo>
                        <a:pt x="3285852" y="2503404"/>
                        <a:pt x="991784" y="2366440"/>
                        <a:pt x="0" y="2366440"/>
                      </a:cubicBez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306" name="Csoportba foglalás 305"/>
                <p:cNvGrpSpPr/>
                <p:nvPr/>
              </p:nvGrpSpPr>
              <p:grpSpPr>
                <a:xfrm>
                  <a:off x="3136923" y="3969083"/>
                  <a:ext cx="2095771" cy="445267"/>
                  <a:chOff x="3055227" y="3822440"/>
                  <a:chExt cx="3160139" cy="1106532"/>
                </a:xfrm>
              </p:grpSpPr>
              <p:sp>
                <p:nvSpPr>
                  <p:cNvPr id="308" name="Szabadkézi sokszög 307"/>
                  <p:cNvSpPr/>
                  <p:nvPr/>
                </p:nvSpPr>
                <p:spPr>
                  <a:xfrm flipH="1">
                    <a:off x="3055227" y="3822440"/>
                    <a:ext cx="1603259" cy="1106522"/>
                  </a:xfrm>
                  <a:custGeom>
                    <a:avLst/>
                    <a:gdLst>
                      <a:gd name="connsiteX0" fmla="*/ 0 w 936812"/>
                      <a:gd name="connsiteY0" fmla="*/ 0 h 1385047"/>
                      <a:gd name="connsiteX1" fmla="*/ 936812 w 936812"/>
                      <a:gd name="connsiteY1" fmla="*/ 0 h 1385047"/>
                      <a:gd name="connsiteX2" fmla="*/ 0 w 936812"/>
                      <a:gd name="connsiteY2" fmla="*/ 1385047 h 1385047"/>
                      <a:gd name="connsiteX3" fmla="*/ 0 w 936812"/>
                      <a:gd name="connsiteY3" fmla="*/ 0 h 1385047"/>
                      <a:gd name="connsiteX0" fmla="*/ 0 w 1166554"/>
                      <a:gd name="connsiteY0" fmla="*/ 453920 h 1838967"/>
                      <a:gd name="connsiteX1" fmla="*/ 1166554 w 1166554"/>
                      <a:gd name="connsiteY1" fmla="*/ 0 h 1838967"/>
                      <a:gd name="connsiteX2" fmla="*/ 0 w 1166554"/>
                      <a:gd name="connsiteY2" fmla="*/ 1838967 h 1838967"/>
                      <a:gd name="connsiteX3" fmla="*/ 0 w 1166554"/>
                      <a:gd name="connsiteY3" fmla="*/ 453920 h 1838967"/>
                      <a:gd name="connsiteX0" fmla="*/ 0 w 1166554"/>
                      <a:gd name="connsiteY0" fmla="*/ 453920 h 1838967"/>
                      <a:gd name="connsiteX1" fmla="*/ 1166554 w 1166554"/>
                      <a:gd name="connsiteY1" fmla="*/ 0 h 1838967"/>
                      <a:gd name="connsiteX2" fmla="*/ 0 w 1166554"/>
                      <a:gd name="connsiteY2" fmla="*/ 1838967 h 1838967"/>
                      <a:gd name="connsiteX3" fmla="*/ 0 w 1166554"/>
                      <a:gd name="connsiteY3" fmla="*/ 453920 h 1838967"/>
                      <a:gd name="connsiteX0" fmla="*/ 0 w 1166554"/>
                      <a:gd name="connsiteY0" fmla="*/ 453920 h 1838967"/>
                      <a:gd name="connsiteX1" fmla="*/ 1166554 w 1166554"/>
                      <a:gd name="connsiteY1" fmla="*/ 0 h 1838967"/>
                      <a:gd name="connsiteX2" fmla="*/ 0 w 1166554"/>
                      <a:gd name="connsiteY2" fmla="*/ 1838967 h 1838967"/>
                      <a:gd name="connsiteX3" fmla="*/ 0 w 1166554"/>
                      <a:gd name="connsiteY3" fmla="*/ 453920 h 1838967"/>
                      <a:gd name="connsiteX0" fmla="*/ 0 w 1187440"/>
                      <a:gd name="connsiteY0" fmla="*/ 778149 h 2163196"/>
                      <a:gd name="connsiteX1" fmla="*/ 1187440 w 1187440"/>
                      <a:gd name="connsiteY1" fmla="*/ 0 h 2163196"/>
                      <a:gd name="connsiteX2" fmla="*/ 0 w 1187440"/>
                      <a:gd name="connsiteY2" fmla="*/ 2163196 h 2163196"/>
                      <a:gd name="connsiteX3" fmla="*/ 0 w 1187440"/>
                      <a:gd name="connsiteY3" fmla="*/ 778149 h 2163196"/>
                      <a:gd name="connsiteX0" fmla="*/ 0 w 1187440"/>
                      <a:gd name="connsiteY0" fmla="*/ 778149 h 2163196"/>
                      <a:gd name="connsiteX1" fmla="*/ 1187440 w 1187440"/>
                      <a:gd name="connsiteY1" fmla="*/ 0 h 2163196"/>
                      <a:gd name="connsiteX2" fmla="*/ 0 w 1187440"/>
                      <a:gd name="connsiteY2" fmla="*/ 2163196 h 2163196"/>
                      <a:gd name="connsiteX3" fmla="*/ 0 w 1187440"/>
                      <a:gd name="connsiteY3" fmla="*/ 778149 h 2163196"/>
                      <a:gd name="connsiteX0" fmla="*/ 0 w 1522895"/>
                      <a:gd name="connsiteY0" fmla="*/ 1522094 h 2907141"/>
                      <a:gd name="connsiteX1" fmla="*/ 1522895 w 1522895"/>
                      <a:gd name="connsiteY1" fmla="*/ 0 h 2907141"/>
                      <a:gd name="connsiteX2" fmla="*/ 0 w 1522895"/>
                      <a:gd name="connsiteY2" fmla="*/ 2907141 h 2907141"/>
                      <a:gd name="connsiteX3" fmla="*/ 0 w 1522895"/>
                      <a:gd name="connsiteY3" fmla="*/ 1522094 h 2907141"/>
                      <a:gd name="connsiteX0" fmla="*/ 0 w 1522895"/>
                      <a:gd name="connsiteY0" fmla="*/ 1522094 h 2907141"/>
                      <a:gd name="connsiteX1" fmla="*/ 1522895 w 1522895"/>
                      <a:gd name="connsiteY1" fmla="*/ 0 h 2907141"/>
                      <a:gd name="connsiteX2" fmla="*/ 0 w 1522895"/>
                      <a:gd name="connsiteY2" fmla="*/ 2907141 h 2907141"/>
                      <a:gd name="connsiteX3" fmla="*/ 0 w 1522895"/>
                      <a:gd name="connsiteY3" fmla="*/ 1522094 h 2907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2895" h="2907141">
                        <a:moveTo>
                          <a:pt x="0" y="1522094"/>
                        </a:moveTo>
                        <a:cubicBezTo>
                          <a:pt x="312271" y="1522094"/>
                          <a:pt x="1042901" y="1457244"/>
                          <a:pt x="1522895" y="0"/>
                        </a:cubicBezTo>
                        <a:cubicBezTo>
                          <a:pt x="1522895" y="764941"/>
                          <a:pt x="517387" y="2907141"/>
                          <a:pt x="0" y="2907141"/>
                        </a:cubicBezTo>
                        <a:lnTo>
                          <a:pt x="0" y="1522094"/>
                        </a:lnTo>
                        <a:close/>
                      </a:path>
                    </a:pathLst>
                  </a:custGeom>
                  <a:solidFill>
                    <a:srgbClr val="FF891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309" name="Szabadkézi sokszög 308"/>
                  <p:cNvSpPr/>
                  <p:nvPr/>
                </p:nvSpPr>
                <p:spPr>
                  <a:xfrm>
                    <a:off x="4658504" y="3987359"/>
                    <a:ext cx="1556862" cy="941613"/>
                  </a:xfrm>
                  <a:custGeom>
                    <a:avLst/>
                    <a:gdLst>
                      <a:gd name="connsiteX0" fmla="*/ 0 w 936812"/>
                      <a:gd name="connsiteY0" fmla="*/ 0 h 1385047"/>
                      <a:gd name="connsiteX1" fmla="*/ 936812 w 936812"/>
                      <a:gd name="connsiteY1" fmla="*/ 0 h 1385047"/>
                      <a:gd name="connsiteX2" fmla="*/ 0 w 936812"/>
                      <a:gd name="connsiteY2" fmla="*/ 1385047 h 1385047"/>
                      <a:gd name="connsiteX3" fmla="*/ 0 w 936812"/>
                      <a:gd name="connsiteY3" fmla="*/ 0 h 1385047"/>
                      <a:gd name="connsiteX0" fmla="*/ 0 w 1150518"/>
                      <a:gd name="connsiteY0" fmla="*/ 583585 h 1968632"/>
                      <a:gd name="connsiteX1" fmla="*/ 1150518 w 1150518"/>
                      <a:gd name="connsiteY1" fmla="*/ 0 h 1968632"/>
                      <a:gd name="connsiteX2" fmla="*/ 0 w 1150518"/>
                      <a:gd name="connsiteY2" fmla="*/ 1968632 h 1968632"/>
                      <a:gd name="connsiteX3" fmla="*/ 0 w 1150518"/>
                      <a:gd name="connsiteY3" fmla="*/ 583585 h 1968632"/>
                      <a:gd name="connsiteX0" fmla="*/ 0 w 1150518"/>
                      <a:gd name="connsiteY0" fmla="*/ 583585 h 1968632"/>
                      <a:gd name="connsiteX1" fmla="*/ 1150518 w 1150518"/>
                      <a:gd name="connsiteY1" fmla="*/ 0 h 1968632"/>
                      <a:gd name="connsiteX2" fmla="*/ 0 w 1150518"/>
                      <a:gd name="connsiteY2" fmla="*/ 1968632 h 1968632"/>
                      <a:gd name="connsiteX3" fmla="*/ 0 w 1150518"/>
                      <a:gd name="connsiteY3" fmla="*/ 583585 h 1968632"/>
                      <a:gd name="connsiteX0" fmla="*/ 0 w 1317032"/>
                      <a:gd name="connsiteY0" fmla="*/ 1088832 h 2473879"/>
                      <a:gd name="connsiteX1" fmla="*/ 1317032 w 1317032"/>
                      <a:gd name="connsiteY1" fmla="*/ 0 h 2473879"/>
                      <a:gd name="connsiteX2" fmla="*/ 0 w 1317032"/>
                      <a:gd name="connsiteY2" fmla="*/ 2473879 h 2473879"/>
                      <a:gd name="connsiteX3" fmla="*/ 0 w 1317032"/>
                      <a:gd name="connsiteY3" fmla="*/ 1088832 h 2473879"/>
                      <a:gd name="connsiteX0" fmla="*/ 0 w 1317032"/>
                      <a:gd name="connsiteY0" fmla="*/ 1088832 h 2473879"/>
                      <a:gd name="connsiteX1" fmla="*/ 1317032 w 1317032"/>
                      <a:gd name="connsiteY1" fmla="*/ 0 h 2473879"/>
                      <a:gd name="connsiteX2" fmla="*/ 0 w 1317032"/>
                      <a:gd name="connsiteY2" fmla="*/ 2473879 h 2473879"/>
                      <a:gd name="connsiteX3" fmla="*/ 0 w 1317032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  <a:gd name="connsiteX0" fmla="*/ 0 w 1513169"/>
                      <a:gd name="connsiteY0" fmla="*/ 1088832 h 2473879"/>
                      <a:gd name="connsiteX1" fmla="*/ 1513169 w 1513169"/>
                      <a:gd name="connsiteY1" fmla="*/ 0 h 2473879"/>
                      <a:gd name="connsiteX2" fmla="*/ 0 w 1513169"/>
                      <a:gd name="connsiteY2" fmla="*/ 2473879 h 2473879"/>
                      <a:gd name="connsiteX3" fmla="*/ 0 w 1513169"/>
                      <a:gd name="connsiteY3" fmla="*/ 1088832 h 2473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3169" h="2473879">
                        <a:moveTo>
                          <a:pt x="0" y="1088832"/>
                        </a:moveTo>
                        <a:cubicBezTo>
                          <a:pt x="312271" y="1088832"/>
                          <a:pt x="924471" y="1069732"/>
                          <a:pt x="1513169" y="0"/>
                        </a:cubicBezTo>
                        <a:cubicBezTo>
                          <a:pt x="998305" y="1955191"/>
                          <a:pt x="517387" y="2473879"/>
                          <a:pt x="0" y="2473879"/>
                        </a:cubicBezTo>
                        <a:lnTo>
                          <a:pt x="0" y="1088832"/>
                        </a:lnTo>
                        <a:close/>
                      </a:path>
                    </a:pathLst>
                  </a:custGeom>
                  <a:solidFill>
                    <a:srgbClr val="FF891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sp>
              <p:nvSpPr>
                <p:cNvPr id="307" name="Háromszög 18"/>
                <p:cNvSpPr/>
                <p:nvPr/>
              </p:nvSpPr>
              <p:spPr>
                <a:xfrm>
                  <a:off x="4175555" y="4066077"/>
                  <a:ext cx="747594" cy="162998"/>
                </a:xfrm>
                <a:custGeom>
                  <a:avLst/>
                  <a:gdLst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3062762 h 3062762"/>
                    <a:gd name="connsiteX1" fmla="*/ 780108 w 2975353"/>
                    <a:gd name="connsiteY1" fmla="*/ 0 h 3062762"/>
                    <a:gd name="connsiteX2" fmla="*/ 2975353 w 2975353"/>
                    <a:gd name="connsiteY2" fmla="*/ 3062762 h 3062762"/>
                    <a:gd name="connsiteX3" fmla="*/ 0 w 2975353"/>
                    <a:gd name="connsiteY3" fmla="*/ 3062762 h 3062762"/>
                    <a:gd name="connsiteX0" fmla="*/ 0 w 2975353"/>
                    <a:gd name="connsiteY0" fmla="*/ 2842045 h 2842045"/>
                    <a:gd name="connsiteX1" fmla="*/ 780108 w 2975353"/>
                    <a:gd name="connsiteY1" fmla="*/ 0 h 2842045"/>
                    <a:gd name="connsiteX2" fmla="*/ 2975353 w 2975353"/>
                    <a:gd name="connsiteY2" fmla="*/ 2842045 h 2842045"/>
                    <a:gd name="connsiteX3" fmla="*/ 0 w 2975353"/>
                    <a:gd name="connsiteY3" fmla="*/ 2842045 h 2842045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877008 h 2877008"/>
                    <a:gd name="connsiteX1" fmla="*/ 780108 w 2975353"/>
                    <a:gd name="connsiteY1" fmla="*/ 34963 h 2877008"/>
                    <a:gd name="connsiteX2" fmla="*/ 2975353 w 2975353"/>
                    <a:gd name="connsiteY2" fmla="*/ 2877008 h 2877008"/>
                    <a:gd name="connsiteX3" fmla="*/ 0 w 2975353"/>
                    <a:gd name="connsiteY3" fmla="*/ 2877008 h 2877008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409575 h 2409575"/>
                    <a:gd name="connsiteX1" fmla="*/ 764342 w 2975353"/>
                    <a:gd name="connsiteY1" fmla="*/ 43427 h 2409575"/>
                    <a:gd name="connsiteX2" fmla="*/ 2975353 w 2975353"/>
                    <a:gd name="connsiteY2" fmla="*/ 2409575 h 2409575"/>
                    <a:gd name="connsiteX3" fmla="*/ 0 w 2975353"/>
                    <a:gd name="connsiteY3" fmla="*/ 2409575 h 2409575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149 h 2366149"/>
                    <a:gd name="connsiteX1" fmla="*/ 764342 w 2975353"/>
                    <a:gd name="connsiteY1" fmla="*/ 1 h 2366149"/>
                    <a:gd name="connsiteX2" fmla="*/ 2975353 w 2975353"/>
                    <a:gd name="connsiteY2" fmla="*/ 2366149 h 2366149"/>
                    <a:gd name="connsiteX3" fmla="*/ 0 w 2975353"/>
                    <a:gd name="connsiteY3" fmla="*/ 2366149 h 236614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2975353"/>
                    <a:gd name="connsiteY0" fmla="*/ 2366499 h 2366499"/>
                    <a:gd name="connsiteX1" fmla="*/ 764342 w 2975353"/>
                    <a:gd name="connsiteY1" fmla="*/ 351 h 2366499"/>
                    <a:gd name="connsiteX2" fmla="*/ 2975353 w 2975353"/>
                    <a:gd name="connsiteY2" fmla="*/ 2366499 h 2366499"/>
                    <a:gd name="connsiteX3" fmla="*/ 0 w 2975353"/>
                    <a:gd name="connsiteY3" fmla="*/ 2366499 h 2366499"/>
                    <a:gd name="connsiteX0" fmla="*/ 0 w 3040895"/>
                    <a:gd name="connsiteY0" fmla="*/ 2402822 h 2402822"/>
                    <a:gd name="connsiteX1" fmla="*/ 764342 w 3040895"/>
                    <a:gd name="connsiteY1" fmla="*/ 36674 h 2402822"/>
                    <a:gd name="connsiteX2" fmla="*/ 3040895 w 3040895"/>
                    <a:gd name="connsiteY2" fmla="*/ 814407 h 2402822"/>
                    <a:gd name="connsiteX3" fmla="*/ 0 w 3040895"/>
                    <a:gd name="connsiteY3" fmla="*/ 2402822 h 2402822"/>
                    <a:gd name="connsiteX0" fmla="*/ 0 w 3040895"/>
                    <a:gd name="connsiteY0" fmla="*/ 2402822 h 2402822"/>
                    <a:gd name="connsiteX1" fmla="*/ 764342 w 3040895"/>
                    <a:gd name="connsiteY1" fmla="*/ 36674 h 2402822"/>
                    <a:gd name="connsiteX2" fmla="*/ 3040895 w 3040895"/>
                    <a:gd name="connsiteY2" fmla="*/ 814407 h 2402822"/>
                    <a:gd name="connsiteX3" fmla="*/ 0 w 3040895"/>
                    <a:gd name="connsiteY3" fmla="*/ 2402822 h 2402822"/>
                    <a:gd name="connsiteX0" fmla="*/ 0 w 3040895"/>
                    <a:gd name="connsiteY0" fmla="*/ 2366558 h 2366558"/>
                    <a:gd name="connsiteX1" fmla="*/ 764342 w 3040895"/>
                    <a:gd name="connsiteY1" fmla="*/ 410 h 2366558"/>
                    <a:gd name="connsiteX2" fmla="*/ 3040895 w 3040895"/>
                    <a:gd name="connsiteY2" fmla="*/ 778143 h 2366558"/>
                    <a:gd name="connsiteX3" fmla="*/ 0 w 3040895"/>
                    <a:gd name="connsiteY3" fmla="*/ 2366558 h 2366558"/>
                    <a:gd name="connsiteX0" fmla="*/ 0 w 3360079"/>
                    <a:gd name="connsiteY0" fmla="*/ 2366440 h 2369925"/>
                    <a:gd name="connsiteX1" fmla="*/ 764342 w 3360079"/>
                    <a:gd name="connsiteY1" fmla="*/ 292 h 2369925"/>
                    <a:gd name="connsiteX2" fmla="*/ 3360079 w 3360079"/>
                    <a:gd name="connsiteY2" fmla="*/ 1059337 h 2369925"/>
                    <a:gd name="connsiteX3" fmla="*/ 0 w 3360079"/>
                    <a:gd name="connsiteY3" fmla="*/ 2366440 h 23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60079" h="2369925">
                      <a:moveTo>
                        <a:pt x="0" y="2366440"/>
                      </a:moveTo>
                      <a:cubicBezTo>
                        <a:pt x="70850" y="1561836"/>
                        <a:pt x="-189" y="43538"/>
                        <a:pt x="764342" y="292"/>
                      </a:cubicBezTo>
                      <a:cubicBezTo>
                        <a:pt x="1669512" y="-25234"/>
                        <a:pt x="2628344" y="1482398"/>
                        <a:pt x="3360079" y="1059337"/>
                      </a:cubicBezTo>
                      <a:cubicBezTo>
                        <a:pt x="3285852" y="2503404"/>
                        <a:pt x="991784" y="2366440"/>
                        <a:pt x="0" y="2366440"/>
                      </a:cubicBezTo>
                      <a:close/>
                    </a:path>
                  </a:pathLst>
                </a:custGeom>
                <a:solidFill>
                  <a:srgbClr val="FF9A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299" name="Ellipszis 298"/>
              <p:cNvSpPr/>
              <p:nvPr/>
            </p:nvSpPr>
            <p:spPr>
              <a:xfrm>
                <a:off x="6397304" y="3630655"/>
                <a:ext cx="24246" cy="22964"/>
              </a:xfrm>
              <a:prstGeom prst="ellipse">
                <a:avLst/>
              </a:prstGeom>
              <a:solidFill>
                <a:srgbClr val="F27D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00" name="Szabadkézi sokszög 299"/>
              <p:cNvSpPr/>
              <p:nvPr/>
            </p:nvSpPr>
            <p:spPr>
              <a:xfrm rot="20467587">
                <a:off x="4985468" y="2958745"/>
                <a:ext cx="651455" cy="195375"/>
              </a:xfrm>
              <a:custGeom>
                <a:avLst/>
                <a:gdLst>
                  <a:gd name="connsiteX0" fmla="*/ 1399896 w 2279250"/>
                  <a:gd name="connsiteY0" fmla="*/ 69905 h 549294"/>
                  <a:gd name="connsiteX1" fmla="*/ 1755590 w 2279250"/>
                  <a:gd name="connsiteY1" fmla="*/ 209825 h 549294"/>
                  <a:gd name="connsiteX2" fmla="*/ 1756066 w 2279250"/>
                  <a:gd name="connsiteY2" fmla="*/ 210038 h 549294"/>
                  <a:gd name="connsiteX3" fmla="*/ 1756067 w 2279250"/>
                  <a:gd name="connsiteY3" fmla="*/ 210038 h 549294"/>
                  <a:gd name="connsiteX4" fmla="*/ 1908236 w 2279250"/>
                  <a:gd name="connsiteY4" fmla="*/ 277996 h 549294"/>
                  <a:gd name="connsiteX5" fmla="*/ 2278157 w 2279250"/>
                  <a:gd name="connsiteY5" fmla="*/ 527379 h 549294"/>
                  <a:gd name="connsiteX6" fmla="*/ 1310823 w 2279250"/>
                  <a:gd name="connsiteY6" fmla="*/ 315508 h 549294"/>
                  <a:gd name="connsiteX7" fmla="*/ 1160909 w 2279250"/>
                  <a:gd name="connsiteY7" fmla="*/ 258852 h 549294"/>
                  <a:gd name="connsiteX8" fmla="*/ 1160908 w 2279250"/>
                  <a:gd name="connsiteY8" fmla="*/ 258852 h 549294"/>
                  <a:gd name="connsiteX9" fmla="*/ 1160905 w 2279250"/>
                  <a:gd name="connsiteY9" fmla="*/ 258851 h 549294"/>
                  <a:gd name="connsiteX10" fmla="*/ 981610 w 2279250"/>
                  <a:gd name="connsiteY10" fmla="*/ 261257 h 549294"/>
                  <a:gd name="connsiteX11" fmla="*/ 0 w 2279250"/>
                  <a:gd name="connsiteY11" fmla="*/ 130628 h 549294"/>
                  <a:gd name="connsiteX12" fmla="*/ 599522 w 2279250"/>
                  <a:gd name="connsiteY12" fmla="*/ 10264 h 549294"/>
                  <a:gd name="connsiteX13" fmla="*/ 611812 w 2279250"/>
                  <a:gd name="connsiteY13" fmla="*/ 9755 h 549294"/>
                  <a:gd name="connsiteX14" fmla="*/ 611815 w 2279250"/>
                  <a:gd name="connsiteY14" fmla="*/ 9757 h 549294"/>
                  <a:gd name="connsiteX15" fmla="*/ 783780 w 2279250"/>
                  <a:gd name="connsiteY15" fmla="*/ 2654 h 549294"/>
                  <a:gd name="connsiteX16" fmla="*/ 981609 w 2279250"/>
                  <a:gd name="connsiteY16" fmla="*/ 0 h 549294"/>
                  <a:gd name="connsiteX17" fmla="*/ 1179438 w 2279250"/>
                  <a:gd name="connsiteY17" fmla="*/ 2655 h 549294"/>
                  <a:gd name="connsiteX18" fmla="*/ 1209711 w 2279250"/>
                  <a:gd name="connsiteY18" fmla="*/ 3905 h 549294"/>
                  <a:gd name="connsiteX19" fmla="*/ 1213016 w 2279250"/>
                  <a:gd name="connsiteY19" fmla="*/ 4951 h 549294"/>
                  <a:gd name="connsiteX20" fmla="*/ 1399896 w 2279250"/>
                  <a:gd name="connsiteY20" fmla="*/ 69905 h 549294"/>
                  <a:gd name="connsiteX0" fmla="*/ 1863715 w 2743069"/>
                  <a:gd name="connsiteY0" fmla="*/ 69905 h 549294"/>
                  <a:gd name="connsiteX1" fmla="*/ 2219409 w 2743069"/>
                  <a:gd name="connsiteY1" fmla="*/ 209825 h 549294"/>
                  <a:gd name="connsiteX2" fmla="*/ 2219885 w 2743069"/>
                  <a:gd name="connsiteY2" fmla="*/ 210038 h 549294"/>
                  <a:gd name="connsiteX3" fmla="*/ 2219886 w 2743069"/>
                  <a:gd name="connsiteY3" fmla="*/ 210038 h 549294"/>
                  <a:gd name="connsiteX4" fmla="*/ 2372055 w 2743069"/>
                  <a:gd name="connsiteY4" fmla="*/ 277996 h 549294"/>
                  <a:gd name="connsiteX5" fmla="*/ 2741976 w 2743069"/>
                  <a:gd name="connsiteY5" fmla="*/ 527379 h 549294"/>
                  <a:gd name="connsiteX6" fmla="*/ 1774642 w 2743069"/>
                  <a:gd name="connsiteY6" fmla="*/ 315508 h 549294"/>
                  <a:gd name="connsiteX7" fmla="*/ 1624728 w 2743069"/>
                  <a:gd name="connsiteY7" fmla="*/ 258852 h 549294"/>
                  <a:gd name="connsiteX8" fmla="*/ 1624727 w 2743069"/>
                  <a:gd name="connsiteY8" fmla="*/ 258852 h 549294"/>
                  <a:gd name="connsiteX9" fmla="*/ 1624724 w 2743069"/>
                  <a:gd name="connsiteY9" fmla="*/ 258851 h 549294"/>
                  <a:gd name="connsiteX10" fmla="*/ 1445429 w 2743069"/>
                  <a:gd name="connsiteY10" fmla="*/ 261257 h 549294"/>
                  <a:gd name="connsiteX11" fmla="*/ -1 w 2743069"/>
                  <a:gd name="connsiteY11" fmla="*/ 96750 h 549294"/>
                  <a:gd name="connsiteX12" fmla="*/ 1063341 w 2743069"/>
                  <a:gd name="connsiteY12" fmla="*/ 10264 h 549294"/>
                  <a:gd name="connsiteX13" fmla="*/ 1075631 w 2743069"/>
                  <a:gd name="connsiteY13" fmla="*/ 9755 h 549294"/>
                  <a:gd name="connsiteX14" fmla="*/ 1075634 w 2743069"/>
                  <a:gd name="connsiteY14" fmla="*/ 9757 h 549294"/>
                  <a:gd name="connsiteX15" fmla="*/ 1247599 w 2743069"/>
                  <a:gd name="connsiteY15" fmla="*/ 2654 h 549294"/>
                  <a:gd name="connsiteX16" fmla="*/ 1445428 w 2743069"/>
                  <a:gd name="connsiteY16" fmla="*/ 0 h 549294"/>
                  <a:gd name="connsiteX17" fmla="*/ 1643257 w 2743069"/>
                  <a:gd name="connsiteY17" fmla="*/ 2655 h 549294"/>
                  <a:gd name="connsiteX18" fmla="*/ 1673530 w 2743069"/>
                  <a:gd name="connsiteY18" fmla="*/ 3905 h 549294"/>
                  <a:gd name="connsiteX19" fmla="*/ 1676835 w 2743069"/>
                  <a:gd name="connsiteY19" fmla="*/ 4951 h 549294"/>
                  <a:gd name="connsiteX20" fmla="*/ 1863715 w 2743069"/>
                  <a:gd name="connsiteY20" fmla="*/ 69905 h 549294"/>
                  <a:gd name="connsiteX0" fmla="*/ 1863715 w 2516820"/>
                  <a:gd name="connsiteY0" fmla="*/ 69905 h 470630"/>
                  <a:gd name="connsiteX1" fmla="*/ 2219409 w 2516820"/>
                  <a:gd name="connsiteY1" fmla="*/ 209825 h 470630"/>
                  <a:gd name="connsiteX2" fmla="*/ 2219885 w 2516820"/>
                  <a:gd name="connsiteY2" fmla="*/ 210038 h 470630"/>
                  <a:gd name="connsiteX3" fmla="*/ 2219886 w 2516820"/>
                  <a:gd name="connsiteY3" fmla="*/ 210038 h 470630"/>
                  <a:gd name="connsiteX4" fmla="*/ 2372055 w 2516820"/>
                  <a:gd name="connsiteY4" fmla="*/ 277996 h 470630"/>
                  <a:gd name="connsiteX5" fmla="*/ 2471577 w 2516820"/>
                  <a:gd name="connsiteY5" fmla="*/ 427453 h 470630"/>
                  <a:gd name="connsiteX6" fmla="*/ 1774642 w 2516820"/>
                  <a:gd name="connsiteY6" fmla="*/ 315508 h 470630"/>
                  <a:gd name="connsiteX7" fmla="*/ 1624728 w 2516820"/>
                  <a:gd name="connsiteY7" fmla="*/ 258852 h 470630"/>
                  <a:gd name="connsiteX8" fmla="*/ 1624727 w 2516820"/>
                  <a:gd name="connsiteY8" fmla="*/ 258852 h 470630"/>
                  <a:gd name="connsiteX9" fmla="*/ 1624724 w 2516820"/>
                  <a:gd name="connsiteY9" fmla="*/ 258851 h 470630"/>
                  <a:gd name="connsiteX10" fmla="*/ 1445429 w 2516820"/>
                  <a:gd name="connsiteY10" fmla="*/ 261257 h 470630"/>
                  <a:gd name="connsiteX11" fmla="*/ -1 w 2516820"/>
                  <a:gd name="connsiteY11" fmla="*/ 96750 h 470630"/>
                  <a:gd name="connsiteX12" fmla="*/ 1063341 w 2516820"/>
                  <a:gd name="connsiteY12" fmla="*/ 10264 h 470630"/>
                  <a:gd name="connsiteX13" fmla="*/ 1075631 w 2516820"/>
                  <a:gd name="connsiteY13" fmla="*/ 9755 h 470630"/>
                  <a:gd name="connsiteX14" fmla="*/ 1075634 w 2516820"/>
                  <a:gd name="connsiteY14" fmla="*/ 9757 h 470630"/>
                  <a:gd name="connsiteX15" fmla="*/ 1247599 w 2516820"/>
                  <a:gd name="connsiteY15" fmla="*/ 2654 h 470630"/>
                  <a:gd name="connsiteX16" fmla="*/ 1445428 w 2516820"/>
                  <a:gd name="connsiteY16" fmla="*/ 0 h 470630"/>
                  <a:gd name="connsiteX17" fmla="*/ 1643257 w 2516820"/>
                  <a:gd name="connsiteY17" fmla="*/ 2655 h 470630"/>
                  <a:gd name="connsiteX18" fmla="*/ 1673530 w 2516820"/>
                  <a:gd name="connsiteY18" fmla="*/ 3905 h 470630"/>
                  <a:gd name="connsiteX19" fmla="*/ 1676835 w 2516820"/>
                  <a:gd name="connsiteY19" fmla="*/ 4951 h 470630"/>
                  <a:gd name="connsiteX20" fmla="*/ 1863715 w 2516820"/>
                  <a:gd name="connsiteY20" fmla="*/ 69905 h 470630"/>
                  <a:gd name="connsiteX0" fmla="*/ 1863715 w 2546988"/>
                  <a:gd name="connsiteY0" fmla="*/ 69905 h 450160"/>
                  <a:gd name="connsiteX1" fmla="*/ 2219409 w 2546988"/>
                  <a:gd name="connsiteY1" fmla="*/ 209825 h 450160"/>
                  <a:gd name="connsiteX2" fmla="*/ 2219885 w 2546988"/>
                  <a:gd name="connsiteY2" fmla="*/ 210038 h 450160"/>
                  <a:gd name="connsiteX3" fmla="*/ 2219886 w 2546988"/>
                  <a:gd name="connsiteY3" fmla="*/ 210038 h 450160"/>
                  <a:gd name="connsiteX4" fmla="*/ 2372055 w 2546988"/>
                  <a:gd name="connsiteY4" fmla="*/ 277996 h 450160"/>
                  <a:gd name="connsiteX5" fmla="*/ 2471577 w 2546988"/>
                  <a:gd name="connsiteY5" fmla="*/ 427453 h 450160"/>
                  <a:gd name="connsiteX6" fmla="*/ 1774642 w 2546988"/>
                  <a:gd name="connsiteY6" fmla="*/ 315508 h 450160"/>
                  <a:gd name="connsiteX7" fmla="*/ 1624728 w 2546988"/>
                  <a:gd name="connsiteY7" fmla="*/ 258852 h 450160"/>
                  <a:gd name="connsiteX8" fmla="*/ 1624727 w 2546988"/>
                  <a:gd name="connsiteY8" fmla="*/ 258852 h 450160"/>
                  <a:gd name="connsiteX9" fmla="*/ 1624724 w 2546988"/>
                  <a:gd name="connsiteY9" fmla="*/ 258851 h 450160"/>
                  <a:gd name="connsiteX10" fmla="*/ 1445429 w 2546988"/>
                  <a:gd name="connsiteY10" fmla="*/ 261257 h 450160"/>
                  <a:gd name="connsiteX11" fmla="*/ -1 w 2546988"/>
                  <a:gd name="connsiteY11" fmla="*/ 96750 h 450160"/>
                  <a:gd name="connsiteX12" fmla="*/ 1063341 w 2546988"/>
                  <a:gd name="connsiteY12" fmla="*/ 10264 h 450160"/>
                  <a:gd name="connsiteX13" fmla="*/ 1075631 w 2546988"/>
                  <a:gd name="connsiteY13" fmla="*/ 9755 h 450160"/>
                  <a:gd name="connsiteX14" fmla="*/ 1075634 w 2546988"/>
                  <a:gd name="connsiteY14" fmla="*/ 9757 h 450160"/>
                  <a:gd name="connsiteX15" fmla="*/ 1247599 w 2546988"/>
                  <a:gd name="connsiteY15" fmla="*/ 2654 h 450160"/>
                  <a:gd name="connsiteX16" fmla="*/ 1445428 w 2546988"/>
                  <a:gd name="connsiteY16" fmla="*/ 0 h 450160"/>
                  <a:gd name="connsiteX17" fmla="*/ 1643257 w 2546988"/>
                  <a:gd name="connsiteY17" fmla="*/ 2655 h 450160"/>
                  <a:gd name="connsiteX18" fmla="*/ 1673530 w 2546988"/>
                  <a:gd name="connsiteY18" fmla="*/ 3905 h 450160"/>
                  <a:gd name="connsiteX19" fmla="*/ 1676835 w 2546988"/>
                  <a:gd name="connsiteY19" fmla="*/ 4951 h 450160"/>
                  <a:gd name="connsiteX20" fmla="*/ 1863715 w 2546988"/>
                  <a:gd name="connsiteY20" fmla="*/ 69905 h 450160"/>
                  <a:gd name="connsiteX0" fmla="*/ 1863715 w 2567056"/>
                  <a:gd name="connsiteY0" fmla="*/ 69905 h 502806"/>
                  <a:gd name="connsiteX1" fmla="*/ 2219409 w 2567056"/>
                  <a:gd name="connsiteY1" fmla="*/ 209825 h 502806"/>
                  <a:gd name="connsiteX2" fmla="*/ 2219885 w 2567056"/>
                  <a:gd name="connsiteY2" fmla="*/ 210038 h 502806"/>
                  <a:gd name="connsiteX3" fmla="*/ 2219886 w 2567056"/>
                  <a:gd name="connsiteY3" fmla="*/ 210038 h 502806"/>
                  <a:gd name="connsiteX4" fmla="*/ 2372055 w 2567056"/>
                  <a:gd name="connsiteY4" fmla="*/ 277996 h 502806"/>
                  <a:gd name="connsiteX5" fmla="*/ 2504799 w 2567056"/>
                  <a:gd name="connsiteY5" fmla="*/ 496015 h 502806"/>
                  <a:gd name="connsiteX6" fmla="*/ 1774642 w 2567056"/>
                  <a:gd name="connsiteY6" fmla="*/ 315508 h 502806"/>
                  <a:gd name="connsiteX7" fmla="*/ 1624728 w 2567056"/>
                  <a:gd name="connsiteY7" fmla="*/ 258852 h 502806"/>
                  <a:gd name="connsiteX8" fmla="*/ 1624727 w 2567056"/>
                  <a:gd name="connsiteY8" fmla="*/ 258852 h 502806"/>
                  <a:gd name="connsiteX9" fmla="*/ 1624724 w 2567056"/>
                  <a:gd name="connsiteY9" fmla="*/ 258851 h 502806"/>
                  <a:gd name="connsiteX10" fmla="*/ 1445429 w 2567056"/>
                  <a:gd name="connsiteY10" fmla="*/ 261257 h 502806"/>
                  <a:gd name="connsiteX11" fmla="*/ -1 w 2567056"/>
                  <a:gd name="connsiteY11" fmla="*/ 96750 h 502806"/>
                  <a:gd name="connsiteX12" fmla="*/ 1063341 w 2567056"/>
                  <a:gd name="connsiteY12" fmla="*/ 10264 h 502806"/>
                  <a:gd name="connsiteX13" fmla="*/ 1075631 w 2567056"/>
                  <a:gd name="connsiteY13" fmla="*/ 9755 h 502806"/>
                  <a:gd name="connsiteX14" fmla="*/ 1075634 w 2567056"/>
                  <a:gd name="connsiteY14" fmla="*/ 9757 h 502806"/>
                  <a:gd name="connsiteX15" fmla="*/ 1247599 w 2567056"/>
                  <a:gd name="connsiteY15" fmla="*/ 2654 h 502806"/>
                  <a:gd name="connsiteX16" fmla="*/ 1445428 w 2567056"/>
                  <a:gd name="connsiteY16" fmla="*/ 0 h 502806"/>
                  <a:gd name="connsiteX17" fmla="*/ 1643257 w 2567056"/>
                  <a:gd name="connsiteY17" fmla="*/ 2655 h 502806"/>
                  <a:gd name="connsiteX18" fmla="*/ 1673530 w 2567056"/>
                  <a:gd name="connsiteY18" fmla="*/ 3905 h 502806"/>
                  <a:gd name="connsiteX19" fmla="*/ 1676835 w 2567056"/>
                  <a:gd name="connsiteY19" fmla="*/ 4951 h 502806"/>
                  <a:gd name="connsiteX20" fmla="*/ 1863715 w 2567056"/>
                  <a:gd name="connsiteY20" fmla="*/ 69905 h 502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67056" h="502806">
                    <a:moveTo>
                      <a:pt x="1863715" y="69905"/>
                    </a:moveTo>
                    <a:cubicBezTo>
                      <a:pt x="1991127" y="116113"/>
                      <a:pt x="2111261" y="163571"/>
                      <a:pt x="2219409" y="209825"/>
                    </a:cubicBezTo>
                    <a:lnTo>
                      <a:pt x="2219885" y="210038"/>
                    </a:lnTo>
                    <a:lnTo>
                      <a:pt x="2219886" y="210038"/>
                    </a:lnTo>
                    <a:lnTo>
                      <a:pt x="2372055" y="277996"/>
                    </a:lnTo>
                    <a:cubicBezTo>
                      <a:pt x="2609516" y="389088"/>
                      <a:pt x="2598758" y="468378"/>
                      <a:pt x="2504799" y="496015"/>
                    </a:cubicBezTo>
                    <a:cubicBezTo>
                      <a:pt x="2435586" y="516373"/>
                      <a:pt x="2284289" y="500343"/>
                      <a:pt x="1774642" y="315508"/>
                    </a:cubicBezTo>
                    <a:lnTo>
                      <a:pt x="1624728" y="258852"/>
                    </a:lnTo>
                    <a:lnTo>
                      <a:pt x="1624727" y="258852"/>
                    </a:lnTo>
                    <a:cubicBezTo>
                      <a:pt x="1624726" y="258852"/>
                      <a:pt x="1624725" y="258851"/>
                      <a:pt x="1624724" y="258851"/>
                    </a:cubicBezTo>
                    <a:lnTo>
                      <a:pt x="1445429" y="261257"/>
                    </a:lnTo>
                    <a:cubicBezTo>
                      <a:pt x="903299" y="261257"/>
                      <a:pt x="-1" y="168894"/>
                      <a:pt x="-1" y="96750"/>
                    </a:cubicBezTo>
                    <a:cubicBezTo>
                      <a:pt x="-2" y="42641"/>
                      <a:pt x="711027" y="30094"/>
                      <a:pt x="1063341" y="10264"/>
                    </a:cubicBezTo>
                    <a:lnTo>
                      <a:pt x="1075631" y="9755"/>
                    </a:lnTo>
                    <a:cubicBezTo>
                      <a:pt x="1075632" y="9756"/>
                      <a:pt x="1075633" y="9756"/>
                      <a:pt x="1075634" y="9757"/>
                    </a:cubicBezTo>
                    <a:lnTo>
                      <a:pt x="1247599" y="2654"/>
                    </a:lnTo>
                    <a:cubicBezTo>
                      <a:pt x="1311500" y="914"/>
                      <a:pt x="1377661" y="0"/>
                      <a:pt x="1445428" y="0"/>
                    </a:cubicBezTo>
                    <a:cubicBezTo>
                      <a:pt x="1513194" y="0"/>
                      <a:pt x="1579357" y="914"/>
                      <a:pt x="1643257" y="2655"/>
                    </a:cubicBezTo>
                    <a:lnTo>
                      <a:pt x="1673530" y="3905"/>
                    </a:lnTo>
                    <a:lnTo>
                      <a:pt x="1676835" y="4951"/>
                    </a:lnTo>
                    <a:cubicBezTo>
                      <a:pt x="1737500" y="25102"/>
                      <a:pt x="1800010" y="46800"/>
                      <a:pt x="1863715" y="6990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301" name="Csoportba foglalás 300"/>
              <p:cNvGrpSpPr/>
              <p:nvPr/>
            </p:nvGrpSpPr>
            <p:grpSpPr>
              <a:xfrm>
                <a:off x="5797879" y="4478845"/>
                <a:ext cx="558229" cy="624512"/>
                <a:chOff x="5797879" y="4478845"/>
                <a:chExt cx="558229" cy="624512"/>
              </a:xfrm>
            </p:grpSpPr>
            <p:sp>
              <p:nvSpPr>
                <p:cNvPr id="303" name="Szabadkézi sokszög 302"/>
                <p:cNvSpPr/>
                <p:nvPr/>
              </p:nvSpPr>
              <p:spPr>
                <a:xfrm>
                  <a:off x="6059344" y="4478845"/>
                  <a:ext cx="296764" cy="619579"/>
                </a:xfrm>
                <a:custGeom>
                  <a:avLst/>
                  <a:gdLst>
                    <a:gd name="connsiteX0" fmla="*/ 296764 w 296764"/>
                    <a:gd name="connsiteY0" fmla="*/ 0 h 619579"/>
                    <a:gd name="connsiteX1" fmla="*/ 296764 w 296764"/>
                    <a:gd name="connsiteY1" fmla="*/ 566001 h 619579"/>
                    <a:gd name="connsiteX2" fmla="*/ 287918 w 296764"/>
                    <a:gd name="connsiteY2" fmla="*/ 569892 h 619579"/>
                    <a:gd name="connsiteX3" fmla="*/ 145951 w 296764"/>
                    <a:gd name="connsiteY3" fmla="*/ 606954 h 619579"/>
                    <a:gd name="connsiteX4" fmla="*/ 241 w 296764"/>
                    <a:gd name="connsiteY4" fmla="*/ 619539 h 619579"/>
                    <a:gd name="connsiteX5" fmla="*/ 241 w 296764"/>
                    <a:gd name="connsiteY5" fmla="*/ 619579 h 619579"/>
                    <a:gd name="connsiteX6" fmla="*/ 7 w 296764"/>
                    <a:gd name="connsiteY6" fmla="*/ 619559 h 619579"/>
                    <a:gd name="connsiteX7" fmla="*/ 0 w 296764"/>
                    <a:gd name="connsiteY7" fmla="*/ 619560 h 619579"/>
                    <a:gd name="connsiteX8" fmla="*/ 0 w 296764"/>
                    <a:gd name="connsiteY8" fmla="*/ 45689 h 619579"/>
                    <a:gd name="connsiteX9" fmla="*/ 8 w 296764"/>
                    <a:gd name="connsiteY9" fmla="*/ 45690 h 619579"/>
                    <a:gd name="connsiteX10" fmla="*/ 131598 w 296764"/>
                    <a:gd name="connsiteY10" fmla="*/ 36820 h 619579"/>
                    <a:gd name="connsiteX11" fmla="*/ 273997 w 296764"/>
                    <a:gd name="connsiteY11" fmla="*/ 7813 h 619579"/>
                    <a:gd name="connsiteX12" fmla="*/ 296764 w 296764"/>
                    <a:gd name="connsiteY12" fmla="*/ 0 h 619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6764" h="619579">
                      <a:moveTo>
                        <a:pt x="296764" y="0"/>
                      </a:moveTo>
                      <a:lnTo>
                        <a:pt x="296764" y="566001"/>
                      </a:lnTo>
                      <a:lnTo>
                        <a:pt x="287918" y="569892"/>
                      </a:lnTo>
                      <a:cubicBezTo>
                        <a:pt x="241380" y="586182"/>
                        <a:pt x="194017" y="598604"/>
                        <a:pt x="145951" y="606954"/>
                      </a:cubicBezTo>
                      <a:lnTo>
                        <a:pt x="241" y="619539"/>
                      </a:lnTo>
                      <a:lnTo>
                        <a:pt x="241" y="619579"/>
                      </a:lnTo>
                      <a:lnTo>
                        <a:pt x="7" y="619559"/>
                      </a:lnTo>
                      <a:lnTo>
                        <a:pt x="0" y="619560"/>
                      </a:lnTo>
                      <a:lnTo>
                        <a:pt x="0" y="45689"/>
                      </a:lnTo>
                      <a:lnTo>
                        <a:pt x="8" y="45690"/>
                      </a:lnTo>
                      <a:lnTo>
                        <a:pt x="131598" y="36820"/>
                      </a:lnTo>
                      <a:cubicBezTo>
                        <a:pt x="179811" y="30285"/>
                        <a:pt x="227317" y="20563"/>
                        <a:pt x="273997" y="7813"/>
                      </a:cubicBezTo>
                      <a:lnTo>
                        <a:pt x="296764" y="0"/>
                      </a:lnTo>
                      <a:close/>
                    </a:path>
                  </a:pathLst>
                </a:custGeom>
                <a:solidFill>
                  <a:srgbClr val="FFC5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04" name="Szabadkézi sokszög 303"/>
                <p:cNvSpPr/>
                <p:nvPr/>
              </p:nvSpPr>
              <p:spPr>
                <a:xfrm>
                  <a:off x="5797879" y="4483776"/>
                  <a:ext cx="296763" cy="619581"/>
                </a:xfrm>
                <a:custGeom>
                  <a:avLst/>
                  <a:gdLst>
                    <a:gd name="connsiteX0" fmla="*/ 0 w 296763"/>
                    <a:gd name="connsiteY0" fmla="*/ 0 h 619581"/>
                    <a:gd name="connsiteX1" fmla="*/ 22767 w 296763"/>
                    <a:gd name="connsiteY1" fmla="*/ 7813 h 619581"/>
                    <a:gd name="connsiteX2" fmla="*/ 165167 w 296763"/>
                    <a:gd name="connsiteY2" fmla="*/ 36820 h 619581"/>
                    <a:gd name="connsiteX3" fmla="*/ 296763 w 296763"/>
                    <a:gd name="connsiteY3" fmla="*/ 45690 h 619581"/>
                    <a:gd name="connsiteX4" fmla="*/ 296763 w 296763"/>
                    <a:gd name="connsiteY4" fmla="*/ 619561 h 619581"/>
                    <a:gd name="connsiteX5" fmla="*/ 296523 w 296763"/>
                    <a:gd name="connsiteY5" fmla="*/ 619581 h 619581"/>
                    <a:gd name="connsiteX6" fmla="*/ 296523 w 296763"/>
                    <a:gd name="connsiteY6" fmla="*/ 619539 h 619581"/>
                    <a:gd name="connsiteX7" fmla="*/ 150814 w 296763"/>
                    <a:gd name="connsiteY7" fmla="*/ 606954 h 619581"/>
                    <a:gd name="connsiteX8" fmla="*/ 8846 w 296763"/>
                    <a:gd name="connsiteY8" fmla="*/ 569892 h 619581"/>
                    <a:gd name="connsiteX9" fmla="*/ 0 w 296763"/>
                    <a:gd name="connsiteY9" fmla="*/ 566001 h 619581"/>
                    <a:gd name="connsiteX10" fmla="*/ 0 w 296763"/>
                    <a:gd name="connsiteY10" fmla="*/ 0 h 619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96763" h="619581">
                      <a:moveTo>
                        <a:pt x="0" y="0"/>
                      </a:moveTo>
                      <a:lnTo>
                        <a:pt x="22767" y="7813"/>
                      </a:lnTo>
                      <a:cubicBezTo>
                        <a:pt x="69447" y="20563"/>
                        <a:pt x="116954" y="30285"/>
                        <a:pt x="165167" y="36820"/>
                      </a:cubicBezTo>
                      <a:lnTo>
                        <a:pt x="296763" y="45690"/>
                      </a:lnTo>
                      <a:lnTo>
                        <a:pt x="296763" y="619561"/>
                      </a:lnTo>
                      <a:lnTo>
                        <a:pt x="296523" y="619581"/>
                      </a:lnTo>
                      <a:lnTo>
                        <a:pt x="296523" y="619539"/>
                      </a:lnTo>
                      <a:lnTo>
                        <a:pt x="150814" y="606954"/>
                      </a:lnTo>
                      <a:cubicBezTo>
                        <a:pt x="102748" y="598604"/>
                        <a:pt x="55385" y="586182"/>
                        <a:pt x="8846" y="569892"/>
                      </a:cubicBezTo>
                      <a:lnTo>
                        <a:pt x="0" y="5660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D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302" name="Ellipszis 301"/>
              <p:cNvSpPr/>
              <p:nvPr/>
            </p:nvSpPr>
            <p:spPr>
              <a:xfrm>
                <a:off x="5051176" y="3646514"/>
                <a:ext cx="340232" cy="304391"/>
              </a:xfrm>
              <a:prstGeom prst="ellipse">
                <a:avLst/>
              </a:prstGeom>
              <a:solidFill>
                <a:srgbClr val="FFB1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259" name="Szabadkézi sokszög 258"/>
            <p:cNvSpPr>
              <a:spLocks noChangeAspect="1"/>
            </p:cNvSpPr>
            <p:nvPr/>
          </p:nvSpPr>
          <p:spPr>
            <a:xfrm rot="20305699">
              <a:off x="776476" y="5632832"/>
              <a:ext cx="927822" cy="975794"/>
            </a:xfrm>
            <a:custGeom>
              <a:avLst/>
              <a:gdLst>
                <a:gd name="connsiteX0" fmla="*/ 457682 w 1085937"/>
                <a:gd name="connsiteY0" fmla="*/ 0 h 966796"/>
                <a:gd name="connsiteX1" fmla="*/ 1079973 w 1085937"/>
                <a:gd name="connsiteY1" fmla="*/ 0 h 966796"/>
                <a:gd name="connsiteX2" fmla="*/ 1085385 w 1085937"/>
                <a:gd name="connsiteY2" fmla="*/ 38174 h 966796"/>
                <a:gd name="connsiteX3" fmla="*/ 1084598 w 1085937"/>
                <a:gd name="connsiteY3" fmla="*/ 82002 h 966796"/>
                <a:gd name="connsiteX4" fmla="*/ 1028844 w 1085937"/>
                <a:gd name="connsiteY4" fmla="*/ 628393 h 966796"/>
                <a:gd name="connsiteX5" fmla="*/ 962409 w 1085937"/>
                <a:gd name="connsiteY5" fmla="*/ 758796 h 966796"/>
                <a:gd name="connsiteX6" fmla="*/ 954607 w 1085937"/>
                <a:gd name="connsiteY6" fmla="*/ 762013 h 966796"/>
                <a:gd name="connsiteX7" fmla="*/ 947098 w 1085937"/>
                <a:gd name="connsiteY7" fmla="*/ 772505 h 966796"/>
                <a:gd name="connsiteX8" fmla="*/ 890153 w 1085937"/>
                <a:gd name="connsiteY8" fmla="*/ 810367 h 966796"/>
                <a:gd name="connsiteX9" fmla="*/ 868246 w 1085937"/>
                <a:gd name="connsiteY9" fmla="*/ 814609 h 966796"/>
                <a:gd name="connsiteX10" fmla="*/ 860260 w 1085937"/>
                <a:gd name="connsiteY10" fmla="*/ 820877 h 966796"/>
                <a:gd name="connsiteX11" fmla="*/ 778664 w 1085937"/>
                <a:gd name="connsiteY11" fmla="*/ 852024 h 966796"/>
                <a:gd name="connsiteX12" fmla="*/ 240552 w 1085937"/>
                <a:gd name="connsiteY12" fmla="*/ 961970 h 966796"/>
                <a:gd name="connsiteX13" fmla="*/ 96261 w 1085937"/>
                <a:gd name="connsiteY13" fmla="*/ 937505 h 966796"/>
                <a:gd name="connsiteX14" fmla="*/ 90861 w 1085937"/>
                <a:gd name="connsiteY14" fmla="*/ 931019 h 966796"/>
                <a:gd name="connsiteX15" fmla="*/ 78605 w 1085937"/>
                <a:gd name="connsiteY15" fmla="*/ 926986 h 966796"/>
                <a:gd name="connsiteX16" fmla="*/ 25467 w 1085937"/>
                <a:gd name="connsiteY16" fmla="*/ 883946 h 966796"/>
                <a:gd name="connsiteX17" fmla="*/ 108384 w 1085937"/>
                <a:gd name="connsiteY17" fmla="*/ 614131 h 966796"/>
                <a:gd name="connsiteX18" fmla="*/ 539794 w 1085937"/>
                <a:gd name="connsiteY18" fmla="*/ 301060 h 966796"/>
                <a:gd name="connsiteX19" fmla="*/ 471147 w 1085937"/>
                <a:gd name="connsiteY19" fmla="*/ 97006 h 966796"/>
                <a:gd name="connsiteX20" fmla="*/ 456987 w 1085937"/>
                <a:gd name="connsiteY20" fmla="*/ 30995 h 966796"/>
                <a:gd name="connsiteX21" fmla="*/ 457682 w 1085937"/>
                <a:gd name="connsiteY21" fmla="*/ 0 h 966796"/>
                <a:gd name="connsiteX0" fmla="*/ 531873 w 1085937"/>
                <a:gd name="connsiteY0" fmla="*/ 0 h 1983225"/>
                <a:gd name="connsiteX1" fmla="*/ 1079973 w 1085937"/>
                <a:gd name="connsiteY1" fmla="*/ 1016429 h 1983225"/>
                <a:gd name="connsiteX2" fmla="*/ 1085385 w 1085937"/>
                <a:gd name="connsiteY2" fmla="*/ 1054603 h 1983225"/>
                <a:gd name="connsiteX3" fmla="*/ 1084598 w 1085937"/>
                <a:gd name="connsiteY3" fmla="*/ 1098431 h 1983225"/>
                <a:gd name="connsiteX4" fmla="*/ 1028844 w 1085937"/>
                <a:gd name="connsiteY4" fmla="*/ 1644822 h 1983225"/>
                <a:gd name="connsiteX5" fmla="*/ 962409 w 1085937"/>
                <a:gd name="connsiteY5" fmla="*/ 1775225 h 1983225"/>
                <a:gd name="connsiteX6" fmla="*/ 954607 w 1085937"/>
                <a:gd name="connsiteY6" fmla="*/ 1778442 h 1983225"/>
                <a:gd name="connsiteX7" fmla="*/ 947098 w 1085937"/>
                <a:gd name="connsiteY7" fmla="*/ 1788934 h 1983225"/>
                <a:gd name="connsiteX8" fmla="*/ 890153 w 1085937"/>
                <a:gd name="connsiteY8" fmla="*/ 1826796 h 1983225"/>
                <a:gd name="connsiteX9" fmla="*/ 868246 w 1085937"/>
                <a:gd name="connsiteY9" fmla="*/ 1831038 h 1983225"/>
                <a:gd name="connsiteX10" fmla="*/ 860260 w 1085937"/>
                <a:gd name="connsiteY10" fmla="*/ 1837306 h 1983225"/>
                <a:gd name="connsiteX11" fmla="*/ 778664 w 1085937"/>
                <a:gd name="connsiteY11" fmla="*/ 1868453 h 1983225"/>
                <a:gd name="connsiteX12" fmla="*/ 240552 w 1085937"/>
                <a:gd name="connsiteY12" fmla="*/ 1978399 h 1983225"/>
                <a:gd name="connsiteX13" fmla="*/ 96261 w 1085937"/>
                <a:gd name="connsiteY13" fmla="*/ 1953934 h 1983225"/>
                <a:gd name="connsiteX14" fmla="*/ 90861 w 1085937"/>
                <a:gd name="connsiteY14" fmla="*/ 1947448 h 1983225"/>
                <a:gd name="connsiteX15" fmla="*/ 78605 w 1085937"/>
                <a:gd name="connsiteY15" fmla="*/ 1943415 h 1983225"/>
                <a:gd name="connsiteX16" fmla="*/ 25467 w 1085937"/>
                <a:gd name="connsiteY16" fmla="*/ 1900375 h 1983225"/>
                <a:gd name="connsiteX17" fmla="*/ 108384 w 1085937"/>
                <a:gd name="connsiteY17" fmla="*/ 1630560 h 1983225"/>
                <a:gd name="connsiteX18" fmla="*/ 539794 w 1085937"/>
                <a:gd name="connsiteY18" fmla="*/ 1317489 h 1983225"/>
                <a:gd name="connsiteX19" fmla="*/ 471147 w 1085937"/>
                <a:gd name="connsiteY19" fmla="*/ 1113435 h 1983225"/>
                <a:gd name="connsiteX20" fmla="*/ 456987 w 1085937"/>
                <a:gd name="connsiteY20" fmla="*/ 1047424 h 1983225"/>
                <a:gd name="connsiteX21" fmla="*/ 531873 w 1085937"/>
                <a:gd name="connsiteY21" fmla="*/ 0 h 1983225"/>
                <a:gd name="connsiteX0" fmla="*/ 531873 w 1103231"/>
                <a:gd name="connsiteY0" fmla="*/ 0 h 1983225"/>
                <a:gd name="connsiteX1" fmla="*/ 1079973 w 1103231"/>
                <a:gd name="connsiteY1" fmla="*/ 1016429 h 1983225"/>
                <a:gd name="connsiteX2" fmla="*/ 1085385 w 1103231"/>
                <a:gd name="connsiteY2" fmla="*/ 1054603 h 1983225"/>
                <a:gd name="connsiteX3" fmla="*/ 1103146 w 1103231"/>
                <a:gd name="connsiteY3" fmla="*/ 430492 h 1983225"/>
                <a:gd name="connsiteX4" fmla="*/ 1028844 w 1103231"/>
                <a:gd name="connsiteY4" fmla="*/ 1644822 h 1983225"/>
                <a:gd name="connsiteX5" fmla="*/ 962409 w 1103231"/>
                <a:gd name="connsiteY5" fmla="*/ 1775225 h 1983225"/>
                <a:gd name="connsiteX6" fmla="*/ 954607 w 1103231"/>
                <a:gd name="connsiteY6" fmla="*/ 1778442 h 1983225"/>
                <a:gd name="connsiteX7" fmla="*/ 947098 w 1103231"/>
                <a:gd name="connsiteY7" fmla="*/ 1788934 h 1983225"/>
                <a:gd name="connsiteX8" fmla="*/ 890153 w 1103231"/>
                <a:gd name="connsiteY8" fmla="*/ 1826796 h 1983225"/>
                <a:gd name="connsiteX9" fmla="*/ 868246 w 1103231"/>
                <a:gd name="connsiteY9" fmla="*/ 1831038 h 1983225"/>
                <a:gd name="connsiteX10" fmla="*/ 860260 w 1103231"/>
                <a:gd name="connsiteY10" fmla="*/ 1837306 h 1983225"/>
                <a:gd name="connsiteX11" fmla="*/ 778664 w 1103231"/>
                <a:gd name="connsiteY11" fmla="*/ 1868453 h 1983225"/>
                <a:gd name="connsiteX12" fmla="*/ 240552 w 1103231"/>
                <a:gd name="connsiteY12" fmla="*/ 1978399 h 1983225"/>
                <a:gd name="connsiteX13" fmla="*/ 96261 w 1103231"/>
                <a:gd name="connsiteY13" fmla="*/ 1953934 h 1983225"/>
                <a:gd name="connsiteX14" fmla="*/ 90861 w 1103231"/>
                <a:gd name="connsiteY14" fmla="*/ 1947448 h 1983225"/>
                <a:gd name="connsiteX15" fmla="*/ 78605 w 1103231"/>
                <a:gd name="connsiteY15" fmla="*/ 1943415 h 1983225"/>
                <a:gd name="connsiteX16" fmla="*/ 25467 w 1103231"/>
                <a:gd name="connsiteY16" fmla="*/ 1900375 h 1983225"/>
                <a:gd name="connsiteX17" fmla="*/ 108384 w 1103231"/>
                <a:gd name="connsiteY17" fmla="*/ 1630560 h 1983225"/>
                <a:gd name="connsiteX18" fmla="*/ 539794 w 1103231"/>
                <a:gd name="connsiteY18" fmla="*/ 1317489 h 1983225"/>
                <a:gd name="connsiteX19" fmla="*/ 471147 w 1103231"/>
                <a:gd name="connsiteY19" fmla="*/ 1113435 h 1983225"/>
                <a:gd name="connsiteX20" fmla="*/ 456987 w 1103231"/>
                <a:gd name="connsiteY20" fmla="*/ 1047424 h 1983225"/>
                <a:gd name="connsiteX21" fmla="*/ 531873 w 1103231"/>
                <a:gd name="connsiteY21" fmla="*/ 0 h 1983225"/>
                <a:gd name="connsiteX0" fmla="*/ 531873 w 1094037"/>
                <a:gd name="connsiteY0" fmla="*/ 0 h 1983225"/>
                <a:gd name="connsiteX1" fmla="*/ 1079973 w 1094037"/>
                <a:gd name="connsiteY1" fmla="*/ 1016429 h 1983225"/>
                <a:gd name="connsiteX2" fmla="*/ 1085385 w 1094037"/>
                <a:gd name="connsiteY2" fmla="*/ 1054603 h 1983225"/>
                <a:gd name="connsiteX3" fmla="*/ 1093873 w 1094037"/>
                <a:gd name="connsiteY3" fmla="*/ 1025829 h 1983225"/>
                <a:gd name="connsiteX4" fmla="*/ 1028844 w 1094037"/>
                <a:gd name="connsiteY4" fmla="*/ 1644822 h 1983225"/>
                <a:gd name="connsiteX5" fmla="*/ 962409 w 1094037"/>
                <a:gd name="connsiteY5" fmla="*/ 1775225 h 1983225"/>
                <a:gd name="connsiteX6" fmla="*/ 954607 w 1094037"/>
                <a:gd name="connsiteY6" fmla="*/ 1778442 h 1983225"/>
                <a:gd name="connsiteX7" fmla="*/ 947098 w 1094037"/>
                <a:gd name="connsiteY7" fmla="*/ 1788934 h 1983225"/>
                <a:gd name="connsiteX8" fmla="*/ 890153 w 1094037"/>
                <a:gd name="connsiteY8" fmla="*/ 1826796 h 1983225"/>
                <a:gd name="connsiteX9" fmla="*/ 868246 w 1094037"/>
                <a:gd name="connsiteY9" fmla="*/ 1831038 h 1983225"/>
                <a:gd name="connsiteX10" fmla="*/ 860260 w 1094037"/>
                <a:gd name="connsiteY10" fmla="*/ 1837306 h 1983225"/>
                <a:gd name="connsiteX11" fmla="*/ 778664 w 1094037"/>
                <a:gd name="connsiteY11" fmla="*/ 1868453 h 1983225"/>
                <a:gd name="connsiteX12" fmla="*/ 240552 w 1094037"/>
                <a:gd name="connsiteY12" fmla="*/ 1978399 h 1983225"/>
                <a:gd name="connsiteX13" fmla="*/ 96261 w 1094037"/>
                <a:gd name="connsiteY13" fmla="*/ 1953934 h 1983225"/>
                <a:gd name="connsiteX14" fmla="*/ 90861 w 1094037"/>
                <a:gd name="connsiteY14" fmla="*/ 1947448 h 1983225"/>
                <a:gd name="connsiteX15" fmla="*/ 78605 w 1094037"/>
                <a:gd name="connsiteY15" fmla="*/ 1943415 h 1983225"/>
                <a:gd name="connsiteX16" fmla="*/ 25467 w 1094037"/>
                <a:gd name="connsiteY16" fmla="*/ 1900375 h 1983225"/>
                <a:gd name="connsiteX17" fmla="*/ 108384 w 1094037"/>
                <a:gd name="connsiteY17" fmla="*/ 1630560 h 1983225"/>
                <a:gd name="connsiteX18" fmla="*/ 539794 w 1094037"/>
                <a:gd name="connsiteY18" fmla="*/ 1317489 h 1983225"/>
                <a:gd name="connsiteX19" fmla="*/ 471147 w 1094037"/>
                <a:gd name="connsiteY19" fmla="*/ 1113435 h 1983225"/>
                <a:gd name="connsiteX20" fmla="*/ 456987 w 1094037"/>
                <a:gd name="connsiteY20" fmla="*/ 1047424 h 1983225"/>
                <a:gd name="connsiteX21" fmla="*/ 531873 w 1094037"/>
                <a:gd name="connsiteY21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471147 w 1085385"/>
                <a:gd name="connsiteY18" fmla="*/ 1113435 h 1983225"/>
                <a:gd name="connsiteX19" fmla="*/ 456987 w 1085385"/>
                <a:gd name="connsiteY19" fmla="*/ 1047424 h 1983225"/>
                <a:gd name="connsiteX20" fmla="*/ 531873 w 1085385"/>
                <a:gd name="connsiteY20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471147 w 1085385"/>
                <a:gd name="connsiteY18" fmla="*/ 1113435 h 1983225"/>
                <a:gd name="connsiteX19" fmla="*/ 531873 w 1085385"/>
                <a:gd name="connsiteY19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531873 w 1085385"/>
                <a:gd name="connsiteY18" fmla="*/ 0 h 1983225"/>
                <a:gd name="connsiteX0" fmla="*/ 531873 w 1079973"/>
                <a:gd name="connsiteY0" fmla="*/ 0 h 1983225"/>
                <a:gd name="connsiteX1" fmla="*/ 1079973 w 1079973"/>
                <a:gd name="connsiteY1" fmla="*/ 1016429 h 1983225"/>
                <a:gd name="connsiteX2" fmla="*/ 1028844 w 1079973"/>
                <a:gd name="connsiteY2" fmla="*/ 1644822 h 1983225"/>
                <a:gd name="connsiteX3" fmla="*/ 962409 w 1079973"/>
                <a:gd name="connsiteY3" fmla="*/ 1775225 h 1983225"/>
                <a:gd name="connsiteX4" fmla="*/ 954607 w 1079973"/>
                <a:gd name="connsiteY4" fmla="*/ 1778442 h 1983225"/>
                <a:gd name="connsiteX5" fmla="*/ 947098 w 1079973"/>
                <a:gd name="connsiteY5" fmla="*/ 1788934 h 1983225"/>
                <a:gd name="connsiteX6" fmla="*/ 890153 w 1079973"/>
                <a:gd name="connsiteY6" fmla="*/ 1826796 h 1983225"/>
                <a:gd name="connsiteX7" fmla="*/ 868246 w 1079973"/>
                <a:gd name="connsiteY7" fmla="*/ 1831038 h 1983225"/>
                <a:gd name="connsiteX8" fmla="*/ 860260 w 1079973"/>
                <a:gd name="connsiteY8" fmla="*/ 1837306 h 1983225"/>
                <a:gd name="connsiteX9" fmla="*/ 778664 w 1079973"/>
                <a:gd name="connsiteY9" fmla="*/ 1868453 h 1983225"/>
                <a:gd name="connsiteX10" fmla="*/ 240552 w 1079973"/>
                <a:gd name="connsiteY10" fmla="*/ 1978399 h 1983225"/>
                <a:gd name="connsiteX11" fmla="*/ 96261 w 1079973"/>
                <a:gd name="connsiteY11" fmla="*/ 1953934 h 1983225"/>
                <a:gd name="connsiteX12" fmla="*/ 90861 w 1079973"/>
                <a:gd name="connsiteY12" fmla="*/ 1947448 h 1983225"/>
                <a:gd name="connsiteX13" fmla="*/ 78605 w 1079973"/>
                <a:gd name="connsiteY13" fmla="*/ 1943415 h 1983225"/>
                <a:gd name="connsiteX14" fmla="*/ 25467 w 1079973"/>
                <a:gd name="connsiteY14" fmla="*/ 1900375 h 1983225"/>
                <a:gd name="connsiteX15" fmla="*/ 108384 w 1079973"/>
                <a:gd name="connsiteY15" fmla="*/ 1630560 h 1983225"/>
                <a:gd name="connsiteX16" fmla="*/ 539794 w 1079973"/>
                <a:gd name="connsiteY16" fmla="*/ 1317489 h 1983225"/>
                <a:gd name="connsiteX17" fmla="*/ 531873 w 1079973"/>
                <a:gd name="connsiteY17" fmla="*/ 0 h 1983225"/>
                <a:gd name="connsiteX0" fmla="*/ 531873 w 1028844"/>
                <a:gd name="connsiteY0" fmla="*/ 0 h 1983225"/>
                <a:gd name="connsiteX1" fmla="*/ 940864 w 1028844"/>
                <a:gd name="connsiteY1" fmla="*/ 72601 h 1983225"/>
                <a:gd name="connsiteX2" fmla="*/ 1028844 w 1028844"/>
                <a:gd name="connsiteY2" fmla="*/ 1644822 h 1983225"/>
                <a:gd name="connsiteX3" fmla="*/ 962409 w 1028844"/>
                <a:gd name="connsiteY3" fmla="*/ 1775225 h 1983225"/>
                <a:gd name="connsiteX4" fmla="*/ 954607 w 1028844"/>
                <a:gd name="connsiteY4" fmla="*/ 1778442 h 1983225"/>
                <a:gd name="connsiteX5" fmla="*/ 947098 w 1028844"/>
                <a:gd name="connsiteY5" fmla="*/ 1788934 h 1983225"/>
                <a:gd name="connsiteX6" fmla="*/ 890153 w 1028844"/>
                <a:gd name="connsiteY6" fmla="*/ 1826796 h 1983225"/>
                <a:gd name="connsiteX7" fmla="*/ 868246 w 1028844"/>
                <a:gd name="connsiteY7" fmla="*/ 1831038 h 1983225"/>
                <a:gd name="connsiteX8" fmla="*/ 860260 w 1028844"/>
                <a:gd name="connsiteY8" fmla="*/ 1837306 h 1983225"/>
                <a:gd name="connsiteX9" fmla="*/ 778664 w 1028844"/>
                <a:gd name="connsiteY9" fmla="*/ 1868453 h 1983225"/>
                <a:gd name="connsiteX10" fmla="*/ 240552 w 1028844"/>
                <a:gd name="connsiteY10" fmla="*/ 1978399 h 1983225"/>
                <a:gd name="connsiteX11" fmla="*/ 96261 w 1028844"/>
                <a:gd name="connsiteY11" fmla="*/ 1953934 h 1983225"/>
                <a:gd name="connsiteX12" fmla="*/ 90861 w 1028844"/>
                <a:gd name="connsiteY12" fmla="*/ 1947448 h 1983225"/>
                <a:gd name="connsiteX13" fmla="*/ 78605 w 1028844"/>
                <a:gd name="connsiteY13" fmla="*/ 1943415 h 1983225"/>
                <a:gd name="connsiteX14" fmla="*/ 25467 w 1028844"/>
                <a:gd name="connsiteY14" fmla="*/ 1900375 h 1983225"/>
                <a:gd name="connsiteX15" fmla="*/ 108384 w 1028844"/>
                <a:gd name="connsiteY15" fmla="*/ 1630560 h 1983225"/>
                <a:gd name="connsiteX16" fmla="*/ 539794 w 1028844"/>
                <a:gd name="connsiteY16" fmla="*/ 1317489 h 1983225"/>
                <a:gd name="connsiteX17" fmla="*/ 531873 w 1028844"/>
                <a:gd name="connsiteY17" fmla="*/ 0 h 1983225"/>
                <a:gd name="connsiteX0" fmla="*/ 531873 w 1351137"/>
                <a:gd name="connsiteY0" fmla="*/ 0 h 1983225"/>
                <a:gd name="connsiteX1" fmla="*/ 1351137 w 1351137"/>
                <a:gd name="connsiteY1" fmla="*/ 126570 h 1983225"/>
                <a:gd name="connsiteX2" fmla="*/ 1028844 w 1351137"/>
                <a:gd name="connsiteY2" fmla="*/ 1644822 h 1983225"/>
                <a:gd name="connsiteX3" fmla="*/ 962409 w 1351137"/>
                <a:gd name="connsiteY3" fmla="*/ 1775225 h 1983225"/>
                <a:gd name="connsiteX4" fmla="*/ 954607 w 1351137"/>
                <a:gd name="connsiteY4" fmla="*/ 1778442 h 1983225"/>
                <a:gd name="connsiteX5" fmla="*/ 947098 w 1351137"/>
                <a:gd name="connsiteY5" fmla="*/ 1788934 h 1983225"/>
                <a:gd name="connsiteX6" fmla="*/ 890153 w 1351137"/>
                <a:gd name="connsiteY6" fmla="*/ 1826796 h 1983225"/>
                <a:gd name="connsiteX7" fmla="*/ 868246 w 1351137"/>
                <a:gd name="connsiteY7" fmla="*/ 1831038 h 1983225"/>
                <a:gd name="connsiteX8" fmla="*/ 860260 w 1351137"/>
                <a:gd name="connsiteY8" fmla="*/ 1837306 h 1983225"/>
                <a:gd name="connsiteX9" fmla="*/ 778664 w 1351137"/>
                <a:gd name="connsiteY9" fmla="*/ 1868453 h 1983225"/>
                <a:gd name="connsiteX10" fmla="*/ 240552 w 1351137"/>
                <a:gd name="connsiteY10" fmla="*/ 1978399 h 1983225"/>
                <a:gd name="connsiteX11" fmla="*/ 96261 w 1351137"/>
                <a:gd name="connsiteY11" fmla="*/ 1953934 h 1983225"/>
                <a:gd name="connsiteX12" fmla="*/ 90861 w 1351137"/>
                <a:gd name="connsiteY12" fmla="*/ 1947448 h 1983225"/>
                <a:gd name="connsiteX13" fmla="*/ 78605 w 1351137"/>
                <a:gd name="connsiteY13" fmla="*/ 1943415 h 1983225"/>
                <a:gd name="connsiteX14" fmla="*/ 25467 w 1351137"/>
                <a:gd name="connsiteY14" fmla="*/ 1900375 h 1983225"/>
                <a:gd name="connsiteX15" fmla="*/ 108384 w 1351137"/>
                <a:gd name="connsiteY15" fmla="*/ 1630560 h 1983225"/>
                <a:gd name="connsiteX16" fmla="*/ 539794 w 1351137"/>
                <a:gd name="connsiteY16" fmla="*/ 1317489 h 1983225"/>
                <a:gd name="connsiteX17" fmla="*/ 531873 w 1351137"/>
                <a:gd name="connsiteY17" fmla="*/ 0 h 1983225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539794 w 1351137"/>
                <a:gd name="connsiteY16" fmla="*/ 1444470 h 2110206"/>
                <a:gd name="connsiteX17" fmla="*/ 924168 w 1351137"/>
                <a:gd name="connsiteY17" fmla="*/ 1 h 2110206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539794 w 1351137"/>
                <a:gd name="connsiteY16" fmla="*/ 1444470 h 2110206"/>
                <a:gd name="connsiteX17" fmla="*/ 924168 w 1351137"/>
                <a:gd name="connsiteY17" fmla="*/ 1 h 2110206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646427 w 1351137"/>
                <a:gd name="connsiteY16" fmla="*/ 1293855 h 2110206"/>
                <a:gd name="connsiteX17" fmla="*/ 924168 w 1351137"/>
                <a:gd name="connsiteY17" fmla="*/ 1 h 2110206"/>
                <a:gd name="connsiteX0" fmla="*/ 924168 w 1484120"/>
                <a:gd name="connsiteY0" fmla="*/ 243802 h 2354007"/>
                <a:gd name="connsiteX1" fmla="*/ 1484121 w 1484120"/>
                <a:gd name="connsiteY1" fmla="*/ 1 h 2354007"/>
                <a:gd name="connsiteX2" fmla="*/ 1028844 w 1484120"/>
                <a:gd name="connsiteY2" fmla="*/ 2015604 h 2354007"/>
                <a:gd name="connsiteX3" fmla="*/ 962409 w 1484120"/>
                <a:gd name="connsiteY3" fmla="*/ 2146007 h 2354007"/>
                <a:gd name="connsiteX4" fmla="*/ 954607 w 1484120"/>
                <a:gd name="connsiteY4" fmla="*/ 2149224 h 2354007"/>
                <a:gd name="connsiteX5" fmla="*/ 947098 w 1484120"/>
                <a:gd name="connsiteY5" fmla="*/ 2159716 h 2354007"/>
                <a:gd name="connsiteX6" fmla="*/ 890153 w 1484120"/>
                <a:gd name="connsiteY6" fmla="*/ 2197578 h 2354007"/>
                <a:gd name="connsiteX7" fmla="*/ 868246 w 1484120"/>
                <a:gd name="connsiteY7" fmla="*/ 2201820 h 2354007"/>
                <a:gd name="connsiteX8" fmla="*/ 860260 w 1484120"/>
                <a:gd name="connsiteY8" fmla="*/ 2208088 h 2354007"/>
                <a:gd name="connsiteX9" fmla="*/ 778664 w 1484120"/>
                <a:gd name="connsiteY9" fmla="*/ 2239235 h 2354007"/>
                <a:gd name="connsiteX10" fmla="*/ 240552 w 1484120"/>
                <a:gd name="connsiteY10" fmla="*/ 2349181 h 2354007"/>
                <a:gd name="connsiteX11" fmla="*/ 96261 w 1484120"/>
                <a:gd name="connsiteY11" fmla="*/ 2324716 h 2354007"/>
                <a:gd name="connsiteX12" fmla="*/ 90861 w 1484120"/>
                <a:gd name="connsiteY12" fmla="*/ 2318230 h 2354007"/>
                <a:gd name="connsiteX13" fmla="*/ 78605 w 1484120"/>
                <a:gd name="connsiteY13" fmla="*/ 2314197 h 2354007"/>
                <a:gd name="connsiteX14" fmla="*/ 25467 w 1484120"/>
                <a:gd name="connsiteY14" fmla="*/ 2271157 h 2354007"/>
                <a:gd name="connsiteX15" fmla="*/ 108384 w 1484120"/>
                <a:gd name="connsiteY15" fmla="*/ 2001342 h 2354007"/>
                <a:gd name="connsiteX16" fmla="*/ 646427 w 1484120"/>
                <a:gd name="connsiteY16" fmla="*/ 1537656 h 2354007"/>
                <a:gd name="connsiteX17" fmla="*/ 924168 w 1484120"/>
                <a:gd name="connsiteY17" fmla="*/ 243802 h 2354007"/>
                <a:gd name="connsiteX0" fmla="*/ 994601 w 1484122"/>
                <a:gd name="connsiteY0" fmla="*/ -1 h 2869990"/>
                <a:gd name="connsiteX1" fmla="*/ 1484121 w 1484122"/>
                <a:gd name="connsiteY1" fmla="*/ 515984 h 2869990"/>
                <a:gd name="connsiteX2" fmla="*/ 1028844 w 1484122"/>
                <a:gd name="connsiteY2" fmla="*/ 2531587 h 2869990"/>
                <a:gd name="connsiteX3" fmla="*/ 962409 w 1484122"/>
                <a:gd name="connsiteY3" fmla="*/ 2661990 h 2869990"/>
                <a:gd name="connsiteX4" fmla="*/ 954607 w 1484122"/>
                <a:gd name="connsiteY4" fmla="*/ 2665207 h 2869990"/>
                <a:gd name="connsiteX5" fmla="*/ 947098 w 1484122"/>
                <a:gd name="connsiteY5" fmla="*/ 2675699 h 2869990"/>
                <a:gd name="connsiteX6" fmla="*/ 890153 w 1484122"/>
                <a:gd name="connsiteY6" fmla="*/ 2713561 h 2869990"/>
                <a:gd name="connsiteX7" fmla="*/ 868246 w 1484122"/>
                <a:gd name="connsiteY7" fmla="*/ 2717803 h 2869990"/>
                <a:gd name="connsiteX8" fmla="*/ 860260 w 1484122"/>
                <a:gd name="connsiteY8" fmla="*/ 2724071 h 2869990"/>
                <a:gd name="connsiteX9" fmla="*/ 778664 w 1484122"/>
                <a:gd name="connsiteY9" fmla="*/ 2755218 h 2869990"/>
                <a:gd name="connsiteX10" fmla="*/ 240552 w 1484122"/>
                <a:gd name="connsiteY10" fmla="*/ 2865164 h 2869990"/>
                <a:gd name="connsiteX11" fmla="*/ 96261 w 1484122"/>
                <a:gd name="connsiteY11" fmla="*/ 2840699 h 2869990"/>
                <a:gd name="connsiteX12" fmla="*/ 90861 w 1484122"/>
                <a:gd name="connsiteY12" fmla="*/ 2834213 h 2869990"/>
                <a:gd name="connsiteX13" fmla="*/ 78605 w 1484122"/>
                <a:gd name="connsiteY13" fmla="*/ 2830180 h 2869990"/>
                <a:gd name="connsiteX14" fmla="*/ 25467 w 1484122"/>
                <a:gd name="connsiteY14" fmla="*/ 2787140 h 2869990"/>
                <a:gd name="connsiteX15" fmla="*/ 108384 w 1484122"/>
                <a:gd name="connsiteY15" fmla="*/ 2517325 h 2869990"/>
                <a:gd name="connsiteX16" fmla="*/ 646427 w 1484122"/>
                <a:gd name="connsiteY16" fmla="*/ 2053639 h 2869990"/>
                <a:gd name="connsiteX17" fmla="*/ 994601 w 1484122"/>
                <a:gd name="connsiteY17" fmla="*/ -1 h 286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84122" h="2869990">
                  <a:moveTo>
                    <a:pt x="994601" y="-1"/>
                  </a:moveTo>
                  <a:lnTo>
                    <a:pt x="1484121" y="515984"/>
                  </a:lnTo>
                  <a:lnTo>
                    <a:pt x="1028844" y="2531587"/>
                  </a:lnTo>
                  <a:cubicBezTo>
                    <a:pt x="1022899" y="2589854"/>
                    <a:pt x="997946" y="2635420"/>
                    <a:pt x="962409" y="2661990"/>
                  </a:cubicBezTo>
                  <a:lnTo>
                    <a:pt x="954607" y="2665207"/>
                  </a:lnTo>
                  <a:lnTo>
                    <a:pt x="947098" y="2675699"/>
                  </a:lnTo>
                  <a:cubicBezTo>
                    <a:pt x="931498" y="2692992"/>
                    <a:pt x="912357" y="2706091"/>
                    <a:pt x="890153" y="2713561"/>
                  </a:cubicBezTo>
                  <a:lnTo>
                    <a:pt x="868246" y="2717803"/>
                  </a:lnTo>
                  <a:lnTo>
                    <a:pt x="860260" y="2724071"/>
                  </a:lnTo>
                  <a:cubicBezTo>
                    <a:pt x="834942" y="2738564"/>
                    <a:pt x="807356" y="2749355"/>
                    <a:pt x="778664" y="2755218"/>
                  </a:cubicBezTo>
                  <a:lnTo>
                    <a:pt x="240552" y="2865164"/>
                  </a:lnTo>
                  <a:cubicBezTo>
                    <a:pt x="183169" y="2876890"/>
                    <a:pt x="132231" y="2866681"/>
                    <a:pt x="96261" y="2840699"/>
                  </a:cubicBezTo>
                  <a:lnTo>
                    <a:pt x="90861" y="2834213"/>
                  </a:lnTo>
                  <a:lnTo>
                    <a:pt x="78605" y="2830180"/>
                  </a:lnTo>
                  <a:cubicBezTo>
                    <a:pt x="57443" y="2820456"/>
                    <a:pt x="39226" y="2806100"/>
                    <a:pt x="25467" y="2787140"/>
                  </a:cubicBezTo>
                  <a:cubicBezTo>
                    <a:pt x="-29571" y="2711298"/>
                    <a:pt x="7553" y="2590497"/>
                    <a:pt x="108384" y="2517325"/>
                  </a:cubicBezTo>
                  <a:lnTo>
                    <a:pt x="646427" y="2053639"/>
                  </a:lnTo>
                  <a:cubicBezTo>
                    <a:pt x="909009" y="1664915"/>
                    <a:pt x="997241" y="439162"/>
                    <a:pt x="994601" y="-1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61" name="Szabadkézi sokszög 260"/>
            <p:cNvSpPr/>
            <p:nvPr/>
          </p:nvSpPr>
          <p:spPr>
            <a:xfrm rot="20305699">
              <a:off x="1150725" y="5656596"/>
              <a:ext cx="876658" cy="921984"/>
            </a:xfrm>
            <a:custGeom>
              <a:avLst/>
              <a:gdLst>
                <a:gd name="connsiteX0" fmla="*/ 457682 w 1085937"/>
                <a:gd name="connsiteY0" fmla="*/ 0 h 966796"/>
                <a:gd name="connsiteX1" fmla="*/ 1079973 w 1085937"/>
                <a:gd name="connsiteY1" fmla="*/ 0 h 966796"/>
                <a:gd name="connsiteX2" fmla="*/ 1085385 w 1085937"/>
                <a:gd name="connsiteY2" fmla="*/ 38174 h 966796"/>
                <a:gd name="connsiteX3" fmla="*/ 1084598 w 1085937"/>
                <a:gd name="connsiteY3" fmla="*/ 82002 h 966796"/>
                <a:gd name="connsiteX4" fmla="*/ 1028844 w 1085937"/>
                <a:gd name="connsiteY4" fmla="*/ 628393 h 966796"/>
                <a:gd name="connsiteX5" fmla="*/ 962409 w 1085937"/>
                <a:gd name="connsiteY5" fmla="*/ 758796 h 966796"/>
                <a:gd name="connsiteX6" fmla="*/ 954607 w 1085937"/>
                <a:gd name="connsiteY6" fmla="*/ 762013 h 966796"/>
                <a:gd name="connsiteX7" fmla="*/ 947098 w 1085937"/>
                <a:gd name="connsiteY7" fmla="*/ 772505 h 966796"/>
                <a:gd name="connsiteX8" fmla="*/ 890153 w 1085937"/>
                <a:gd name="connsiteY8" fmla="*/ 810367 h 966796"/>
                <a:gd name="connsiteX9" fmla="*/ 868246 w 1085937"/>
                <a:gd name="connsiteY9" fmla="*/ 814609 h 966796"/>
                <a:gd name="connsiteX10" fmla="*/ 860260 w 1085937"/>
                <a:gd name="connsiteY10" fmla="*/ 820877 h 966796"/>
                <a:gd name="connsiteX11" fmla="*/ 778664 w 1085937"/>
                <a:gd name="connsiteY11" fmla="*/ 852024 h 966796"/>
                <a:gd name="connsiteX12" fmla="*/ 240552 w 1085937"/>
                <a:gd name="connsiteY12" fmla="*/ 961970 h 966796"/>
                <a:gd name="connsiteX13" fmla="*/ 96261 w 1085937"/>
                <a:gd name="connsiteY13" fmla="*/ 937505 h 966796"/>
                <a:gd name="connsiteX14" fmla="*/ 90861 w 1085937"/>
                <a:gd name="connsiteY14" fmla="*/ 931019 h 966796"/>
                <a:gd name="connsiteX15" fmla="*/ 78605 w 1085937"/>
                <a:gd name="connsiteY15" fmla="*/ 926986 h 966796"/>
                <a:gd name="connsiteX16" fmla="*/ 25467 w 1085937"/>
                <a:gd name="connsiteY16" fmla="*/ 883946 h 966796"/>
                <a:gd name="connsiteX17" fmla="*/ 108384 w 1085937"/>
                <a:gd name="connsiteY17" fmla="*/ 614131 h 966796"/>
                <a:gd name="connsiteX18" fmla="*/ 539794 w 1085937"/>
                <a:gd name="connsiteY18" fmla="*/ 301060 h 966796"/>
                <a:gd name="connsiteX19" fmla="*/ 471147 w 1085937"/>
                <a:gd name="connsiteY19" fmla="*/ 97006 h 966796"/>
                <a:gd name="connsiteX20" fmla="*/ 456987 w 1085937"/>
                <a:gd name="connsiteY20" fmla="*/ 30995 h 966796"/>
                <a:gd name="connsiteX21" fmla="*/ 457682 w 1085937"/>
                <a:gd name="connsiteY21" fmla="*/ 0 h 966796"/>
                <a:gd name="connsiteX0" fmla="*/ 531873 w 1085937"/>
                <a:gd name="connsiteY0" fmla="*/ 0 h 1983225"/>
                <a:gd name="connsiteX1" fmla="*/ 1079973 w 1085937"/>
                <a:gd name="connsiteY1" fmla="*/ 1016429 h 1983225"/>
                <a:gd name="connsiteX2" fmla="*/ 1085385 w 1085937"/>
                <a:gd name="connsiteY2" fmla="*/ 1054603 h 1983225"/>
                <a:gd name="connsiteX3" fmla="*/ 1084598 w 1085937"/>
                <a:gd name="connsiteY3" fmla="*/ 1098431 h 1983225"/>
                <a:gd name="connsiteX4" fmla="*/ 1028844 w 1085937"/>
                <a:gd name="connsiteY4" fmla="*/ 1644822 h 1983225"/>
                <a:gd name="connsiteX5" fmla="*/ 962409 w 1085937"/>
                <a:gd name="connsiteY5" fmla="*/ 1775225 h 1983225"/>
                <a:gd name="connsiteX6" fmla="*/ 954607 w 1085937"/>
                <a:gd name="connsiteY6" fmla="*/ 1778442 h 1983225"/>
                <a:gd name="connsiteX7" fmla="*/ 947098 w 1085937"/>
                <a:gd name="connsiteY7" fmla="*/ 1788934 h 1983225"/>
                <a:gd name="connsiteX8" fmla="*/ 890153 w 1085937"/>
                <a:gd name="connsiteY8" fmla="*/ 1826796 h 1983225"/>
                <a:gd name="connsiteX9" fmla="*/ 868246 w 1085937"/>
                <a:gd name="connsiteY9" fmla="*/ 1831038 h 1983225"/>
                <a:gd name="connsiteX10" fmla="*/ 860260 w 1085937"/>
                <a:gd name="connsiteY10" fmla="*/ 1837306 h 1983225"/>
                <a:gd name="connsiteX11" fmla="*/ 778664 w 1085937"/>
                <a:gd name="connsiteY11" fmla="*/ 1868453 h 1983225"/>
                <a:gd name="connsiteX12" fmla="*/ 240552 w 1085937"/>
                <a:gd name="connsiteY12" fmla="*/ 1978399 h 1983225"/>
                <a:gd name="connsiteX13" fmla="*/ 96261 w 1085937"/>
                <a:gd name="connsiteY13" fmla="*/ 1953934 h 1983225"/>
                <a:gd name="connsiteX14" fmla="*/ 90861 w 1085937"/>
                <a:gd name="connsiteY14" fmla="*/ 1947448 h 1983225"/>
                <a:gd name="connsiteX15" fmla="*/ 78605 w 1085937"/>
                <a:gd name="connsiteY15" fmla="*/ 1943415 h 1983225"/>
                <a:gd name="connsiteX16" fmla="*/ 25467 w 1085937"/>
                <a:gd name="connsiteY16" fmla="*/ 1900375 h 1983225"/>
                <a:gd name="connsiteX17" fmla="*/ 108384 w 1085937"/>
                <a:gd name="connsiteY17" fmla="*/ 1630560 h 1983225"/>
                <a:gd name="connsiteX18" fmla="*/ 539794 w 1085937"/>
                <a:gd name="connsiteY18" fmla="*/ 1317489 h 1983225"/>
                <a:gd name="connsiteX19" fmla="*/ 471147 w 1085937"/>
                <a:gd name="connsiteY19" fmla="*/ 1113435 h 1983225"/>
                <a:gd name="connsiteX20" fmla="*/ 456987 w 1085937"/>
                <a:gd name="connsiteY20" fmla="*/ 1047424 h 1983225"/>
                <a:gd name="connsiteX21" fmla="*/ 531873 w 1085937"/>
                <a:gd name="connsiteY21" fmla="*/ 0 h 1983225"/>
                <a:gd name="connsiteX0" fmla="*/ 531873 w 1103231"/>
                <a:gd name="connsiteY0" fmla="*/ 0 h 1983225"/>
                <a:gd name="connsiteX1" fmla="*/ 1079973 w 1103231"/>
                <a:gd name="connsiteY1" fmla="*/ 1016429 h 1983225"/>
                <a:gd name="connsiteX2" fmla="*/ 1085385 w 1103231"/>
                <a:gd name="connsiteY2" fmla="*/ 1054603 h 1983225"/>
                <a:gd name="connsiteX3" fmla="*/ 1103146 w 1103231"/>
                <a:gd name="connsiteY3" fmla="*/ 430492 h 1983225"/>
                <a:gd name="connsiteX4" fmla="*/ 1028844 w 1103231"/>
                <a:gd name="connsiteY4" fmla="*/ 1644822 h 1983225"/>
                <a:gd name="connsiteX5" fmla="*/ 962409 w 1103231"/>
                <a:gd name="connsiteY5" fmla="*/ 1775225 h 1983225"/>
                <a:gd name="connsiteX6" fmla="*/ 954607 w 1103231"/>
                <a:gd name="connsiteY6" fmla="*/ 1778442 h 1983225"/>
                <a:gd name="connsiteX7" fmla="*/ 947098 w 1103231"/>
                <a:gd name="connsiteY7" fmla="*/ 1788934 h 1983225"/>
                <a:gd name="connsiteX8" fmla="*/ 890153 w 1103231"/>
                <a:gd name="connsiteY8" fmla="*/ 1826796 h 1983225"/>
                <a:gd name="connsiteX9" fmla="*/ 868246 w 1103231"/>
                <a:gd name="connsiteY9" fmla="*/ 1831038 h 1983225"/>
                <a:gd name="connsiteX10" fmla="*/ 860260 w 1103231"/>
                <a:gd name="connsiteY10" fmla="*/ 1837306 h 1983225"/>
                <a:gd name="connsiteX11" fmla="*/ 778664 w 1103231"/>
                <a:gd name="connsiteY11" fmla="*/ 1868453 h 1983225"/>
                <a:gd name="connsiteX12" fmla="*/ 240552 w 1103231"/>
                <a:gd name="connsiteY12" fmla="*/ 1978399 h 1983225"/>
                <a:gd name="connsiteX13" fmla="*/ 96261 w 1103231"/>
                <a:gd name="connsiteY13" fmla="*/ 1953934 h 1983225"/>
                <a:gd name="connsiteX14" fmla="*/ 90861 w 1103231"/>
                <a:gd name="connsiteY14" fmla="*/ 1947448 h 1983225"/>
                <a:gd name="connsiteX15" fmla="*/ 78605 w 1103231"/>
                <a:gd name="connsiteY15" fmla="*/ 1943415 h 1983225"/>
                <a:gd name="connsiteX16" fmla="*/ 25467 w 1103231"/>
                <a:gd name="connsiteY16" fmla="*/ 1900375 h 1983225"/>
                <a:gd name="connsiteX17" fmla="*/ 108384 w 1103231"/>
                <a:gd name="connsiteY17" fmla="*/ 1630560 h 1983225"/>
                <a:gd name="connsiteX18" fmla="*/ 539794 w 1103231"/>
                <a:gd name="connsiteY18" fmla="*/ 1317489 h 1983225"/>
                <a:gd name="connsiteX19" fmla="*/ 471147 w 1103231"/>
                <a:gd name="connsiteY19" fmla="*/ 1113435 h 1983225"/>
                <a:gd name="connsiteX20" fmla="*/ 456987 w 1103231"/>
                <a:gd name="connsiteY20" fmla="*/ 1047424 h 1983225"/>
                <a:gd name="connsiteX21" fmla="*/ 531873 w 1103231"/>
                <a:gd name="connsiteY21" fmla="*/ 0 h 1983225"/>
                <a:gd name="connsiteX0" fmla="*/ 531873 w 1094037"/>
                <a:gd name="connsiteY0" fmla="*/ 0 h 1983225"/>
                <a:gd name="connsiteX1" fmla="*/ 1079973 w 1094037"/>
                <a:gd name="connsiteY1" fmla="*/ 1016429 h 1983225"/>
                <a:gd name="connsiteX2" fmla="*/ 1085385 w 1094037"/>
                <a:gd name="connsiteY2" fmla="*/ 1054603 h 1983225"/>
                <a:gd name="connsiteX3" fmla="*/ 1093873 w 1094037"/>
                <a:gd name="connsiteY3" fmla="*/ 1025829 h 1983225"/>
                <a:gd name="connsiteX4" fmla="*/ 1028844 w 1094037"/>
                <a:gd name="connsiteY4" fmla="*/ 1644822 h 1983225"/>
                <a:gd name="connsiteX5" fmla="*/ 962409 w 1094037"/>
                <a:gd name="connsiteY5" fmla="*/ 1775225 h 1983225"/>
                <a:gd name="connsiteX6" fmla="*/ 954607 w 1094037"/>
                <a:gd name="connsiteY6" fmla="*/ 1778442 h 1983225"/>
                <a:gd name="connsiteX7" fmla="*/ 947098 w 1094037"/>
                <a:gd name="connsiteY7" fmla="*/ 1788934 h 1983225"/>
                <a:gd name="connsiteX8" fmla="*/ 890153 w 1094037"/>
                <a:gd name="connsiteY8" fmla="*/ 1826796 h 1983225"/>
                <a:gd name="connsiteX9" fmla="*/ 868246 w 1094037"/>
                <a:gd name="connsiteY9" fmla="*/ 1831038 h 1983225"/>
                <a:gd name="connsiteX10" fmla="*/ 860260 w 1094037"/>
                <a:gd name="connsiteY10" fmla="*/ 1837306 h 1983225"/>
                <a:gd name="connsiteX11" fmla="*/ 778664 w 1094037"/>
                <a:gd name="connsiteY11" fmla="*/ 1868453 h 1983225"/>
                <a:gd name="connsiteX12" fmla="*/ 240552 w 1094037"/>
                <a:gd name="connsiteY12" fmla="*/ 1978399 h 1983225"/>
                <a:gd name="connsiteX13" fmla="*/ 96261 w 1094037"/>
                <a:gd name="connsiteY13" fmla="*/ 1953934 h 1983225"/>
                <a:gd name="connsiteX14" fmla="*/ 90861 w 1094037"/>
                <a:gd name="connsiteY14" fmla="*/ 1947448 h 1983225"/>
                <a:gd name="connsiteX15" fmla="*/ 78605 w 1094037"/>
                <a:gd name="connsiteY15" fmla="*/ 1943415 h 1983225"/>
                <a:gd name="connsiteX16" fmla="*/ 25467 w 1094037"/>
                <a:gd name="connsiteY16" fmla="*/ 1900375 h 1983225"/>
                <a:gd name="connsiteX17" fmla="*/ 108384 w 1094037"/>
                <a:gd name="connsiteY17" fmla="*/ 1630560 h 1983225"/>
                <a:gd name="connsiteX18" fmla="*/ 539794 w 1094037"/>
                <a:gd name="connsiteY18" fmla="*/ 1317489 h 1983225"/>
                <a:gd name="connsiteX19" fmla="*/ 471147 w 1094037"/>
                <a:gd name="connsiteY19" fmla="*/ 1113435 h 1983225"/>
                <a:gd name="connsiteX20" fmla="*/ 456987 w 1094037"/>
                <a:gd name="connsiteY20" fmla="*/ 1047424 h 1983225"/>
                <a:gd name="connsiteX21" fmla="*/ 531873 w 1094037"/>
                <a:gd name="connsiteY21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471147 w 1085385"/>
                <a:gd name="connsiteY18" fmla="*/ 1113435 h 1983225"/>
                <a:gd name="connsiteX19" fmla="*/ 456987 w 1085385"/>
                <a:gd name="connsiteY19" fmla="*/ 1047424 h 1983225"/>
                <a:gd name="connsiteX20" fmla="*/ 531873 w 1085385"/>
                <a:gd name="connsiteY20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471147 w 1085385"/>
                <a:gd name="connsiteY18" fmla="*/ 1113435 h 1983225"/>
                <a:gd name="connsiteX19" fmla="*/ 531873 w 1085385"/>
                <a:gd name="connsiteY19" fmla="*/ 0 h 1983225"/>
                <a:gd name="connsiteX0" fmla="*/ 531873 w 1085385"/>
                <a:gd name="connsiteY0" fmla="*/ 0 h 1983225"/>
                <a:gd name="connsiteX1" fmla="*/ 1079973 w 1085385"/>
                <a:gd name="connsiteY1" fmla="*/ 1016429 h 1983225"/>
                <a:gd name="connsiteX2" fmla="*/ 1085385 w 1085385"/>
                <a:gd name="connsiteY2" fmla="*/ 1054603 h 1983225"/>
                <a:gd name="connsiteX3" fmla="*/ 1028844 w 1085385"/>
                <a:gd name="connsiteY3" fmla="*/ 1644822 h 1983225"/>
                <a:gd name="connsiteX4" fmla="*/ 962409 w 1085385"/>
                <a:gd name="connsiteY4" fmla="*/ 1775225 h 1983225"/>
                <a:gd name="connsiteX5" fmla="*/ 954607 w 1085385"/>
                <a:gd name="connsiteY5" fmla="*/ 1778442 h 1983225"/>
                <a:gd name="connsiteX6" fmla="*/ 947098 w 1085385"/>
                <a:gd name="connsiteY6" fmla="*/ 1788934 h 1983225"/>
                <a:gd name="connsiteX7" fmla="*/ 890153 w 1085385"/>
                <a:gd name="connsiteY7" fmla="*/ 1826796 h 1983225"/>
                <a:gd name="connsiteX8" fmla="*/ 868246 w 1085385"/>
                <a:gd name="connsiteY8" fmla="*/ 1831038 h 1983225"/>
                <a:gd name="connsiteX9" fmla="*/ 860260 w 1085385"/>
                <a:gd name="connsiteY9" fmla="*/ 1837306 h 1983225"/>
                <a:gd name="connsiteX10" fmla="*/ 778664 w 1085385"/>
                <a:gd name="connsiteY10" fmla="*/ 1868453 h 1983225"/>
                <a:gd name="connsiteX11" fmla="*/ 240552 w 1085385"/>
                <a:gd name="connsiteY11" fmla="*/ 1978399 h 1983225"/>
                <a:gd name="connsiteX12" fmla="*/ 96261 w 1085385"/>
                <a:gd name="connsiteY12" fmla="*/ 1953934 h 1983225"/>
                <a:gd name="connsiteX13" fmla="*/ 90861 w 1085385"/>
                <a:gd name="connsiteY13" fmla="*/ 1947448 h 1983225"/>
                <a:gd name="connsiteX14" fmla="*/ 78605 w 1085385"/>
                <a:gd name="connsiteY14" fmla="*/ 1943415 h 1983225"/>
                <a:gd name="connsiteX15" fmla="*/ 25467 w 1085385"/>
                <a:gd name="connsiteY15" fmla="*/ 1900375 h 1983225"/>
                <a:gd name="connsiteX16" fmla="*/ 108384 w 1085385"/>
                <a:gd name="connsiteY16" fmla="*/ 1630560 h 1983225"/>
                <a:gd name="connsiteX17" fmla="*/ 539794 w 1085385"/>
                <a:gd name="connsiteY17" fmla="*/ 1317489 h 1983225"/>
                <a:gd name="connsiteX18" fmla="*/ 531873 w 1085385"/>
                <a:gd name="connsiteY18" fmla="*/ 0 h 1983225"/>
                <a:gd name="connsiteX0" fmla="*/ 531873 w 1079973"/>
                <a:gd name="connsiteY0" fmla="*/ 0 h 1983225"/>
                <a:gd name="connsiteX1" fmla="*/ 1079973 w 1079973"/>
                <a:gd name="connsiteY1" fmla="*/ 1016429 h 1983225"/>
                <a:gd name="connsiteX2" fmla="*/ 1028844 w 1079973"/>
                <a:gd name="connsiteY2" fmla="*/ 1644822 h 1983225"/>
                <a:gd name="connsiteX3" fmla="*/ 962409 w 1079973"/>
                <a:gd name="connsiteY3" fmla="*/ 1775225 h 1983225"/>
                <a:gd name="connsiteX4" fmla="*/ 954607 w 1079973"/>
                <a:gd name="connsiteY4" fmla="*/ 1778442 h 1983225"/>
                <a:gd name="connsiteX5" fmla="*/ 947098 w 1079973"/>
                <a:gd name="connsiteY5" fmla="*/ 1788934 h 1983225"/>
                <a:gd name="connsiteX6" fmla="*/ 890153 w 1079973"/>
                <a:gd name="connsiteY6" fmla="*/ 1826796 h 1983225"/>
                <a:gd name="connsiteX7" fmla="*/ 868246 w 1079973"/>
                <a:gd name="connsiteY7" fmla="*/ 1831038 h 1983225"/>
                <a:gd name="connsiteX8" fmla="*/ 860260 w 1079973"/>
                <a:gd name="connsiteY8" fmla="*/ 1837306 h 1983225"/>
                <a:gd name="connsiteX9" fmla="*/ 778664 w 1079973"/>
                <a:gd name="connsiteY9" fmla="*/ 1868453 h 1983225"/>
                <a:gd name="connsiteX10" fmla="*/ 240552 w 1079973"/>
                <a:gd name="connsiteY10" fmla="*/ 1978399 h 1983225"/>
                <a:gd name="connsiteX11" fmla="*/ 96261 w 1079973"/>
                <a:gd name="connsiteY11" fmla="*/ 1953934 h 1983225"/>
                <a:gd name="connsiteX12" fmla="*/ 90861 w 1079973"/>
                <a:gd name="connsiteY12" fmla="*/ 1947448 h 1983225"/>
                <a:gd name="connsiteX13" fmla="*/ 78605 w 1079973"/>
                <a:gd name="connsiteY13" fmla="*/ 1943415 h 1983225"/>
                <a:gd name="connsiteX14" fmla="*/ 25467 w 1079973"/>
                <a:gd name="connsiteY14" fmla="*/ 1900375 h 1983225"/>
                <a:gd name="connsiteX15" fmla="*/ 108384 w 1079973"/>
                <a:gd name="connsiteY15" fmla="*/ 1630560 h 1983225"/>
                <a:gd name="connsiteX16" fmla="*/ 539794 w 1079973"/>
                <a:gd name="connsiteY16" fmla="*/ 1317489 h 1983225"/>
                <a:gd name="connsiteX17" fmla="*/ 531873 w 1079973"/>
                <a:gd name="connsiteY17" fmla="*/ 0 h 1983225"/>
                <a:gd name="connsiteX0" fmla="*/ 531873 w 1028844"/>
                <a:gd name="connsiteY0" fmla="*/ 0 h 1983225"/>
                <a:gd name="connsiteX1" fmla="*/ 940864 w 1028844"/>
                <a:gd name="connsiteY1" fmla="*/ 72601 h 1983225"/>
                <a:gd name="connsiteX2" fmla="*/ 1028844 w 1028844"/>
                <a:gd name="connsiteY2" fmla="*/ 1644822 h 1983225"/>
                <a:gd name="connsiteX3" fmla="*/ 962409 w 1028844"/>
                <a:gd name="connsiteY3" fmla="*/ 1775225 h 1983225"/>
                <a:gd name="connsiteX4" fmla="*/ 954607 w 1028844"/>
                <a:gd name="connsiteY4" fmla="*/ 1778442 h 1983225"/>
                <a:gd name="connsiteX5" fmla="*/ 947098 w 1028844"/>
                <a:gd name="connsiteY5" fmla="*/ 1788934 h 1983225"/>
                <a:gd name="connsiteX6" fmla="*/ 890153 w 1028844"/>
                <a:gd name="connsiteY6" fmla="*/ 1826796 h 1983225"/>
                <a:gd name="connsiteX7" fmla="*/ 868246 w 1028844"/>
                <a:gd name="connsiteY7" fmla="*/ 1831038 h 1983225"/>
                <a:gd name="connsiteX8" fmla="*/ 860260 w 1028844"/>
                <a:gd name="connsiteY8" fmla="*/ 1837306 h 1983225"/>
                <a:gd name="connsiteX9" fmla="*/ 778664 w 1028844"/>
                <a:gd name="connsiteY9" fmla="*/ 1868453 h 1983225"/>
                <a:gd name="connsiteX10" fmla="*/ 240552 w 1028844"/>
                <a:gd name="connsiteY10" fmla="*/ 1978399 h 1983225"/>
                <a:gd name="connsiteX11" fmla="*/ 96261 w 1028844"/>
                <a:gd name="connsiteY11" fmla="*/ 1953934 h 1983225"/>
                <a:gd name="connsiteX12" fmla="*/ 90861 w 1028844"/>
                <a:gd name="connsiteY12" fmla="*/ 1947448 h 1983225"/>
                <a:gd name="connsiteX13" fmla="*/ 78605 w 1028844"/>
                <a:gd name="connsiteY13" fmla="*/ 1943415 h 1983225"/>
                <a:gd name="connsiteX14" fmla="*/ 25467 w 1028844"/>
                <a:gd name="connsiteY14" fmla="*/ 1900375 h 1983225"/>
                <a:gd name="connsiteX15" fmla="*/ 108384 w 1028844"/>
                <a:gd name="connsiteY15" fmla="*/ 1630560 h 1983225"/>
                <a:gd name="connsiteX16" fmla="*/ 539794 w 1028844"/>
                <a:gd name="connsiteY16" fmla="*/ 1317489 h 1983225"/>
                <a:gd name="connsiteX17" fmla="*/ 531873 w 1028844"/>
                <a:gd name="connsiteY17" fmla="*/ 0 h 1983225"/>
                <a:gd name="connsiteX0" fmla="*/ 531873 w 1351137"/>
                <a:gd name="connsiteY0" fmla="*/ 0 h 1983225"/>
                <a:gd name="connsiteX1" fmla="*/ 1351137 w 1351137"/>
                <a:gd name="connsiteY1" fmla="*/ 126570 h 1983225"/>
                <a:gd name="connsiteX2" fmla="*/ 1028844 w 1351137"/>
                <a:gd name="connsiteY2" fmla="*/ 1644822 h 1983225"/>
                <a:gd name="connsiteX3" fmla="*/ 962409 w 1351137"/>
                <a:gd name="connsiteY3" fmla="*/ 1775225 h 1983225"/>
                <a:gd name="connsiteX4" fmla="*/ 954607 w 1351137"/>
                <a:gd name="connsiteY4" fmla="*/ 1778442 h 1983225"/>
                <a:gd name="connsiteX5" fmla="*/ 947098 w 1351137"/>
                <a:gd name="connsiteY5" fmla="*/ 1788934 h 1983225"/>
                <a:gd name="connsiteX6" fmla="*/ 890153 w 1351137"/>
                <a:gd name="connsiteY6" fmla="*/ 1826796 h 1983225"/>
                <a:gd name="connsiteX7" fmla="*/ 868246 w 1351137"/>
                <a:gd name="connsiteY7" fmla="*/ 1831038 h 1983225"/>
                <a:gd name="connsiteX8" fmla="*/ 860260 w 1351137"/>
                <a:gd name="connsiteY8" fmla="*/ 1837306 h 1983225"/>
                <a:gd name="connsiteX9" fmla="*/ 778664 w 1351137"/>
                <a:gd name="connsiteY9" fmla="*/ 1868453 h 1983225"/>
                <a:gd name="connsiteX10" fmla="*/ 240552 w 1351137"/>
                <a:gd name="connsiteY10" fmla="*/ 1978399 h 1983225"/>
                <a:gd name="connsiteX11" fmla="*/ 96261 w 1351137"/>
                <a:gd name="connsiteY11" fmla="*/ 1953934 h 1983225"/>
                <a:gd name="connsiteX12" fmla="*/ 90861 w 1351137"/>
                <a:gd name="connsiteY12" fmla="*/ 1947448 h 1983225"/>
                <a:gd name="connsiteX13" fmla="*/ 78605 w 1351137"/>
                <a:gd name="connsiteY13" fmla="*/ 1943415 h 1983225"/>
                <a:gd name="connsiteX14" fmla="*/ 25467 w 1351137"/>
                <a:gd name="connsiteY14" fmla="*/ 1900375 h 1983225"/>
                <a:gd name="connsiteX15" fmla="*/ 108384 w 1351137"/>
                <a:gd name="connsiteY15" fmla="*/ 1630560 h 1983225"/>
                <a:gd name="connsiteX16" fmla="*/ 539794 w 1351137"/>
                <a:gd name="connsiteY16" fmla="*/ 1317489 h 1983225"/>
                <a:gd name="connsiteX17" fmla="*/ 531873 w 1351137"/>
                <a:gd name="connsiteY17" fmla="*/ 0 h 1983225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539794 w 1351137"/>
                <a:gd name="connsiteY16" fmla="*/ 1444470 h 2110206"/>
                <a:gd name="connsiteX17" fmla="*/ 924168 w 1351137"/>
                <a:gd name="connsiteY17" fmla="*/ 1 h 2110206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539794 w 1351137"/>
                <a:gd name="connsiteY16" fmla="*/ 1444470 h 2110206"/>
                <a:gd name="connsiteX17" fmla="*/ 924168 w 1351137"/>
                <a:gd name="connsiteY17" fmla="*/ 1 h 2110206"/>
                <a:gd name="connsiteX0" fmla="*/ 924168 w 1351137"/>
                <a:gd name="connsiteY0" fmla="*/ 1 h 2110206"/>
                <a:gd name="connsiteX1" fmla="*/ 1351137 w 1351137"/>
                <a:gd name="connsiteY1" fmla="*/ 253551 h 2110206"/>
                <a:gd name="connsiteX2" fmla="*/ 1028844 w 1351137"/>
                <a:gd name="connsiteY2" fmla="*/ 1771803 h 2110206"/>
                <a:gd name="connsiteX3" fmla="*/ 962409 w 1351137"/>
                <a:gd name="connsiteY3" fmla="*/ 1902206 h 2110206"/>
                <a:gd name="connsiteX4" fmla="*/ 954607 w 1351137"/>
                <a:gd name="connsiteY4" fmla="*/ 1905423 h 2110206"/>
                <a:gd name="connsiteX5" fmla="*/ 947098 w 1351137"/>
                <a:gd name="connsiteY5" fmla="*/ 1915915 h 2110206"/>
                <a:gd name="connsiteX6" fmla="*/ 890153 w 1351137"/>
                <a:gd name="connsiteY6" fmla="*/ 1953777 h 2110206"/>
                <a:gd name="connsiteX7" fmla="*/ 868246 w 1351137"/>
                <a:gd name="connsiteY7" fmla="*/ 1958019 h 2110206"/>
                <a:gd name="connsiteX8" fmla="*/ 860260 w 1351137"/>
                <a:gd name="connsiteY8" fmla="*/ 1964287 h 2110206"/>
                <a:gd name="connsiteX9" fmla="*/ 778664 w 1351137"/>
                <a:gd name="connsiteY9" fmla="*/ 1995434 h 2110206"/>
                <a:gd name="connsiteX10" fmla="*/ 240552 w 1351137"/>
                <a:gd name="connsiteY10" fmla="*/ 2105380 h 2110206"/>
                <a:gd name="connsiteX11" fmla="*/ 96261 w 1351137"/>
                <a:gd name="connsiteY11" fmla="*/ 2080915 h 2110206"/>
                <a:gd name="connsiteX12" fmla="*/ 90861 w 1351137"/>
                <a:gd name="connsiteY12" fmla="*/ 2074429 h 2110206"/>
                <a:gd name="connsiteX13" fmla="*/ 78605 w 1351137"/>
                <a:gd name="connsiteY13" fmla="*/ 2070396 h 2110206"/>
                <a:gd name="connsiteX14" fmla="*/ 25467 w 1351137"/>
                <a:gd name="connsiteY14" fmla="*/ 2027356 h 2110206"/>
                <a:gd name="connsiteX15" fmla="*/ 108384 w 1351137"/>
                <a:gd name="connsiteY15" fmla="*/ 1757541 h 2110206"/>
                <a:gd name="connsiteX16" fmla="*/ 646427 w 1351137"/>
                <a:gd name="connsiteY16" fmla="*/ 1293855 h 2110206"/>
                <a:gd name="connsiteX17" fmla="*/ 924168 w 1351137"/>
                <a:gd name="connsiteY17" fmla="*/ 1 h 2110206"/>
                <a:gd name="connsiteX0" fmla="*/ 924168 w 1484120"/>
                <a:gd name="connsiteY0" fmla="*/ 243802 h 2354007"/>
                <a:gd name="connsiteX1" fmla="*/ 1484121 w 1484120"/>
                <a:gd name="connsiteY1" fmla="*/ 1 h 2354007"/>
                <a:gd name="connsiteX2" fmla="*/ 1028844 w 1484120"/>
                <a:gd name="connsiteY2" fmla="*/ 2015604 h 2354007"/>
                <a:gd name="connsiteX3" fmla="*/ 962409 w 1484120"/>
                <a:gd name="connsiteY3" fmla="*/ 2146007 h 2354007"/>
                <a:gd name="connsiteX4" fmla="*/ 954607 w 1484120"/>
                <a:gd name="connsiteY4" fmla="*/ 2149224 h 2354007"/>
                <a:gd name="connsiteX5" fmla="*/ 947098 w 1484120"/>
                <a:gd name="connsiteY5" fmla="*/ 2159716 h 2354007"/>
                <a:gd name="connsiteX6" fmla="*/ 890153 w 1484120"/>
                <a:gd name="connsiteY6" fmla="*/ 2197578 h 2354007"/>
                <a:gd name="connsiteX7" fmla="*/ 868246 w 1484120"/>
                <a:gd name="connsiteY7" fmla="*/ 2201820 h 2354007"/>
                <a:gd name="connsiteX8" fmla="*/ 860260 w 1484120"/>
                <a:gd name="connsiteY8" fmla="*/ 2208088 h 2354007"/>
                <a:gd name="connsiteX9" fmla="*/ 778664 w 1484120"/>
                <a:gd name="connsiteY9" fmla="*/ 2239235 h 2354007"/>
                <a:gd name="connsiteX10" fmla="*/ 240552 w 1484120"/>
                <a:gd name="connsiteY10" fmla="*/ 2349181 h 2354007"/>
                <a:gd name="connsiteX11" fmla="*/ 96261 w 1484120"/>
                <a:gd name="connsiteY11" fmla="*/ 2324716 h 2354007"/>
                <a:gd name="connsiteX12" fmla="*/ 90861 w 1484120"/>
                <a:gd name="connsiteY12" fmla="*/ 2318230 h 2354007"/>
                <a:gd name="connsiteX13" fmla="*/ 78605 w 1484120"/>
                <a:gd name="connsiteY13" fmla="*/ 2314197 h 2354007"/>
                <a:gd name="connsiteX14" fmla="*/ 25467 w 1484120"/>
                <a:gd name="connsiteY14" fmla="*/ 2271157 h 2354007"/>
                <a:gd name="connsiteX15" fmla="*/ 108384 w 1484120"/>
                <a:gd name="connsiteY15" fmla="*/ 2001342 h 2354007"/>
                <a:gd name="connsiteX16" fmla="*/ 646427 w 1484120"/>
                <a:gd name="connsiteY16" fmla="*/ 1537656 h 2354007"/>
                <a:gd name="connsiteX17" fmla="*/ 924168 w 1484120"/>
                <a:gd name="connsiteY17" fmla="*/ 243802 h 2354007"/>
                <a:gd name="connsiteX0" fmla="*/ 994601 w 1484122"/>
                <a:gd name="connsiteY0" fmla="*/ -1 h 2869990"/>
                <a:gd name="connsiteX1" fmla="*/ 1484121 w 1484122"/>
                <a:gd name="connsiteY1" fmla="*/ 515984 h 2869990"/>
                <a:gd name="connsiteX2" fmla="*/ 1028844 w 1484122"/>
                <a:gd name="connsiteY2" fmla="*/ 2531587 h 2869990"/>
                <a:gd name="connsiteX3" fmla="*/ 962409 w 1484122"/>
                <a:gd name="connsiteY3" fmla="*/ 2661990 h 2869990"/>
                <a:gd name="connsiteX4" fmla="*/ 954607 w 1484122"/>
                <a:gd name="connsiteY4" fmla="*/ 2665207 h 2869990"/>
                <a:gd name="connsiteX5" fmla="*/ 947098 w 1484122"/>
                <a:gd name="connsiteY5" fmla="*/ 2675699 h 2869990"/>
                <a:gd name="connsiteX6" fmla="*/ 890153 w 1484122"/>
                <a:gd name="connsiteY6" fmla="*/ 2713561 h 2869990"/>
                <a:gd name="connsiteX7" fmla="*/ 868246 w 1484122"/>
                <a:gd name="connsiteY7" fmla="*/ 2717803 h 2869990"/>
                <a:gd name="connsiteX8" fmla="*/ 860260 w 1484122"/>
                <a:gd name="connsiteY8" fmla="*/ 2724071 h 2869990"/>
                <a:gd name="connsiteX9" fmla="*/ 778664 w 1484122"/>
                <a:gd name="connsiteY9" fmla="*/ 2755218 h 2869990"/>
                <a:gd name="connsiteX10" fmla="*/ 240552 w 1484122"/>
                <a:gd name="connsiteY10" fmla="*/ 2865164 h 2869990"/>
                <a:gd name="connsiteX11" fmla="*/ 96261 w 1484122"/>
                <a:gd name="connsiteY11" fmla="*/ 2840699 h 2869990"/>
                <a:gd name="connsiteX12" fmla="*/ 90861 w 1484122"/>
                <a:gd name="connsiteY12" fmla="*/ 2834213 h 2869990"/>
                <a:gd name="connsiteX13" fmla="*/ 78605 w 1484122"/>
                <a:gd name="connsiteY13" fmla="*/ 2830180 h 2869990"/>
                <a:gd name="connsiteX14" fmla="*/ 25467 w 1484122"/>
                <a:gd name="connsiteY14" fmla="*/ 2787140 h 2869990"/>
                <a:gd name="connsiteX15" fmla="*/ 108384 w 1484122"/>
                <a:gd name="connsiteY15" fmla="*/ 2517325 h 2869990"/>
                <a:gd name="connsiteX16" fmla="*/ 646427 w 1484122"/>
                <a:gd name="connsiteY16" fmla="*/ 2053639 h 2869990"/>
                <a:gd name="connsiteX17" fmla="*/ 994601 w 1484122"/>
                <a:gd name="connsiteY17" fmla="*/ -1 h 286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84122" h="2869990">
                  <a:moveTo>
                    <a:pt x="994601" y="-1"/>
                  </a:moveTo>
                  <a:lnTo>
                    <a:pt x="1484121" y="515984"/>
                  </a:lnTo>
                  <a:lnTo>
                    <a:pt x="1028844" y="2531587"/>
                  </a:lnTo>
                  <a:cubicBezTo>
                    <a:pt x="1022899" y="2589854"/>
                    <a:pt x="997946" y="2635420"/>
                    <a:pt x="962409" y="2661990"/>
                  </a:cubicBezTo>
                  <a:lnTo>
                    <a:pt x="954607" y="2665207"/>
                  </a:lnTo>
                  <a:lnTo>
                    <a:pt x="947098" y="2675699"/>
                  </a:lnTo>
                  <a:cubicBezTo>
                    <a:pt x="931498" y="2692992"/>
                    <a:pt x="912357" y="2706091"/>
                    <a:pt x="890153" y="2713561"/>
                  </a:cubicBezTo>
                  <a:lnTo>
                    <a:pt x="868246" y="2717803"/>
                  </a:lnTo>
                  <a:lnTo>
                    <a:pt x="860260" y="2724071"/>
                  </a:lnTo>
                  <a:cubicBezTo>
                    <a:pt x="834942" y="2738564"/>
                    <a:pt x="807356" y="2749355"/>
                    <a:pt x="778664" y="2755218"/>
                  </a:cubicBezTo>
                  <a:lnTo>
                    <a:pt x="240552" y="2865164"/>
                  </a:lnTo>
                  <a:cubicBezTo>
                    <a:pt x="183169" y="2876890"/>
                    <a:pt x="132231" y="2866681"/>
                    <a:pt x="96261" y="2840699"/>
                  </a:cubicBezTo>
                  <a:lnTo>
                    <a:pt x="90861" y="2834213"/>
                  </a:lnTo>
                  <a:lnTo>
                    <a:pt x="78605" y="2830180"/>
                  </a:lnTo>
                  <a:cubicBezTo>
                    <a:pt x="57443" y="2820456"/>
                    <a:pt x="39226" y="2806100"/>
                    <a:pt x="25467" y="2787140"/>
                  </a:cubicBezTo>
                  <a:cubicBezTo>
                    <a:pt x="-29571" y="2711298"/>
                    <a:pt x="7553" y="2590497"/>
                    <a:pt x="108384" y="2517325"/>
                  </a:cubicBezTo>
                  <a:lnTo>
                    <a:pt x="646427" y="2053639"/>
                  </a:lnTo>
                  <a:cubicBezTo>
                    <a:pt x="909009" y="1664915"/>
                    <a:pt x="997241" y="439162"/>
                    <a:pt x="994601" y="-1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62" name="Szabadkézi sokszög 261"/>
            <p:cNvSpPr>
              <a:spLocks noChangeAspect="1"/>
            </p:cNvSpPr>
            <p:nvPr/>
          </p:nvSpPr>
          <p:spPr>
            <a:xfrm rot="16200000">
              <a:off x="1370673" y="5272178"/>
              <a:ext cx="422125" cy="1268694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63" name="Szabadkézi sokszög 262"/>
            <p:cNvSpPr>
              <a:spLocks noChangeAspect="1"/>
            </p:cNvSpPr>
            <p:nvPr/>
          </p:nvSpPr>
          <p:spPr>
            <a:xfrm rot="16200000">
              <a:off x="1370673" y="5079244"/>
              <a:ext cx="422125" cy="1268694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solidFill>
              <a:srgbClr val="FFB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64" name="Szabadkézi sokszög 263"/>
            <p:cNvSpPr>
              <a:spLocks noChangeAspect="1"/>
            </p:cNvSpPr>
            <p:nvPr/>
          </p:nvSpPr>
          <p:spPr>
            <a:xfrm rot="16200000">
              <a:off x="1370673" y="4841993"/>
              <a:ext cx="422125" cy="1268694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solidFill>
              <a:srgbClr val="FFE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65" name="Szabadkézi sokszög 264"/>
            <p:cNvSpPr>
              <a:spLocks noChangeAspect="1"/>
            </p:cNvSpPr>
            <p:nvPr/>
          </p:nvSpPr>
          <p:spPr>
            <a:xfrm rot="16200000">
              <a:off x="1364863" y="4749288"/>
              <a:ext cx="420229" cy="1262988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66" name="Szabadkézi sokszög 265"/>
            <p:cNvSpPr>
              <a:spLocks noChangeAspect="1"/>
            </p:cNvSpPr>
            <p:nvPr/>
          </p:nvSpPr>
          <p:spPr>
            <a:xfrm rot="16200000">
              <a:off x="1363591" y="4551632"/>
              <a:ext cx="422125" cy="1268694"/>
            </a:xfrm>
            <a:custGeom>
              <a:avLst/>
              <a:gdLst>
                <a:gd name="connsiteX0" fmla="*/ 1308046 w 3656164"/>
                <a:gd name="connsiteY0" fmla="*/ 2160000 h 2160000"/>
                <a:gd name="connsiteX1" fmla="*/ 1308046 w 3656164"/>
                <a:gd name="connsiteY1" fmla="*/ 0 h 2160000"/>
                <a:gd name="connsiteX2" fmla="*/ 3656164 w 3656164"/>
                <a:gd name="connsiteY2" fmla="*/ 0 h 2160000"/>
                <a:gd name="connsiteX3" fmla="*/ 3656164 w 3656164"/>
                <a:gd name="connsiteY3" fmla="*/ 2160000 h 2160000"/>
                <a:gd name="connsiteX4" fmla="*/ 0 w 3656164"/>
                <a:gd name="connsiteY4" fmla="*/ 1296432 h 2160000"/>
                <a:gd name="connsiteX5" fmla="*/ 0 w 3656164"/>
                <a:gd name="connsiteY5" fmla="*/ 863568 h 2160000"/>
                <a:gd name="connsiteX6" fmla="*/ 761165 w 3656164"/>
                <a:gd name="connsiteY6" fmla="*/ 0 h 2160000"/>
                <a:gd name="connsiteX7" fmla="*/ 1296758 w 3656164"/>
                <a:gd name="connsiteY7" fmla="*/ 0 h 2160000"/>
                <a:gd name="connsiteX8" fmla="*/ 1303687 w 3656164"/>
                <a:gd name="connsiteY8" fmla="*/ 51502 h 2160000"/>
                <a:gd name="connsiteX9" fmla="*/ 1307616 w 3656164"/>
                <a:gd name="connsiteY9" fmla="*/ 139796 h 2160000"/>
                <a:gd name="connsiteX10" fmla="*/ 1307616 w 3656164"/>
                <a:gd name="connsiteY10" fmla="*/ 2020205 h 2160000"/>
                <a:gd name="connsiteX11" fmla="*/ 1303687 w 3656164"/>
                <a:gd name="connsiteY11" fmla="*/ 2108499 h 2160000"/>
                <a:gd name="connsiteX12" fmla="*/ 1296758 w 3656164"/>
                <a:gd name="connsiteY12" fmla="*/ 2160000 h 2160000"/>
                <a:gd name="connsiteX13" fmla="*/ 761165 w 3656164"/>
                <a:gd name="connsiteY13" fmla="*/ 2160000 h 2160000"/>
                <a:gd name="connsiteX14" fmla="*/ 0 w 3656164"/>
                <a:gd name="connsiteY14" fmla="*/ 1296432 h 21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6164" h="2160000">
                  <a:moveTo>
                    <a:pt x="1308046" y="2160000"/>
                  </a:moveTo>
                  <a:lnTo>
                    <a:pt x="1308046" y="0"/>
                  </a:lnTo>
                  <a:lnTo>
                    <a:pt x="3656164" y="0"/>
                  </a:lnTo>
                  <a:lnTo>
                    <a:pt x="3656164" y="2160000"/>
                  </a:lnTo>
                  <a:close/>
                  <a:moveTo>
                    <a:pt x="0" y="1296432"/>
                  </a:moveTo>
                  <a:lnTo>
                    <a:pt x="0" y="863568"/>
                  </a:lnTo>
                  <a:cubicBezTo>
                    <a:pt x="0" y="386633"/>
                    <a:pt x="340786" y="0"/>
                    <a:pt x="761165" y="0"/>
                  </a:cubicBezTo>
                  <a:lnTo>
                    <a:pt x="1296758" y="0"/>
                  </a:lnTo>
                  <a:lnTo>
                    <a:pt x="1303687" y="51502"/>
                  </a:lnTo>
                  <a:cubicBezTo>
                    <a:pt x="1306285" y="80532"/>
                    <a:pt x="1307616" y="109987"/>
                    <a:pt x="1307616" y="139796"/>
                  </a:cubicBezTo>
                  <a:lnTo>
                    <a:pt x="1307616" y="2020205"/>
                  </a:lnTo>
                  <a:cubicBezTo>
                    <a:pt x="1307616" y="2050014"/>
                    <a:pt x="1306285" y="2079469"/>
                    <a:pt x="1303687" y="2108499"/>
                  </a:cubicBezTo>
                  <a:lnTo>
                    <a:pt x="1296758" y="2160000"/>
                  </a:lnTo>
                  <a:lnTo>
                    <a:pt x="761165" y="2160000"/>
                  </a:lnTo>
                  <a:cubicBezTo>
                    <a:pt x="340786" y="2160000"/>
                    <a:pt x="0" y="1773367"/>
                    <a:pt x="0" y="1296432"/>
                  </a:cubicBezTo>
                  <a:close/>
                </a:path>
              </a:pathLst>
            </a:custGeom>
            <a:solidFill>
              <a:srgbClr val="FFE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67" name="Szabadkézi sokszög 266"/>
            <p:cNvSpPr>
              <a:spLocks noChangeAspect="1"/>
            </p:cNvSpPr>
            <p:nvPr/>
          </p:nvSpPr>
          <p:spPr>
            <a:xfrm rot="16200000">
              <a:off x="1377353" y="4387022"/>
              <a:ext cx="374776" cy="1268694"/>
            </a:xfrm>
            <a:custGeom>
              <a:avLst/>
              <a:gdLst>
                <a:gd name="connsiteX0" fmla="*/ 203055 w 504068"/>
                <a:gd name="connsiteY0" fmla="*/ 110440 h 1706401"/>
                <a:gd name="connsiteX1" fmla="*/ 203055 w 504068"/>
                <a:gd name="connsiteY1" fmla="*/ 1595963 h 1706401"/>
                <a:gd name="connsiteX2" fmla="*/ 202445 w 504068"/>
                <a:gd name="connsiteY2" fmla="*/ 1665715 h 1706401"/>
                <a:gd name="connsiteX3" fmla="*/ 201369 w 504068"/>
                <a:gd name="connsiteY3" fmla="*/ 1706401 h 1706401"/>
                <a:gd name="connsiteX4" fmla="*/ 118199 w 504068"/>
                <a:gd name="connsiteY4" fmla="*/ 1706401 h 1706401"/>
                <a:gd name="connsiteX5" fmla="*/ 0 w 504068"/>
                <a:gd name="connsiteY5" fmla="*/ 1024182 h 1706401"/>
                <a:gd name="connsiteX6" fmla="*/ 0 w 504068"/>
                <a:gd name="connsiteY6" fmla="*/ 682220 h 1706401"/>
                <a:gd name="connsiteX7" fmla="*/ 118199 w 504068"/>
                <a:gd name="connsiteY7" fmla="*/ 1 h 1706401"/>
                <a:gd name="connsiteX8" fmla="*/ 201369 w 504068"/>
                <a:gd name="connsiteY8" fmla="*/ 1 h 1706401"/>
                <a:gd name="connsiteX9" fmla="*/ 202445 w 504068"/>
                <a:gd name="connsiteY9" fmla="*/ 40688 h 1706401"/>
                <a:gd name="connsiteX10" fmla="*/ 203055 w 504068"/>
                <a:gd name="connsiteY10" fmla="*/ 110440 h 1706401"/>
                <a:gd name="connsiteX11" fmla="*/ 504068 w 504068"/>
                <a:gd name="connsiteY11" fmla="*/ 0 h 1706401"/>
                <a:gd name="connsiteX12" fmla="*/ 385869 w 504068"/>
                <a:gd name="connsiteY12" fmla="*/ 682219 h 1706401"/>
                <a:gd name="connsiteX13" fmla="*/ 385869 w 504068"/>
                <a:gd name="connsiteY13" fmla="*/ 1024181 h 1706401"/>
                <a:gd name="connsiteX14" fmla="*/ 504068 w 504068"/>
                <a:gd name="connsiteY14" fmla="*/ 1706400 h 1706401"/>
                <a:gd name="connsiteX15" fmla="*/ 203122 w 504068"/>
                <a:gd name="connsiteY15" fmla="*/ 1706400 h 1706401"/>
                <a:gd name="connsiteX16" fmla="*/ 203122 w 504068"/>
                <a:gd name="connsiteY16" fmla="*/ 0 h 170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4068" h="1706401">
                  <a:moveTo>
                    <a:pt x="203055" y="110440"/>
                  </a:moveTo>
                  <a:lnTo>
                    <a:pt x="203055" y="1595963"/>
                  </a:lnTo>
                  <a:cubicBezTo>
                    <a:pt x="203055" y="1619512"/>
                    <a:pt x="202849" y="1642782"/>
                    <a:pt x="202445" y="1665715"/>
                  </a:cubicBezTo>
                  <a:lnTo>
                    <a:pt x="201369" y="1706401"/>
                  </a:lnTo>
                  <a:lnTo>
                    <a:pt x="118199" y="1706401"/>
                  </a:lnTo>
                  <a:cubicBezTo>
                    <a:pt x="52919" y="1706401"/>
                    <a:pt x="0" y="1400961"/>
                    <a:pt x="0" y="1024182"/>
                  </a:cubicBezTo>
                  <a:lnTo>
                    <a:pt x="0" y="682220"/>
                  </a:lnTo>
                  <a:cubicBezTo>
                    <a:pt x="0" y="305441"/>
                    <a:pt x="52919" y="1"/>
                    <a:pt x="118199" y="1"/>
                  </a:cubicBezTo>
                  <a:lnTo>
                    <a:pt x="201369" y="1"/>
                  </a:lnTo>
                  <a:lnTo>
                    <a:pt x="202445" y="40688"/>
                  </a:lnTo>
                  <a:cubicBezTo>
                    <a:pt x="202849" y="63621"/>
                    <a:pt x="203055" y="86891"/>
                    <a:pt x="203055" y="110440"/>
                  </a:cubicBezTo>
                  <a:close/>
                  <a:moveTo>
                    <a:pt x="504068" y="0"/>
                  </a:moveTo>
                  <a:cubicBezTo>
                    <a:pt x="438788" y="0"/>
                    <a:pt x="385869" y="305440"/>
                    <a:pt x="385869" y="682219"/>
                  </a:cubicBezTo>
                  <a:lnTo>
                    <a:pt x="385869" y="1024181"/>
                  </a:lnTo>
                  <a:cubicBezTo>
                    <a:pt x="385869" y="1400960"/>
                    <a:pt x="438788" y="1706400"/>
                    <a:pt x="504068" y="1706400"/>
                  </a:cubicBezTo>
                  <a:lnTo>
                    <a:pt x="203122" y="1706400"/>
                  </a:lnTo>
                  <a:lnTo>
                    <a:pt x="203122" y="0"/>
                  </a:lnTo>
                  <a:close/>
                </a:path>
              </a:pathLst>
            </a:custGeom>
            <a:solidFill>
              <a:srgbClr val="FFB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275" name="Szabadkézi sokszög 274"/>
            <p:cNvSpPr/>
            <p:nvPr/>
          </p:nvSpPr>
          <p:spPr>
            <a:xfrm rot="2820861">
              <a:off x="1742226" y="4027467"/>
              <a:ext cx="227527" cy="343368"/>
            </a:xfrm>
            <a:custGeom>
              <a:avLst/>
              <a:gdLst>
                <a:gd name="connsiteX0" fmla="*/ 136730 w 1199201"/>
                <a:gd name="connsiteY0" fmla="*/ 30640 h 1892590"/>
                <a:gd name="connsiteX1" fmla="*/ 584676 w 1199201"/>
                <a:gd name="connsiteY1" fmla="*/ 217978 h 1892590"/>
                <a:gd name="connsiteX2" fmla="*/ 635949 w 1199201"/>
                <a:gd name="connsiteY2" fmla="*/ 359167 h 1892590"/>
                <a:gd name="connsiteX3" fmla="*/ 637703 w 1199201"/>
                <a:gd name="connsiteY3" fmla="*/ 376384 h 1892590"/>
                <a:gd name="connsiteX4" fmla="*/ 643383 w 1199201"/>
                <a:gd name="connsiteY4" fmla="*/ 378062 h 1892590"/>
                <a:gd name="connsiteX5" fmla="*/ 885701 w 1199201"/>
                <a:gd name="connsiteY5" fmla="*/ 685567 h 1892590"/>
                <a:gd name="connsiteX6" fmla="*/ 891201 w 1199201"/>
                <a:gd name="connsiteY6" fmla="*/ 745235 h 1892590"/>
                <a:gd name="connsiteX7" fmla="*/ 898623 w 1199201"/>
                <a:gd name="connsiteY7" fmla="*/ 741118 h 1892590"/>
                <a:gd name="connsiteX8" fmla="*/ 902544 w 1199201"/>
                <a:gd name="connsiteY8" fmla="*/ 747073 h 1892590"/>
                <a:gd name="connsiteX9" fmla="*/ 1006269 w 1199201"/>
                <a:gd name="connsiteY9" fmla="*/ 920775 h 1892590"/>
                <a:gd name="connsiteX10" fmla="*/ 1186390 w 1199201"/>
                <a:gd name="connsiteY10" fmla="*/ 1414924 h 1892590"/>
                <a:gd name="connsiteX11" fmla="*/ 1138623 w 1199201"/>
                <a:gd name="connsiteY11" fmla="*/ 1394735 h 1892590"/>
                <a:gd name="connsiteX12" fmla="*/ 1115215 w 1199201"/>
                <a:gd name="connsiteY12" fmla="*/ 1371538 h 1892590"/>
                <a:gd name="connsiteX13" fmla="*/ 1143736 w 1199201"/>
                <a:gd name="connsiteY13" fmla="*/ 1437679 h 1892590"/>
                <a:gd name="connsiteX14" fmla="*/ 1185696 w 1199201"/>
                <a:gd name="connsiteY14" fmla="*/ 1676318 h 1892590"/>
                <a:gd name="connsiteX15" fmla="*/ 1052946 w 1199201"/>
                <a:gd name="connsiteY15" fmla="*/ 1575952 h 1892590"/>
                <a:gd name="connsiteX16" fmla="*/ 1046002 w 1199201"/>
                <a:gd name="connsiteY16" fmla="*/ 1566944 h 1892590"/>
                <a:gd name="connsiteX17" fmla="*/ 1044940 w 1199201"/>
                <a:gd name="connsiteY17" fmla="*/ 1570183 h 1892590"/>
                <a:gd name="connsiteX18" fmla="*/ 1066478 w 1199201"/>
                <a:gd name="connsiteY18" fmla="*/ 1620131 h 1892590"/>
                <a:gd name="connsiteX19" fmla="*/ 1108439 w 1199201"/>
                <a:gd name="connsiteY19" fmla="*/ 1858770 h 1892590"/>
                <a:gd name="connsiteX20" fmla="*/ 928217 w 1199201"/>
                <a:gd name="connsiteY20" fmla="*/ 1696816 h 1892590"/>
                <a:gd name="connsiteX21" fmla="*/ 894494 w 1199201"/>
                <a:gd name="connsiteY21" fmla="*/ 1648118 h 1892590"/>
                <a:gd name="connsiteX22" fmla="*/ 887041 w 1199201"/>
                <a:gd name="connsiteY22" fmla="*/ 1646821 h 1892590"/>
                <a:gd name="connsiteX23" fmla="*/ 889089 w 1199201"/>
                <a:gd name="connsiteY23" fmla="*/ 1651570 h 1892590"/>
                <a:gd name="connsiteX24" fmla="*/ 931051 w 1199201"/>
                <a:gd name="connsiteY24" fmla="*/ 1890208 h 1892590"/>
                <a:gd name="connsiteX25" fmla="*/ 595712 w 1199201"/>
                <a:gd name="connsiteY25" fmla="*/ 1482149 h 1892590"/>
                <a:gd name="connsiteX26" fmla="*/ 512057 w 1199201"/>
                <a:gd name="connsiteY26" fmla="*/ 1317202 h 1892590"/>
                <a:gd name="connsiteX27" fmla="*/ 498416 w 1199201"/>
                <a:gd name="connsiteY27" fmla="*/ 1300028 h 1892590"/>
                <a:gd name="connsiteX28" fmla="*/ 417823 w 1199201"/>
                <a:gd name="connsiteY28" fmla="*/ 1183616 h 1892590"/>
                <a:gd name="connsiteX29" fmla="*/ 408983 w 1199201"/>
                <a:gd name="connsiteY29" fmla="*/ 1168873 h 1892590"/>
                <a:gd name="connsiteX30" fmla="*/ 404417 w 1199201"/>
                <a:gd name="connsiteY30" fmla="*/ 1167323 h 1892590"/>
                <a:gd name="connsiteX31" fmla="*/ 428572 w 1199201"/>
                <a:gd name="connsiteY31" fmla="*/ 1305834 h 1892590"/>
                <a:gd name="connsiteX32" fmla="*/ 408701 w 1199201"/>
                <a:gd name="connsiteY32" fmla="*/ 1634454 h 1892590"/>
                <a:gd name="connsiteX33" fmla="*/ 207320 w 1199201"/>
                <a:gd name="connsiteY33" fmla="*/ 1146181 h 1892590"/>
                <a:gd name="connsiteX34" fmla="*/ 174661 w 1199201"/>
                <a:gd name="connsiteY34" fmla="*/ 958911 h 1892590"/>
                <a:gd name="connsiteX35" fmla="*/ 161205 w 1199201"/>
                <a:gd name="connsiteY35" fmla="*/ 931800 h 1892590"/>
                <a:gd name="connsiteX36" fmla="*/ 131257 w 1199201"/>
                <a:gd name="connsiteY36" fmla="*/ 769565 h 1892590"/>
                <a:gd name="connsiteX37" fmla="*/ 148390 w 1199201"/>
                <a:gd name="connsiteY37" fmla="*/ 645623 h 1892590"/>
                <a:gd name="connsiteX38" fmla="*/ 154825 w 1199201"/>
                <a:gd name="connsiteY38" fmla="*/ 630984 h 1892590"/>
                <a:gd name="connsiteX39" fmla="*/ 151090 w 1199201"/>
                <a:gd name="connsiteY39" fmla="*/ 628088 h 1892590"/>
                <a:gd name="connsiteX40" fmla="*/ 58466 w 1199201"/>
                <a:gd name="connsiteY40" fmla="*/ 509833 h 1892590"/>
                <a:gd name="connsiteX41" fmla="*/ 136730 w 1199201"/>
                <a:gd name="connsiteY41" fmla="*/ 30640 h 1892590"/>
                <a:gd name="connsiteX0" fmla="*/ 228110 w 1290581"/>
                <a:gd name="connsiteY0" fmla="*/ 74498 h 1936448"/>
                <a:gd name="connsiteX1" fmla="*/ 676056 w 1290581"/>
                <a:gd name="connsiteY1" fmla="*/ 261836 h 1936448"/>
                <a:gd name="connsiteX2" fmla="*/ 727329 w 1290581"/>
                <a:gd name="connsiteY2" fmla="*/ 403025 h 1936448"/>
                <a:gd name="connsiteX3" fmla="*/ 729083 w 1290581"/>
                <a:gd name="connsiteY3" fmla="*/ 420242 h 1936448"/>
                <a:gd name="connsiteX4" fmla="*/ 734763 w 1290581"/>
                <a:gd name="connsiteY4" fmla="*/ 421920 h 1936448"/>
                <a:gd name="connsiteX5" fmla="*/ 977081 w 1290581"/>
                <a:gd name="connsiteY5" fmla="*/ 729425 h 1936448"/>
                <a:gd name="connsiteX6" fmla="*/ 982581 w 1290581"/>
                <a:gd name="connsiteY6" fmla="*/ 789093 h 1936448"/>
                <a:gd name="connsiteX7" fmla="*/ 990003 w 1290581"/>
                <a:gd name="connsiteY7" fmla="*/ 784976 h 1936448"/>
                <a:gd name="connsiteX8" fmla="*/ 993924 w 1290581"/>
                <a:gd name="connsiteY8" fmla="*/ 790931 h 1936448"/>
                <a:gd name="connsiteX9" fmla="*/ 1097649 w 1290581"/>
                <a:gd name="connsiteY9" fmla="*/ 964633 h 1936448"/>
                <a:gd name="connsiteX10" fmla="*/ 1277770 w 1290581"/>
                <a:gd name="connsiteY10" fmla="*/ 1458782 h 1936448"/>
                <a:gd name="connsiteX11" fmla="*/ 1230003 w 1290581"/>
                <a:gd name="connsiteY11" fmla="*/ 1438593 h 1936448"/>
                <a:gd name="connsiteX12" fmla="*/ 1206595 w 1290581"/>
                <a:gd name="connsiteY12" fmla="*/ 1415396 h 1936448"/>
                <a:gd name="connsiteX13" fmla="*/ 1235116 w 1290581"/>
                <a:gd name="connsiteY13" fmla="*/ 1481537 h 1936448"/>
                <a:gd name="connsiteX14" fmla="*/ 1277076 w 1290581"/>
                <a:gd name="connsiteY14" fmla="*/ 1720176 h 1936448"/>
                <a:gd name="connsiteX15" fmla="*/ 1144326 w 1290581"/>
                <a:gd name="connsiteY15" fmla="*/ 1619810 h 1936448"/>
                <a:gd name="connsiteX16" fmla="*/ 1137382 w 1290581"/>
                <a:gd name="connsiteY16" fmla="*/ 1610802 h 1936448"/>
                <a:gd name="connsiteX17" fmla="*/ 1136320 w 1290581"/>
                <a:gd name="connsiteY17" fmla="*/ 1614041 h 1936448"/>
                <a:gd name="connsiteX18" fmla="*/ 1157858 w 1290581"/>
                <a:gd name="connsiteY18" fmla="*/ 1663989 h 1936448"/>
                <a:gd name="connsiteX19" fmla="*/ 1199819 w 1290581"/>
                <a:gd name="connsiteY19" fmla="*/ 1902628 h 1936448"/>
                <a:gd name="connsiteX20" fmla="*/ 1019597 w 1290581"/>
                <a:gd name="connsiteY20" fmla="*/ 1740674 h 1936448"/>
                <a:gd name="connsiteX21" fmla="*/ 985874 w 1290581"/>
                <a:gd name="connsiteY21" fmla="*/ 1691976 h 1936448"/>
                <a:gd name="connsiteX22" fmla="*/ 978421 w 1290581"/>
                <a:gd name="connsiteY22" fmla="*/ 1690679 h 1936448"/>
                <a:gd name="connsiteX23" fmla="*/ 980469 w 1290581"/>
                <a:gd name="connsiteY23" fmla="*/ 1695428 h 1936448"/>
                <a:gd name="connsiteX24" fmla="*/ 1022431 w 1290581"/>
                <a:gd name="connsiteY24" fmla="*/ 1934066 h 1936448"/>
                <a:gd name="connsiteX25" fmla="*/ 687092 w 1290581"/>
                <a:gd name="connsiteY25" fmla="*/ 1526007 h 1936448"/>
                <a:gd name="connsiteX26" fmla="*/ 603437 w 1290581"/>
                <a:gd name="connsiteY26" fmla="*/ 1361060 h 1936448"/>
                <a:gd name="connsiteX27" fmla="*/ 589796 w 1290581"/>
                <a:gd name="connsiteY27" fmla="*/ 1343886 h 1936448"/>
                <a:gd name="connsiteX28" fmla="*/ 509203 w 1290581"/>
                <a:gd name="connsiteY28" fmla="*/ 1227474 h 1936448"/>
                <a:gd name="connsiteX29" fmla="*/ 500363 w 1290581"/>
                <a:gd name="connsiteY29" fmla="*/ 1212731 h 1936448"/>
                <a:gd name="connsiteX30" fmla="*/ 495797 w 1290581"/>
                <a:gd name="connsiteY30" fmla="*/ 1211181 h 1936448"/>
                <a:gd name="connsiteX31" fmla="*/ 519952 w 1290581"/>
                <a:gd name="connsiteY31" fmla="*/ 1349692 h 1936448"/>
                <a:gd name="connsiteX32" fmla="*/ 500081 w 1290581"/>
                <a:gd name="connsiteY32" fmla="*/ 1678312 h 1936448"/>
                <a:gd name="connsiteX33" fmla="*/ 298700 w 1290581"/>
                <a:gd name="connsiteY33" fmla="*/ 1190039 h 1936448"/>
                <a:gd name="connsiteX34" fmla="*/ 266041 w 1290581"/>
                <a:gd name="connsiteY34" fmla="*/ 1002769 h 1936448"/>
                <a:gd name="connsiteX35" fmla="*/ 252585 w 1290581"/>
                <a:gd name="connsiteY35" fmla="*/ 975658 h 1936448"/>
                <a:gd name="connsiteX36" fmla="*/ 222637 w 1290581"/>
                <a:gd name="connsiteY36" fmla="*/ 813423 h 1936448"/>
                <a:gd name="connsiteX37" fmla="*/ 239770 w 1290581"/>
                <a:gd name="connsiteY37" fmla="*/ 689481 h 1936448"/>
                <a:gd name="connsiteX38" fmla="*/ 246205 w 1290581"/>
                <a:gd name="connsiteY38" fmla="*/ 674842 h 1936448"/>
                <a:gd name="connsiteX39" fmla="*/ 242470 w 1290581"/>
                <a:gd name="connsiteY39" fmla="*/ 671946 h 1936448"/>
                <a:gd name="connsiteX40" fmla="*/ 149846 w 1290581"/>
                <a:gd name="connsiteY40" fmla="*/ 553691 h 1936448"/>
                <a:gd name="connsiteX41" fmla="*/ 228110 w 1290581"/>
                <a:gd name="connsiteY41" fmla="*/ 74498 h 1936448"/>
                <a:gd name="connsiteX0" fmla="*/ 343573 w 1199816"/>
                <a:gd name="connsiteY0" fmla="*/ 116142 h 1701180"/>
                <a:gd name="connsiteX1" fmla="*/ 585291 w 1199816"/>
                <a:gd name="connsiteY1" fmla="*/ 26568 h 1701180"/>
                <a:gd name="connsiteX2" fmla="*/ 636564 w 1199816"/>
                <a:gd name="connsiteY2" fmla="*/ 167757 h 1701180"/>
                <a:gd name="connsiteX3" fmla="*/ 638318 w 1199816"/>
                <a:gd name="connsiteY3" fmla="*/ 184974 h 1701180"/>
                <a:gd name="connsiteX4" fmla="*/ 643998 w 1199816"/>
                <a:gd name="connsiteY4" fmla="*/ 186652 h 1701180"/>
                <a:gd name="connsiteX5" fmla="*/ 886316 w 1199816"/>
                <a:gd name="connsiteY5" fmla="*/ 494157 h 1701180"/>
                <a:gd name="connsiteX6" fmla="*/ 891816 w 1199816"/>
                <a:gd name="connsiteY6" fmla="*/ 553825 h 1701180"/>
                <a:gd name="connsiteX7" fmla="*/ 899238 w 1199816"/>
                <a:gd name="connsiteY7" fmla="*/ 549708 h 1701180"/>
                <a:gd name="connsiteX8" fmla="*/ 903159 w 1199816"/>
                <a:gd name="connsiteY8" fmla="*/ 555663 h 1701180"/>
                <a:gd name="connsiteX9" fmla="*/ 1006884 w 1199816"/>
                <a:gd name="connsiteY9" fmla="*/ 729365 h 1701180"/>
                <a:gd name="connsiteX10" fmla="*/ 1187005 w 1199816"/>
                <a:gd name="connsiteY10" fmla="*/ 1223514 h 1701180"/>
                <a:gd name="connsiteX11" fmla="*/ 1139238 w 1199816"/>
                <a:gd name="connsiteY11" fmla="*/ 1203325 h 1701180"/>
                <a:gd name="connsiteX12" fmla="*/ 1115830 w 1199816"/>
                <a:gd name="connsiteY12" fmla="*/ 1180128 h 1701180"/>
                <a:gd name="connsiteX13" fmla="*/ 1144351 w 1199816"/>
                <a:gd name="connsiteY13" fmla="*/ 1246269 h 1701180"/>
                <a:gd name="connsiteX14" fmla="*/ 1186311 w 1199816"/>
                <a:gd name="connsiteY14" fmla="*/ 1484908 h 1701180"/>
                <a:gd name="connsiteX15" fmla="*/ 1053561 w 1199816"/>
                <a:gd name="connsiteY15" fmla="*/ 1384542 h 1701180"/>
                <a:gd name="connsiteX16" fmla="*/ 1046617 w 1199816"/>
                <a:gd name="connsiteY16" fmla="*/ 1375534 h 1701180"/>
                <a:gd name="connsiteX17" fmla="*/ 1045555 w 1199816"/>
                <a:gd name="connsiteY17" fmla="*/ 1378773 h 1701180"/>
                <a:gd name="connsiteX18" fmla="*/ 1067093 w 1199816"/>
                <a:gd name="connsiteY18" fmla="*/ 1428721 h 1701180"/>
                <a:gd name="connsiteX19" fmla="*/ 1109054 w 1199816"/>
                <a:gd name="connsiteY19" fmla="*/ 1667360 h 1701180"/>
                <a:gd name="connsiteX20" fmla="*/ 928832 w 1199816"/>
                <a:gd name="connsiteY20" fmla="*/ 1505406 h 1701180"/>
                <a:gd name="connsiteX21" fmla="*/ 895109 w 1199816"/>
                <a:gd name="connsiteY21" fmla="*/ 1456708 h 1701180"/>
                <a:gd name="connsiteX22" fmla="*/ 887656 w 1199816"/>
                <a:gd name="connsiteY22" fmla="*/ 1455411 h 1701180"/>
                <a:gd name="connsiteX23" fmla="*/ 889704 w 1199816"/>
                <a:gd name="connsiteY23" fmla="*/ 1460160 h 1701180"/>
                <a:gd name="connsiteX24" fmla="*/ 931666 w 1199816"/>
                <a:gd name="connsiteY24" fmla="*/ 1698798 h 1701180"/>
                <a:gd name="connsiteX25" fmla="*/ 596327 w 1199816"/>
                <a:gd name="connsiteY25" fmla="*/ 1290739 h 1701180"/>
                <a:gd name="connsiteX26" fmla="*/ 512672 w 1199816"/>
                <a:gd name="connsiteY26" fmla="*/ 1125792 h 1701180"/>
                <a:gd name="connsiteX27" fmla="*/ 499031 w 1199816"/>
                <a:gd name="connsiteY27" fmla="*/ 1108618 h 1701180"/>
                <a:gd name="connsiteX28" fmla="*/ 418438 w 1199816"/>
                <a:gd name="connsiteY28" fmla="*/ 992206 h 1701180"/>
                <a:gd name="connsiteX29" fmla="*/ 409598 w 1199816"/>
                <a:gd name="connsiteY29" fmla="*/ 977463 h 1701180"/>
                <a:gd name="connsiteX30" fmla="*/ 405032 w 1199816"/>
                <a:gd name="connsiteY30" fmla="*/ 975913 h 1701180"/>
                <a:gd name="connsiteX31" fmla="*/ 429187 w 1199816"/>
                <a:gd name="connsiteY31" fmla="*/ 1114424 h 1701180"/>
                <a:gd name="connsiteX32" fmla="*/ 409316 w 1199816"/>
                <a:gd name="connsiteY32" fmla="*/ 1443044 h 1701180"/>
                <a:gd name="connsiteX33" fmla="*/ 207935 w 1199816"/>
                <a:gd name="connsiteY33" fmla="*/ 954771 h 1701180"/>
                <a:gd name="connsiteX34" fmla="*/ 175276 w 1199816"/>
                <a:gd name="connsiteY34" fmla="*/ 767501 h 1701180"/>
                <a:gd name="connsiteX35" fmla="*/ 161820 w 1199816"/>
                <a:gd name="connsiteY35" fmla="*/ 740390 h 1701180"/>
                <a:gd name="connsiteX36" fmla="*/ 131872 w 1199816"/>
                <a:gd name="connsiteY36" fmla="*/ 578155 h 1701180"/>
                <a:gd name="connsiteX37" fmla="*/ 149005 w 1199816"/>
                <a:gd name="connsiteY37" fmla="*/ 454213 h 1701180"/>
                <a:gd name="connsiteX38" fmla="*/ 155440 w 1199816"/>
                <a:gd name="connsiteY38" fmla="*/ 439574 h 1701180"/>
                <a:gd name="connsiteX39" fmla="*/ 151705 w 1199816"/>
                <a:gd name="connsiteY39" fmla="*/ 436678 h 1701180"/>
                <a:gd name="connsiteX40" fmla="*/ 59081 w 1199816"/>
                <a:gd name="connsiteY40" fmla="*/ 318423 h 1701180"/>
                <a:gd name="connsiteX41" fmla="*/ 343573 w 1199816"/>
                <a:gd name="connsiteY41" fmla="*/ 116142 h 1701180"/>
                <a:gd name="connsiteX0" fmla="*/ 306046 w 1162289"/>
                <a:gd name="connsiteY0" fmla="*/ 90505 h 1675543"/>
                <a:gd name="connsiteX1" fmla="*/ 547764 w 1162289"/>
                <a:gd name="connsiteY1" fmla="*/ 931 h 1675543"/>
                <a:gd name="connsiteX2" fmla="*/ 599037 w 1162289"/>
                <a:gd name="connsiteY2" fmla="*/ 142120 h 1675543"/>
                <a:gd name="connsiteX3" fmla="*/ 600791 w 1162289"/>
                <a:gd name="connsiteY3" fmla="*/ 159337 h 1675543"/>
                <a:gd name="connsiteX4" fmla="*/ 606471 w 1162289"/>
                <a:gd name="connsiteY4" fmla="*/ 161015 h 1675543"/>
                <a:gd name="connsiteX5" fmla="*/ 848789 w 1162289"/>
                <a:gd name="connsiteY5" fmla="*/ 468520 h 1675543"/>
                <a:gd name="connsiteX6" fmla="*/ 854289 w 1162289"/>
                <a:gd name="connsiteY6" fmla="*/ 528188 h 1675543"/>
                <a:gd name="connsiteX7" fmla="*/ 861711 w 1162289"/>
                <a:gd name="connsiteY7" fmla="*/ 524071 h 1675543"/>
                <a:gd name="connsiteX8" fmla="*/ 865632 w 1162289"/>
                <a:gd name="connsiteY8" fmla="*/ 530026 h 1675543"/>
                <a:gd name="connsiteX9" fmla="*/ 969357 w 1162289"/>
                <a:gd name="connsiteY9" fmla="*/ 703728 h 1675543"/>
                <a:gd name="connsiteX10" fmla="*/ 1149478 w 1162289"/>
                <a:gd name="connsiteY10" fmla="*/ 1197877 h 1675543"/>
                <a:gd name="connsiteX11" fmla="*/ 1101711 w 1162289"/>
                <a:gd name="connsiteY11" fmla="*/ 1177688 h 1675543"/>
                <a:gd name="connsiteX12" fmla="*/ 1078303 w 1162289"/>
                <a:gd name="connsiteY12" fmla="*/ 1154491 h 1675543"/>
                <a:gd name="connsiteX13" fmla="*/ 1106824 w 1162289"/>
                <a:gd name="connsiteY13" fmla="*/ 1220632 h 1675543"/>
                <a:gd name="connsiteX14" fmla="*/ 1148784 w 1162289"/>
                <a:gd name="connsiteY14" fmla="*/ 1459271 h 1675543"/>
                <a:gd name="connsiteX15" fmla="*/ 1016034 w 1162289"/>
                <a:gd name="connsiteY15" fmla="*/ 1358905 h 1675543"/>
                <a:gd name="connsiteX16" fmla="*/ 1009090 w 1162289"/>
                <a:gd name="connsiteY16" fmla="*/ 1349897 h 1675543"/>
                <a:gd name="connsiteX17" fmla="*/ 1008028 w 1162289"/>
                <a:gd name="connsiteY17" fmla="*/ 1353136 h 1675543"/>
                <a:gd name="connsiteX18" fmla="*/ 1029566 w 1162289"/>
                <a:gd name="connsiteY18" fmla="*/ 1403084 h 1675543"/>
                <a:gd name="connsiteX19" fmla="*/ 1071527 w 1162289"/>
                <a:gd name="connsiteY19" fmla="*/ 1641723 h 1675543"/>
                <a:gd name="connsiteX20" fmla="*/ 891305 w 1162289"/>
                <a:gd name="connsiteY20" fmla="*/ 1479769 h 1675543"/>
                <a:gd name="connsiteX21" fmla="*/ 857582 w 1162289"/>
                <a:gd name="connsiteY21" fmla="*/ 1431071 h 1675543"/>
                <a:gd name="connsiteX22" fmla="*/ 850129 w 1162289"/>
                <a:gd name="connsiteY22" fmla="*/ 1429774 h 1675543"/>
                <a:gd name="connsiteX23" fmla="*/ 852177 w 1162289"/>
                <a:gd name="connsiteY23" fmla="*/ 1434523 h 1675543"/>
                <a:gd name="connsiteX24" fmla="*/ 894139 w 1162289"/>
                <a:gd name="connsiteY24" fmla="*/ 1673161 h 1675543"/>
                <a:gd name="connsiteX25" fmla="*/ 558800 w 1162289"/>
                <a:gd name="connsiteY25" fmla="*/ 1265102 h 1675543"/>
                <a:gd name="connsiteX26" fmla="*/ 475145 w 1162289"/>
                <a:gd name="connsiteY26" fmla="*/ 1100155 h 1675543"/>
                <a:gd name="connsiteX27" fmla="*/ 461504 w 1162289"/>
                <a:gd name="connsiteY27" fmla="*/ 1082981 h 1675543"/>
                <a:gd name="connsiteX28" fmla="*/ 380911 w 1162289"/>
                <a:gd name="connsiteY28" fmla="*/ 966569 h 1675543"/>
                <a:gd name="connsiteX29" fmla="*/ 372071 w 1162289"/>
                <a:gd name="connsiteY29" fmla="*/ 951826 h 1675543"/>
                <a:gd name="connsiteX30" fmla="*/ 367505 w 1162289"/>
                <a:gd name="connsiteY30" fmla="*/ 950276 h 1675543"/>
                <a:gd name="connsiteX31" fmla="*/ 391660 w 1162289"/>
                <a:gd name="connsiteY31" fmla="*/ 1088787 h 1675543"/>
                <a:gd name="connsiteX32" fmla="*/ 371789 w 1162289"/>
                <a:gd name="connsiteY32" fmla="*/ 1417407 h 1675543"/>
                <a:gd name="connsiteX33" fmla="*/ 170408 w 1162289"/>
                <a:gd name="connsiteY33" fmla="*/ 929134 h 1675543"/>
                <a:gd name="connsiteX34" fmla="*/ 137749 w 1162289"/>
                <a:gd name="connsiteY34" fmla="*/ 741864 h 1675543"/>
                <a:gd name="connsiteX35" fmla="*/ 124293 w 1162289"/>
                <a:gd name="connsiteY35" fmla="*/ 714753 h 1675543"/>
                <a:gd name="connsiteX36" fmla="*/ 94345 w 1162289"/>
                <a:gd name="connsiteY36" fmla="*/ 552518 h 1675543"/>
                <a:gd name="connsiteX37" fmla="*/ 111478 w 1162289"/>
                <a:gd name="connsiteY37" fmla="*/ 428576 h 1675543"/>
                <a:gd name="connsiteX38" fmla="*/ 117913 w 1162289"/>
                <a:gd name="connsiteY38" fmla="*/ 413937 h 1675543"/>
                <a:gd name="connsiteX39" fmla="*/ 114178 w 1162289"/>
                <a:gd name="connsiteY39" fmla="*/ 411041 h 1675543"/>
                <a:gd name="connsiteX40" fmla="*/ 21554 w 1162289"/>
                <a:gd name="connsiteY40" fmla="*/ 292786 h 1675543"/>
                <a:gd name="connsiteX41" fmla="*/ 306046 w 1162289"/>
                <a:gd name="connsiteY41" fmla="*/ 90505 h 1675543"/>
                <a:gd name="connsiteX0" fmla="*/ 325996 w 1161124"/>
                <a:gd name="connsiteY0" fmla="*/ 33595 h 1690908"/>
                <a:gd name="connsiteX1" fmla="*/ 546599 w 1161124"/>
                <a:gd name="connsiteY1" fmla="*/ 16296 h 1690908"/>
                <a:gd name="connsiteX2" fmla="*/ 597872 w 1161124"/>
                <a:gd name="connsiteY2" fmla="*/ 157485 h 1690908"/>
                <a:gd name="connsiteX3" fmla="*/ 599626 w 1161124"/>
                <a:gd name="connsiteY3" fmla="*/ 174702 h 1690908"/>
                <a:gd name="connsiteX4" fmla="*/ 605306 w 1161124"/>
                <a:gd name="connsiteY4" fmla="*/ 176380 h 1690908"/>
                <a:gd name="connsiteX5" fmla="*/ 847624 w 1161124"/>
                <a:gd name="connsiteY5" fmla="*/ 483885 h 1690908"/>
                <a:gd name="connsiteX6" fmla="*/ 853124 w 1161124"/>
                <a:gd name="connsiteY6" fmla="*/ 543553 h 1690908"/>
                <a:gd name="connsiteX7" fmla="*/ 860546 w 1161124"/>
                <a:gd name="connsiteY7" fmla="*/ 539436 h 1690908"/>
                <a:gd name="connsiteX8" fmla="*/ 864467 w 1161124"/>
                <a:gd name="connsiteY8" fmla="*/ 545391 h 1690908"/>
                <a:gd name="connsiteX9" fmla="*/ 968192 w 1161124"/>
                <a:gd name="connsiteY9" fmla="*/ 719093 h 1690908"/>
                <a:gd name="connsiteX10" fmla="*/ 1148313 w 1161124"/>
                <a:gd name="connsiteY10" fmla="*/ 1213242 h 1690908"/>
                <a:gd name="connsiteX11" fmla="*/ 1100546 w 1161124"/>
                <a:gd name="connsiteY11" fmla="*/ 1193053 h 1690908"/>
                <a:gd name="connsiteX12" fmla="*/ 1077138 w 1161124"/>
                <a:gd name="connsiteY12" fmla="*/ 1169856 h 1690908"/>
                <a:gd name="connsiteX13" fmla="*/ 1105659 w 1161124"/>
                <a:gd name="connsiteY13" fmla="*/ 1235997 h 1690908"/>
                <a:gd name="connsiteX14" fmla="*/ 1147619 w 1161124"/>
                <a:gd name="connsiteY14" fmla="*/ 1474636 h 1690908"/>
                <a:gd name="connsiteX15" fmla="*/ 1014869 w 1161124"/>
                <a:gd name="connsiteY15" fmla="*/ 1374270 h 1690908"/>
                <a:gd name="connsiteX16" fmla="*/ 1007925 w 1161124"/>
                <a:gd name="connsiteY16" fmla="*/ 1365262 h 1690908"/>
                <a:gd name="connsiteX17" fmla="*/ 1006863 w 1161124"/>
                <a:gd name="connsiteY17" fmla="*/ 1368501 h 1690908"/>
                <a:gd name="connsiteX18" fmla="*/ 1028401 w 1161124"/>
                <a:gd name="connsiteY18" fmla="*/ 1418449 h 1690908"/>
                <a:gd name="connsiteX19" fmla="*/ 1070362 w 1161124"/>
                <a:gd name="connsiteY19" fmla="*/ 1657088 h 1690908"/>
                <a:gd name="connsiteX20" fmla="*/ 890140 w 1161124"/>
                <a:gd name="connsiteY20" fmla="*/ 1495134 h 1690908"/>
                <a:gd name="connsiteX21" fmla="*/ 856417 w 1161124"/>
                <a:gd name="connsiteY21" fmla="*/ 1446436 h 1690908"/>
                <a:gd name="connsiteX22" fmla="*/ 848964 w 1161124"/>
                <a:gd name="connsiteY22" fmla="*/ 1445139 h 1690908"/>
                <a:gd name="connsiteX23" fmla="*/ 851012 w 1161124"/>
                <a:gd name="connsiteY23" fmla="*/ 1449888 h 1690908"/>
                <a:gd name="connsiteX24" fmla="*/ 892974 w 1161124"/>
                <a:gd name="connsiteY24" fmla="*/ 1688526 h 1690908"/>
                <a:gd name="connsiteX25" fmla="*/ 557635 w 1161124"/>
                <a:gd name="connsiteY25" fmla="*/ 1280467 h 1690908"/>
                <a:gd name="connsiteX26" fmla="*/ 473980 w 1161124"/>
                <a:gd name="connsiteY26" fmla="*/ 1115520 h 1690908"/>
                <a:gd name="connsiteX27" fmla="*/ 460339 w 1161124"/>
                <a:gd name="connsiteY27" fmla="*/ 1098346 h 1690908"/>
                <a:gd name="connsiteX28" fmla="*/ 379746 w 1161124"/>
                <a:gd name="connsiteY28" fmla="*/ 981934 h 1690908"/>
                <a:gd name="connsiteX29" fmla="*/ 370906 w 1161124"/>
                <a:gd name="connsiteY29" fmla="*/ 967191 h 1690908"/>
                <a:gd name="connsiteX30" fmla="*/ 366340 w 1161124"/>
                <a:gd name="connsiteY30" fmla="*/ 965641 h 1690908"/>
                <a:gd name="connsiteX31" fmla="*/ 390495 w 1161124"/>
                <a:gd name="connsiteY31" fmla="*/ 1104152 h 1690908"/>
                <a:gd name="connsiteX32" fmla="*/ 370624 w 1161124"/>
                <a:gd name="connsiteY32" fmla="*/ 1432772 h 1690908"/>
                <a:gd name="connsiteX33" fmla="*/ 169243 w 1161124"/>
                <a:gd name="connsiteY33" fmla="*/ 944499 h 1690908"/>
                <a:gd name="connsiteX34" fmla="*/ 136584 w 1161124"/>
                <a:gd name="connsiteY34" fmla="*/ 757229 h 1690908"/>
                <a:gd name="connsiteX35" fmla="*/ 123128 w 1161124"/>
                <a:gd name="connsiteY35" fmla="*/ 730118 h 1690908"/>
                <a:gd name="connsiteX36" fmla="*/ 93180 w 1161124"/>
                <a:gd name="connsiteY36" fmla="*/ 567883 h 1690908"/>
                <a:gd name="connsiteX37" fmla="*/ 110313 w 1161124"/>
                <a:gd name="connsiteY37" fmla="*/ 443941 h 1690908"/>
                <a:gd name="connsiteX38" fmla="*/ 116748 w 1161124"/>
                <a:gd name="connsiteY38" fmla="*/ 429302 h 1690908"/>
                <a:gd name="connsiteX39" fmla="*/ 113013 w 1161124"/>
                <a:gd name="connsiteY39" fmla="*/ 426406 h 1690908"/>
                <a:gd name="connsiteX40" fmla="*/ 20389 w 1161124"/>
                <a:gd name="connsiteY40" fmla="*/ 308151 h 1690908"/>
                <a:gd name="connsiteX41" fmla="*/ 325996 w 1161124"/>
                <a:gd name="connsiteY41" fmla="*/ 33595 h 1690908"/>
                <a:gd name="connsiteX0" fmla="*/ 329851 w 1164979"/>
                <a:gd name="connsiteY0" fmla="*/ 47598 h 1704911"/>
                <a:gd name="connsiteX1" fmla="*/ 550454 w 1164979"/>
                <a:gd name="connsiteY1" fmla="*/ 30299 h 1704911"/>
                <a:gd name="connsiteX2" fmla="*/ 601727 w 1164979"/>
                <a:gd name="connsiteY2" fmla="*/ 171488 h 1704911"/>
                <a:gd name="connsiteX3" fmla="*/ 603481 w 1164979"/>
                <a:gd name="connsiteY3" fmla="*/ 188705 h 1704911"/>
                <a:gd name="connsiteX4" fmla="*/ 609161 w 1164979"/>
                <a:gd name="connsiteY4" fmla="*/ 190383 h 1704911"/>
                <a:gd name="connsiteX5" fmla="*/ 851479 w 1164979"/>
                <a:gd name="connsiteY5" fmla="*/ 497888 h 1704911"/>
                <a:gd name="connsiteX6" fmla="*/ 856979 w 1164979"/>
                <a:gd name="connsiteY6" fmla="*/ 557556 h 1704911"/>
                <a:gd name="connsiteX7" fmla="*/ 864401 w 1164979"/>
                <a:gd name="connsiteY7" fmla="*/ 553439 h 1704911"/>
                <a:gd name="connsiteX8" fmla="*/ 868322 w 1164979"/>
                <a:gd name="connsiteY8" fmla="*/ 559394 h 1704911"/>
                <a:gd name="connsiteX9" fmla="*/ 972047 w 1164979"/>
                <a:gd name="connsiteY9" fmla="*/ 733096 h 1704911"/>
                <a:gd name="connsiteX10" fmla="*/ 1152168 w 1164979"/>
                <a:gd name="connsiteY10" fmla="*/ 1227245 h 1704911"/>
                <a:gd name="connsiteX11" fmla="*/ 1104401 w 1164979"/>
                <a:gd name="connsiteY11" fmla="*/ 1207056 h 1704911"/>
                <a:gd name="connsiteX12" fmla="*/ 1080993 w 1164979"/>
                <a:gd name="connsiteY12" fmla="*/ 1183859 h 1704911"/>
                <a:gd name="connsiteX13" fmla="*/ 1109514 w 1164979"/>
                <a:gd name="connsiteY13" fmla="*/ 1250000 h 1704911"/>
                <a:gd name="connsiteX14" fmla="*/ 1151474 w 1164979"/>
                <a:gd name="connsiteY14" fmla="*/ 1488639 h 1704911"/>
                <a:gd name="connsiteX15" fmla="*/ 1018724 w 1164979"/>
                <a:gd name="connsiteY15" fmla="*/ 1388273 h 1704911"/>
                <a:gd name="connsiteX16" fmla="*/ 1011780 w 1164979"/>
                <a:gd name="connsiteY16" fmla="*/ 1379265 h 1704911"/>
                <a:gd name="connsiteX17" fmla="*/ 1010718 w 1164979"/>
                <a:gd name="connsiteY17" fmla="*/ 1382504 h 1704911"/>
                <a:gd name="connsiteX18" fmla="*/ 1032256 w 1164979"/>
                <a:gd name="connsiteY18" fmla="*/ 1432452 h 1704911"/>
                <a:gd name="connsiteX19" fmla="*/ 1074217 w 1164979"/>
                <a:gd name="connsiteY19" fmla="*/ 1671091 h 1704911"/>
                <a:gd name="connsiteX20" fmla="*/ 893995 w 1164979"/>
                <a:gd name="connsiteY20" fmla="*/ 1509137 h 1704911"/>
                <a:gd name="connsiteX21" fmla="*/ 860272 w 1164979"/>
                <a:gd name="connsiteY21" fmla="*/ 1460439 h 1704911"/>
                <a:gd name="connsiteX22" fmla="*/ 852819 w 1164979"/>
                <a:gd name="connsiteY22" fmla="*/ 1459142 h 1704911"/>
                <a:gd name="connsiteX23" fmla="*/ 854867 w 1164979"/>
                <a:gd name="connsiteY23" fmla="*/ 1463891 h 1704911"/>
                <a:gd name="connsiteX24" fmla="*/ 896829 w 1164979"/>
                <a:gd name="connsiteY24" fmla="*/ 1702529 h 1704911"/>
                <a:gd name="connsiteX25" fmla="*/ 561490 w 1164979"/>
                <a:gd name="connsiteY25" fmla="*/ 1294470 h 1704911"/>
                <a:gd name="connsiteX26" fmla="*/ 477835 w 1164979"/>
                <a:gd name="connsiteY26" fmla="*/ 1129523 h 1704911"/>
                <a:gd name="connsiteX27" fmla="*/ 464194 w 1164979"/>
                <a:gd name="connsiteY27" fmla="*/ 1112349 h 1704911"/>
                <a:gd name="connsiteX28" fmla="*/ 383601 w 1164979"/>
                <a:gd name="connsiteY28" fmla="*/ 995937 h 1704911"/>
                <a:gd name="connsiteX29" fmla="*/ 374761 w 1164979"/>
                <a:gd name="connsiteY29" fmla="*/ 981194 h 1704911"/>
                <a:gd name="connsiteX30" fmla="*/ 370195 w 1164979"/>
                <a:gd name="connsiteY30" fmla="*/ 979644 h 1704911"/>
                <a:gd name="connsiteX31" fmla="*/ 394350 w 1164979"/>
                <a:gd name="connsiteY31" fmla="*/ 1118155 h 1704911"/>
                <a:gd name="connsiteX32" fmla="*/ 374479 w 1164979"/>
                <a:gd name="connsiteY32" fmla="*/ 1446775 h 1704911"/>
                <a:gd name="connsiteX33" fmla="*/ 173098 w 1164979"/>
                <a:gd name="connsiteY33" fmla="*/ 958502 h 1704911"/>
                <a:gd name="connsiteX34" fmla="*/ 140439 w 1164979"/>
                <a:gd name="connsiteY34" fmla="*/ 771232 h 1704911"/>
                <a:gd name="connsiteX35" fmla="*/ 126983 w 1164979"/>
                <a:gd name="connsiteY35" fmla="*/ 744121 h 1704911"/>
                <a:gd name="connsiteX36" fmla="*/ 97035 w 1164979"/>
                <a:gd name="connsiteY36" fmla="*/ 581886 h 1704911"/>
                <a:gd name="connsiteX37" fmla="*/ 114168 w 1164979"/>
                <a:gd name="connsiteY37" fmla="*/ 457944 h 1704911"/>
                <a:gd name="connsiteX38" fmla="*/ 120603 w 1164979"/>
                <a:gd name="connsiteY38" fmla="*/ 443305 h 1704911"/>
                <a:gd name="connsiteX39" fmla="*/ 116868 w 1164979"/>
                <a:gd name="connsiteY39" fmla="*/ 440409 h 1704911"/>
                <a:gd name="connsiteX40" fmla="*/ 24244 w 1164979"/>
                <a:gd name="connsiteY40" fmla="*/ 322154 h 1704911"/>
                <a:gd name="connsiteX41" fmla="*/ 329851 w 1164979"/>
                <a:gd name="connsiteY41" fmla="*/ 47598 h 1704911"/>
                <a:gd name="connsiteX0" fmla="*/ 316459 w 1151587"/>
                <a:gd name="connsiteY0" fmla="*/ 47598 h 1704911"/>
                <a:gd name="connsiteX1" fmla="*/ 537062 w 1151587"/>
                <a:gd name="connsiteY1" fmla="*/ 30299 h 1704911"/>
                <a:gd name="connsiteX2" fmla="*/ 588335 w 1151587"/>
                <a:gd name="connsiteY2" fmla="*/ 171488 h 1704911"/>
                <a:gd name="connsiteX3" fmla="*/ 590089 w 1151587"/>
                <a:gd name="connsiteY3" fmla="*/ 188705 h 1704911"/>
                <a:gd name="connsiteX4" fmla="*/ 595769 w 1151587"/>
                <a:gd name="connsiteY4" fmla="*/ 190383 h 1704911"/>
                <a:gd name="connsiteX5" fmla="*/ 838087 w 1151587"/>
                <a:gd name="connsiteY5" fmla="*/ 497888 h 1704911"/>
                <a:gd name="connsiteX6" fmla="*/ 843587 w 1151587"/>
                <a:gd name="connsiteY6" fmla="*/ 557556 h 1704911"/>
                <a:gd name="connsiteX7" fmla="*/ 851009 w 1151587"/>
                <a:gd name="connsiteY7" fmla="*/ 553439 h 1704911"/>
                <a:gd name="connsiteX8" fmla="*/ 854930 w 1151587"/>
                <a:gd name="connsiteY8" fmla="*/ 559394 h 1704911"/>
                <a:gd name="connsiteX9" fmla="*/ 958655 w 1151587"/>
                <a:gd name="connsiteY9" fmla="*/ 733096 h 1704911"/>
                <a:gd name="connsiteX10" fmla="*/ 1138776 w 1151587"/>
                <a:gd name="connsiteY10" fmla="*/ 1227245 h 1704911"/>
                <a:gd name="connsiteX11" fmla="*/ 1091009 w 1151587"/>
                <a:gd name="connsiteY11" fmla="*/ 1207056 h 1704911"/>
                <a:gd name="connsiteX12" fmla="*/ 1067601 w 1151587"/>
                <a:gd name="connsiteY12" fmla="*/ 1183859 h 1704911"/>
                <a:gd name="connsiteX13" fmla="*/ 1096122 w 1151587"/>
                <a:gd name="connsiteY13" fmla="*/ 1250000 h 1704911"/>
                <a:gd name="connsiteX14" fmla="*/ 1138082 w 1151587"/>
                <a:gd name="connsiteY14" fmla="*/ 1488639 h 1704911"/>
                <a:gd name="connsiteX15" fmla="*/ 1005332 w 1151587"/>
                <a:gd name="connsiteY15" fmla="*/ 1388273 h 1704911"/>
                <a:gd name="connsiteX16" fmla="*/ 998388 w 1151587"/>
                <a:gd name="connsiteY16" fmla="*/ 1379265 h 1704911"/>
                <a:gd name="connsiteX17" fmla="*/ 997326 w 1151587"/>
                <a:gd name="connsiteY17" fmla="*/ 1382504 h 1704911"/>
                <a:gd name="connsiteX18" fmla="*/ 1018864 w 1151587"/>
                <a:gd name="connsiteY18" fmla="*/ 1432452 h 1704911"/>
                <a:gd name="connsiteX19" fmla="*/ 1060825 w 1151587"/>
                <a:gd name="connsiteY19" fmla="*/ 1671091 h 1704911"/>
                <a:gd name="connsiteX20" fmla="*/ 880603 w 1151587"/>
                <a:gd name="connsiteY20" fmla="*/ 1509137 h 1704911"/>
                <a:gd name="connsiteX21" fmla="*/ 846880 w 1151587"/>
                <a:gd name="connsiteY21" fmla="*/ 1460439 h 1704911"/>
                <a:gd name="connsiteX22" fmla="*/ 839427 w 1151587"/>
                <a:gd name="connsiteY22" fmla="*/ 1459142 h 1704911"/>
                <a:gd name="connsiteX23" fmla="*/ 841475 w 1151587"/>
                <a:gd name="connsiteY23" fmla="*/ 1463891 h 1704911"/>
                <a:gd name="connsiteX24" fmla="*/ 883437 w 1151587"/>
                <a:gd name="connsiteY24" fmla="*/ 1702529 h 1704911"/>
                <a:gd name="connsiteX25" fmla="*/ 548098 w 1151587"/>
                <a:gd name="connsiteY25" fmla="*/ 1294470 h 1704911"/>
                <a:gd name="connsiteX26" fmla="*/ 464443 w 1151587"/>
                <a:gd name="connsiteY26" fmla="*/ 1129523 h 1704911"/>
                <a:gd name="connsiteX27" fmla="*/ 450802 w 1151587"/>
                <a:gd name="connsiteY27" fmla="*/ 1112349 h 1704911"/>
                <a:gd name="connsiteX28" fmla="*/ 370209 w 1151587"/>
                <a:gd name="connsiteY28" fmla="*/ 995937 h 1704911"/>
                <a:gd name="connsiteX29" fmla="*/ 361369 w 1151587"/>
                <a:gd name="connsiteY29" fmla="*/ 981194 h 1704911"/>
                <a:gd name="connsiteX30" fmla="*/ 356803 w 1151587"/>
                <a:gd name="connsiteY30" fmla="*/ 979644 h 1704911"/>
                <a:gd name="connsiteX31" fmla="*/ 380958 w 1151587"/>
                <a:gd name="connsiteY31" fmla="*/ 1118155 h 1704911"/>
                <a:gd name="connsiteX32" fmla="*/ 361087 w 1151587"/>
                <a:gd name="connsiteY32" fmla="*/ 1446775 h 1704911"/>
                <a:gd name="connsiteX33" fmla="*/ 159706 w 1151587"/>
                <a:gd name="connsiteY33" fmla="*/ 958502 h 1704911"/>
                <a:gd name="connsiteX34" fmla="*/ 127047 w 1151587"/>
                <a:gd name="connsiteY34" fmla="*/ 771232 h 1704911"/>
                <a:gd name="connsiteX35" fmla="*/ 113591 w 1151587"/>
                <a:gd name="connsiteY35" fmla="*/ 744121 h 1704911"/>
                <a:gd name="connsiteX36" fmla="*/ 83643 w 1151587"/>
                <a:gd name="connsiteY36" fmla="*/ 581886 h 1704911"/>
                <a:gd name="connsiteX37" fmla="*/ 100776 w 1151587"/>
                <a:gd name="connsiteY37" fmla="*/ 457944 h 1704911"/>
                <a:gd name="connsiteX38" fmla="*/ 107211 w 1151587"/>
                <a:gd name="connsiteY38" fmla="*/ 443305 h 1704911"/>
                <a:gd name="connsiteX39" fmla="*/ 103476 w 1151587"/>
                <a:gd name="connsiteY39" fmla="*/ 440409 h 1704911"/>
                <a:gd name="connsiteX40" fmla="*/ 10852 w 1151587"/>
                <a:gd name="connsiteY40" fmla="*/ 322154 h 1704911"/>
                <a:gd name="connsiteX41" fmla="*/ 316459 w 1151587"/>
                <a:gd name="connsiteY41" fmla="*/ 47598 h 1704911"/>
                <a:gd name="connsiteX0" fmla="*/ 232816 w 1067944"/>
                <a:gd name="connsiteY0" fmla="*/ 30232 h 1687545"/>
                <a:gd name="connsiteX1" fmla="*/ 453419 w 1067944"/>
                <a:gd name="connsiteY1" fmla="*/ 12933 h 1687545"/>
                <a:gd name="connsiteX2" fmla="*/ 504692 w 1067944"/>
                <a:gd name="connsiteY2" fmla="*/ 154122 h 1687545"/>
                <a:gd name="connsiteX3" fmla="*/ 506446 w 1067944"/>
                <a:gd name="connsiteY3" fmla="*/ 171339 h 1687545"/>
                <a:gd name="connsiteX4" fmla="*/ 512126 w 1067944"/>
                <a:gd name="connsiteY4" fmla="*/ 173017 h 1687545"/>
                <a:gd name="connsiteX5" fmla="*/ 754444 w 1067944"/>
                <a:gd name="connsiteY5" fmla="*/ 480522 h 1687545"/>
                <a:gd name="connsiteX6" fmla="*/ 759944 w 1067944"/>
                <a:gd name="connsiteY6" fmla="*/ 540190 h 1687545"/>
                <a:gd name="connsiteX7" fmla="*/ 767366 w 1067944"/>
                <a:gd name="connsiteY7" fmla="*/ 536073 h 1687545"/>
                <a:gd name="connsiteX8" fmla="*/ 771287 w 1067944"/>
                <a:gd name="connsiteY8" fmla="*/ 542028 h 1687545"/>
                <a:gd name="connsiteX9" fmla="*/ 875012 w 1067944"/>
                <a:gd name="connsiteY9" fmla="*/ 715730 h 1687545"/>
                <a:gd name="connsiteX10" fmla="*/ 1055133 w 1067944"/>
                <a:gd name="connsiteY10" fmla="*/ 1209879 h 1687545"/>
                <a:gd name="connsiteX11" fmla="*/ 1007366 w 1067944"/>
                <a:gd name="connsiteY11" fmla="*/ 1189690 h 1687545"/>
                <a:gd name="connsiteX12" fmla="*/ 983958 w 1067944"/>
                <a:gd name="connsiteY12" fmla="*/ 1166493 h 1687545"/>
                <a:gd name="connsiteX13" fmla="*/ 1012479 w 1067944"/>
                <a:gd name="connsiteY13" fmla="*/ 1232634 h 1687545"/>
                <a:gd name="connsiteX14" fmla="*/ 1054439 w 1067944"/>
                <a:gd name="connsiteY14" fmla="*/ 1471273 h 1687545"/>
                <a:gd name="connsiteX15" fmla="*/ 921689 w 1067944"/>
                <a:gd name="connsiteY15" fmla="*/ 1370907 h 1687545"/>
                <a:gd name="connsiteX16" fmla="*/ 914745 w 1067944"/>
                <a:gd name="connsiteY16" fmla="*/ 1361899 h 1687545"/>
                <a:gd name="connsiteX17" fmla="*/ 913683 w 1067944"/>
                <a:gd name="connsiteY17" fmla="*/ 1365138 h 1687545"/>
                <a:gd name="connsiteX18" fmla="*/ 935221 w 1067944"/>
                <a:gd name="connsiteY18" fmla="*/ 1415086 h 1687545"/>
                <a:gd name="connsiteX19" fmla="*/ 977182 w 1067944"/>
                <a:gd name="connsiteY19" fmla="*/ 1653725 h 1687545"/>
                <a:gd name="connsiteX20" fmla="*/ 796960 w 1067944"/>
                <a:gd name="connsiteY20" fmla="*/ 1491771 h 1687545"/>
                <a:gd name="connsiteX21" fmla="*/ 763237 w 1067944"/>
                <a:gd name="connsiteY21" fmla="*/ 1443073 h 1687545"/>
                <a:gd name="connsiteX22" fmla="*/ 755784 w 1067944"/>
                <a:gd name="connsiteY22" fmla="*/ 1441776 h 1687545"/>
                <a:gd name="connsiteX23" fmla="*/ 757832 w 1067944"/>
                <a:gd name="connsiteY23" fmla="*/ 1446525 h 1687545"/>
                <a:gd name="connsiteX24" fmla="*/ 799794 w 1067944"/>
                <a:gd name="connsiteY24" fmla="*/ 1685163 h 1687545"/>
                <a:gd name="connsiteX25" fmla="*/ 464455 w 1067944"/>
                <a:gd name="connsiteY25" fmla="*/ 1277104 h 1687545"/>
                <a:gd name="connsiteX26" fmla="*/ 380800 w 1067944"/>
                <a:gd name="connsiteY26" fmla="*/ 1112157 h 1687545"/>
                <a:gd name="connsiteX27" fmla="*/ 367159 w 1067944"/>
                <a:gd name="connsiteY27" fmla="*/ 1094983 h 1687545"/>
                <a:gd name="connsiteX28" fmla="*/ 286566 w 1067944"/>
                <a:gd name="connsiteY28" fmla="*/ 978571 h 1687545"/>
                <a:gd name="connsiteX29" fmla="*/ 277726 w 1067944"/>
                <a:gd name="connsiteY29" fmla="*/ 963828 h 1687545"/>
                <a:gd name="connsiteX30" fmla="*/ 273160 w 1067944"/>
                <a:gd name="connsiteY30" fmla="*/ 962278 h 1687545"/>
                <a:gd name="connsiteX31" fmla="*/ 297315 w 1067944"/>
                <a:gd name="connsiteY31" fmla="*/ 1100789 h 1687545"/>
                <a:gd name="connsiteX32" fmla="*/ 277444 w 1067944"/>
                <a:gd name="connsiteY32" fmla="*/ 1429409 h 1687545"/>
                <a:gd name="connsiteX33" fmla="*/ 76063 w 1067944"/>
                <a:gd name="connsiteY33" fmla="*/ 941136 h 1687545"/>
                <a:gd name="connsiteX34" fmla="*/ 43404 w 1067944"/>
                <a:gd name="connsiteY34" fmla="*/ 753866 h 1687545"/>
                <a:gd name="connsiteX35" fmla="*/ 29948 w 1067944"/>
                <a:gd name="connsiteY35" fmla="*/ 726755 h 1687545"/>
                <a:gd name="connsiteX36" fmla="*/ 0 w 1067944"/>
                <a:gd name="connsiteY36" fmla="*/ 564520 h 1687545"/>
                <a:gd name="connsiteX37" fmla="*/ 17133 w 1067944"/>
                <a:gd name="connsiteY37" fmla="*/ 440578 h 1687545"/>
                <a:gd name="connsiteX38" fmla="*/ 23568 w 1067944"/>
                <a:gd name="connsiteY38" fmla="*/ 425939 h 1687545"/>
                <a:gd name="connsiteX39" fmla="*/ 19833 w 1067944"/>
                <a:gd name="connsiteY39" fmla="*/ 423043 h 1687545"/>
                <a:gd name="connsiteX40" fmla="*/ 54704 w 1067944"/>
                <a:gd name="connsiteY40" fmla="*/ 223290 h 1687545"/>
                <a:gd name="connsiteX41" fmla="*/ 232816 w 1067944"/>
                <a:gd name="connsiteY41" fmla="*/ 30232 h 1687545"/>
                <a:gd name="connsiteX0" fmla="*/ 232816 w 1067944"/>
                <a:gd name="connsiteY0" fmla="*/ 7742 h 1665055"/>
                <a:gd name="connsiteX1" fmla="*/ 349111 w 1067944"/>
                <a:gd name="connsiteY1" fmla="*/ 47170 h 1665055"/>
                <a:gd name="connsiteX2" fmla="*/ 504692 w 1067944"/>
                <a:gd name="connsiteY2" fmla="*/ 131632 h 1665055"/>
                <a:gd name="connsiteX3" fmla="*/ 506446 w 1067944"/>
                <a:gd name="connsiteY3" fmla="*/ 148849 h 1665055"/>
                <a:gd name="connsiteX4" fmla="*/ 512126 w 1067944"/>
                <a:gd name="connsiteY4" fmla="*/ 150527 h 1665055"/>
                <a:gd name="connsiteX5" fmla="*/ 754444 w 1067944"/>
                <a:gd name="connsiteY5" fmla="*/ 458032 h 1665055"/>
                <a:gd name="connsiteX6" fmla="*/ 759944 w 1067944"/>
                <a:gd name="connsiteY6" fmla="*/ 517700 h 1665055"/>
                <a:gd name="connsiteX7" fmla="*/ 767366 w 1067944"/>
                <a:gd name="connsiteY7" fmla="*/ 513583 h 1665055"/>
                <a:gd name="connsiteX8" fmla="*/ 771287 w 1067944"/>
                <a:gd name="connsiteY8" fmla="*/ 519538 h 1665055"/>
                <a:gd name="connsiteX9" fmla="*/ 875012 w 1067944"/>
                <a:gd name="connsiteY9" fmla="*/ 693240 h 1665055"/>
                <a:gd name="connsiteX10" fmla="*/ 1055133 w 1067944"/>
                <a:gd name="connsiteY10" fmla="*/ 1187389 h 1665055"/>
                <a:gd name="connsiteX11" fmla="*/ 1007366 w 1067944"/>
                <a:gd name="connsiteY11" fmla="*/ 1167200 h 1665055"/>
                <a:gd name="connsiteX12" fmla="*/ 983958 w 1067944"/>
                <a:gd name="connsiteY12" fmla="*/ 1144003 h 1665055"/>
                <a:gd name="connsiteX13" fmla="*/ 1012479 w 1067944"/>
                <a:gd name="connsiteY13" fmla="*/ 1210144 h 1665055"/>
                <a:gd name="connsiteX14" fmla="*/ 1054439 w 1067944"/>
                <a:gd name="connsiteY14" fmla="*/ 1448783 h 1665055"/>
                <a:gd name="connsiteX15" fmla="*/ 921689 w 1067944"/>
                <a:gd name="connsiteY15" fmla="*/ 1348417 h 1665055"/>
                <a:gd name="connsiteX16" fmla="*/ 914745 w 1067944"/>
                <a:gd name="connsiteY16" fmla="*/ 1339409 h 1665055"/>
                <a:gd name="connsiteX17" fmla="*/ 913683 w 1067944"/>
                <a:gd name="connsiteY17" fmla="*/ 1342648 h 1665055"/>
                <a:gd name="connsiteX18" fmla="*/ 935221 w 1067944"/>
                <a:gd name="connsiteY18" fmla="*/ 1392596 h 1665055"/>
                <a:gd name="connsiteX19" fmla="*/ 977182 w 1067944"/>
                <a:gd name="connsiteY19" fmla="*/ 1631235 h 1665055"/>
                <a:gd name="connsiteX20" fmla="*/ 796960 w 1067944"/>
                <a:gd name="connsiteY20" fmla="*/ 1469281 h 1665055"/>
                <a:gd name="connsiteX21" fmla="*/ 763237 w 1067944"/>
                <a:gd name="connsiteY21" fmla="*/ 1420583 h 1665055"/>
                <a:gd name="connsiteX22" fmla="*/ 755784 w 1067944"/>
                <a:gd name="connsiteY22" fmla="*/ 1419286 h 1665055"/>
                <a:gd name="connsiteX23" fmla="*/ 757832 w 1067944"/>
                <a:gd name="connsiteY23" fmla="*/ 1424035 h 1665055"/>
                <a:gd name="connsiteX24" fmla="*/ 799794 w 1067944"/>
                <a:gd name="connsiteY24" fmla="*/ 1662673 h 1665055"/>
                <a:gd name="connsiteX25" fmla="*/ 464455 w 1067944"/>
                <a:gd name="connsiteY25" fmla="*/ 1254614 h 1665055"/>
                <a:gd name="connsiteX26" fmla="*/ 380800 w 1067944"/>
                <a:gd name="connsiteY26" fmla="*/ 1089667 h 1665055"/>
                <a:gd name="connsiteX27" fmla="*/ 367159 w 1067944"/>
                <a:gd name="connsiteY27" fmla="*/ 1072493 h 1665055"/>
                <a:gd name="connsiteX28" fmla="*/ 286566 w 1067944"/>
                <a:gd name="connsiteY28" fmla="*/ 956081 h 1665055"/>
                <a:gd name="connsiteX29" fmla="*/ 277726 w 1067944"/>
                <a:gd name="connsiteY29" fmla="*/ 941338 h 1665055"/>
                <a:gd name="connsiteX30" fmla="*/ 273160 w 1067944"/>
                <a:gd name="connsiteY30" fmla="*/ 939788 h 1665055"/>
                <a:gd name="connsiteX31" fmla="*/ 297315 w 1067944"/>
                <a:gd name="connsiteY31" fmla="*/ 1078299 h 1665055"/>
                <a:gd name="connsiteX32" fmla="*/ 277444 w 1067944"/>
                <a:gd name="connsiteY32" fmla="*/ 1406919 h 1665055"/>
                <a:gd name="connsiteX33" fmla="*/ 76063 w 1067944"/>
                <a:gd name="connsiteY33" fmla="*/ 918646 h 1665055"/>
                <a:gd name="connsiteX34" fmla="*/ 43404 w 1067944"/>
                <a:gd name="connsiteY34" fmla="*/ 731376 h 1665055"/>
                <a:gd name="connsiteX35" fmla="*/ 29948 w 1067944"/>
                <a:gd name="connsiteY35" fmla="*/ 704265 h 1665055"/>
                <a:gd name="connsiteX36" fmla="*/ 0 w 1067944"/>
                <a:gd name="connsiteY36" fmla="*/ 542030 h 1665055"/>
                <a:gd name="connsiteX37" fmla="*/ 17133 w 1067944"/>
                <a:gd name="connsiteY37" fmla="*/ 418088 h 1665055"/>
                <a:gd name="connsiteX38" fmla="*/ 23568 w 1067944"/>
                <a:gd name="connsiteY38" fmla="*/ 403449 h 1665055"/>
                <a:gd name="connsiteX39" fmla="*/ 19833 w 1067944"/>
                <a:gd name="connsiteY39" fmla="*/ 400553 h 1665055"/>
                <a:gd name="connsiteX40" fmla="*/ 54704 w 1067944"/>
                <a:gd name="connsiteY40" fmla="*/ 200800 h 1665055"/>
                <a:gd name="connsiteX41" fmla="*/ 232816 w 1067944"/>
                <a:gd name="connsiteY41" fmla="*/ 7742 h 1665055"/>
                <a:gd name="connsiteX0" fmla="*/ 54704 w 1067944"/>
                <a:gd name="connsiteY0" fmla="*/ 155343 h 1619598"/>
                <a:gd name="connsiteX1" fmla="*/ 349111 w 1067944"/>
                <a:gd name="connsiteY1" fmla="*/ 1713 h 1619598"/>
                <a:gd name="connsiteX2" fmla="*/ 504692 w 1067944"/>
                <a:gd name="connsiteY2" fmla="*/ 86175 h 1619598"/>
                <a:gd name="connsiteX3" fmla="*/ 506446 w 1067944"/>
                <a:gd name="connsiteY3" fmla="*/ 103392 h 1619598"/>
                <a:gd name="connsiteX4" fmla="*/ 512126 w 1067944"/>
                <a:gd name="connsiteY4" fmla="*/ 105070 h 1619598"/>
                <a:gd name="connsiteX5" fmla="*/ 754444 w 1067944"/>
                <a:gd name="connsiteY5" fmla="*/ 412575 h 1619598"/>
                <a:gd name="connsiteX6" fmla="*/ 759944 w 1067944"/>
                <a:gd name="connsiteY6" fmla="*/ 472243 h 1619598"/>
                <a:gd name="connsiteX7" fmla="*/ 767366 w 1067944"/>
                <a:gd name="connsiteY7" fmla="*/ 468126 h 1619598"/>
                <a:gd name="connsiteX8" fmla="*/ 771287 w 1067944"/>
                <a:gd name="connsiteY8" fmla="*/ 474081 h 1619598"/>
                <a:gd name="connsiteX9" fmla="*/ 875012 w 1067944"/>
                <a:gd name="connsiteY9" fmla="*/ 647783 h 1619598"/>
                <a:gd name="connsiteX10" fmla="*/ 1055133 w 1067944"/>
                <a:gd name="connsiteY10" fmla="*/ 1141932 h 1619598"/>
                <a:gd name="connsiteX11" fmla="*/ 1007366 w 1067944"/>
                <a:gd name="connsiteY11" fmla="*/ 1121743 h 1619598"/>
                <a:gd name="connsiteX12" fmla="*/ 983958 w 1067944"/>
                <a:gd name="connsiteY12" fmla="*/ 1098546 h 1619598"/>
                <a:gd name="connsiteX13" fmla="*/ 1012479 w 1067944"/>
                <a:gd name="connsiteY13" fmla="*/ 1164687 h 1619598"/>
                <a:gd name="connsiteX14" fmla="*/ 1054439 w 1067944"/>
                <a:gd name="connsiteY14" fmla="*/ 1403326 h 1619598"/>
                <a:gd name="connsiteX15" fmla="*/ 921689 w 1067944"/>
                <a:gd name="connsiteY15" fmla="*/ 1302960 h 1619598"/>
                <a:gd name="connsiteX16" fmla="*/ 914745 w 1067944"/>
                <a:gd name="connsiteY16" fmla="*/ 1293952 h 1619598"/>
                <a:gd name="connsiteX17" fmla="*/ 913683 w 1067944"/>
                <a:gd name="connsiteY17" fmla="*/ 1297191 h 1619598"/>
                <a:gd name="connsiteX18" fmla="*/ 935221 w 1067944"/>
                <a:gd name="connsiteY18" fmla="*/ 1347139 h 1619598"/>
                <a:gd name="connsiteX19" fmla="*/ 977182 w 1067944"/>
                <a:gd name="connsiteY19" fmla="*/ 1585778 h 1619598"/>
                <a:gd name="connsiteX20" fmla="*/ 796960 w 1067944"/>
                <a:gd name="connsiteY20" fmla="*/ 1423824 h 1619598"/>
                <a:gd name="connsiteX21" fmla="*/ 763237 w 1067944"/>
                <a:gd name="connsiteY21" fmla="*/ 1375126 h 1619598"/>
                <a:gd name="connsiteX22" fmla="*/ 755784 w 1067944"/>
                <a:gd name="connsiteY22" fmla="*/ 1373829 h 1619598"/>
                <a:gd name="connsiteX23" fmla="*/ 757832 w 1067944"/>
                <a:gd name="connsiteY23" fmla="*/ 1378578 h 1619598"/>
                <a:gd name="connsiteX24" fmla="*/ 799794 w 1067944"/>
                <a:gd name="connsiteY24" fmla="*/ 1617216 h 1619598"/>
                <a:gd name="connsiteX25" fmla="*/ 464455 w 1067944"/>
                <a:gd name="connsiteY25" fmla="*/ 1209157 h 1619598"/>
                <a:gd name="connsiteX26" fmla="*/ 380800 w 1067944"/>
                <a:gd name="connsiteY26" fmla="*/ 1044210 h 1619598"/>
                <a:gd name="connsiteX27" fmla="*/ 367159 w 1067944"/>
                <a:gd name="connsiteY27" fmla="*/ 1027036 h 1619598"/>
                <a:gd name="connsiteX28" fmla="*/ 286566 w 1067944"/>
                <a:gd name="connsiteY28" fmla="*/ 910624 h 1619598"/>
                <a:gd name="connsiteX29" fmla="*/ 277726 w 1067944"/>
                <a:gd name="connsiteY29" fmla="*/ 895881 h 1619598"/>
                <a:gd name="connsiteX30" fmla="*/ 273160 w 1067944"/>
                <a:gd name="connsiteY30" fmla="*/ 894331 h 1619598"/>
                <a:gd name="connsiteX31" fmla="*/ 297315 w 1067944"/>
                <a:gd name="connsiteY31" fmla="*/ 1032842 h 1619598"/>
                <a:gd name="connsiteX32" fmla="*/ 277444 w 1067944"/>
                <a:gd name="connsiteY32" fmla="*/ 1361462 h 1619598"/>
                <a:gd name="connsiteX33" fmla="*/ 76063 w 1067944"/>
                <a:gd name="connsiteY33" fmla="*/ 873189 h 1619598"/>
                <a:gd name="connsiteX34" fmla="*/ 43404 w 1067944"/>
                <a:gd name="connsiteY34" fmla="*/ 685919 h 1619598"/>
                <a:gd name="connsiteX35" fmla="*/ 29948 w 1067944"/>
                <a:gd name="connsiteY35" fmla="*/ 658808 h 1619598"/>
                <a:gd name="connsiteX36" fmla="*/ 0 w 1067944"/>
                <a:gd name="connsiteY36" fmla="*/ 496573 h 1619598"/>
                <a:gd name="connsiteX37" fmla="*/ 17133 w 1067944"/>
                <a:gd name="connsiteY37" fmla="*/ 372631 h 1619598"/>
                <a:gd name="connsiteX38" fmla="*/ 23568 w 1067944"/>
                <a:gd name="connsiteY38" fmla="*/ 357992 h 1619598"/>
                <a:gd name="connsiteX39" fmla="*/ 19833 w 1067944"/>
                <a:gd name="connsiteY39" fmla="*/ 355096 h 1619598"/>
                <a:gd name="connsiteX40" fmla="*/ 54704 w 1067944"/>
                <a:gd name="connsiteY40" fmla="*/ 155343 h 1619598"/>
                <a:gd name="connsiteX0" fmla="*/ 112386 w 1125626"/>
                <a:gd name="connsiteY0" fmla="*/ 155343 h 1619598"/>
                <a:gd name="connsiteX1" fmla="*/ 406793 w 1125626"/>
                <a:gd name="connsiteY1" fmla="*/ 1713 h 1619598"/>
                <a:gd name="connsiteX2" fmla="*/ 562374 w 1125626"/>
                <a:gd name="connsiteY2" fmla="*/ 86175 h 1619598"/>
                <a:gd name="connsiteX3" fmla="*/ 564128 w 1125626"/>
                <a:gd name="connsiteY3" fmla="*/ 103392 h 1619598"/>
                <a:gd name="connsiteX4" fmla="*/ 569808 w 1125626"/>
                <a:gd name="connsiteY4" fmla="*/ 105070 h 1619598"/>
                <a:gd name="connsiteX5" fmla="*/ 812126 w 1125626"/>
                <a:gd name="connsiteY5" fmla="*/ 412575 h 1619598"/>
                <a:gd name="connsiteX6" fmla="*/ 817626 w 1125626"/>
                <a:gd name="connsiteY6" fmla="*/ 472243 h 1619598"/>
                <a:gd name="connsiteX7" fmla="*/ 825048 w 1125626"/>
                <a:gd name="connsiteY7" fmla="*/ 468126 h 1619598"/>
                <a:gd name="connsiteX8" fmla="*/ 828969 w 1125626"/>
                <a:gd name="connsiteY8" fmla="*/ 474081 h 1619598"/>
                <a:gd name="connsiteX9" fmla="*/ 932694 w 1125626"/>
                <a:gd name="connsiteY9" fmla="*/ 647783 h 1619598"/>
                <a:gd name="connsiteX10" fmla="*/ 1112815 w 1125626"/>
                <a:gd name="connsiteY10" fmla="*/ 1141932 h 1619598"/>
                <a:gd name="connsiteX11" fmla="*/ 1065048 w 1125626"/>
                <a:gd name="connsiteY11" fmla="*/ 1121743 h 1619598"/>
                <a:gd name="connsiteX12" fmla="*/ 1041640 w 1125626"/>
                <a:gd name="connsiteY12" fmla="*/ 1098546 h 1619598"/>
                <a:gd name="connsiteX13" fmla="*/ 1070161 w 1125626"/>
                <a:gd name="connsiteY13" fmla="*/ 1164687 h 1619598"/>
                <a:gd name="connsiteX14" fmla="*/ 1112121 w 1125626"/>
                <a:gd name="connsiteY14" fmla="*/ 1403326 h 1619598"/>
                <a:gd name="connsiteX15" fmla="*/ 979371 w 1125626"/>
                <a:gd name="connsiteY15" fmla="*/ 1302960 h 1619598"/>
                <a:gd name="connsiteX16" fmla="*/ 972427 w 1125626"/>
                <a:gd name="connsiteY16" fmla="*/ 1293952 h 1619598"/>
                <a:gd name="connsiteX17" fmla="*/ 971365 w 1125626"/>
                <a:gd name="connsiteY17" fmla="*/ 1297191 h 1619598"/>
                <a:gd name="connsiteX18" fmla="*/ 992903 w 1125626"/>
                <a:gd name="connsiteY18" fmla="*/ 1347139 h 1619598"/>
                <a:gd name="connsiteX19" fmla="*/ 1034864 w 1125626"/>
                <a:gd name="connsiteY19" fmla="*/ 1585778 h 1619598"/>
                <a:gd name="connsiteX20" fmla="*/ 854642 w 1125626"/>
                <a:gd name="connsiteY20" fmla="*/ 1423824 h 1619598"/>
                <a:gd name="connsiteX21" fmla="*/ 820919 w 1125626"/>
                <a:gd name="connsiteY21" fmla="*/ 1375126 h 1619598"/>
                <a:gd name="connsiteX22" fmla="*/ 813466 w 1125626"/>
                <a:gd name="connsiteY22" fmla="*/ 1373829 h 1619598"/>
                <a:gd name="connsiteX23" fmla="*/ 815514 w 1125626"/>
                <a:gd name="connsiteY23" fmla="*/ 1378578 h 1619598"/>
                <a:gd name="connsiteX24" fmla="*/ 857476 w 1125626"/>
                <a:gd name="connsiteY24" fmla="*/ 1617216 h 1619598"/>
                <a:gd name="connsiteX25" fmla="*/ 522137 w 1125626"/>
                <a:gd name="connsiteY25" fmla="*/ 1209157 h 1619598"/>
                <a:gd name="connsiteX26" fmla="*/ 438482 w 1125626"/>
                <a:gd name="connsiteY26" fmla="*/ 1044210 h 1619598"/>
                <a:gd name="connsiteX27" fmla="*/ 424841 w 1125626"/>
                <a:gd name="connsiteY27" fmla="*/ 1027036 h 1619598"/>
                <a:gd name="connsiteX28" fmla="*/ 344248 w 1125626"/>
                <a:gd name="connsiteY28" fmla="*/ 910624 h 1619598"/>
                <a:gd name="connsiteX29" fmla="*/ 335408 w 1125626"/>
                <a:gd name="connsiteY29" fmla="*/ 895881 h 1619598"/>
                <a:gd name="connsiteX30" fmla="*/ 330842 w 1125626"/>
                <a:gd name="connsiteY30" fmla="*/ 894331 h 1619598"/>
                <a:gd name="connsiteX31" fmla="*/ 354997 w 1125626"/>
                <a:gd name="connsiteY31" fmla="*/ 1032842 h 1619598"/>
                <a:gd name="connsiteX32" fmla="*/ 335126 w 1125626"/>
                <a:gd name="connsiteY32" fmla="*/ 1361462 h 1619598"/>
                <a:gd name="connsiteX33" fmla="*/ 133745 w 1125626"/>
                <a:gd name="connsiteY33" fmla="*/ 873189 h 1619598"/>
                <a:gd name="connsiteX34" fmla="*/ 101086 w 1125626"/>
                <a:gd name="connsiteY34" fmla="*/ 685919 h 1619598"/>
                <a:gd name="connsiteX35" fmla="*/ 87630 w 1125626"/>
                <a:gd name="connsiteY35" fmla="*/ 658808 h 1619598"/>
                <a:gd name="connsiteX36" fmla="*/ 57682 w 1125626"/>
                <a:gd name="connsiteY36" fmla="*/ 496573 h 1619598"/>
                <a:gd name="connsiteX37" fmla="*/ 74815 w 1125626"/>
                <a:gd name="connsiteY37" fmla="*/ 372631 h 1619598"/>
                <a:gd name="connsiteX38" fmla="*/ 81250 w 1125626"/>
                <a:gd name="connsiteY38" fmla="*/ 357992 h 1619598"/>
                <a:gd name="connsiteX39" fmla="*/ 4919 w 1125626"/>
                <a:gd name="connsiteY39" fmla="*/ 248675 h 1619598"/>
                <a:gd name="connsiteX40" fmla="*/ 112386 w 1125626"/>
                <a:gd name="connsiteY40" fmla="*/ 155343 h 1619598"/>
                <a:gd name="connsiteX0" fmla="*/ 0 w 1120707"/>
                <a:gd name="connsiteY0" fmla="*/ 253392 h 1624315"/>
                <a:gd name="connsiteX1" fmla="*/ 401874 w 1120707"/>
                <a:gd name="connsiteY1" fmla="*/ 6430 h 1624315"/>
                <a:gd name="connsiteX2" fmla="*/ 557455 w 1120707"/>
                <a:gd name="connsiteY2" fmla="*/ 90892 h 1624315"/>
                <a:gd name="connsiteX3" fmla="*/ 559209 w 1120707"/>
                <a:gd name="connsiteY3" fmla="*/ 108109 h 1624315"/>
                <a:gd name="connsiteX4" fmla="*/ 564889 w 1120707"/>
                <a:gd name="connsiteY4" fmla="*/ 109787 h 1624315"/>
                <a:gd name="connsiteX5" fmla="*/ 807207 w 1120707"/>
                <a:gd name="connsiteY5" fmla="*/ 417292 h 1624315"/>
                <a:gd name="connsiteX6" fmla="*/ 812707 w 1120707"/>
                <a:gd name="connsiteY6" fmla="*/ 476960 h 1624315"/>
                <a:gd name="connsiteX7" fmla="*/ 820129 w 1120707"/>
                <a:gd name="connsiteY7" fmla="*/ 472843 h 1624315"/>
                <a:gd name="connsiteX8" fmla="*/ 824050 w 1120707"/>
                <a:gd name="connsiteY8" fmla="*/ 478798 h 1624315"/>
                <a:gd name="connsiteX9" fmla="*/ 927775 w 1120707"/>
                <a:gd name="connsiteY9" fmla="*/ 652500 h 1624315"/>
                <a:gd name="connsiteX10" fmla="*/ 1107896 w 1120707"/>
                <a:gd name="connsiteY10" fmla="*/ 1146649 h 1624315"/>
                <a:gd name="connsiteX11" fmla="*/ 1060129 w 1120707"/>
                <a:gd name="connsiteY11" fmla="*/ 1126460 h 1624315"/>
                <a:gd name="connsiteX12" fmla="*/ 1036721 w 1120707"/>
                <a:gd name="connsiteY12" fmla="*/ 1103263 h 1624315"/>
                <a:gd name="connsiteX13" fmla="*/ 1065242 w 1120707"/>
                <a:gd name="connsiteY13" fmla="*/ 1169404 h 1624315"/>
                <a:gd name="connsiteX14" fmla="*/ 1107202 w 1120707"/>
                <a:gd name="connsiteY14" fmla="*/ 1408043 h 1624315"/>
                <a:gd name="connsiteX15" fmla="*/ 974452 w 1120707"/>
                <a:gd name="connsiteY15" fmla="*/ 1307677 h 1624315"/>
                <a:gd name="connsiteX16" fmla="*/ 967508 w 1120707"/>
                <a:gd name="connsiteY16" fmla="*/ 1298669 h 1624315"/>
                <a:gd name="connsiteX17" fmla="*/ 966446 w 1120707"/>
                <a:gd name="connsiteY17" fmla="*/ 1301908 h 1624315"/>
                <a:gd name="connsiteX18" fmla="*/ 987984 w 1120707"/>
                <a:gd name="connsiteY18" fmla="*/ 1351856 h 1624315"/>
                <a:gd name="connsiteX19" fmla="*/ 1029945 w 1120707"/>
                <a:gd name="connsiteY19" fmla="*/ 1590495 h 1624315"/>
                <a:gd name="connsiteX20" fmla="*/ 849723 w 1120707"/>
                <a:gd name="connsiteY20" fmla="*/ 1428541 h 1624315"/>
                <a:gd name="connsiteX21" fmla="*/ 816000 w 1120707"/>
                <a:gd name="connsiteY21" fmla="*/ 1379843 h 1624315"/>
                <a:gd name="connsiteX22" fmla="*/ 808547 w 1120707"/>
                <a:gd name="connsiteY22" fmla="*/ 1378546 h 1624315"/>
                <a:gd name="connsiteX23" fmla="*/ 810595 w 1120707"/>
                <a:gd name="connsiteY23" fmla="*/ 1383295 h 1624315"/>
                <a:gd name="connsiteX24" fmla="*/ 852557 w 1120707"/>
                <a:gd name="connsiteY24" fmla="*/ 1621933 h 1624315"/>
                <a:gd name="connsiteX25" fmla="*/ 517218 w 1120707"/>
                <a:gd name="connsiteY25" fmla="*/ 1213874 h 1624315"/>
                <a:gd name="connsiteX26" fmla="*/ 433563 w 1120707"/>
                <a:gd name="connsiteY26" fmla="*/ 1048927 h 1624315"/>
                <a:gd name="connsiteX27" fmla="*/ 419922 w 1120707"/>
                <a:gd name="connsiteY27" fmla="*/ 1031753 h 1624315"/>
                <a:gd name="connsiteX28" fmla="*/ 339329 w 1120707"/>
                <a:gd name="connsiteY28" fmla="*/ 915341 h 1624315"/>
                <a:gd name="connsiteX29" fmla="*/ 330489 w 1120707"/>
                <a:gd name="connsiteY29" fmla="*/ 900598 h 1624315"/>
                <a:gd name="connsiteX30" fmla="*/ 325923 w 1120707"/>
                <a:gd name="connsiteY30" fmla="*/ 899048 h 1624315"/>
                <a:gd name="connsiteX31" fmla="*/ 350078 w 1120707"/>
                <a:gd name="connsiteY31" fmla="*/ 1037559 h 1624315"/>
                <a:gd name="connsiteX32" fmla="*/ 330207 w 1120707"/>
                <a:gd name="connsiteY32" fmla="*/ 1366179 h 1624315"/>
                <a:gd name="connsiteX33" fmla="*/ 128826 w 1120707"/>
                <a:gd name="connsiteY33" fmla="*/ 877906 h 1624315"/>
                <a:gd name="connsiteX34" fmla="*/ 96167 w 1120707"/>
                <a:gd name="connsiteY34" fmla="*/ 690636 h 1624315"/>
                <a:gd name="connsiteX35" fmla="*/ 82711 w 1120707"/>
                <a:gd name="connsiteY35" fmla="*/ 663525 h 1624315"/>
                <a:gd name="connsiteX36" fmla="*/ 52763 w 1120707"/>
                <a:gd name="connsiteY36" fmla="*/ 501290 h 1624315"/>
                <a:gd name="connsiteX37" fmla="*/ 69896 w 1120707"/>
                <a:gd name="connsiteY37" fmla="*/ 377348 h 1624315"/>
                <a:gd name="connsiteX38" fmla="*/ 76331 w 1120707"/>
                <a:gd name="connsiteY38" fmla="*/ 362709 h 1624315"/>
                <a:gd name="connsiteX39" fmla="*/ 0 w 1120707"/>
                <a:gd name="connsiteY39" fmla="*/ 253392 h 1624315"/>
                <a:gd name="connsiteX0" fmla="*/ 0 w 1120707"/>
                <a:gd name="connsiteY0" fmla="*/ 162500 h 1533423"/>
                <a:gd name="connsiteX1" fmla="*/ 557455 w 1120707"/>
                <a:gd name="connsiteY1" fmla="*/ 0 h 1533423"/>
                <a:gd name="connsiteX2" fmla="*/ 559209 w 1120707"/>
                <a:gd name="connsiteY2" fmla="*/ 17217 h 1533423"/>
                <a:gd name="connsiteX3" fmla="*/ 564889 w 1120707"/>
                <a:gd name="connsiteY3" fmla="*/ 18895 h 1533423"/>
                <a:gd name="connsiteX4" fmla="*/ 807207 w 1120707"/>
                <a:gd name="connsiteY4" fmla="*/ 326400 h 1533423"/>
                <a:gd name="connsiteX5" fmla="*/ 812707 w 1120707"/>
                <a:gd name="connsiteY5" fmla="*/ 386068 h 1533423"/>
                <a:gd name="connsiteX6" fmla="*/ 820129 w 1120707"/>
                <a:gd name="connsiteY6" fmla="*/ 381951 h 1533423"/>
                <a:gd name="connsiteX7" fmla="*/ 824050 w 1120707"/>
                <a:gd name="connsiteY7" fmla="*/ 387906 h 1533423"/>
                <a:gd name="connsiteX8" fmla="*/ 927775 w 1120707"/>
                <a:gd name="connsiteY8" fmla="*/ 561608 h 1533423"/>
                <a:gd name="connsiteX9" fmla="*/ 1107896 w 1120707"/>
                <a:gd name="connsiteY9" fmla="*/ 1055757 h 1533423"/>
                <a:gd name="connsiteX10" fmla="*/ 1060129 w 1120707"/>
                <a:gd name="connsiteY10" fmla="*/ 1035568 h 1533423"/>
                <a:gd name="connsiteX11" fmla="*/ 1036721 w 1120707"/>
                <a:gd name="connsiteY11" fmla="*/ 1012371 h 1533423"/>
                <a:gd name="connsiteX12" fmla="*/ 1065242 w 1120707"/>
                <a:gd name="connsiteY12" fmla="*/ 1078512 h 1533423"/>
                <a:gd name="connsiteX13" fmla="*/ 1107202 w 1120707"/>
                <a:gd name="connsiteY13" fmla="*/ 1317151 h 1533423"/>
                <a:gd name="connsiteX14" fmla="*/ 974452 w 1120707"/>
                <a:gd name="connsiteY14" fmla="*/ 1216785 h 1533423"/>
                <a:gd name="connsiteX15" fmla="*/ 967508 w 1120707"/>
                <a:gd name="connsiteY15" fmla="*/ 1207777 h 1533423"/>
                <a:gd name="connsiteX16" fmla="*/ 966446 w 1120707"/>
                <a:gd name="connsiteY16" fmla="*/ 1211016 h 1533423"/>
                <a:gd name="connsiteX17" fmla="*/ 987984 w 1120707"/>
                <a:gd name="connsiteY17" fmla="*/ 1260964 h 1533423"/>
                <a:gd name="connsiteX18" fmla="*/ 1029945 w 1120707"/>
                <a:gd name="connsiteY18" fmla="*/ 1499603 h 1533423"/>
                <a:gd name="connsiteX19" fmla="*/ 849723 w 1120707"/>
                <a:gd name="connsiteY19" fmla="*/ 1337649 h 1533423"/>
                <a:gd name="connsiteX20" fmla="*/ 816000 w 1120707"/>
                <a:gd name="connsiteY20" fmla="*/ 1288951 h 1533423"/>
                <a:gd name="connsiteX21" fmla="*/ 808547 w 1120707"/>
                <a:gd name="connsiteY21" fmla="*/ 1287654 h 1533423"/>
                <a:gd name="connsiteX22" fmla="*/ 810595 w 1120707"/>
                <a:gd name="connsiteY22" fmla="*/ 1292403 h 1533423"/>
                <a:gd name="connsiteX23" fmla="*/ 852557 w 1120707"/>
                <a:gd name="connsiteY23" fmla="*/ 1531041 h 1533423"/>
                <a:gd name="connsiteX24" fmla="*/ 517218 w 1120707"/>
                <a:gd name="connsiteY24" fmla="*/ 1122982 h 1533423"/>
                <a:gd name="connsiteX25" fmla="*/ 433563 w 1120707"/>
                <a:gd name="connsiteY25" fmla="*/ 958035 h 1533423"/>
                <a:gd name="connsiteX26" fmla="*/ 419922 w 1120707"/>
                <a:gd name="connsiteY26" fmla="*/ 940861 h 1533423"/>
                <a:gd name="connsiteX27" fmla="*/ 339329 w 1120707"/>
                <a:gd name="connsiteY27" fmla="*/ 824449 h 1533423"/>
                <a:gd name="connsiteX28" fmla="*/ 330489 w 1120707"/>
                <a:gd name="connsiteY28" fmla="*/ 809706 h 1533423"/>
                <a:gd name="connsiteX29" fmla="*/ 325923 w 1120707"/>
                <a:gd name="connsiteY29" fmla="*/ 808156 h 1533423"/>
                <a:gd name="connsiteX30" fmla="*/ 350078 w 1120707"/>
                <a:gd name="connsiteY30" fmla="*/ 946667 h 1533423"/>
                <a:gd name="connsiteX31" fmla="*/ 330207 w 1120707"/>
                <a:gd name="connsiteY31" fmla="*/ 1275287 h 1533423"/>
                <a:gd name="connsiteX32" fmla="*/ 128826 w 1120707"/>
                <a:gd name="connsiteY32" fmla="*/ 787014 h 1533423"/>
                <a:gd name="connsiteX33" fmla="*/ 96167 w 1120707"/>
                <a:gd name="connsiteY33" fmla="*/ 599744 h 1533423"/>
                <a:gd name="connsiteX34" fmla="*/ 82711 w 1120707"/>
                <a:gd name="connsiteY34" fmla="*/ 572633 h 1533423"/>
                <a:gd name="connsiteX35" fmla="*/ 52763 w 1120707"/>
                <a:gd name="connsiteY35" fmla="*/ 410398 h 1533423"/>
                <a:gd name="connsiteX36" fmla="*/ 69896 w 1120707"/>
                <a:gd name="connsiteY36" fmla="*/ 286456 h 1533423"/>
                <a:gd name="connsiteX37" fmla="*/ 76331 w 1120707"/>
                <a:gd name="connsiteY37" fmla="*/ 271817 h 1533423"/>
                <a:gd name="connsiteX38" fmla="*/ 0 w 1120707"/>
                <a:gd name="connsiteY38" fmla="*/ 162500 h 1533423"/>
                <a:gd name="connsiteX0" fmla="*/ 23568 w 1067944"/>
                <a:gd name="connsiteY0" fmla="*/ 271817 h 1533423"/>
                <a:gd name="connsiteX1" fmla="*/ 504692 w 1067944"/>
                <a:gd name="connsiteY1" fmla="*/ 0 h 1533423"/>
                <a:gd name="connsiteX2" fmla="*/ 506446 w 1067944"/>
                <a:gd name="connsiteY2" fmla="*/ 17217 h 1533423"/>
                <a:gd name="connsiteX3" fmla="*/ 512126 w 1067944"/>
                <a:gd name="connsiteY3" fmla="*/ 18895 h 1533423"/>
                <a:gd name="connsiteX4" fmla="*/ 754444 w 1067944"/>
                <a:gd name="connsiteY4" fmla="*/ 326400 h 1533423"/>
                <a:gd name="connsiteX5" fmla="*/ 759944 w 1067944"/>
                <a:gd name="connsiteY5" fmla="*/ 386068 h 1533423"/>
                <a:gd name="connsiteX6" fmla="*/ 767366 w 1067944"/>
                <a:gd name="connsiteY6" fmla="*/ 381951 h 1533423"/>
                <a:gd name="connsiteX7" fmla="*/ 771287 w 1067944"/>
                <a:gd name="connsiteY7" fmla="*/ 387906 h 1533423"/>
                <a:gd name="connsiteX8" fmla="*/ 875012 w 1067944"/>
                <a:gd name="connsiteY8" fmla="*/ 561608 h 1533423"/>
                <a:gd name="connsiteX9" fmla="*/ 1055133 w 1067944"/>
                <a:gd name="connsiteY9" fmla="*/ 1055757 h 1533423"/>
                <a:gd name="connsiteX10" fmla="*/ 1007366 w 1067944"/>
                <a:gd name="connsiteY10" fmla="*/ 1035568 h 1533423"/>
                <a:gd name="connsiteX11" fmla="*/ 983958 w 1067944"/>
                <a:gd name="connsiteY11" fmla="*/ 1012371 h 1533423"/>
                <a:gd name="connsiteX12" fmla="*/ 1012479 w 1067944"/>
                <a:gd name="connsiteY12" fmla="*/ 1078512 h 1533423"/>
                <a:gd name="connsiteX13" fmla="*/ 1054439 w 1067944"/>
                <a:gd name="connsiteY13" fmla="*/ 1317151 h 1533423"/>
                <a:gd name="connsiteX14" fmla="*/ 921689 w 1067944"/>
                <a:gd name="connsiteY14" fmla="*/ 1216785 h 1533423"/>
                <a:gd name="connsiteX15" fmla="*/ 914745 w 1067944"/>
                <a:gd name="connsiteY15" fmla="*/ 1207777 h 1533423"/>
                <a:gd name="connsiteX16" fmla="*/ 913683 w 1067944"/>
                <a:gd name="connsiteY16" fmla="*/ 1211016 h 1533423"/>
                <a:gd name="connsiteX17" fmla="*/ 935221 w 1067944"/>
                <a:gd name="connsiteY17" fmla="*/ 1260964 h 1533423"/>
                <a:gd name="connsiteX18" fmla="*/ 977182 w 1067944"/>
                <a:gd name="connsiteY18" fmla="*/ 1499603 h 1533423"/>
                <a:gd name="connsiteX19" fmla="*/ 796960 w 1067944"/>
                <a:gd name="connsiteY19" fmla="*/ 1337649 h 1533423"/>
                <a:gd name="connsiteX20" fmla="*/ 763237 w 1067944"/>
                <a:gd name="connsiteY20" fmla="*/ 1288951 h 1533423"/>
                <a:gd name="connsiteX21" fmla="*/ 755784 w 1067944"/>
                <a:gd name="connsiteY21" fmla="*/ 1287654 h 1533423"/>
                <a:gd name="connsiteX22" fmla="*/ 757832 w 1067944"/>
                <a:gd name="connsiteY22" fmla="*/ 1292403 h 1533423"/>
                <a:gd name="connsiteX23" fmla="*/ 799794 w 1067944"/>
                <a:gd name="connsiteY23" fmla="*/ 1531041 h 1533423"/>
                <a:gd name="connsiteX24" fmla="*/ 464455 w 1067944"/>
                <a:gd name="connsiteY24" fmla="*/ 1122982 h 1533423"/>
                <a:gd name="connsiteX25" fmla="*/ 380800 w 1067944"/>
                <a:gd name="connsiteY25" fmla="*/ 958035 h 1533423"/>
                <a:gd name="connsiteX26" fmla="*/ 367159 w 1067944"/>
                <a:gd name="connsiteY26" fmla="*/ 940861 h 1533423"/>
                <a:gd name="connsiteX27" fmla="*/ 286566 w 1067944"/>
                <a:gd name="connsiteY27" fmla="*/ 824449 h 1533423"/>
                <a:gd name="connsiteX28" fmla="*/ 277726 w 1067944"/>
                <a:gd name="connsiteY28" fmla="*/ 809706 h 1533423"/>
                <a:gd name="connsiteX29" fmla="*/ 273160 w 1067944"/>
                <a:gd name="connsiteY29" fmla="*/ 808156 h 1533423"/>
                <a:gd name="connsiteX30" fmla="*/ 297315 w 1067944"/>
                <a:gd name="connsiteY30" fmla="*/ 946667 h 1533423"/>
                <a:gd name="connsiteX31" fmla="*/ 277444 w 1067944"/>
                <a:gd name="connsiteY31" fmla="*/ 1275287 h 1533423"/>
                <a:gd name="connsiteX32" fmla="*/ 76063 w 1067944"/>
                <a:gd name="connsiteY32" fmla="*/ 787014 h 1533423"/>
                <a:gd name="connsiteX33" fmla="*/ 43404 w 1067944"/>
                <a:gd name="connsiteY33" fmla="*/ 599744 h 1533423"/>
                <a:gd name="connsiteX34" fmla="*/ 29948 w 1067944"/>
                <a:gd name="connsiteY34" fmla="*/ 572633 h 1533423"/>
                <a:gd name="connsiteX35" fmla="*/ 0 w 1067944"/>
                <a:gd name="connsiteY35" fmla="*/ 410398 h 1533423"/>
                <a:gd name="connsiteX36" fmla="*/ 17133 w 1067944"/>
                <a:gd name="connsiteY36" fmla="*/ 286456 h 1533423"/>
                <a:gd name="connsiteX37" fmla="*/ 23568 w 1067944"/>
                <a:gd name="connsiteY37" fmla="*/ 271817 h 1533423"/>
                <a:gd name="connsiteX0" fmla="*/ 23568 w 1067944"/>
                <a:gd name="connsiteY0" fmla="*/ 271817 h 1533423"/>
                <a:gd name="connsiteX1" fmla="*/ 205745 w 1067944"/>
                <a:gd name="connsiteY1" fmla="*/ 16411 h 1533423"/>
                <a:gd name="connsiteX2" fmla="*/ 504692 w 1067944"/>
                <a:gd name="connsiteY2" fmla="*/ 0 h 1533423"/>
                <a:gd name="connsiteX3" fmla="*/ 506446 w 1067944"/>
                <a:gd name="connsiteY3" fmla="*/ 17217 h 1533423"/>
                <a:gd name="connsiteX4" fmla="*/ 512126 w 1067944"/>
                <a:gd name="connsiteY4" fmla="*/ 18895 h 1533423"/>
                <a:gd name="connsiteX5" fmla="*/ 754444 w 1067944"/>
                <a:gd name="connsiteY5" fmla="*/ 326400 h 1533423"/>
                <a:gd name="connsiteX6" fmla="*/ 759944 w 1067944"/>
                <a:gd name="connsiteY6" fmla="*/ 386068 h 1533423"/>
                <a:gd name="connsiteX7" fmla="*/ 767366 w 1067944"/>
                <a:gd name="connsiteY7" fmla="*/ 381951 h 1533423"/>
                <a:gd name="connsiteX8" fmla="*/ 771287 w 1067944"/>
                <a:gd name="connsiteY8" fmla="*/ 387906 h 1533423"/>
                <a:gd name="connsiteX9" fmla="*/ 875012 w 1067944"/>
                <a:gd name="connsiteY9" fmla="*/ 561608 h 1533423"/>
                <a:gd name="connsiteX10" fmla="*/ 1055133 w 1067944"/>
                <a:gd name="connsiteY10" fmla="*/ 1055757 h 1533423"/>
                <a:gd name="connsiteX11" fmla="*/ 1007366 w 1067944"/>
                <a:gd name="connsiteY11" fmla="*/ 1035568 h 1533423"/>
                <a:gd name="connsiteX12" fmla="*/ 983958 w 1067944"/>
                <a:gd name="connsiteY12" fmla="*/ 1012371 h 1533423"/>
                <a:gd name="connsiteX13" fmla="*/ 1012479 w 1067944"/>
                <a:gd name="connsiteY13" fmla="*/ 1078512 h 1533423"/>
                <a:gd name="connsiteX14" fmla="*/ 1054439 w 1067944"/>
                <a:gd name="connsiteY14" fmla="*/ 1317151 h 1533423"/>
                <a:gd name="connsiteX15" fmla="*/ 921689 w 1067944"/>
                <a:gd name="connsiteY15" fmla="*/ 1216785 h 1533423"/>
                <a:gd name="connsiteX16" fmla="*/ 914745 w 1067944"/>
                <a:gd name="connsiteY16" fmla="*/ 1207777 h 1533423"/>
                <a:gd name="connsiteX17" fmla="*/ 913683 w 1067944"/>
                <a:gd name="connsiteY17" fmla="*/ 1211016 h 1533423"/>
                <a:gd name="connsiteX18" fmla="*/ 935221 w 1067944"/>
                <a:gd name="connsiteY18" fmla="*/ 1260964 h 1533423"/>
                <a:gd name="connsiteX19" fmla="*/ 977182 w 1067944"/>
                <a:gd name="connsiteY19" fmla="*/ 1499603 h 1533423"/>
                <a:gd name="connsiteX20" fmla="*/ 796960 w 1067944"/>
                <a:gd name="connsiteY20" fmla="*/ 1337649 h 1533423"/>
                <a:gd name="connsiteX21" fmla="*/ 763237 w 1067944"/>
                <a:gd name="connsiteY21" fmla="*/ 1288951 h 1533423"/>
                <a:gd name="connsiteX22" fmla="*/ 755784 w 1067944"/>
                <a:gd name="connsiteY22" fmla="*/ 1287654 h 1533423"/>
                <a:gd name="connsiteX23" fmla="*/ 757832 w 1067944"/>
                <a:gd name="connsiteY23" fmla="*/ 1292403 h 1533423"/>
                <a:gd name="connsiteX24" fmla="*/ 799794 w 1067944"/>
                <a:gd name="connsiteY24" fmla="*/ 1531041 h 1533423"/>
                <a:gd name="connsiteX25" fmla="*/ 464455 w 1067944"/>
                <a:gd name="connsiteY25" fmla="*/ 1122982 h 1533423"/>
                <a:gd name="connsiteX26" fmla="*/ 380800 w 1067944"/>
                <a:gd name="connsiteY26" fmla="*/ 958035 h 1533423"/>
                <a:gd name="connsiteX27" fmla="*/ 367159 w 1067944"/>
                <a:gd name="connsiteY27" fmla="*/ 940861 h 1533423"/>
                <a:gd name="connsiteX28" fmla="*/ 286566 w 1067944"/>
                <a:gd name="connsiteY28" fmla="*/ 824449 h 1533423"/>
                <a:gd name="connsiteX29" fmla="*/ 277726 w 1067944"/>
                <a:gd name="connsiteY29" fmla="*/ 809706 h 1533423"/>
                <a:gd name="connsiteX30" fmla="*/ 273160 w 1067944"/>
                <a:gd name="connsiteY30" fmla="*/ 808156 h 1533423"/>
                <a:gd name="connsiteX31" fmla="*/ 297315 w 1067944"/>
                <a:gd name="connsiteY31" fmla="*/ 946667 h 1533423"/>
                <a:gd name="connsiteX32" fmla="*/ 277444 w 1067944"/>
                <a:gd name="connsiteY32" fmla="*/ 1275287 h 1533423"/>
                <a:gd name="connsiteX33" fmla="*/ 76063 w 1067944"/>
                <a:gd name="connsiteY33" fmla="*/ 787014 h 1533423"/>
                <a:gd name="connsiteX34" fmla="*/ 43404 w 1067944"/>
                <a:gd name="connsiteY34" fmla="*/ 599744 h 1533423"/>
                <a:gd name="connsiteX35" fmla="*/ 29948 w 1067944"/>
                <a:gd name="connsiteY35" fmla="*/ 572633 h 1533423"/>
                <a:gd name="connsiteX36" fmla="*/ 0 w 1067944"/>
                <a:gd name="connsiteY36" fmla="*/ 410398 h 1533423"/>
                <a:gd name="connsiteX37" fmla="*/ 17133 w 1067944"/>
                <a:gd name="connsiteY37" fmla="*/ 286456 h 1533423"/>
                <a:gd name="connsiteX38" fmla="*/ 23568 w 1067944"/>
                <a:gd name="connsiteY38" fmla="*/ 271817 h 1533423"/>
                <a:gd name="connsiteX0" fmla="*/ 23568 w 1067944"/>
                <a:gd name="connsiteY0" fmla="*/ 271817 h 1533423"/>
                <a:gd name="connsiteX1" fmla="*/ 205745 w 1067944"/>
                <a:gd name="connsiteY1" fmla="*/ 16411 h 1533423"/>
                <a:gd name="connsiteX2" fmla="*/ 504692 w 1067944"/>
                <a:gd name="connsiteY2" fmla="*/ 0 h 1533423"/>
                <a:gd name="connsiteX3" fmla="*/ 506446 w 1067944"/>
                <a:gd name="connsiteY3" fmla="*/ 17217 h 1533423"/>
                <a:gd name="connsiteX4" fmla="*/ 512126 w 1067944"/>
                <a:gd name="connsiteY4" fmla="*/ 18895 h 1533423"/>
                <a:gd name="connsiteX5" fmla="*/ 754444 w 1067944"/>
                <a:gd name="connsiteY5" fmla="*/ 326400 h 1533423"/>
                <a:gd name="connsiteX6" fmla="*/ 759944 w 1067944"/>
                <a:gd name="connsiteY6" fmla="*/ 386068 h 1533423"/>
                <a:gd name="connsiteX7" fmla="*/ 767366 w 1067944"/>
                <a:gd name="connsiteY7" fmla="*/ 381951 h 1533423"/>
                <a:gd name="connsiteX8" fmla="*/ 771287 w 1067944"/>
                <a:gd name="connsiteY8" fmla="*/ 387906 h 1533423"/>
                <a:gd name="connsiteX9" fmla="*/ 875012 w 1067944"/>
                <a:gd name="connsiteY9" fmla="*/ 561608 h 1533423"/>
                <a:gd name="connsiteX10" fmla="*/ 1055133 w 1067944"/>
                <a:gd name="connsiteY10" fmla="*/ 1055757 h 1533423"/>
                <a:gd name="connsiteX11" fmla="*/ 1007366 w 1067944"/>
                <a:gd name="connsiteY11" fmla="*/ 1035568 h 1533423"/>
                <a:gd name="connsiteX12" fmla="*/ 983958 w 1067944"/>
                <a:gd name="connsiteY12" fmla="*/ 1012371 h 1533423"/>
                <a:gd name="connsiteX13" fmla="*/ 1012479 w 1067944"/>
                <a:gd name="connsiteY13" fmla="*/ 1078512 h 1533423"/>
                <a:gd name="connsiteX14" fmla="*/ 1054439 w 1067944"/>
                <a:gd name="connsiteY14" fmla="*/ 1317151 h 1533423"/>
                <a:gd name="connsiteX15" fmla="*/ 921689 w 1067944"/>
                <a:gd name="connsiteY15" fmla="*/ 1216785 h 1533423"/>
                <a:gd name="connsiteX16" fmla="*/ 914745 w 1067944"/>
                <a:gd name="connsiteY16" fmla="*/ 1207777 h 1533423"/>
                <a:gd name="connsiteX17" fmla="*/ 913683 w 1067944"/>
                <a:gd name="connsiteY17" fmla="*/ 1211016 h 1533423"/>
                <a:gd name="connsiteX18" fmla="*/ 935221 w 1067944"/>
                <a:gd name="connsiteY18" fmla="*/ 1260964 h 1533423"/>
                <a:gd name="connsiteX19" fmla="*/ 977182 w 1067944"/>
                <a:gd name="connsiteY19" fmla="*/ 1499603 h 1533423"/>
                <a:gd name="connsiteX20" fmla="*/ 796960 w 1067944"/>
                <a:gd name="connsiteY20" fmla="*/ 1337649 h 1533423"/>
                <a:gd name="connsiteX21" fmla="*/ 763237 w 1067944"/>
                <a:gd name="connsiteY21" fmla="*/ 1288951 h 1533423"/>
                <a:gd name="connsiteX22" fmla="*/ 755784 w 1067944"/>
                <a:gd name="connsiteY22" fmla="*/ 1287654 h 1533423"/>
                <a:gd name="connsiteX23" fmla="*/ 757832 w 1067944"/>
                <a:gd name="connsiteY23" fmla="*/ 1292403 h 1533423"/>
                <a:gd name="connsiteX24" fmla="*/ 799794 w 1067944"/>
                <a:gd name="connsiteY24" fmla="*/ 1531041 h 1533423"/>
                <a:gd name="connsiteX25" fmla="*/ 464455 w 1067944"/>
                <a:gd name="connsiteY25" fmla="*/ 1122982 h 1533423"/>
                <a:gd name="connsiteX26" fmla="*/ 380800 w 1067944"/>
                <a:gd name="connsiteY26" fmla="*/ 958035 h 1533423"/>
                <a:gd name="connsiteX27" fmla="*/ 367159 w 1067944"/>
                <a:gd name="connsiteY27" fmla="*/ 940861 h 1533423"/>
                <a:gd name="connsiteX28" fmla="*/ 286566 w 1067944"/>
                <a:gd name="connsiteY28" fmla="*/ 824449 h 1533423"/>
                <a:gd name="connsiteX29" fmla="*/ 277726 w 1067944"/>
                <a:gd name="connsiteY29" fmla="*/ 809706 h 1533423"/>
                <a:gd name="connsiteX30" fmla="*/ 273160 w 1067944"/>
                <a:gd name="connsiteY30" fmla="*/ 808156 h 1533423"/>
                <a:gd name="connsiteX31" fmla="*/ 297315 w 1067944"/>
                <a:gd name="connsiteY31" fmla="*/ 946667 h 1533423"/>
                <a:gd name="connsiteX32" fmla="*/ 277444 w 1067944"/>
                <a:gd name="connsiteY32" fmla="*/ 1275287 h 1533423"/>
                <a:gd name="connsiteX33" fmla="*/ 76063 w 1067944"/>
                <a:gd name="connsiteY33" fmla="*/ 787014 h 1533423"/>
                <a:gd name="connsiteX34" fmla="*/ 43404 w 1067944"/>
                <a:gd name="connsiteY34" fmla="*/ 599744 h 1533423"/>
                <a:gd name="connsiteX35" fmla="*/ 29948 w 1067944"/>
                <a:gd name="connsiteY35" fmla="*/ 572633 h 1533423"/>
                <a:gd name="connsiteX36" fmla="*/ 0 w 1067944"/>
                <a:gd name="connsiteY36" fmla="*/ 410398 h 1533423"/>
                <a:gd name="connsiteX37" fmla="*/ 17133 w 1067944"/>
                <a:gd name="connsiteY37" fmla="*/ 286456 h 1533423"/>
                <a:gd name="connsiteX38" fmla="*/ 23568 w 1067944"/>
                <a:gd name="connsiteY38" fmla="*/ 271817 h 1533423"/>
                <a:gd name="connsiteX0" fmla="*/ 23568 w 1067944"/>
                <a:gd name="connsiteY0" fmla="*/ 324795 h 1586401"/>
                <a:gd name="connsiteX1" fmla="*/ 205745 w 1067944"/>
                <a:gd name="connsiteY1" fmla="*/ 69389 h 1586401"/>
                <a:gd name="connsiteX2" fmla="*/ 504692 w 1067944"/>
                <a:gd name="connsiteY2" fmla="*/ 52978 h 1586401"/>
                <a:gd name="connsiteX3" fmla="*/ 506446 w 1067944"/>
                <a:gd name="connsiteY3" fmla="*/ 70195 h 1586401"/>
                <a:gd name="connsiteX4" fmla="*/ 512126 w 1067944"/>
                <a:gd name="connsiteY4" fmla="*/ 71873 h 1586401"/>
                <a:gd name="connsiteX5" fmla="*/ 754444 w 1067944"/>
                <a:gd name="connsiteY5" fmla="*/ 379378 h 1586401"/>
                <a:gd name="connsiteX6" fmla="*/ 759944 w 1067944"/>
                <a:gd name="connsiteY6" fmla="*/ 439046 h 1586401"/>
                <a:gd name="connsiteX7" fmla="*/ 767366 w 1067944"/>
                <a:gd name="connsiteY7" fmla="*/ 434929 h 1586401"/>
                <a:gd name="connsiteX8" fmla="*/ 771287 w 1067944"/>
                <a:gd name="connsiteY8" fmla="*/ 440884 h 1586401"/>
                <a:gd name="connsiteX9" fmla="*/ 875012 w 1067944"/>
                <a:gd name="connsiteY9" fmla="*/ 614586 h 1586401"/>
                <a:gd name="connsiteX10" fmla="*/ 1055133 w 1067944"/>
                <a:gd name="connsiteY10" fmla="*/ 1108735 h 1586401"/>
                <a:gd name="connsiteX11" fmla="*/ 1007366 w 1067944"/>
                <a:gd name="connsiteY11" fmla="*/ 1088546 h 1586401"/>
                <a:gd name="connsiteX12" fmla="*/ 983958 w 1067944"/>
                <a:gd name="connsiteY12" fmla="*/ 1065349 h 1586401"/>
                <a:gd name="connsiteX13" fmla="*/ 1012479 w 1067944"/>
                <a:gd name="connsiteY13" fmla="*/ 1131490 h 1586401"/>
                <a:gd name="connsiteX14" fmla="*/ 1054439 w 1067944"/>
                <a:gd name="connsiteY14" fmla="*/ 1370129 h 1586401"/>
                <a:gd name="connsiteX15" fmla="*/ 921689 w 1067944"/>
                <a:gd name="connsiteY15" fmla="*/ 1269763 h 1586401"/>
                <a:gd name="connsiteX16" fmla="*/ 914745 w 1067944"/>
                <a:gd name="connsiteY16" fmla="*/ 1260755 h 1586401"/>
                <a:gd name="connsiteX17" fmla="*/ 913683 w 1067944"/>
                <a:gd name="connsiteY17" fmla="*/ 1263994 h 1586401"/>
                <a:gd name="connsiteX18" fmla="*/ 935221 w 1067944"/>
                <a:gd name="connsiteY18" fmla="*/ 1313942 h 1586401"/>
                <a:gd name="connsiteX19" fmla="*/ 977182 w 1067944"/>
                <a:gd name="connsiteY19" fmla="*/ 1552581 h 1586401"/>
                <a:gd name="connsiteX20" fmla="*/ 796960 w 1067944"/>
                <a:gd name="connsiteY20" fmla="*/ 1390627 h 1586401"/>
                <a:gd name="connsiteX21" fmla="*/ 763237 w 1067944"/>
                <a:gd name="connsiteY21" fmla="*/ 1341929 h 1586401"/>
                <a:gd name="connsiteX22" fmla="*/ 755784 w 1067944"/>
                <a:gd name="connsiteY22" fmla="*/ 1340632 h 1586401"/>
                <a:gd name="connsiteX23" fmla="*/ 757832 w 1067944"/>
                <a:gd name="connsiteY23" fmla="*/ 1345381 h 1586401"/>
                <a:gd name="connsiteX24" fmla="*/ 799794 w 1067944"/>
                <a:gd name="connsiteY24" fmla="*/ 1584019 h 1586401"/>
                <a:gd name="connsiteX25" fmla="*/ 464455 w 1067944"/>
                <a:gd name="connsiteY25" fmla="*/ 1175960 h 1586401"/>
                <a:gd name="connsiteX26" fmla="*/ 380800 w 1067944"/>
                <a:gd name="connsiteY26" fmla="*/ 1011013 h 1586401"/>
                <a:gd name="connsiteX27" fmla="*/ 367159 w 1067944"/>
                <a:gd name="connsiteY27" fmla="*/ 993839 h 1586401"/>
                <a:gd name="connsiteX28" fmla="*/ 286566 w 1067944"/>
                <a:gd name="connsiteY28" fmla="*/ 877427 h 1586401"/>
                <a:gd name="connsiteX29" fmla="*/ 277726 w 1067944"/>
                <a:gd name="connsiteY29" fmla="*/ 862684 h 1586401"/>
                <a:gd name="connsiteX30" fmla="*/ 273160 w 1067944"/>
                <a:gd name="connsiteY30" fmla="*/ 861134 h 1586401"/>
                <a:gd name="connsiteX31" fmla="*/ 297315 w 1067944"/>
                <a:gd name="connsiteY31" fmla="*/ 999645 h 1586401"/>
                <a:gd name="connsiteX32" fmla="*/ 277444 w 1067944"/>
                <a:gd name="connsiteY32" fmla="*/ 1328265 h 1586401"/>
                <a:gd name="connsiteX33" fmla="*/ 76063 w 1067944"/>
                <a:gd name="connsiteY33" fmla="*/ 839992 h 1586401"/>
                <a:gd name="connsiteX34" fmla="*/ 43404 w 1067944"/>
                <a:gd name="connsiteY34" fmla="*/ 652722 h 1586401"/>
                <a:gd name="connsiteX35" fmla="*/ 29948 w 1067944"/>
                <a:gd name="connsiteY35" fmla="*/ 625611 h 1586401"/>
                <a:gd name="connsiteX36" fmla="*/ 0 w 1067944"/>
                <a:gd name="connsiteY36" fmla="*/ 463376 h 1586401"/>
                <a:gd name="connsiteX37" fmla="*/ 17133 w 1067944"/>
                <a:gd name="connsiteY37" fmla="*/ 339434 h 1586401"/>
                <a:gd name="connsiteX38" fmla="*/ 23568 w 1067944"/>
                <a:gd name="connsiteY38" fmla="*/ 324795 h 1586401"/>
                <a:gd name="connsiteX0" fmla="*/ 33076 w 1077452"/>
                <a:gd name="connsiteY0" fmla="*/ 324795 h 1586401"/>
                <a:gd name="connsiteX1" fmla="*/ 215253 w 1077452"/>
                <a:gd name="connsiteY1" fmla="*/ 69389 h 1586401"/>
                <a:gd name="connsiteX2" fmla="*/ 514200 w 1077452"/>
                <a:gd name="connsiteY2" fmla="*/ 52978 h 1586401"/>
                <a:gd name="connsiteX3" fmla="*/ 515954 w 1077452"/>
                <a:gd name="connsiteY3" fmla="*/ 70195 h 1586401"/>
                <a:gd name="connsiteX4" fmla="*/ 521634 w 1077452"/>
                <a:gd name="connsiteY4" fmla="*/ 71873 h 1586401"/>
                <a:gd name="connsiteX5" fmla="*/ 763952 w 1077452"/>
                <a:gd name="connsiteY5" fmla="*/ 379378 h 1586401"/>
                <a:gd name="connsiteX6" fmla="*/ 769452 w 1077452"/>
                <a:gd name="connsiteY6" fmla="*/ 439046 h 1586401"/>
                <a:gd name="connsiteX7" fmla="*/ 776874 w 1077452"/>
                <a:gd name="connsiteY7" fmla="*/ 434929 h 1586401"/>
                <a:gd name="connsiteX8" fmla="*/ 780795 w 1077452"/>
                <a:gd name="connsiteY8" fmla="*/ 440884 h 1586401"/>
                <a:gd name="connsiteX9" fmla="*/ 884520 w 1077452"/>
                <a:gd name="connsiteY9" fmla="*/ 614586 h 1586401"/>
                <a:gd name="connsiteX10" fmla="*/ 1064641 w 1077452"/>
                <a:gd name="connsiteY10" fmla="*/ 1108735 h 1586401"/>
                <a:gd name="connsiteX11" fmla="*/ 1016874 w 1077452"/>
                <a:gd name="connsiteY11" fmla="*/ 1088546 h 1586401"/>
                <a:gd name="connsiteX12" fmla="*/ 993466 w 1077452"/>
                <a:gd name="connsiteY12" fmla="*/ 1065349 h 1586401"/>
                <a:gd name="connsiteX13" fmla="*/ 1021987 w 1077452"/>
                <a:gd name="connsiteY13" fmla="*/ 1131490 h 1586401"/>
                <a:gd name="connsiteX14" fmla="*/ 1063947 w 1077452"/>
                <a:gd name="connsiteY14" fmla="*/ 1370129 h 1586401"/>
                <a:gd name="connsiteX15" fmla="*/ 931197 w 1077452"/>
                <a:gd name="connsiteY15" fmla="*/ 1269763 h 1586401"/>
                <a:gd name="connsiteX16" fmla="*/ 924253 w 1077452"/>
                <a:gd name="connsiteY16" fmla="*/ 1260755 h 1586401"/>
                <a:gd name="connsiteX17" fmla="*/ 923191 w 1077452"/>
                <a:gd name="connsiteY17" fmla="*/ 1263994 h 1586401"/>
                <a:gd name="connsiteX18" fmla="*/ 944729 w 1077452"/>
                <a:gd name="connsiteY18" fmla="*/ 1313942 h 1586401"/>
                <a:gd name="connsiteX19" fmla="*/ 986690 w 1077452"/>
                <a:gd name="connsiteY19" fmla="*/ 1552581 h 1586401"/>
                <a:gd name="connsiteX20" fmla="*/ 806468 w 1077452"/>
                <a:gd name="connsiteY20" fmla="*/ 1390627 h 1586401"/>
                <a:gd name="connsiteX21" fmla="*/ 772745 w 1077452"/>
                <a:gd name="connsiteY21" fmla="*/ 1341929 h 1586401"/>
                <a:gd name="connsiteX22" fmla="*/ 765292 w 1077452"/>
                <a:gd name="connsiteY22" fmla="*/ 1340632 h 1586401"/>
                <a:gd name="connsiteX23" fmla="*/ 767340 w 1077452"/>
                <a:gd name="connsiteY23" fmla="*/ 1345381 h 1586401"/>
                <a:gd name="connsiteX24" fmla="*/ 809302 w 1077452"/>
                <a:gd name="connsiteY24" fmla="*/ 1584019 h 1586401"/>
                <a:gd name="connsiteX25" fmla="*/ 473963 w 1077452"/>
                <a:gd name="connsiteY25" fmla="*/ 1175960 h 1586401"/>
                <a:gd name="connsiteX26" fmla="*/ 390308 w 1077452"/>
                <a:gd name="connsiteY26" fmla="*/ 1011013 h 1586401"/>
                <a:gd name="connsiteX27" fmla="*/ 376667 w 1077452"/>
                <a:gd name="connsiteY27" fmla="*/ 993839 h 1586401"/>
                <a:gd name="connsiteX28" fmla="*/ 296074 w 1077452"/>
                <a:gd name="connsiteY28" fmla="*/ 877427 h 1586401"/>
                <a:gd name="connsiteX29" fmla="*/ 287234 w 1077452"/>
                <a:gd name="connsiteY29" fmla="*/ 862684 h 1586401"/>
                <a:gd name="connsiteX30" fmla="*/ 282668 w 1077452"/>
                <a:gd name="connsiteY30" fmla="*/ 861134 h 1586401"/>
                <a:gd name="connsiteX31" fmla="*/ 306823 w 1077452"/>
                <a:gd name="connsiteY31" fmla="*/ 999645 h 1586401"/>
                <a:gd name="connsiteX32" fmla="*/ 286952 w 1077452"/>
                <a:gd name="connsiteY32" fmla="*/ 1328265 h 1586401"/>
                <a:gd name="connsiteX33" fmla="*/ 85571 w 1077452"/>
                <a:gd name="connsiteY33" fmla="*/ 839992 h 1586401"/>
                <a:gd name="connsiteX34" fmla="*/ 52912 w 1077452"/>
                <a:gd name="connsiteY34" fmla="*/ 652722 h 1586401"/>
                <a:gd name="connsiteX35" fmla="*/ 39456 w 1077452"/>
                <a:gd name="connsiteY35" fmla="*/ 625611 h 1586401"/>
                <a:gd name="connsiteX36" fmla="*/ 9508 w 1077452"/>
                <a:gd name="connsiteY36" fmla="*/ 463376 h 1586401"/>
                <a:gd name="connsiteX37" fmla="*/ 26641 w 1077452"/>
                <a:gd name="connsiteY37" fmla="*/ 339434 h 1586401"/>
                <a:gd name="connsiteX38" fmla="*/ 33076 w 1077452"/>
                <a:gd name="connsiteY38" fmla="*/ 324795 h 158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77452" h="1586401">
                  <a:moveTo>
                    <a:pt x="33076" y="324795"/>
                  </a:moveTo>
                  <a:cubicBezTo>
                    <a:pt x="119407" y="270315"/>
                    <a:pt x="-191331" y="237248"/>
                    <a:pt x="215253" y="69389"/>
                  </a:cubicBezTo>
                  <a:cubicBezTo>
                    <a:pt x="444548" y="-79541"/>
                    <a:pt x="414551" y="58448"/>
                    <a:pt x="514200" y="52978"/>
                  </a:cubicBezTo>
                  <a:lnTo>
                    <a:pt x="515954" y="70195"/>
                  </a:lnTo>
                  <a:lnTo>
                    <a:pt x="521634" y="71873"/>
                  </a:lnTo>
                  <a:cubicBezTo>
                    <a:pt x="644208" y="120958"/>
                    <a:pt x="737300" y="236933"/>
                    <a:pt x="763952" y="379378"/>
                  </a:cubicBezTo>
                  <a:lnTo>
                    <a:pt x="769452" y="439046"/>
                  </a:lnTo>
                  <a:lnTo>
                    <a:pt x="776874" y="434929"/>
                  </a:lnTo>
                  <a:lnTo>
                    <a:pt x="780795" y="440884"/>
                  </a:lnTo>
                  <a:cubicBezTo>
                    <a:pt x="814576" y="493219"/>
                    <a:pt x="849730" y="551861"/>
                    <a:pt x="884520" y="614586"/>
                  </a:cubicBezTo>
                  <a:cubicBezTo>
                    <a:pt x="1023680" y="865488"/>
                    <a:pt x="1104322" y="1086726"/>
                    <a:pt x="1064641" y="1108735"/>
                  </a:cubicBezTo>
                  <a:cubicBezTo>
                    <a:pt x="1054720" y="1114237"/>
                    <a:pt x="1038219" y="1106767"/>
                    <a:pt x="1016874" y="1088546"/>
                  </a:cubicBezTo>
                  <a:lnTo>
                    <a:pt x="993466" y="1065349"/>
                  </a:lnTo>
                  <a:lnTo>
                    <a:pt x="1021987" y="1131490"/>
                  </a:lnTo>
                  <a:cubicBezTo>
                    <a:pt x="1074029" y="1260644"/>
                    <a:pt x="1092724" y="1354168"/>
                    <a:pt x="1063947" y="1370129"/>
                  </a:cubicBezTo>
                  <a:cubicBezTo>
                    <a:pt x="1040926" y="1382897"/>
                    <a:pt x="991882" y="1343608"/>
                    <a:pt x="931197" y="1269763"/>
                  </a:cubicBezTo>
                  <a:lnTo>
                    <a:pt x="924253" y="1260755"/>
                  </a:lnTo>
                  <a:lnTo>
                    <a:pt x="923191" y="1263994"/>
                  </a:lnTo>
                  <a:lnTo>
                    <a:pt x="944729" y="1313942"/>
                  </a:lnTo>
                  <a:cubicBezTo>
                    <a:pt x="996772" y="1443096"/>
                    <a:pt x="1015467" y="1536620"/>
                    <a:pt x="986690" y="1552581"/>
                  </a:cubicBezTo>
                  <a:cubicBezTo>
                    <a:pt x="957914" y="1568541"/>
                    <a:pt x="888475" y="1503162"/>
                    <a:pt x="806468" y="1390627"/>
                  </a:cubicBezTo>
                  <a:lnTo>
                    <a:pt x="772745" y="1341929"/>
                  </a:lnTo>
                  <a:lnTo>
                    <a:pt x="765292" y="1340632"/>
                  </a:lnTo>
                  <a:lnTo>
                    <a:pt x="767340" y="1345381"/>
                  </a:lnTo>
                  <a:cubicBezTo>
                    <a:pt x="819383" y="1474535"/>
                    <a:pt x="838078" y="1568058"/>
                    <a:pt x="809302" y="1584019"/>
                  </a:cubicBezTo>
                  <a:cubicBezTo>
                    <a:pt x="763258" y="1609556"/>
                    <a:pt x="613122" y="1426862"/>
                    <a:pt x="473963" y="1175960"/>
                  </a:cubicBezTo>
                  <a:lnTo>
                    <a:pt x="390308" y="1011013"/>
                  </a:lnTo>
                  <a:lnTo>
                    <a:pt x="376667" y="993839"/>
                  </a:lnTo>
                  <a:cubicBezTo>
                    <a:pt x="349522" y="957205"/>
                    <a:pt x="322558" y="918309"/>
                    <a:pt x="296074" y="877427"/>
                  </a:cubicBezTo>
                  <a:lnTo>
                    <a:pt x="287234" y="862684"/>
                  </a:lnTo>
                  <a:lnTo>
                    <a:pt x="282668" y="861134"/>
                  </a:lnTo>
                  <a:lnTo>
                    <a:pt x="306823" y="999645"/>
                  </a:lnTo>
                  <a:cubicBezTo>
                    <a:pt x="331480" y="1185029"/>
                    <a:pt x="325575" y="1320045"/>
                    <a:pt x="286952" y="1328265"/>
                  </a:cubicBezTo>
                  <a:cubicBezTo>
                    <a:pt x="235455" y="1339225"/>
                    <a:pt x="145293" y="1120617"/>
                    <a:pt x="85571" y="839992"/>
                  </a:cubicBezTo>
                  <a:lnTo>
                    <a:pt x="52912" y="652722"/>
                  </a:lnTo>
                  <a:lnTo>
                    <a:pt x="39456" y="625611"/>
                  </a:lnTo>
                  <a:cubicBezTo>
                    <a:pt x="20172" y="575746"/>
                    <a:pt x="9508" y="520923"/>
                    <a:pt x="9508" y="463376"/>
                  </a:cubicBezTo>
                  <a:cubicBezTo>
                    <a:pt x="9508" y="420215"/>
                    <a:pt x="15506" y="378587"/>
                    <a:pt x="26641" y="339434"/>
                  </a:cubicBezTo>
                  <a:lnTo>
                    <a:pt x="33076" y="324795"/>
                  </a:lnTo>
                  <a:close/>
                </a:path>
              </a:pathLst>
            </a:custGeom>
            <a:solidFill>
              <a:srgbClr val="FFC4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 dirty="0"/>
            </a:p>
          </p:txBody>
        </p:sp>
        <p:sp>
          <p:nvSpPr>
            <p:cNvPr id="332" name="Szabadkézi sokszög 331"/>
            <p:cNvSpPr/>
            <p:nvPr/>
          </p:nvSpPr>
          <p:spPr>
            <a:xfrm rot="21027276" flipH="1" flipV="1">
              <a:off x="1731074" y="2607346"/>
              <a:ext cx="598694" cy="1483009"/>
            </a:xfrm>
            <a:custGeom>
              <a:avLst/>
              <a:gdLst>
                <a:gd name="connsiteX0" fmla="*/ 100032 w 592842"/>
                <a:gd name="connsiteY0" fmla="*/ 1465659 h 1467045"/>
                <a:gd name="connsiteX1" fmla="*/ 1154 w 592842"/>
                <a:gd name="connsiteY1" fmla="*/ 1210397 h 1467045"/>
                <a:gd name="connsiteX2" fmla="*/ 34789 w 592842"/>
                <a:gd name="connsiteY2" fmla="*/ 556939 h 1467045"/>
                <a:gd name="connsiteX3" fmla="*/ 47677 w 592842"/>
                <a:gd name="connsiteY3" fmla="*/ 551098 h 1467045"/>
                <a:gd name="connsiteX4" fmla="*/ 61520 w 592842"/>
                <a:gd name="connsiteY4" fmla="*/ 525605 h 1467045"/>
                <a:gd name="connsiteX5" fmla="*/ 281499 w 592842"/>
                <a:gd name="connsiteY5" fmla="*/ 201517 h 1467045"/>
                <a:gd name="connsiteX6" fmla="*/ 543118 w 592842"/>
                <a:gd name="connsiteY6" fmla="*/ 29515 h 1467045"/>
                <a:gd name="connsiteX7" fmla="*/ 431111 w 592842"/>
                <a:gd name="connsiteY7" fmla="*/ 444529 h 1467045"/>
                <a:gd name="connsiteX8" fmla="*/ 368915 w 592842"/>
                <a:gd name="connsiteY8" fmla="*/ 554552 h 1467045"/>
                <a:gd name="connsiteX9" fmla="*/ 382897 w 592842"/>
                <a:gd name="connsiteY9" fmla="*/ 554756 h 1467045"/>
                <a:gd name="connsiteX10" fmla="*/ 285756 w 592842"/>
                <a:gd name="connsiteY10" fmla="*/ 1274550 h 1467045"/>
                <a:gd name="connsiteX11" fmla="*/ 100032 w 592842"/>
                <a:gd name="connsiteY11" fmla="*/ 1465659 h 1467045"/>
                <a:gd name="connsiteX0" fmla="*/ 100032 w 544042"/>
                <a:gd name="connsiteY0" fmla="*/ 1464145 h 1465531"/>
                <a:gd name="connsiteX1" fmla="*/ 1154 w 544042"/>
                <a:gd name="connsiteY1" fmla="*/ 1208883 h 1465531"/>
                <a:gd name="connsiteX2" fmla="*/ 34789 w 544042"/>
                <a:gd name="connsiteY2" fmla="*/ 555425 h 1465531"/>
                <a:gd name="connsiteX3" fmla="*/ 47677 w 544042"/>
                <a:gd name="connsiteY3" fmla="*/ 549584 h 1465531"/>
                <a:gd name="connsiteX4" fmla="*/ 61520 w 544042"/>
                <a:gd name="connsiteY4" fmla="*/ 524091 h 1465531"/>
                <a:gd name="connsiteX5" fmla="*/ 281499 w 544042"/>
                <a:gd name="connsiteY5" fmla="*/ 200003 h 1465531"/>
                <a:gd name="connsiteX6" fmla="*/ 543118 w 544042"/>
                <a:gd name="connsiteY6" fmla="*/ 28001 h 1465531"/>
                <a:gd name="connsiteX7" fmla="*/ 368915 w 544042"/>
                <a:gd name="connsiteY7" fmla="*/ 553038 h 1465531"/>
                <a:gd name="connsiteX8" fmla="*/ 382897 w 544042"/>
                <a:gd name="connsiteY8" fmla="*/ 553242 h 1465531"/>
                <a:gd name="connsiteX9" fmla="*/ 285756 w 544042"/>
                <a:gd name="connsiteY9" fmla="*/ 1273036 h 1465531"/>
                <a:gd name="connsiteX10" fmla="*/ 100032 w 544042"/>
                <a:gd name="connsiteY10" fmla="*/ 1464145 h 1465531"/>
                <a:gd name="connsiteX0" fmla="*/ 100032 w 592787"/>
                <a:gd name="connsiteY0" fmla="*/ 1485518 h 1486904"/>
                <a:gd name="connsiteX1" fmla="*/ 1154 w 592787"/>
                <a:gd name="connsiteY1" fmla="*/ 1230256 h 1486904"/>
                <a:gd name="connsiteX2" fmla="*/ 34789 w 592787"/>
                <a:gd name="connsiteY2" fmla="*/ 576798 h 1486904"/>
                <a:gd name="connsiteX3" fmla="*/ 47677 w 592787"/>
                <a:gd name="connsiteY3" fmla="*/ 570957 h 1486904"/>
                <a:gd name="connsiteX4" fmla="*/ 61520 w 592787"/>
                <a:gd name="connsiteY4" fmla="*/ 545464 h 1486904"/>
                <a:gd name="connsiteX5" fmla="*/ 281499 w 592787"/>
                <a:gd name="connsiteY5" fmla="*/ 221376 h 1486904"/>
                <a:gd name="connsiteX6" fmla="*/ 543118 w 592787"/>
                <a:gd name="connsiteY6" fmla="*/ 49374 h 1486904"/>
                <a:gd name="connsiteX7" fmla="*/ 368915 w 592787"/>
                <a:gd name="connsiteY7" fmla="*/ 574411 h 1486904"/>
                <a:gd name="connsiteX8" fmla="*/ 382897 w 592787"/>
                <a:gd name="connsiteY8" fmla="*/ 574615 h 1486904"/>
                <a:gd name="connsiteX9" fmla="*/ 285756 w 592787"/>
                <a:gd name="connsiteY9" fmla="*/ 1294409 h 1486904"/>
                <a:gd name="connsiteX10" fmla="*/ 100032 w 592787"/>
                <a:gd name="connsiteY10" fmla="*/ 1485518 h 1486904"/>
                <a:gd name="connsiteX0" fmla="*/ 100032 w 592787"/>
                <a:gd name="connsiteY0" fmla="*/ 1436186 h 1437572"/>
                <a:gd name="connsiteX1" fmla="*/ 1154 w 592787"/>
                <a:gd name="connsiteY1" fmla="*/ 1180924 h 1437572"/>
                <a:gd name="connsiteX2" fmla="*/ 34789 w 592787"/>
                <a:gd name="connsiteY2" fmla="*/ 527466 h 1437572"/>
                <a:gd name="connsiteX3" fmla="*/ 47677 w 592787"/>
                <a:gd name="connsiteY3" fmla="*/ 521625 h 1437572"/>
                <a:gd name="connsiteX4" fmla="*/ 61520 w 592787"/>
                <a:gd name="connsiteY4" fmla="*/ 496132 h 1437572"/>
                <a:gd name="connsiteX5" fmla="*/ 543118 w 592787"/>
                <a:gd name="connsiteY5" fmla="*/ 42 h 1437572"/>
                <a:gd name="connsiteX6" fmla="*/ 368915 w 592787"/>
                <a:gd name="connsiteY6" fmla="*/ 525079 h 1437572"/>
                <a:gd name="connsiteX7" fmla="*/ 382897 w 592787"/>
                <a:gd name="connsiteY7" fmla="*/ 525283 h 1437572"/>
                <a:gd name="connsiteX8" fmla="*/ 285756 w 592787"/>
                <a:gd name="connsiteY8" fmla="*/ 1245077 h 1437572"/>
                <a:gd name="connsiteX9" fmla="*/ 100032 w 592787"/>
                <a:gd name="connsiteY9" fmla="*/ 1436186 h 1437572"/>
                <a:gd name="connsiteX0" fmla="*/ 100032 w 617639"/>
                <a:gd name="connsiteY0" fmla="*/ 1466813 h 1468199"/>
                <a:gd name="connsiteX1" fmla="*/ 1154 w 617639"/>
                <a:gd name="connsiteY1" fmla="*/ 1211551 h 1468199"/>
                <a:gd name="connsiteX2" fmla="*/ 34789 w 617639"/>
                <a:gd name="connsiteY2" fmla="*/ 558093 h 1468199"/>
                <a:gd name="connsiteX3" fmla="*/ 47677 w 617639"/>
                <a:gd name="connsiteY3" fmla="*/ 552252 h 1468199"/>
                <a:gd name="connsiteX4" fmla="*/ 61520 w 617639"/>
                <a:gd name="connsiteY4" fmla="*/ 526759 h 1468199"/>
                <a:gd name="connsiteX5" fmla="*/ 543118 w 617639"/>
                <a:gd name="connsiteY5" fmla="*/ 30669 h 1468199"/>
                <a:gd name="connsiteX6" fmla="*/ 368915 w 617639"/>
                <a:gd name="connsiteY6" fmla="*/ 555706 h 1468199"/>
                <a:gd name="connsiteX7" fmla="*/ 382897 w 617639"/>
                <a:gd name="connsiteY7" fmla="*/ 555910 h 1468199"/>
                <a:gd name="connsiteX8" fmla="*/ 285756 w 617639"/>
                <a:gd name="connsiteY8" fmla="*/ 1275704 h 1468199"/>
                <a:gd name="connsiteX9" fmla="*/ 100032 w 617639"/>
                <a:gd name="connsiteY9" fmla="*/ 1466813 h 1468199"/>
                <a:gd name="connsiteX0" fmla="*/ 100032 w 590938"/>
                <a:gd name="connsiteY0" fmla="*/ 1500280 h 1501666"/>
                <a:gd name="connsiteX1" fmla="*/ 1154 w 590938"/>
                <a:gd name="connsiteY1" fmla="*/ 1245018 h 1501666"/>
                <a:gd name="connsiteX2" fmla="*/ 34789 w 590938"/>
                <a:gd name="connsiteY2" fmla="*/ 591560 h 1501666"/>
                <a:gd name="connsiteX3" fmla="*/ 47677 w 590938"/>
                <a:gd name="connsiteY3" fmla="*/ 585719 h 1501666"/>
                <a:gd name="connsiteX4" fmla="*/ 61520 w 590938"/>
                <a:gd name="connsiteY4" fmla="*/ 560226 h 1501666"/>
                <a:gd name="connsiteX5" fmla="*/ 511901 w 590938"/>
                <a:gd name="connsiteY5" fmla="*/ 29214 h 1501666"/>
                <a:gd name="connsiteX6" fmla="*/ 368915 w 590938"/>
                <a:gd name="connsiteY6" fmla="*/ 589173 h 1501666"/>
                <a:gd name="connsiteX7" fmla="*/ 382897 w 590938"/>
                <a:gd name="connsiteY7" fmla="*/ 589377 h 1501666"/>
                <a:gd name="connsiteX8" fmla="*/ 285756 w 590938"/>
                <a:gd name="connsiteY8" fmla="*/ 1309171 h 1501666"/>
                <a:gd name="connsiteX9" fmla="*/ 100032 w 590938"/>
                <a:gd name="connsiteY9" fmla="*/ 1500280 h 1501666"/>
                <a:gd name="connsiteX0" fmla="*/ 100032 w 574417"/>
                <a:gd name="connsiteY0" fmla="*/ 1492562 h 1493948"/>
                <a:gd name="connsiteX1" fmla="*/ 1154 w 574417"/>
                <a:gd name="connsiteY1" fmla="*/ 1237300 h 1493948"/>
                <a:gd name="connsiteX2" fmla="*/ 34789 w 574417"/>
                <a:gd name="connsiteY2" fmla="*/ 583842 h 1493948"/>
                <a:gd name="connsiteX3" fmla="*/ 47677 w 574417"/>
                <a:gd name="connsiteY3" fmla="*/ 578001 h 1493948"/>
                <a:gd name="connsiteX4" fmla="*/ 61520 w 574417"/>
                <a:gd name="connsiteY4" fmla="*/ 552508 h 1493948"/>
                <a:gd name="connsiteX5" fmla="*/ 511901 w 574417"/>
                <a:gd name="connsiteY5" fmla="*/ 21496 h 1493948"/>
                <a:gd name="connsiteX6" fmla="*/ 368915 w 574417"/>
                <a:gd name="connsiteY6" fmla="*/ 581455 h 1493948"/>
                <a:gd name="connsiteX7" fmla="*/ 382897 w 574417"/>
                <a:gd name="connsiteY7" fmla="*/ 581659 h 1493948"/>
                <a:gd name="connsiteX8" fmla="*/ 285756 w 574417"/>
                <a:gd name="connsiteY8" fmla="*/ 1301453 h 1493948"/>
                <a:gd name="connsiteX9" fmla="*/ 100032 w 574417"/>
                <a:gd name="connsiteY9" fmla="*/ 1492562 h 1493948"/>
                <a:gd name="connsiteX0" fmla="*/ 100032 w 574417"/>
                <a:gd name="connsiteY0" fmla="*/ 1471066 h 1472452"/>
                <a:gd name="connsiteX1" fmla="*/ 1154 w 574417"/>
                <a:gd name="connsiteY1" fmla="*/ 1215804 h 1472452"/>
                <a:gd name="connsiteX2" fmla="*/ 34789 w 574417"/>
                <a:gd name="connsiteY2" fmla="*/ 562346 h 1472452"/>
                <a:gd name="connsiteX3" fmla="*/ 47677 w 574417"/>
                <a:gd name="connsiteY3" fmla="*/ 556505 h 1472452"/>
                <a:gd name="connsiteX4" fmla="*/ 511901 w 574417"/>
                <a:gd name="connsiteY4" fmla="*/ 0 h 1472452"/>
                <a:gd name="connsiteX5" fmla="*/ 368915 w 574417"/>
                <a:gd name="connsiteY5" fmla="*/ 559959 h 1472452"/>
                <a:gd name="connsiteX6" fmla="*/ 382897 w 574417"/>
                <a:gd name="connsiteY6" fmla="*/ 560163 h 1472452"/>
                <a:gd name="connsiteX7" fmla="*/ 285756 w 574417"/>
                <a:gd name="connsiteY7" fmla="*/ 1279957 h 1472452"/>
                <a:gd name="connsiteX8" fmla="*/ 100032 w 574417"/>
                <a:gd name="connsiteY8" fmla="*/ 1471066 h 1472452"/>
                <a:gd name="connsiteX0" fmla="*/ 100032 w 574417"/>
                <a:gd name="connsiteY0" fmla="*/ 1471066 h 1472452"/>
                <a:gd name="connsiteX1" fmla="*/ 1154 w 574417"/>
                <a:gd name="connsiteY1" fmla="*/ 1215804 h 1472452"/>
                <a:gd name="connsiteX2" fmla="*/ 34789 w 574417"/>
                <a:gd name="connsiteY2" fmla="*/ 562346 h 1472452"/>
                <a:gd name="connsiteX3" fmla="*/ 47677 w 574417"/>
                <a:gd name="connsiteY3" fmla="*/ 556505 h 1472452"/>
                <a:gd name="connsiteX4" fmla="*/ 511901 w 574417"/>
                <a:gd name="connsiteY4" fmla="*/ 0 h 1472452"/>
                <a:gd name="connsiteX5" fmla="*/ 368915 w 574417"/>
                <a:gd name="connsiteY5" fmla="*/ 559959 h 1472452"/>
                <a:gd name="connsiteX6" fmla="*/ 382897 w 574417"/>
                <a:gd name="connsiteY6" fmla="*/ 560163 h 1472452"/>
                <a:gd name="connsiteX7" fmla="*/ 285756 w 574417"/>
                <a:gd name="connsiteY7" fmla="*/ 1279957 h 1472452"/>
                <a:gd name="connsiteX8" fmla="*/ 100032 w 574417"/>
                <a:gd name="connsiteY8" fmla="*/ 1471066 h 1472452"/>
                <a:gd name="connsiteX0" fmla="*/ 100032 w 550606"/>
                <a:gd name="connsiteY0" fmla="*/ 1483067 h 1484453"/>
                <a:gd name="connsiteX1" fmla="*/ 1154 w 550606"/>
                <a:gd name="connsiteY1" fmla="*/ 1227805 h 1484453"/>
                <a:gd name="connsiteX2" fmla="*/ 34789 w 550606"/>
                <a:gd name="connsiteY2" fmla="*/ 574347 h 1484453"/>
                <a:gd name="connsiteX3" fmla="*/ 47677 w 550606"/>
                <a:gd name="connsiteY3" fmla="*/ 568506 h 1484453"/>
                <a:gd name="connsiteX4" fmla="*/ 511901 w 550606"/>
                <a:gd name="connsiteY4" fmla="*/ 12001 h 1484453"/>
                <a:gd name="connsiteX5" fmla="*/ 368915 w 550606"/>
                <a:gd name="connsiteY5" fmla="*/ 571960 h 1484453"/>
                <a:gd name="connsiteX6" fmla="*/ 382897 w 550606"/>
                <a:gd name="connsiteY6" fmla="*/ 572164 h 1484453"/>
                <a:gd name="connsiteX7" fmla="*/ 285756 w 550606"/>
                <a:gd name="connsiteY7" fmla="*/ 1291958 h 1484453"/>
                <a:gd name="connsiteX8" fmla="*/ 100032 w 550606"/>
                <a:gd name="connsiteY8" fmla="*/ 1483067 h 1484453"/>
                <a:gd name="connsiteX0" fmla="*/ 111100 w 561674"/>
                <a:gd name="connsiteY0" fmla="*/ 1480344 h 1481730"/>
                <a:gd name="connsiteX1" fmla="*/ 12222 w 561674"/>
                <a:gd name="connsiteY1" fmla="*/ 1225082 h 1481730"/>
                <a:gd name="connsiteX2" fmla="*/ 58745 w 561674"/>
                <a:gd name="connsiteY2" fmla="*/ 565783 h 1481730"/>
                <a:gd name="connsiteX3" fmla="*/ 522969 w 561674"/>
                <a:gd name="connsiteY3" fmla="*/ 9278 h 1481730"/>
                <a:gd name="connsiteX4" fmla="*/ 379983 w 561674"/>
                <a:gd name="connsiteY4" fmla="*/ 569237 h 1481730"/>
                <a:gd name="connsiteX5" fmla="*/ 393965 w 561674"/>
                <a:gd name="connsiteY5" fmla="*/ 569441 h 1481730"/>
                <a:gd name="connsiteX6" fmla="*/ 296824 w 561674"/>
                <a:gd name="connsiteY6" fmla="*/ 1289235 h 1481730"/>
                <a:gd name="connsiteX7" fmla="*/ 111100 w 561674"/>
                <a:gd name="connsiteY7" fmla="*/ 1480344 h 1481730"/>
                <a:gd name="connsiteX0" fmla="*/ 111100 w 561674"/>
                <a:gd name="connsiteY0" fmla="*/ 1480344 h 1481730"/>
                <a:gd name="connsiteX1" fmla="*/ 12222 w 561674"/>
                <a:gd name="connsiteY1" fmla="*/ 1225082 h 1481730"/>
                <a:gd name="connsiteX2" fmla="*/ 58745 w 561674"/>
                <a:gd name="connsiteY2" fmla="*/ 565783 h 1481730"/>
                <a:gd name="connsiteX3" fmla="*/ 522969 w 561674"/>
                <a:gd name="connsiteY3" fmla="*/ 9278 h 1481730"/>
                <a:gd name="connsiteX4" fmla="*/ 379983 w 561674"/>
                <a:gd name="connsiteY4" fmla="*/ 569237 h 1481730"/>
                <a:gd name="connsiteX5" fmla="*/ 296824 w 561674"/>
                <a:gd name="connsiteY5" fmla="*/ 1289235 h 1481730"/>
                <a:gd name="connsiteX6" fmla="*/ 111100 w 561674"/>
                <a:gd name="connsiteY6" fmla="*/ 1480344 h 1481730"/>
                <a:gd name="connsiteX0" fmla="*/ 111100 w 598694"/>
                <a:gd name="connsiteY0" fmla="*/ 1481623 h 1483009"/>
                <a:gd name="connsiteX1" fmla="*/ 12222 w 598694"/>
                <a:gd name="connsiteY1" fmla="*/ 1226361 h 1483009"/>
                <a:gd name="connsiteX2" fmla="*/ 58745 w 598694"/>
                <a:gd name="connsiteY2" fmla="*/ 567062 h 1483009"/>
                <a:gd name="connsiteX3" fmla="*/ 522969 w 598694"/>
                <a:gd name="connsiteY3" fmla="*/ 10557 h 1483009"/>
                <a:gd name="connsiteX4" fmla="*/ 379983 w 598694"/>
                <a:gd name="connsiteY4" fmla="*/ 570516 h 1483009"/>
                <a:gd name="connsiteX5" fmla="*/ 296824 w 598694"/>
                <a:gd name="connsiteY5" fmla="*/ 1290514 h 1483009"/>
                <a:gd name="connsiteX6" fmla="*/ 111100 w 598694"/>
                <a:gd name="connsiteY6" fmla="*/ 1481623 h 148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694" h="1483009">
                  <a:moveTo>
                    <a:pt x="111100" y="1481623"/>
                  </a:moveTo>
                  <a:cubicBezTo>
                    <a:pt x="63667" y="1470931"/>
                    <a:pt x="20948" y="1378788"/>
                    <a:pt x="12222" y="1226361"/>
                  </a:cubicBezTo>
                  <a:cubicBezTo>
                    <a:pt x="3496" y="1073934"/>
                    <a:pt x="-26380" y="769696"/>
                    <a:pt x="58745" y="567062"/>
                  </a:cubicBezTo>
                  <a:cubicBezTo>
                    <a:pt x="143870" y="364428"/>
                    <a:pt x="299474" y="-73366"/>
                    <a:pt x="522969" y="10557"/>
                  </a:cubicBezTo>
                  <a:cubicBezTo>
                    <a:pt x="746464" y="94480"/>
                    <a:pt x="406686" y="482976"/>
                    <a:pt x="379983" y="570516"/>
                  </a:cubicBezTo>
                  <a:lnTo>
                    <a:pt x="296824" y="1290514"/>
                  </a:lnTo>
                  <a:cubicBezTo>
                    <a:pt x="249680" y="1442331"/>
                    <a:pt x="158534" y="1492315"/>
                    <a:pt x="111100" y="1481623"/>
                  </a:cubicBezTo>
                  <a:close/>
                </a:path>
              </a:pathLst>
            </a:custGeom>
            <a:solidFill>
              <a:srgbClr val="F79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grpSp>
          <p:nvGrpSpPr>
            <p:cNvPr id="333" name="Csoportba foglalás 332"/>
            <p:cNvGrpSpPr/>
            <p:nvPr/>
          </p:nvGrpSpPr>
          <p:grpSpPr>
            <a:xfrm flipH="1">
              <a:off x="880492" y="2601858"/>
              <a:ext cx="645462" cy="1705568"/>
              <a:chOff x="1645698" y="2651811"/>
              <a:chExt cx="645462" cy="1705568"/>
            </a:xfrm>
          </p:grpSpPr>
          <p:sp>
            <p:nvSpPr>
              <p:cNvPr id="334" name="Szabadkézi sokszög 333"/>
              <p:cNvSpPr/>
              <p:nvPr/>
            </p:nvSpPr>
            <p:spPr>
              <a:xfrm rot="2820861">
                <a:off x="1703618" y="4071932"/>
                <a:ext cx="227527" cy="343368"/>
              </a:xfrm>
              <a:custGeom>
                <a:avLst/>
                <a:gdLst>
                  <a:gd name="connsiteX0" fmla="*/ 136730 w 1199201"/>
                  <a:gd name="connsiteY0" fmla="*/ 30640 h 1892590"/>
                  <a:gd name="connsiteX1" fmla="*/ 584676 w 1199201"/>
                  <a:gd name="connsiteY1" fmla="*/ 217978 h 1892590"/>
                  <a:gd name="connsiteX2" fmla="*/ 635949 w 1199201"/>
                  <a:gd name="connsiteY2" fmla="*/ 359167 h 1892590"/>
                  <a:gd name="connsiteX3" fmla="*/ 637703 w 1199201"/>
                  <a:gd name="connsiteY3" fmla="*/ 376384 h 1892590"/>
                  <a:gd name="connsiteX4" fmla="*/ 643383 w 1199201"/>
                  <a:gd name="connsiteY4" fmla="*/ 378062 h 1892590"/>
                  <a:gd name="connsiteX5" fmla="*/ 885701 w 1199201"/>
                  <a:gd name="connsiteY5" fmla="*/ 685567 h 1892590"/>
                  <a:gd name="connsiteX6" fmla="*/ 891201 w 1199201"/>
                  <a:gd name="connsiteY6" fmla="*/ 745235 h 1892590"/>
                  <a:gd name="connsiteX7" fmla="*/ 898623 w 1199201"/>
                  <a:gd name="connsiteY7" fmla="*/ 741118 h 1892590"/>
                  <a:gd name="connsiteX8" fmla="*/ 902544 w 1199201"/>
                  <a:gd name="connsiteY8" fmla="*/ 747073 h 1892590"/>
                  <a:gd name="connsiteX9" fmla="*/ 1006269 w 1199201"/>
                  <a:gd name="connsiteY9" fmla="*/ 920775 h 1892590"/>
                  <a:gd name="connsiteX10" fmla="*/ 1186390 w 1199201"/>
                  <a:gd name="connsiteY10" fmla="*/ 1414924 h 1892590"/>
                  <a:gd name="connsiteX11" fmla="*/ 1138623 w 1199201"/>
                  <a:gd name="connsiteY11" fmla="*/ 1394735 h 1892590"/>
                  <a:gd name="connsiteX12" fmla="*/ 1115215 w 1199201"/>
                  <a:gd name="connsiteY12" fmla="*/ 1371538 h 1892590"/>
                  <a:gd name="connsiteX13" fmla="*/ 1143736 w 1199201"/>
                  <a:gd name="connsiteY13" fmla="*/ 1437679 h 1892590"/>
                  <a:gd name="connsiteX14" fmla="*/ 1185696 w 1199201"/>
                  <a:gd name="connsiteY14" fmla="*/ 1676318 h 1892590"/>
                  <a:gd name="connsiteX15" fmla="*/ 1052946 w 1199201"/>
                  <a:gd name="connsiteY15" fmla="*/ 1575952 h 1892590"/>
                  <a:gd name="connsiteX16" fmla="*/ 1046002 w 1199201"/>
                  <a:gd name="connsiteY16" fmla="*/ 1566944 h 1892590"/>
                  <a:gd name="connsiteX17" fmla="*/ 1044940 w 1199201"/>
                  <a:gd name="connsiteY17" fmla="*/ 1570183 h 1892590"/>
                  <a:gd name="connsiteX18" fmla="*/ 1066478 w 1199201"/>
                  <a:gd name="connsiteY18" fmla="*/ 1620131 h 1892590"/>
                  <a:gd name="connsiteX19" fmla="*/ 1108439 w 1199201"/>
                  <a:gd name="connsiteY19" fmla="*/ 1858770 h 1892590"/>
                  <a:gd name="connsiteX20" fmla="*/ 928217 w 1199201"/>
                  <a:gd name="connsiteY20" fmla="*/ 1696816 h 1892590"/>
                  <a:gd name="connsiteX21" fmla="*/ 894494 w 1199201"/>
                  <a:gd name="connsiteY21" fmla="*/ 1648118 h 1892590"/>
                  <a:gd name="connsiteX22" fmla="*/ 887041 w 1199201"/>
                  <a:gd name="connsiteY22" fmla="*/ 1646821 h 1892590"/>
                  <a:gd name="connsiteX23" fmla="*/ 889089 w 1199201"/>
                  <a:gd name="connsiteY23" fmla="*/ 1651570 h 1892590"/>
                  <a:gd name="connsiteX24" fmla="*/ 931051 w 1199201"/>
                  <a:gd name="connsiteY24" fmla="*/ 1890208 h 1892590"/>
                  <a:gd name="connsiteX25" fmla="*/ 595712 w 1199201"/>
                  <a:gd name="connsiteY25" fmla="*/ 1482149 h 1892590"/>
                  <a:gd name="connsiteX26" fmla="*/ 512057 w 1199201"/>
                  <a:gd name="connsiteY26" fmla="*/ 1317202 h 1892590"/>
                  <a:gd name="connsiteX27" fmla="*/ 498416 w 1199201"/>
                  <a:gd name="connsiteY27" fmla="*/ 1300028 h 1892590"/>
                  <a:gd name="connsiteX28" fmla="*/ 417823 w 1199201"/>
                  <a:gd name="connsiteY28" fmla="*/ 1183616 h 1892590"/>
                  <a:gd name="connsiteX29" fmla="*/ 408983 w 1199201"/>
                  <a:gd name="connsiteY29" fmla="*/ 1168873 h 1892590"/>
                  <a:gd name="connsiteX30" fmla="*/ 404417 w 1199201"/>
                  <a:gd name="connsiteY30" fmla="*/ 1167323 h 1892590"/>
                  <a:gd name="connsiteX31" fmla="*/ 428572 w 1199201"/>
                  <a:gd name="connsiteY31" fmla="*/ 1305834 h 1892590"/>
                  <a:gd name="connsiteX32" fmla="*/ 408701 w 1199201"/>
                  <a:gd name="connsiteY32" fmla="*/ 1634454 h 1892590"/>
                  <a:gd name="connsiteX33" fmla="*/ 207320 w 1199201"/>
                  <a:gd name="connsiteY33" fmla="*/ 1146181 h 1892590"/>
                  <a:gd name="connsiteX34" fmla="*/ 174661 w 1199201"/>
                  <a:gd name="connsiteY34" fmla="*/ 958911 h 1892590"/>
                  <a:gd name="connsiteX35" fmla="*/ 161205 w 1199201"/>
                  <a:gd name="connsiteY35" fmla="*/ 931800 h 1892590"/>
                  <a:gd name="connsiteX36" fmla="*/ 131257 w 1199201"/>
                  <a:gd name="connsiteY36" fmla="*/ 769565 h 1892590"/>
                  <a:gd name="connsiteX37" fmla="*/ 148390 w 1199201"/>
                  <a:gd name="connsiteY37" fmla="*/ 645623 h 1892590"/>
                  <a:gd name="connsiteX38" fmla="*/ 154825 w 1199201"/>
                  <a:gd name="connsiteY38" fmla="*/ 630984 h 1892590"/>
                  <a:gd name="connsiteX39" fmla="*/ 151090 w 1199201"/>
                  <a:gd name="connsiteY39" fmla="*/ 628088 h 1892590"/>
                  <a:gd name="connsiteX40" fmla="*/ 58466 w 1199201"/>
                  <a:gd name="connsiteY40" fmla="*/ 509833 h 1892590"/>
                  <a:gd name="connsiteX41" fmla="*/ 136730 w 1199201"/>
                  <a:gd name="connsiteY41" fmla="*/ 30640 h 1892590"/>
                  <a:gd name="connsiteX0" fmla="*/ 228110 w 1290581"/>
                  <a:gd name="connsiteY0" fmla="*/ 74498 h 1936448"/>
                  <a:gd name="connsiteX1" fmla="*/ 676056 w 1290581"/>
                  <a:gd name="connsiteY1" fmla="*/ 261836 h 1936448"/>
                  <a:gd name="connsiteX2" fmla="*/ 727329 w 1290581"/>
                  <a:gd name="connsiteY2" fmla="*/ 403025 h 1936448"/>
                  <a:gd name="connsiteX3" fmla="*/ 729083 w 1290581"/>
                  <a:gd name="connsiteY3" fmla="*/ 420242 h 1936448"/>
                  <a:gd name="connsiteX4" fmla="*/ 734763 w 1290581"/>
                  <a:gd name="connsiteY4" fmla="*/ 421920 h 1936448"/>
                  <a:gd name="connsiteX5" fmla="*/ 977081 w 1290581"/>
                  <a:gd name="connsiteY5" fmla="*/ 729425 h 1936448"/>
                  <a:gd name="connsiteX6" fmla="*/ 982581 w 1290581"/>
                  <a:gd name="connsiteY6" fmla="*/ 789093 h 1936448"/>
                  <a:gd name="connsiteX7" fmla="*/ 990003 w 1290581"/>
                  <a:gd name="connsiteY7" fmla="*/ 784976 h 1936448"/>
                  <a:gd name="connsiteX8" fmla="*/ 993924 w 1290581"/>
                  <a:gd name="connsiteY8" fmla="*/ 790931 h 1936448"/>
                  <a:gd name="connsiteX9" fmla="*/ 1097649 w 1290581"/>
                  <a:gd name="connsiteY9" fmla="*/ 964633 h 1936448"/>
                  <a:gd name="connsiteX10" fmla="*/ 1277770 w 1290581"/>
                  <a:gd name="connsiteY10" fmla="*/ 1458782 h 1936448"/>
                  <a:gd name="connsiteX11" fmla="*/ 1230003 w 1290581"/>
                  <a:gd name="connsiteY11" fmla="*/ 1438593 h 1936448"/>
                  <a:gd name="connsiteX12" fmla="*/ 1206595 w 1290581"/>
                  <a:gd name="connsiteY12" fmla="*/ 1415396 h 1936448"/>
                  <a:gd name="connsiteX13" fmla="*/ 1235116 w 1290581"/>
                  <a:gd name="connsiteY13" fmla="*/ 1481537 h 1936448"/>
                  <a:gd name="connsiteX14" fmla="*/ 1277076 w 1290581"/>
                  <a:gd name="connsiteY14" fmla="*/ 1720176 h 1936448"/>
                  <a:gd name="connsiteX15" fmla="*/ 1144326 w 1290581"/>
                  <a:gd name="connsiteY15" fmla="*/ 1619810 h 1936448"/>
                  <a:gd name="connsiteX16" fmla="*/ 1137382 w 1290581"/>
                  <a:gd name="connsiteY16" fmla="*/ 1610802 h 1936448"/>
                  <a:gd name="connsiteX17" fmla="*/ 1136320 w 1290581"/>
                  <a:gd name="connsiteY17" fmla="*/ 1614041 h 1936448"/>
                  <a:gd name="connsiteX18" fmla="*/ 1157858 w 1290581"/>
                  <a:gd name="connsiteY18" fmla="*/ 1663989 h 1936448"/>
                  <a:gd name="connsiteX19" fmla="*/ 1199819 w 1290581"/>
                  <a:gd name="connsiteY19" fmla="*/ 1902628 h 1936448"/>
                  <a:gd name="connsiteX20" fmla="*/ 1019597 w 1290581"/>
                  <a:gd name="connsiteY20" fmla="*/ 1740674 h 1936448"/>
                  <a:gd name="connsiteX21" fmla="*/ 985874 w 1290581"/>
                  <a:gd name="connsiteY21" fmla="*/ 1691976 h 1936448"/>
                  <a:gd name="connsiteX22" fmla="*/ 978421 w 1290581"/>
                  <a:gd name="connsiteY22" fmla="*/ 1690679 h 1936448"/>
                  <a:gd name="connsiteX23" fmla="*/ 980469 w 1290581"/>
                  <a:gd name="connsiteY23" fmla="*/ 1695428 h 1936448"/>
                  <a:gd name="connsiteX24" fmla="*/ 1022431 w 1290581"/>
                  <a:gd name="connsiteY24" fmla="*/ 1934066 h 1936448"/>
                  <a:gd name="connsiteX25" fmla="*/ 687092 w 1290581"/>
                  <a:gd name="connsiteY25" fmla="*/ 1526007 h 1936448"/>
                  <a:gd name="connsiteX26" fmla="*/ 603437 w 1290581"/>
                  <a:gd name="connsiteY26" fmla="*/ 1361060 h 1936448"/>
                  <a:gd name="connsiteX27" fmla="*/ 589796 w 1290581"/>
                  <a:gd name="connsiteY27" fmla="*/ 1343886 h 1936448"/>
                  <a:gd name="connsiteX28" fmla="*/ 509203 w 1290581"/>
                  <a:gd name="connsiteY28" fmla="*/ 1227474 h 1936448"/>
                  <a:gd name="connsiteX29" fmla="*/ 500363 w 1290581"/>
                  <a:gd name="connsiteY29" fmla="*/ 1212731 h 1936448"/>
                  <a:gd name="connsiteX30" fmla="*/ 495797 w 1290581"/>
                  <a:gd name="connsiteY30" fmla="*/ 1211181 h 1936448"/>
                  <a:gd name="connsiteX31" fmla="*/ 519952 w 1290581"/>
                  <a:gd name="connsiteY31" fmla="*/ 1349692 h 1936448"/>
                  <a:gd name="connsiteX32" fmla="*/ 500081 w 1290581"/>
                  <a:gd name="connsiteY32" fmla="*/ 1678312 h 1936448"/>
                  <a:gd name="connsiteX33" fmla="*/ 298700 w 1290581"/>
                  <a:gd name="connsiteY33" fmla="*/ 1190039 h 1936448"/>
                  <a:gd name="connsiteX34" fmla="*/ 266041 w 1290581"/>
                  <a:gd name="connsiteY34" fmla="*/ 1002769 h 1936448"/>
                  <a:gd name="connsiteX35" fmla="*/ 252585 w 1290581"/>
                  <a:gd name="connsiteY35" fmla="*/ 975658 h 1936448"/>
                  <a:gd name="connsiteX36" fmla="*/ 222637 w 1290581"/>
                  <a:gd name="connsiteY36" fmla="*/ 813423 h 1936448"/>
                  <a:gd name="connsiteX37" fmla="*/ 239770 w 1290581"/>
                  <a:gd name="connsiteY37" fmla="*/ 689481 h 1936448"/>
                  <a:gd name="connsiteX38" fmla="*/ 246205 w 1290581"/>
                  <a:gd name="connsiteY38" fmla="*/ 674842 h 1936448"/>
                  <a:gd name="connsiteX39" fmla="*/ 242470 w 1290581"/>
                  <a:gd name="connsiteY39" fmla="*/ 671946 h 1936448"/>
                  <a:gd name="connsiteX40" fmla="*/ 149846 w 1290581"/>
                  <a:gd name="connsiteY40" fmla="*/ 553691 h 1936448"/>
                  <a:gd name="connsiteX41" fmla="*/ 228110 w 1290581"/>
                  <a:gd name="connsiteY41" fmla="*/ 74498 h 1936448"/>
                  <a:gd name="connsiteX0" fmla="*/ 343573 w 1199816"/>
                  <a:gd name="connsiteY0" fmla="*/ 116142 h 1701180"/>
                  <a:gd name="connsiteX1" fmla="*/ 585291 w 1199816"/>
                  <a:gd name="connsiteY1" fmla="*/ 26568 h 1701180"/>
                  <a:gd name="connsiteX2" fmla="*/ 636564 w 1199816"/>
                  <a:gd name="connsiteY2" fmla="*/ 167757 h 1701180"/>
                  <a:gd name="connsiteX3" fmla="*/ 638318 w 1199816"/>
                  <a:gd name="connsiteY3" fmla="*/ 184974 h 1701180"/>
                  <a:gd name="connsiteX4" fmla="*/ 643998 w 1199816"/>
                  <a:gd name="connsiteY4" fmla="*/ 186652 h 1701180"/>
                  <a:gd name="connsiteX5" fmla="*/ 886316 w 1199816"/>
                  <a:gd name="connsiteY5" fmla="*/ 494157 h 1701180"/>
                  <a:gd name="connsiteX6" fmla="*/ 891816 w 1199816"/>
                  <a:gd name="connsiteY6" fmla="*/ 553825 h 1701180"/>
                  <a:gd name="connsiteX7" fmla="*/ 899238 w 1199816"/>
                  <a:gd name="connsiteY7" fmla="*/ 549708 h 1701180"/>
                  <a:gd name="connsiteX8" fmla="*/ 903159 w 1199816"/>
                  <a:gd name="connsiteY8" fmla="*/ 555663 h 1701180"/>
                  <a:gd name="connsiteX9" fmla="*/ 1006884 w 1199816"/>
                  <a:gd name="connsiteY9" fmla="*/ 729365 h 1701180"/>
                  <a:gd name="connsiteX10" fmla="*/ 1187005 w 1199816"/>
                  <a:gd name="connsiteY10" fmla="*/ 1223514 h 1701180"/>
                  <a:gd name="connsiteX11" fmla="*/ 1139238 w 1199816"/>
                  <a:gd name="connsiteY11" fmla="*/ 1203325 h 1701180"/>
                  <a:gd name="connsiteX12" fmla="*/ 1115830 w 1199816"/>
                  <a:gd name="connsiteY12" fmla="*/ 1180128 h 1701180"/>
                  <a:gd name="connsiteX13" fmla="*/ 1144351 w 1199816"/>
                  <a:gd name="connsiteY13" fmla="*/ 1246269 h 1701180"/>
                  <a:gd name="connsiteX14" fmla="*/ 1186311 w 1199816"/>
                  <a:gd name="connsiteY14" fmla="*/ 1484908 h 1701180"/>
                  <a:gd name="connsiteX15" fmla="*/ 1053561 w 1199816"/>
                  <a:gd name="connsiteY15" fmla="*/ 1384542 h 1701180"/>
                  <a:gd name="connsiteX16" fmla="*/ 1046617 w 1199816"/>
                  <a:gd name="connsiteY16" fmla="*/ 1375534 h 1701180"/>
                  <a:gd name="connsiteX17" fmla="*/ 1045555 w 1199816"/>
                  <a:gd name="connsiteY17" fmla="*/ 1378773 h 1701180"/>
                  <a:gd name="connsiteX18" fmla="*/ 1067093 w 1199816"/>
                  <a:gd name="connsiteY18" fmla="*/ 1428721 h 1701180"/>
                  <a:gd name="connsiteX19" fmla="*/ 1109054 w 1199816"/>
                  <a:gd name="connsiteY19" fmla="*/ 1667360 h 1701180"/>
                  <a:gd name="connsiteX20" fmla="*/ 928832 w 1199816"/>
                  <a:gd name="connsiteY20" fmla="*/ 1505406 h 1701180"/>
                  <a:gd name="connsiteX21" fmla="*/ 895109 w 1199816"/>
                  <a:gd name="connsiteY21" fmla="*/ 1456708 h 1701180"/>
                  <a:gd name="connsiteX22" fmla="*/ 887656 w 1199816"/>
                  <a:gd name="connsiteY22" fmla="*/ 1455411 h 1701180"/>
                  <a:gd name="connsiteX23" fmla="*/ 889704 w 1199816"/>
                  <a:gd name="connsiteY23" fmla="*/ 1460160 h 1701180"/>
                  <a:gd name="connsiteX24" fmla="*/ 931666 w 1199816"/>
                  <a:gd name="connsiteY24" fmla="*/ 1698798 h 1701180"/>
                  <a:gd name="connsiteX25" fmla="*/ 596327 w 1199816"/>
                  <a:gd name="connsiteY25" fmla="*/ 1290739 h 1701180"/>
                  <a:gd name="connsiteX26" fmla="*/ 512672 w 1199816"/>
                  <a:gd name="connsiteY26" fmla="*/ 1125792 h 1701180"/>
                  <a:gd name="connsiteX27" fmla="*/ 499031 w 1199816"/>
                  <a:gd name="connsiteY27" fmla="*/ 1108618 h 1701180"/>
                  <a:gd name="connsiteX28" fmla="*/ 418438 w 1199816"/>
                  <a:gd name="connsiteY28" fmla="*/ 992206 h 1701180"/>
                  <a:gd name="connsiteX29" fmla="*/ 409598 w 1199816"/>
                  <a:gd name="connsiteY29" fmla="*/ 977463 h 1701180"/>
                  <a:gd name="connsiteX30" fmla="*/ 405032 w 1199816"/>
                  <a:gd name="connsiteY30" fmla="*/ 975913 h 1701180"/>
                  <a:gd name="connsiteX31" fmla="*/ 429187 w 1199816"/>
                  <a:gd name="connsiteY31" fmla="*/ 1114424 h 1701180"/>
                  <a:gd name="connsiteX32" fmla="*/ 409316 w 1199816"/>
                  <a:gd name="connsiteY32" fmla="*/ 1443044 h 1701180"/>
                  <a:gd name="connsiteX33" fmla="*/ 207935 w 1199816"/>
                  <a:gd name="connsiteY33" fmla="*/ 954771 h 1701180"/>
                  <a:gd name="connsiteX34" fmla="*/ 175276 w 1199816"/>
                  <a:gd name="connsiteY34" fmla="*/ 767501 h 1701180"/>
                  <a:gd name="connsiteX35" fmla="*/ 161820 w 1199816"/>
                  <a:gd name="connsiteY35" fmla="*/ 740390 h 1701180"/>
                  <a:gd name="connsiteX36" fmla="*/ 131872 w 1199816"/>
                  <a:gd name="connsiteY36" fmla="*/ 578155 h 1701180"/>
                  <a:gd name="connsiteX37" fmla="*/ 149005 w 1199816"/>
                  <a:gd name="connsiteY37" fmla="*/ 454213 h 1701180"/>
                  <a:gd name="connsiteX38" fmla="*/ 155440 w 1199816"/>
                  <a:gd name="connsiteY38" fmla="*/ 439574 h 1701180"/>
                  <a:gd name="connsiteX39" fmla="*/ 151705 w 1199816"/>
                  <a:gd name="connsiteY39" fmla="*/ 436678 h 1701180"/>
                  <a:gd name="connsiteX40" fmla="*/ 59081 w 1199816"/>
                  <a:gd name="connsiteY40" fmla="*/ 318423 h 1701180"/>
                  <a:gd name="connsiteX41" fmla="*/ 343573 w 1199816"/>
                  <a:gd name="connsiteY41" fmla="*/ 116142 h 1701180"/>
                  <a:gd name="connsiteX0" fmla="*/ 306046 w 1162289"/>
                  <a:gd name="connsiteY0" fmla="*/ 90505 h 1675543"/>
                  <a:gd name="connsiteX1" fmla="*/ 547764 w 1162289"/>
                  <a:gd name="connsiteY1" fmla="*/ 931 h 1675543"/>
                  <a:gd name="connsiteX2" fmla="*/ 599037 w 1162289"/>
                  <a:gd name="connsiteY2" fmla="*/ 142120 h 1675543"/>
                  <a:gd name="connsiteX3" fmla="*/ 600791 w 1162289"/>
                  <a:gd name="connsiteY3" fmla="*/ 159337 h 1675543"/>
                  <a:gd name="connsiteX4" fmla="*/ 606471 w 1162289"/>
                  <a:gd name="connsiteY4" fmla="*/ 161015 h 1675543"/>
                  <a:gd name="connsiteX5" fmla="*/ 848789 w 1162289"/>
                  <a:gd name="connsiteY5" fmla="*/ 468520 h 1675543"/>
                  <a:gd name="connsiteX6" fmla="*/ 854289 w 1162289"/>
                  <a:gd name="connsiteY6" fmla="*/ 528188 h 1675543"/>
                  <a:gd name="connsiteX7" fmla="*/ 861711 w 1162289"/>
                  <a:gd name="connsiteY7" fmla="*/ 524071 h 1675543"/>
                  <a:gd name="connsiteX8" fmla="*/ 865632 w 1162289"/>
                  <a:gd name="connsiteY8" fmla="*/ 530026 h 1675543"/>
                  <a:gd name="connsiteX9" fmla="*/ 969357 w 1162289"/>
                  <a:gd name="connsiteY9" fmla="*/ 703728 h 1675543"/>
                  <a:gd name="connsiteX10" fmla="*/ 1149478 w 1162289"/>
                  <a:gd name="connsiteY10" fmla="*/ 1197877 h 1675543"/>
                  <a:gd name="connsiteX11" fmla="*/ 1101711 w 1162289"/>
                  <a:gd name="connsiteY11" fmla="*/ 1177688 h 1675543"/>
                  <a:gd name="connsiteX12" fmla="*/ 1078303 w 1162289"/>
                  <a:gd name="connsiteY12" fmla="*/ 1154491 h 1675543"/>
                  <a:gd name="connsiteX13" fmla="*/ 1106824 w 1162289"/>
                  <a:gd name="connsiteY13" fmla="*/ 1220632 h 1675543"/>
                  <a:gd name="connsiteX14" fmla="*/ 1148784 w 1162289"/>
                  <a:gd name="connsiteY14" fmla="*/ 1459271 h 1675543"/>
                  <a:gd name="connsiteX15" fmla="*/ 1016034 w 1162289"/>
                  <a:gd name="connsiteY15" fmla="*/ 1358905 h 1675543"/>
                  <a:gd name="connsiteX16" fmla="*/ 1009090 w 1162289"/>
                  <a:gd name="connsiteY16" fmla="*/ 1349897 h 1675543"/>
                  <a:gd name="connsiteX17" fmla="*/ 1008028 w 1162289"/>
                  <a:gd name="connsiteY17" fmla="*/ 1353136 h 1675543"/>
                  <a:gd name="connsiteX18" fmla="*/ 1029566 w 1162289"/>
                  <a:gd name="connsiteY18" fmla="*/ 1403084 h 1675543"/>
                  <a:gd name="connsiteX19" fmla="*/ 1071527 w 1162289"/>
                  <a:gd name="connsiteY19" fmla="*/ 1641723 h 1675543"/>
                  <a:gd name="connsiteX20" fmla="*/ 891305 w 1162289"/>
                  <a:gd name="connsiteY20" fmla="*/ 1479769 h 1675543"/>
                  <a:gd name="connsiteX21" fmla="*/ 857582 w 1162289"/>
                  <a:gd name="connsiteY21" fmla="*/ 1431071 h 1675543"/>
                  <a:gd name="connsiteX22" fmla="*/ 850129 w 1162289"/>
                  <a:gd name="connsiteY22" fmla="*/ 1429774 h 1675543"/>
                  <a:gd name="connsiteX23" fmla="*/ 852177 w 1162289"/>
                  <a:gd name="connsiteY23" fmla="*/ 1434523 h 1675543"/>
                  <a:gd name="connsiteX24" fmla="*/ 894139 w 1162289"/>
                  <a:gd name="connsiteY24" fmla="*/ 1673161 h 1675543"/>
                  <a:gd name="connsiteX25" fmla="*/ 558800 w 1162289"/>
                  <a:gd name="connsiteY25" fmla="*/ 1265102 h 1675543"/>
                  <a:gd name="connsiteX26" fmla="*/ 475145 w 1162289"/>
                  <a:gd name="connsiteY26" fmla="*/ 1100155 h 1675543"/>
                  <a:gd name="connsiteX27" fmla="*/ 461504 w 1162289"/>
                  <a:gd name="connsiteY27" fmla="*/ 1082981 h 1675543"/>
                  <a:gd name="connsiteX28" fmla="*/ 380911 w 1162289"/>
                  <a:gd name="connsiteY28" fmla="*/ 966569 h 1675543"/>
                  <a:gd name="connsiteX29" fmla="*/ 372071 w 1162289"/>
                  <a:gd name="connsiteY29" fmla="*/ 951826 h 1675543"/>
                  <a:gd name="connsiteX30" fmla="*/ 367505 w 1162289"/>
                  <a:gd name="connsiteY30" fmla="*/ 950276 h 1675543"/>
                  <a:gd name="connsiteX31" fmla="*/ 391660 w 1162289"/>
                  <a:gd name="connsiteY31" fmla="*/ 1088787 h 1675543"/>
                  <a:gd name="connsiteX32" fmla="*/ 371789 w 1162289"/>
                  <a:gd name="connsiteY32" fmla="*/ 1417407 h 1675543"/>
                  <a:gd name="connsiteX33" fmla="*/ 170408 w 1162289"/>
                  <a:gd name="connsiteY33" fmla="*/ 929134 h 1675543"/>
                  <a:gd name="connsiteX34" fmla="*/ 137749 w 1162289"/>
                  <a:gd name="connsiteY34" fmla="*/ 741864 h 1675543"/>
                  <a:gd name="connsiteX35" fmla="*/ 124293 w 1162289"/>
                  <a:gd name="connsiteY35" fmla="*/ 714753 h 1675543"/>
                  <a:gd name="connsiteX36" fmla="*/ 94345 w 1162289"/>
                  <a:gd name="connsiteY36" fmla="*/ 552518 h 1675543"/>
                  <a:gd name="connsiteX37" fmla="*/ 111478 w 1162289"/>
                  <a:gd name="connsiteY37" fmla="*/ 428576 h 1675543"/>
                  <a:gd name="connsiteX38" fmla="*/ 117913 w 1162289"/>
                  <a:gd name="connsiteY38" fmla="*/ 413937 h 1675543"/>
                  <a:gd name="connsiteX39" fmla="*/ 114178 w 1162289"/>
                  <a:gd name="connsiteY39" fmla="*/ 411041 h 1675543"/>
                  <a:gd name="connsiteX40" fmla="*/ 21554 w 1162289"/>
                  <a:gd name="connsiteY40" fmla="*/ 292786 h 1675543"/>
                  <a:gd name="connsiteX41" fmla="*/ 306046 w 1162289"/>
                  <a:gd name="connsiteY41" fmla="*/ 90505 h 1675543"/>
                  <a:gd name="connsiteX0" fmla="*/ 325996 w 1161124"/>
                  <a:gd name="connsiteY0" fmla="*/ 33595 h 1690908"/>
                  <a:gd name="connsiteX1" fmla="*/ 546599 w 1161124"/>
                  <a:gd name="connsiteY1" fmla="*/ 16296 h 1690908"/>
                  <a:gd name="connsiteX2" fmla="*/ 597872 w 1161124"/>
                  <a:gd name="connsiteY2" fmla="*/ 157485 h 1690908"/>
                  <a:gd name="connsiteX3" fmla="*/ 599626 w 1161124"/>
                  <a:gd name="connsiteY3" fmla="*/ 174702 h 1690908"/>
                  <a:gd name="connsiteX4" fmla="*/ 605306 w 1161124"/>
                  <a:gd name="connsiteY4" fmla="*/ 176380 h 1690908"/>
                  <a:gd name="connsiteX5" fmla="*/ 847624 w 1161124"/>
                  <a:gd name="connsiteY5" fmla="*/ 483885 h 1690908"/>
                  <a:gd name="connsiteX6" fmla="*/ 853124 w 1161124"/>
                  <a:gd name="connsiteY6" fmla="*/ 543553 h 1690908"/>
                  <a:gd name="connsiteX7" fmla="*/ 860546 w 1161124"/>
                  <a:gd name="connsiteY7" fmla="*/ 539436 h 1690908"/>
                  <a:gd name="connsiteX8" fmla="*/ 864467 w 1161124"/>
                  <a:gd name="connsiteY8" fmla="*/ 545391 h 1690908"/>
                  <a:gd name="connsiteX9" fmla="*/ 968192 w 1161124"/>
                  <a:gd name="connsiteY9" fmla="*/ 719093 h 1690908"/>
                  <a:gd name="connsiteX10" fmla="*/ 1148313 w 1161124"/>
                  <a:gd name="connsiteY10" fmla="*/ 1213242 h 1690908"/>
                  <a:gd name="connsiteX11" fmla="*/ 1100546 w 1161124"/>
                  <a:gd name="connsiteY11" fmla="*/ 1193053 h 1690908"/>
                  <a:gd name="connsiteX12" fmla="*/ 1077138 w 1161124"/>
                  <a:gd name="connsiteY12" fmla="*/ 1169856 h 1690908"/>
                  <a:gd name="connsiteX13" fmla="*/ 1105659 w 1161124"/>
                  <a:gd name="connsiteY13" fmla="*/ 1235997 h 1690908"/>
                  <a:gd name="connsiteX14" fmla="*/ 1147619 w 1161124"/>
                  <a:gd name="connsiteY14" fmla="*/ 1474636 h 1690908"/>
                  <a:gd name="connsiteX15" fmla="*/ 1014869 w 1161124"/>
                  <a:gd name="connsiteY15" fmla="*/ 1374270 h 1690908"/>
                  <a:gd name="connsiteX16" fmla="*/ 1007925 w 1161124"/>
                  <a:gd name="connsiteY16" fmla="*/ 1365262 h 1690908"/>
                  <a:gd name="connsiteX17" fmla="*/ 1006863 w 1161124"/>
                  <a:gd name="connsiteY17" fmla="*/ 1368501 h 1690908"/>
                  <a:gd name="connsiteX18" fmla="*/ 1028401 w 1161124"/>
                  <a:gd name="connsiteY18" fmla="*/ 1418449 h 1690908"/>
                  <a:gd name="connsiteX19" fmla="*/ 1070362 w 1161124"/>
                  <a:gd name="connsiteY19" fmla="*/ 1657088 h 1690908"/>
                  <a:gd name="connsiteX20" fmla="*/ 890140 w 1161124"/>
                  <a:gd name="connsiteY20" fmla="*/ 1495134 h 1690908"/>
                  <a:gd name="connsiteX21" fmla="*/ 856417 w 1161124"/>
                  <a:gd name="connsiteY21" fmla="*/ 1446436 h 1690908"/>
                  <a:gd name="connsiteX22" fmla="*/ 848964 w 1161124"/>
                  <a:gd name="connsiteY22" fmla="*/ 1445139 h 1690908"/>
                  <a:gd name="connsiteX23" fmla="*/ 851012 w 1161124"/>
                  <a:gd name="connsiteY23" fmla="*/ 1449888 h 1690908"/>
                  <a:gd name="connsiteX24" fmla="*/ 892974 w 1161124"/>
                  <a:gd name="connsiteY24" fmla="*/ 1688526 h 1690908"/>
                  <a:gd name="connsiteX25" fmla="*/ 557635 w 1161124"/>
                  <a:gd name="connsiteY25" fmla="*/ 1280467 h 1690908"/>
                  <a:gd name="connsiteX26" fmla="*/ 473980 w 1161124"/>
                  <a:gd name="connsiteY26" fmla="*/ 1115520 h 1690908"/>
                  <a:gd name="connsiteX27" fmla="*/ 460339 w 1161124"/>
                  <a:gd name="connsiteY27" fmla="*/ 1098346 h 1690908"/>
                  <a:gd name="connsiteX28" fmla="*/ 379746 w 1161124"/>
                  <a:gd name="connsiteY28" fmla="*/ 981934 h 1690908"/>
                  <a:gd name="connsiteX29" fmla="*/ 370906 w 1161124"/>
                  <a:gd name="connsiteY29" fmla="*/ 967191 h 1690908"/>
                  <a:gd name="connsiteX30" fmla="*/ 366340 w 1161124"/>
                  <a:gd name="connsiteY30" fmla="*/ 965641 h 1690908"/>
                  <a:gd name="connsiteX31" fmla="*/ 390495 w 1161124"/>
                  <a:gd name="connsiteY31" fmla="*/ 1104152 h 1690908"/>
                  <a:gd name="connsiteX32" fmla="*/ 370624 w 1161124"/>
                  <a:gd name="connsiteY32" fmla="*/ 1432772 h 1690908"/>
                  <a:gd name="connsiteX33" fmla="*/ 169243 w 1161124"/>
                  <a:gd name="connsiteY33" fmla="*/ 944499 h 1690908"/>
                  <a:gd name="connsiteX34" fmla="*/ 136584 w 1161124"/>
                  <a:gd name="connsiteY34" fmla="*/ 757229 h 1690908"/>
                  <a:gd name="connsiteX35" fmla="*/ 123128 w 1161124"/>
                  <a:gd name="connsiteY35" fmla="*/ 730118 h 1690908"/>
                  <a:gd name="connsiteX36" fmla="*/ 93180 w 1161124"/>
                  <a:gd name="connsiteY36" fmla="*/ 567883 h 1690908"/>
                  <a:gd name="connsiteX37" fmla="*/ 110313 w 1161124"/>
                  <a:gd name="connsiteY37" fmla="*/ 443941 h 1690908"/>
                  <a:gd name="connsiteX38" fmla="*/ 116748 w 1161124"/>
                  <a:gd name="connsiteY38" fmla="*/ 429302 h 1690908"/>
                  <a:gd name="connsiteX39" fmla="*/ 113013 w 1161124"/>
                  <a:gd name="connsiteY39" fmla="*/ 426406 h 1690908"/>
                  <a:gd name="connsiteX40" fmla="*/ 20389 w 1161124"/>
                  <a:gd name="connsiteY40" fmla="*/ 308151 h 1690908"/>
                  <a:gd name="connsiteX41" fmla="*/ 325996 w 1161124"/>
                  <a:gd name="connsiteY41" fmla="*/ 33595 h 1690908"/>
                  <a:gd name="connsiteX0" fmla="*/ 329851 w 1164979"/>
                  <a:gd name="connsiteY0" fmla="*/ 47598 h 1704911"/>
                  <a:gd name="connsiteX1" fmla="*/ 550454 w 1164979"/>
                  <a:gd name="connsiteY1" fmla="*/ 30299 h 1704911"/>
                  <a:gd name="connsiteX2" fmla="*/ 601727 w 1164979"/>
                  <a:gd name="connsiteY2" fmla="*/ 171488 h 1704911"/>
                  <a:gd name="connsiteX3" fmla="*/ 603481 w 1164979"/>
                  <a:gd name="connsiteY3" fmla="*/ 188705 h 1704911"/>
                  <a:gd name="connsiteX4" fmla="*/ 609161 w 1164979"/>
                  <a:gd name="connsiteY4" fmla="*/ 190383 h 1704911"/>
                  <a:gd name="connsiteX5" fmla="*/ 851479 w 1164979"/>
                  <a:gd name="connsiteY5" fmla="*/ 497888 h 1704911"/>
                  <a:gd name="connsiteX6" fmla="*/ 856979 w 1164979"/>
                  <a:gd name="connsiteY6" fmla="*/ 557556 h 1704911"/>
                  <a:gd name="connsiteX7" fmla="*/ 864401 w 1164979"/>
                  <a:gd name="connsiteY7" fmla="*/ 553439 h 1704911"/>
                  <a:gd name="connsiteX8" fmla="*/ 868322 w 1164979"/>
                  <a:gd name="connsiteY8" fmla="*/ 559394 h 1704911"/>
                  <a:gd name="connsiteX9" fmla="*/ 972047 w 1164979"/>
                  <a:gd name="connsiteY9" fmla="*/ 733096 h 1704911"/>
                  <a:gd name="connsiteX10" fmla="*/ 1152168 w 1164979"/>
                  <a:gd name="connsiteY10" fmla="*/ 1227245 h 1704911"/>
                  <a:gd name="connsiteX11" fmla="*/ 1104401 w 1164979"/>
                  <a:gd name="connsiteY11" fmla="*/ 1207056 h 1704911"/>
                  <a:gd name="connsiteX12" fmla="*/ 1080993 w 1164979"/>
                  <a:gd name="connsiteY12" fmla="*/ 1183859 h 1704911"/>
                  <a:gd name="connsiteX13" fmla="*/ 1109514 w 1164979"/>
                  <a:gd name="connsiteY13" fmla="*/ 1250000 h 1704911"/>
                  <a:gd name="connsiteX14" fmla="*/ 1151474 w 1164979"/>
                  <a:gd name="connsiteY14" fmla="*/ 1488639 h 1704911"/>
                  <a:gd name="connsiteX15" fmla="*/ 1018724 w 1164979"/>
                  <a:gd name="connsiteY15" fmla="*/ 1388273 h 1704911"/>
                  <a:gd name="connsiteX16" fmla="*/ 1011780 w 1164979"/>
                  <a:gd name="connsiteY16" fmla="*/ 1379265 h 1704911"/>
                  <a:gd name="connsiteX17" fmla="*/ 1010718 w 1164979"/>
                  <a:gd name="connsiteY17" fmla="*/ 1382504 h 1704911"/>
                  <a:gd name="connsiteX18" fmla="*/ 1032256 w 1164979"/>
                  <a:gd name="connsiteY18" fmla="*/ 1432452 h 1704911"/>
                  <a:gd name="connsiteX19" fmla="*/ 1074217 w 1164979"/>
                  <a:gd name="connsiteY19" fmla="*/ 1671091 h 1704911"/>
                  <a:gd name="connsiteX20" fmla="*/ 893995 w 1164979"/>
                  <a:gd name="connsiteY20" fmla="*/ 1509137 h 1704911"/>
                  <a:gd name="connsiteX21" fmla="*/ 860272 w 1164979"/>
                  <a:gd name="connsiteY21" fmla="*/ 1460439 h 1704911"/>
                  <a:gd name="connsiteX22" fmla="*/ 852819 w 1164979"/>
                  <a:gd name="connsiteY22" fmla="*/ 1459142 h 1704911"/>
                  <a:gd name="connsiteX23" fmla="*/ 854867 w 1164979"/>
                  <a:gd name="connsiteY23" fmla="*/ 1463891 h 1704911"/>
                  <a:gd name="connsiteX24" fmla="*/ 896829 w 1164979"/>
                  <a:gd name="connsiteY24" fmla="*/ 1702529 h 1704911"/>
                  <a:gd name="connsiteX25" fmla="*/ 561490 w 1164979"/>
                  <a:gd name="connsiteY25" fmla="*/ 1294470 h 1704911"/>
                  <a:gd name="connsiteX26" fmla="*/ 477835 w 1164979"/>
                  <a:gd name="connsiteY26" fmla="*/ 1129523 h 1704911"/>
                  <a:gd name="connsiteX27" fmla="*/ 464194 w 1164979"/>
                  <a:gd name="connsiteY27" fmla="*/ 1112349 h 1704911"/>
                  <a:gd name="connsiteX28" fmla="*/ 383601 w 1164979"/>
                  <a:gd name="connsiteY28" fmla="*/ 995937 h 1704911"/>
                  <a:gd name="connsiteX29" fmla="*/ 374761 w 1164979"/>
                  <a:gd name="connsiteY29" fmla="*/ 981194 h 1704911"/>
                  <a:gd name="connsiteX30" fmla="*/ 370195 w 1164979"/>
                  <a:gd name="connsiteY30" fmla="*/ 979644 h 1704911"/>
                  <a:gd name="connsiteX31" fmla="*/ 394350 w 1164979"/>
                  <a:gd name="connsiteY31" fmla="*/ 1118155 h 1704911"/>
                  <a:gd name="connsiteX32" fmla="*/ 374479 w 1164979"/>
                  <a:gd name="connsiteY32" fmla="*/ 1446775 h 1704911"/>
                  <a:gd name="connsiteX33" fmla="*/ 173098 w 1164979"/>
                  <a:gd name="connsiteY33" fmla="*/ 958502 h 1704911"/>
                  <a:gd name="connsiteX34" fmla="*/ 140439 w 1164979"/>
                  <a:gd name="connsiteY34" fmla="*/ 771232 h 1704911"/>
                  <a:gd name="connsiteX35" fmla="*/ 126983 w 1164979"/>
                  <a:gd name="connsiteY35" fmla="*/ 744121 h 1704911"/>
                  <a:gd name="connsiteX36" fmla="*/ 97035 w 1164979"/>
                  <a:gd name="connsiteY36" fmla="*/ 581886 h 1704911"/>
                  <a:gd name="connsiteX37" fmla="*/ 114168 w 1164979"/>
                  <a:gd name="connsiteY37" fmla="*/ 457944 h 1704911"/>
                  <a:gd name="connsiteX38" fmla="*/ 120603 w 1164979"/>
                  <a:gd name="connsiteY38" fmla="*/ 443305 h 1704911"/>
                  <a:gd name="connsiteX39" fmla="*/ 116868 w 1164979"/>
                  <a:gd name="connsiteY39" fmla="*/ 440409 h 1704911"/>
                  <a:gd name="connsiteX40" fmla="*/ 24244 w 1164979"/>
                  <a:gd name="connsiteY40" fmla="*/ 322154 h 1704911"/>
                  <a:gd name="connsiteX41" fmla="*/ 329851 w 1164979"/>
                  <a:gd name="connsiteY41" fmla="*/ 47598 h 1704911"/>
                  <a:gd name="connsiteX0" fmla="*/ 316459 w 1151587"/>
                  <a:gd name="connsiteY0" fmla="*/ 47598 h 1704911"/>
                  <a:gd name="connsiteX1" fmla="*/ 537062 w 1151587"/>
                  <a:gd name="connsiteY1" fmla="*/ 30299 h 1704911"/>
                  <a:gd name="connsiteX2" fmla="*/ 588335 w 1151587"/>
                  <a:gd name="connsiteY2" fmla="*/ 171488 h 1704911"/>
                  <a:gd name="connsiteX3" fmla="*/ 590089 w 1151587"/>
                  <a:gd name="connsiteY3" fmla="*/ 188705 h 1704911"/>
                  <a:gd name="connsiteX4" fmla="*/ 595769 w 1151587"/>
                  <a:gd name="connsiteY4" fmla="*/ 190383 h 1704911"/>
                  <a:gd name="connsiteX5" fmla="*/ 838087 w 1151587"/>
                  <a:gd name="connsiteY5" fmla="*/ 497888 h 1704911"/>
                  <a:gd name="connsiteX6" fmla="*/ 843587 w 1151587"/>
                  <a:gd name="connsiteY6" fmla="*/ 557556 h 1704911"/>
                  <a:gd name="connsiteX7" fmla="*/ 851009 w 1151587"/>
                  <a:gd name="connsiteY7" fmla="*/ 553439 h 1704911"/>
                  <a:gd name="connsiteX8" fmla="*/ 854930 w 1151587"/>
                  <a:gd name="connsiteY8" fmla="*/ 559394 h 1704911"/>
                  <a:gd name="connsiteX9" fmla="*/ 958655 w 1151587"/>
                  <a:gd name="connsiteY9" fmla="*/ 733096 h 1704911"/>
                  <a:gd name="connsiteX10" fmla="*/ 1138776 w 1151587"/>
                  <a:gd name="connsiteY10" fmla="*/ 1227245 h 1704911"/>
                  <a:gd name="connsiteX11" fmla="*/ 1091009 w 1151587"/>
                  <a:gd name="connsiteY11" fmla="*/ 1207056 h 1704911"/>
                  <a:gd name="connsiteX12" fmla="*/ 1067601 w 1151587"/>
                  <a:gd name="connsiteY12" fmla="*/ 1183859 h 1704911"/>
                  <a:gd name="connsiteX13" fmla="*/ 1096122 w 1151587"/>
                  <a:gd name="connsiteY13" fmla="*/ 1250000 h 1704911"/>
                  <a:gd name="connsiteX14" fmla="*/ 1138082 w 1151587"/>
                  <a:gd name="connsiteY14" fmla="*/ 1488639 h 1704911"/>
                  <a:gd name="connsiteX15" fmla="*/ 1005332 w 1151587"/>
                  <a:gd name="connsiteY15" fmla="*/ 1388273 h 1704911"/>
                  <a:gd name="connsiteX16" fmla="*/ 998388 w 1151587"/>
                  <a:gd name="connsiteY16" fmla="*/ 1379265 h 1704911"/>
                  <a:gd name="connsiteX17" fmla="*/ 997326 w 1151587"/>
                  <a:gd name="connsiteY17" fmla="*/ 1382504 h 1704911"/>
                  <a:gd name="connsiteX18" fmla="*/ 1018864 w 1151587"/>
                  <a:gd name="connsiteY18" fmla="*/ 1432452 h 1704911"/>
                  <a:gd name="connsiteX19" fmla="*/ 1060825 w 1151587"/>
                  <a:gd name="connsiteY19" fmla="*/ 1671091 h 1704911"/>
                  <a:gd name="connsiteX20" fmla="*/ 880603 w 1151587"/>
                  <a:gd name="connsiteY20" fmla="*/ 1509137 h 1704911"/>
                  <a:gd name="connsiteX21" fmla="*/ 846880 w 1151587"/>
                  <a:gd name="connsiteY21" fmla="*/ 1460439 h 1704911"/>
                  <a:gd name="connsiteX22" fmla="*/ 839427 w 1151587"/>
                  <a:gd name="connsiteY22" fmla="*/ 1459142 h 1704911"/>
                  <a:gd name="connsiteX23" fmla="*/ 841475 w 1151587"/>
                  <a:gd name="connsiteY23" fmla="*/ 1463891 h 1704911"/>
                  <a:gd name="connsiteX24" fmla="*/ 883437 w 1151587"/>
                  <a:gd name="connsiteY24" fmla="*/ 1702529 h 1704911"/>
                  <a:gd name="connsiteX25" fmla="*/ 548098 w 1151587"/>
                  <a:gd name="connsiteY25" fmla="*/ 1294470 h 1704911"/>
                  <a:gd name="connsiteX26" fmla="*/ 464443 w 1151587"/>
                  <a:gd name="connsiteY26" fmla="*/ 1129523 h 1704911"/>
                  <a:gd name="connsiteX27" fmla="*/ 450802 w 1151587"/>
                  <a:gd name="connsiteY27" fmla="*/ 1112349 h 1704911"/>
                  <a:gd name="connsiteX28" fmla="*/ 370209 w 1151587"/>
                  <a:gd name="connsiteY28" fmla="*/ 995937 h 1704911"/>
                  <a:gd name="connsiteX29" fmla="*/ 361369 w 1151587"/>
                  <a:gd name="connsiteY29" fmla="*/ 981194 h 1704911"/>
                  <a:gd name="connsiteX30" fmla="*/ 356803 w 1151587"/>
                  <a:gd name="connsiteY30" fmla="*/ 979644 h 1704911"/>
                  <a:gd name="connsiteX31" fmla="*/ 380958 w 1151587"/>
                  <a:gd name="connsiteY31" fmla="*/ 1118155 h 1704911"/>
                  <a:gd name="connsiteX32" fmla="*/ 361087 w 1151587"/>
                  <a:gd name="connsiteY32" fmla="*/ 1446775 h 1704911"/>
                  <a:gd name="connsiteX33" fmla="*/ 159706 w 1151587"/>
                  <a:gd name="connsiteY33" fmla="*/ 958502 h 1704911"/>
                  <a:gd name="connsiteX34" fmla="*/ 127047 w 1151587"/>
                  <a:gd name="connsiteY34" fmla="*/ 771232 h 1704911"/>
                  <a:gd name="connsiteX35" fmla="*/ 113591 w 1151587"/>
                  <a:gd name="connsiteY35" fmla="*/ 744121 h 1704911"/>
                  <a:gd name="connsiteX36" fmla="*/ 83643 w 1151587"/>
                  <a:gd name="connsiteY36" fmla="*/ 581886 h 1704911"/>
                  <a:gd name="connsiteX37" fmla="*/ 100776 w 1151587"/>
                  <a:gd name="connsiteY37" fmla="*/ 457944 h 1704911"/>
                  <a:gd name="connsiteX38" fmla="*/ 107211 w 1151587"/>
                  <a:gd name="connsiteY38" fmla="*/ 443305 h 1704911"/>
                  <a:gd name="connsiteX39" fmla="*/ 103476 w 1151587"/>
                  <a:gd name="connsiteY39" fmla="*/ 440409 h 1704911"/>
                  <a:gd name="connsiteX40" fmla="*/ 10852 w 1151587"/>
                  <a:gd name="connsiteY40" fmla="*/ 322154 h 1704911"/>
                  <a:gd name="connsiteX41" fmla="*/ 316459 w 1151587"/>
                  <a:gd name="connsiteY41" fmla="*/ 47598 h 1704911"/>
                  <a:gd name="connsiteX0" fmla="*/ 232816 w 1067944"/>
                  <a:gd name="connsiteY0" fmla="*/ 30232 h 1687545"/>
                  <a:gd name="connsiteX1" fmla="*/ 453419 w 1067944"/>
                  <a:gd name="connsiteY1" fmla="*/ 12933 h 1687545"/>
                  <a:gd name="connsiteX2" fmla="*/ 504692 w 1067944"/>
                  <a:gd name="connsiteY2" fmla="*/ 154122 h 1687545"/>
                  <a:gd name="connsiteX3" fmla="*/ 506446 w 1067944"/>
                  <a:gd name="connsiteY3" fmla="*/ 171339 h 1687545"/>
                  <a:gd name="connsiteX4" fmla="*/ 512126 w 1067944"/>
                  <a:gd name="connsiteY4" fmla="*/ 173017 h 1687545"/>
                  <a:gd name="connsiteX5" fmla="*/ 754444 w 1067944"/>
                  <a:gd name="connsiteY5" fmla="*/ 480522 h 1687545"/>
                  <a:gd name="connsiteX6" fmla="*/ 759944 w 1067944"/>
                  <a:gd name="connsiteY6" fmla="*/ 540190 h 1687545"/>
                  <a:gd name="connsiteX7" fmla="*/ 767366 w 1067944"/>
                  <a:gd name="connsiteY7" fmla="*/ 536073 h 1687545"/>
                  <a:gd name="connsiteX8" fmla="*/ 771287 w 1067944"/>
                  <a:gd name="connsiteY8" fmla="*/ 542028 h 1687545"/>
                  <a:gd name="connsiteX9" fmla="*/ 875012 w 1067944"/>
                  <a:gd name="connsiteY9" fmla="*/ 715730 h 1687545"/>
                  <a:gd name="connsiteX10" fmla="*/ 1055133 w 1067944"/>
                  <a:gd name="connsiteY10" fmla="*/ 1209879 h 1687545"/>
                  <a:gd name="connsiteX11" fmla="*/ 1007366 w 1067944"/>
                  <a:gd name="connsiteY11" fmla="*/ 1189690 h 1687545"/>
                  <a:gd name="connsiteX12" fmla="*/ 983958 w 1067944"/>
                  <a:gd name="connsiteY12" fmla="*/ 1166493 h 1687545"/>
                  <a:gd name="connsiteX13" fmla="*/ 1012479 w 1067944"/>
                  <a:gd name="connsiteY13" fmla="*/ 1232634 h 1687545"/>
                  <a:gd name="connsiteX14" fmla="*/ 1054439 w 1067944"/>
                  <a:gd name="connsiteY14" fmla="*/ 1471273 h 1687545"/>
                  <a:gd name="connsiteX15" fmla="*/ 921689 w 1067944"/>
                  <a:gd name="connsiteY15" fmla="*/ 1370907 h 1687545"/>
                  <a:gd name="connsiteX16" fmla="*/ 914745 w 1067944"/>
                  <a:gd name="connsiteY16" fmla="*/ 1361899 h 1687545"/>
                  <a:gd name="connsiteX17" fmla="*/ 913683 w 1067944"/>
                  <a:gd name="connsiteY17" fmla="*/ 1365138 h 1687545"/>
                  <a:gd name="connsiteX18" fmla="*/ 935221 w 1067944"/>
                  <a:gd name="connsiteY18" fmla="*/ 1415086 h 1687545"/>
                  <a:gd name="connsiteX19" fmla="*/ 977182 w 1067944"/>
                  <a:gd name="connsiteY19" fmla="*/ 1653725 h 1687545"/>
                  <a:gd name="connsiteX20" fmla="*/ 796960 w 1067944"/>
                  <a:gd name="connsiteY20" fmla="*/ 1491771 h 1687545"/>
                  <a:gd name="connsiteX21" fmla="*/ 763237 w 1067944"/>
                  <a:gd name="connsiteY21" fmla="*/ 1443073 h 1687545"/>
                  <a:gd name="connsiteX22" fmla="*/ 755784 w 1067944"/>
                  <a:gd name="connsiteY22" fmla="*/ 1441776 h 1687545"/>
                  <a:gd name="connsiteX23" fmla="*/ 757832 w 1067944"/>
                  <a:gd name="connsiteY23" fmla="*/ 1446525 h 1687545"/>
                  <a:gd name="connsiteX24" fmla="*/ 799794 w 1067944"/>
                  <a:gd name="connsiteY24" fmla="*/ 1685163 h 1687545"/>
                  <a:gd name="connsiteX25" fmla="*/ 464455 w 1067944"/>
                  <a:gd name="connsiteY25" fmla="*/ 1277104 h 1687545"/>
                  <a:gd name="connsiteX26" fmla="*/ 380800 w 1067944"/>
                  <a:gd name="connsiteY26" fmla="*/ 1112157 h 1687545"/>
                  <a:gd name="connsiteX27" fmla="*/ 367159 w 1067944"/>
                  <a:gd name="connsiteY27" fmla="*/ 1094983 h 1687545"/>
                  <a:gd name="connsiteX28" fmla="*/ 286566 w 1067944"/>
                  <a:gd name="connsiteY28" fmla="*/ 978571 h 1687545"/>
                  <a:gd name="connsiteX29" fmla="*/ 277726 w 1067944"/>
                  <a:gd name="connsiteY29" fmla="*/ 963828 h 1687545"/>
                  <a:gd name="connsiteX30" fmla="*/ 273160 w 1067944"/>
                  <a:gd name="connsiteY30" fmla="*/ 962278 h 1687545"/>
                  <a:gd name="connsiteX31" fmla="*/ 297315 w 1067944"/>
                  <a:gd name="connsiteY31" fmla="*/ 1100789 h 1687545"/>
                  <a:gd name="connsiteX32" fmla="*/ 277444 w 1067944"/>
                  <a:gd name="connsiteY32" fmla="*/ 1429409 h 1687545"/>
                  <a:gd name="connsiteX33" fmla="*/ 76063 w 1067944"/>
                  <a:gd name="connsiteY33" fmla="*/ 941136 h 1687545"/>
                  <a:gd name="connsiteX34" fmla="*/ 43404 w 1067944"/>
                  <a:gd name="connsiteY34" fmla="*/ 753866 h 1687545"/>
                  <a:gd name="connsiteX35" fmla="*/ 29948 w 1067944"/>
                  <a:gd name="connsiteY35" fmla="*/ 726755 h 1687545"/>
                  <a:gd name="connsiteX36" fmla="*/ 0 w 1067944"/>
                  <a:gd name="connsiteY36" fmla="*/ 564520 h 1687545"/>
                  <a:gd name="connsiteX37" fmla="*/ 17133 w 1067944"/>
                  <a:gd name="connsiteY37" fmla="*/ 440578 h 1687545"/>
                  <a:gd name="connsiteX38" fmla="*/ 23568 w 1067944"/>
                  <a:gd name="connsiteY38" fmla="*/ 425939 h 1687545"/>
                  <a:gd name="connsiteX39" fmla="*/ 19833 w 1067944"/>
                  <a:gd name="connsiteY39" fmla="*/ 423043 h 1687545"/>
                  <a:gd name="connsiteX40" fmla="*/ 54704 w 1067944"/>
                  <a:gd name="connsiteY40" fmla="*/ 223290 h 1687545"/>
                  <a:gd name="connsiteX41" fmla="*/ 232816 w 1067944"/>
                  <a:gd name="connsiteY41" fmla="*/ 30232 h 1687545"/>
                  <a:gd name="connsiteX0" fmla="*/ 232816 w 1067944"/>
                  <a:gd name="connsiteY0" fmla="*/ 7742 h 1665055"/>
                  <a:gd name="connsiteX1" fmla="*/ 349111 w 1067944"/>
                  <a:gd name="connsiteY1" fmla="*/ 47170 h 1665055"/>
                  <a:gd name="connsiteX2" fmla="*/ 504692 w 1067944"/>
                  <a:gd name="connsiteY2" fmla="*/ 131632 h 1665055"/>
                  <a:gd name="connsiteX3" fmla="*/ 506446 w 1067944"/>
                  <a:gd name="connsiteY3" fmla="*/ 148849 h 1665055"/>
                  <a:gd name="connsiteX4" fmla="*/ 512126 w 1067944"/>
                  <a:gd name="connsiteY4" fmla="*/ 150527 h 1665055"/>
                  <a:gd name="connsiteX5" fmla="*/ 754444 w 1067944"/>
                  <a:gd name="connsiteY5" fmla="*/ 458032 h 1665055"/>
                  <a:gd name="connsiteX6" fmla="*/ 759944 w 1067944"/>
                  <a:gd name="connsiteY6" fmla="*/ 517700 h 1665055"/>
                  <a:gd name="connsiteX7" fmla="*/ 767366 w 1067944"/>
                  <a:gd name="connsiteY7" fmla="*/ 513583 h 1665055"/>
                  <a:gd name="connsiteX8" fmla="*/ 771287 w 1067944"/>
                  <a:gd name="connsiteY8" fmla="*/ 519538 h 1665055"/>
                  <a:gd name="connsiteX9" fmla="*/ 875012 w 1067944"/>
                  <a:gd name="connsiteY9" fmla="*/ 693240 h 1665055"/>
                  <a:gd name="connsiteX10" fmla="*/ 1055133 w 1067944"/>
                  <a:gd name="connsiteY10" fmla="*/ 1187389 h 1665055"/>
                  <a:gd name="connsiteX11" fmla="*/ 1007366 w 1067944"/>
                  <a:gd name="connsiteY11" fmla="*/ 1167200 h 1665055"/>
                  <a:gd name="connsiteX12" fmla="*/ 983958 w 1067944"/>
                  <a:gd name="connsiteY12" fmla="*/ 1144003 h 1665055"/>
                  <a:gd name="connsiteX13" fmla="*/ 1012479 w 1067944"/>
                  <a:gd name="connsiteY13" fmla="*/ 1210144 h 1665055"/>
                  <a:gd name="connsiteX14" fmla="*/ 1054439 w 1067944"/>
                  <a:gd name="connsiteY14" fmla="*/ 1448783 h 1665055"/>
                  <a:gd name="connsiteX15" fmla="*/ 921689 w 1067944"/>
                  <a:gd name="connsiteY15" fmla="*/ 1348417 h 1665055"/>
                  <a:gd name="connsiteX16" fmla="*/ 914745 w 1067944"/>
                  <a:gd name="connsiteY16" fmla="*/ 1339409 h 1665055"/>
                  <a:gd name="connsiteX17" fmla="*/ 913683 w 1067944"/>
                  <a:gd name="connsiteY17" fmla="*/ 1342648 h 1665055"/>
                  <a:gd name="connsiteX18" fmla="*/ 935221 w 1067944"/>
                  <a:gd name="connsiteY18" fmla="*/ 1392596 h 1665055"/>
                  <a:gd name="connsiteX19" fmla="*/ 977182 w 1067944"/>
                  <a:gd name="connsiteY19" fmla="*/ 1631235 h 1665055"/>
                  <a:gd name="connsiteX20" fmla="*/ 796960 w 1067944"/>
                  <a:gd name="connsiteY20" fmla="*/ 1469281 h 1665055"/>
                  <a:gd name="connsiteX21" fmla="*/ 763237 w 1067944"/>
                  <a:gd name="connsiteY21" fmla="*/ 1420583 h 1665055"/>
                  <a:gd name="connsiteX22" fmla="*/ 755784 w 1067944"/>
                  <a:gd name="connsiteY22" fmla="*/ 1419286 h 1665055"/>
                  <a:gd name="connsiteX23" fmla="*/ 757832 w 1067944"/>
                  <a:gd name="connsiteY23" fmla="*/ 1424035 h 1665055"/>
                  <a:gd name="connsiteX24" fmla="*/ 799794 w 1067944"/>
                  <a:gd name="connsiteY24" fmla="*/ 1662673 h 1665055"/>
                  <a:gd name="connsiteX25" fmla="*/ 464455 w 1067944"/>
                  <a:gd name="connsiteY25" fmla="*/ 1254614 h 1665055"/>
                  <a:gd name="connsiteX26" fmla="*/ 380800 w 1067944"/>
                  <a:gd name="connsiteY26" fmla="*/ 1089667 h 1665055"/>
                  <a:gd name="connsiteX27" fmla="*/ 367159 w 1067944"/>
                  <a:gd name="connsiteY27" fmla="*/ 1072493 h 1665055"/>
                  <a:gd name="connsiteX28" fmla="*/ 286566 w 1067944"/>
                  <a:gd name="connsiteY28" fmla="*/ 956081 h 1665055"/>
                  <a:gd name="connsiteX29" fmla="*/ 277726 w 1067944"/>
                  <a:gd name="connsiteY29" fmla="*/ 941338 h 1665055"/>
                  <a:gd name="connsiteX30" fmla="*/ 273160 w 1067944"/>
                  <a:gd name="connsiteY30" fmla="*/ 939788 h 1665055"/>
                  <a:gd name="connsiteX31" fmla="*/ 297315 w 1067944"/>
                  <a:gd name="connsiteY31" fmla="*/ 1078299 h 1665055"/>
                  <a:gd name="connsiteX32" fmla="*/ 277444 w 1067944"/>
                  <a:gd name="connsiteY32" fmla="*/ 1406919 h 1665055"/>
                  <a:gd name="connsiteX33" fmla="*/ 76063 w 1067944"/>
                  <a:gd name="connsiteY33" fmla="*/ 918646 h 1665055"/>
                  <a:gd name="connsiteX34" fmla="*/ 43404 w 1067944"/>
                  <a:gd name="connsiteY34" fmla="*/ 731376 h 1665055"/>
                  <a:gd name="connsiteX35" fmla="*/ 29948 w 1067944"/>
                  <a:gd name="connsiteY35" fmla="*/ 704265 h 1665055"/>
                  <a:gd name="connsiteX36" fmla="*/ 0 w 1067944"/>
                  <a:gd name="connsiteY36" fmla="*/ 542030 h 1665055"/>
                  <a:gd name="connsiteX37" fmla="*/ 17133 w 1067944"/>
                  <a:gd name="connsiteY37" fmla="*/ 418088 h 1665055"/>
                  <a:gd name="connsiteX38" fmla="*/ 23568 w 1067944"/>
                  <a:gd name="connsiteY38" fmla="*/ 403449 h 1665055"/>
                  <a:gd name="connsiteX39" fmla="*/ 19833 w 1067944"/>
                  <a:gd name="connsiteY39" fmla="*/ 400553 h 1665055"/>
                  <a:gd name="connsiteX40" fmla="*/ 54704 w 1067944"/>
                  <a:gd name="connsiteY40" fmla="*/ 200800 h 1665055"/>
                  <a:gd name="connsiteX41" fmla="*/ 232816 w 1067944"/>
                  <a:gd name="connsiteY41" fmla="*/ 7742 h 1665055"/>
                  <a:gd name="connsiteX0" fmla="*/ 54704 w 1067944"/>
                  <a:gd name="connsiteY0" fmla="*/ 155343 h 1619598"/>
                  <a:gd name="connsiteX1" fmla="*/ 349111 w 1067944"/>
                  <a:gd name="connsiteY1" fmla="*/ 1713 h 1619598"/>
                  <a:gd name="connsiteX2" fmla="*/ 504692 w 1067944"/>
                  <a:gd name="connsiteY2" fmla="*/ 86175 h 1619598"/>
                  <a:gd name="connsiteX3" fmla="*/ 506446 w 1067944"/>
                  <a:gd name="connsiteY3" fmla="*/ 103392 h 1619598"/>
                  <a:gd name="connsiteX4" fmla="*/ 512126 w 1067944"/>
                  <a:gd name="connsiteY4" fmla="*/ 105070 h 1619598"/>
                  <a:gd name="connsiteX5" fmla="*/ 754444 w 1067944"/>
                  <a:gd name="connsiteY5" fmla="*/ 412575 h 1619598"/>
                  <a:gd name="connsiteX6" fmla="*/ 759944 w 1067944"/>
                  <a:gd name="connsiteY6" fmla="*/ 472243 h 1619598"/>
                  <a:gd name="connsiteX7" fmla="*/ 767366 w 1067944"/>
                  <a:gd name="connsiteY7" fmla="*/ 468126 h 1619598"/>
                  <a:gd name="connsiteX8" fmla="*/ 771287 w 1067944"/>
                  <a:gd name="connsiteY8" fmla="*/ 474081 h 1619598"/>
                  <a:gd name="connsiteX9" fmla="*/ 875012 w 1067944"/>
                  <a:gd name="connsiteY9" fmla="*/ 647783 h 1619598"/>
                  <a:gd name="connsiteX10" fmla="*/ 1055133 w 1067944"/>
                  <a:gd name="connsiteY10" fmla="*/ 1141932 h 1619598"/>
                  <a:gd name="connsiteX11" fmla="*/ 1007366 w 1067944"/>
                  <a:gd name="connsiteY11" fmla="*/ 1121743 h 1619598"/>
                  <a:gd name="connsiteX12" fmla="*/ 983958 w 1067944"/>
                  <a:gd name="connsiteY12" fmla="*/ 1098546 h 1619598"/>
                  <a:gd name="connsiteX13" fmla="*/ 1012479 w 1067944"/>
                  <a:gd name="connsiteY13" fmla="*/ 1164687 h 1619598"/>
                  <a:gd name="connsiteX14" fmla="*/ 1054439 w 1067944"/>
                  <a:gd name="connsiteY14" fmla="*/ 1403326 h 1619598"/>
                  <a:gd name="connsiteX15" fmla="*/ 921689 w 1067944"/>
                  <a:gd name="connsiteY15" fmla="*/ 1302960 h 1619598"/>
                  <a:gd name="connsiteX16" fmla="*/ 914745 w 1067944"/>
                  <a:gd name="connsiteY16" fmla="*/ 1293952 h 1619598"/>
                  <a:gd name="connsiteX17" fmla="*/ 913683 w 1067944"/>
                  <a:gd name="connsiteY17" fmla="*/ 1297191 h 1619598"/>
                  <a:gd name="connsiteX18" fmla="*/ 935221 w 1067944"/>
                  <a:gd name="connsiteY18" fmla="*/ 1347139 h 1619598"/>
                  <a:gd name="connsiteX19" fmla="*/ 977182 w 1067944"/>
                  <a:gd name="connsiteY19" fmla="*/ 1585778 h 1619598"/>
                  <a:gd name="connsiteX20" fmla="*/ 796960 w 1067944"/>
                  <a:gd name="connsiteY20" fmla="*/ 1423824 h 1619598"/>
                  <a:gd name="connsiteX21" fmla="*/ 763237 w 1067944"/>
                  <a:gd name="connsiteY21" fmla="*/ 1375126 h 1619598"/>
                  <a:gd name="connsiteX22" fmla="*/ 755784 w 1067944"/>
                  <a:gd name="connsiteY22" fmla="*/ 1373829 h 1619598"/>
                  <a:gd name="connsiteX23" fmla="*/ 757832 w 1067944"/>
                  <a:gd name="connsiteY23" fmla="*/ 1378578 h 1619598"/>
                  <a:gd name="connsiteX24" fmla="*/ 799794 w 1067944"/>
                  <a:gd name="connsiteY24" fmla="*/ 1617216 h 1619598"/>
                  <a:gd name="connsiteX25" fmla="*/ 464455 w 1067944"/>
                  <a:gd name="connsiteY25" fmla="*/ 1209157 h 1619598"/>
                  <a:gd name="connsiteX26" fmla="*/ 380800 w 1067944"/>
                  <a:gd name="connsiteY26" fmla="*/ 1044210 h 1619598"/>
                  <a:gd name="connsiteX27" fmla="*/ 367159 w 1067944"/>
                  <a:gd name="connsiteY27" fmla="*/ 1027036 h 1619598"/>
                  <a:gd name="connsiteX28" fmla="*/ 286566 w 1067944"/>
                  <a:gd name="connsiteY28" fmla="*/ 910624 h 1619598"/>
                  <a:gd name="connsiteX29" fmla="*/ 277726 w 1067944"/>
                  <a:gd name="connsiteY29" fmla="*/ 895881 h 1619598"/>
                  <a:gd name="connsiteX30" fmla="*/ 273160 w 1067944"/>
                  <a:gd name="connsiteY30" fmla="*/ 894331 h 1619598"/>
                  <a:gd name="connsiteX31" fmla="*/ 297315 w 1067944"/>
                  <a:gd name="connsiteY31" fmla="*/ 1032842 h 1619598"/>
                  <a:gd name="connsiteX32" fmla="*/ 277444 w 1067944"/>
                  <a:gd name="connsiteY32" fmla="*/ 1361462 h 1619598"/>
                  <a:gd name="connsiteX33" fmla="*/ 76063 w 1067944"/>
                  <a:gd name="connsiteY33" fmla="*/ 873189 h 1619598"/>
                  <a:gd name="connsiteX34" fmla="*/ 43404 w 1067944"/>
                  <a:gd name="connsiteY34" fmla="*/ 685919 h 1619598"/>
                  <a:gd name="connsiteX35" fmla="*/ 29948 w 1067944"/>
                  <a:gd name="connsiteY35" fmla="*/ 658808 h 1619598"/>
                  <a:gd name="connsiteX36" fmla="*/ 0 w 1067944"/>
                  <a:gd name="connsiteY36" fmla="*/ 496573 h 1619598"/>
                  <a:gd name="connsiteX37" fmla="*/ 17133 w 1067944"/>
                  <a:gd name="connsiteY37" fmla="*/ 372631 h 1619598"/>
                  <a:gd name="connsiteX38" fmla="*/ 23568 w 1067944"/>
                  <a:gd name="connsiteY38" fmla="*/ 357992 h 1619598"/>
                  <a:gd name="connsiteX39" fmla="*/ 19833 w 1067944"/>
                  <a:gd name="connsiteY39" fmla="*/ 355096 h 1619598"/>
                  <a:gd name="connsiteX40" fmla="*/ 54704 w 1067944"/>
                  <a:gd name="connsiteY40" fmla="*/ 155343 h 1619598"/>
                  <a:gd name="connsiteX0" fmla="*/ 112386 w 1125626"/>
                  <a:gd name="connsiteY0" fmla="*/ 155343 h 1619598"/>
                  <a:gd name="connsiteX1" fmla="*/ 406793 w 1125626"/>
                  <a:gd name="connsiteY1" fmla="*/ 1713 h 1619598"/>
                  <a:gd name="connsiteX2" fmla="*/ 562374 w 1125626"/>
                  <a:gd name="connsiteY2" fmla="*/ 86175 h 1619598"/>
                  <a:gd name="connsiteX3" fmla="*/ 564128 w 1125626"/>
                  <a:gd name="connsiteY3" fmla="*/ 103392 h 1619598"/>
                  <a:gd name="connsiteX4" fmla="*/ 569808 w 1125626"/>
                  <a:gd name="connsiteY4" fmla="*/ 105070 h 1619598"/>
                  <a:gd name="connsiteX5" fmla="*/ 812126 w 1125626"/>
                  <a:gd name="connsiteY5" fmla="*/ 412575 h 1619598"/>
                  <a:gd name="connsiteX6" fmla="*/ 817626 w 1125626"/>
                  <a:gd name="connsiteY6" fmla="*/ 472243 h 1619598"/>
                  <a:gd name="connsiteX7" fmla="*/ 825048 w 1125626"/>
                  <a:gd name="connsiteY7" fmla="*/ 468126 h 1619598"/>
                  <a:gd name="connsiteX8" fmla="*/ 828969 w 1125626"/>
                  <a:gd name="connsiteY8" fmla="*/ 474081 h 1619598"/>
                  <a:gd name="connsiteX9" fmla="*/ 932694 w 1125626"/>
                  <a:gd name="connsiteY9" fmla="*/ 647783 h 1619598"/>
                  <a:gd name="connsiteX10" fmla="*/ 1112815 w 1125626"/>
                  <a:gd name="connsiteY10" fmla="*/ 1141932 h 1619598"/>
                  <a:gd name="connsiteX11" fmla="*/ 1065048 w 1125626"/>
                  <a:gd name="connsiteY11" fmla="*/ 1121743 h 1619598"/>
                  <a:gd name="connsiteX12" fmla="*/ 1041640 w 1125626"/>
                  <a:gd name="connsiteY12" fmla="*/ 1098546 h 1619598"/>
                  <a:gd name="connsiteX13" fmla="*/ 1070161 w 1125626"/>
                  <a:gd name="connsiteY13" fmla="*/ 1164687 h 1619598"/>
                  <a:gd name="connsiteX14" fmla="*/ 1112121 w 1125626"/>
                  <a:gd name="connsiteY14" fmla="*/ 1403326 h 1619598"/>
                  <a:gd name="connsiteX15" fmla="*/ 979371 w 1125626"/>
                  <a:gd name="connsiteY15" fmla="*/ 1302960 h 1619598"/>
                  <a:gd name="connsiteX16" fmla="*/ 972427 w 1125626"/>
                  <a:gd name="connsiteY16" fmla="*/ 1293952 h 1619598"/>
                  <a:gd name="connsiteX17" fmla="*/ 971365 w 1125626"/>
                  <a:gd name="connsiteY17" fmla="*/ 1297191 h 1619598"/>
                  <a:gd name="connsiteX18" fmla="*/ 992903 w 1125626"/>
                  <a:gd name="connsiteY18" fmla="*/ 1347139 h 1619598"/>
                  <a:gd name="connsiteX19" fmla="*/ 1034864 w 1125626"/>
                  <a:gd name="connsiteY19" fmla="*/ 1585778 h 1619598"/>
                  <a:gd name="connsiteX20" fmla="*/ 854642 w 1125626"/>
                  <a:gd name="connsiteY20" fmla="*/ 1423824 h 1619598"/>
                  <a:gd name="connsiteX21" fmla="*/ 820919 w 1125626"/>
                  <a:gd name="connsiteY21" fmla="*/ 1375126 h 1619598"/>
                  <a:gd name="connsiteX22" fmla="*/ 813466 w 1125626"/>
                  <a:gd name="connsiteY22" fmla="*/ 1373829 h 1619598"/>
                  <a:gd name="connsiteX23" fmla="*/ 815514 w 1125626"/>
                  <a:gd name="connsiteY23" fmla="*/ 1378578 h 1619598"/>
                  <a:gd name="connsiteX24" fmla="*/ 857476 w 1125626"/>
                  <a:gd name="connsiteY24" fmla="*/ 1617216 h 1619598"/>
                  <a:gd name="connsiteX25" fmla="*/ 522137 w 1125626"/>
                  <a:gd name="connsiteY25" fmla="*/ 1209157 h 1619598"/>
                  <a:gd name="connsiteX26" fmla="*/ 438482 w 1125626"/>
                  <a:gd name="connsiteY26" fmla="*/ 1044210 h 1619598"/>
                  <a:gd name="connsiteX27" fmla="*/ 424841 w 1125626"/>
                  <a:gd name="connsiteY27" fmla="*/ 1027036 h 1619598"/>
                  <a:gd name="connsiteX28" fmla="*/ 344248 w 1125626"/>
                  <a:gd name="connsiteY28" fmla="*/ 910624 h 1619598"/>
                  <a:gd name="connsiteX29" fmla="*/ 335408 w 1125626"/>
                  <a:gd name="connsiteY29" fmla="*/ 895881 h 1619598"/>
                  <a:gd name="connsiteX30" fmla="*/ 330842 w 1125626"/>
                  <a:gd name="connsiteY30" fmla="*/ 894331 h 1619598"/>
                  <a:gd name="connsiteX31" fmla="*/ 354997 w 1125626"/>
                  <a:gd name="connsiteY31" fmla="*/ 1032842 h 1619598"/>
                  <a:gd name="connsiteX32" fmla="*/ 335126 w 1125626"/>
                  <a:gd name="connsiteY32" fmla="*/ 1361462 h 1619598"/>
                  <a:gd name="connsiteX33" fmla="*/ 133745 w 1125626"/>
                  <a:gd name="connsiteY33" fmla="*/ 873189 h 1619598"/>
                  <a:gd name="connsiteX34" fmla="*/ 101086 w 1125626"/>
                  <a:gd name="connsiteY34" fmla="*/ 685919 h 1619598"/>
                  <a:gd name="connsiteX35" fmla="*/ 87630 w 1125626"/>
                  <a:gd name="connsiteY35" fmla="*/ 658808 h 1619598"/>
                  <a:gd name="connsiteX36" fmla="*/ 57682 w 1125626"/>
                  <a:gd name="connsiteY36" fmla="*/ 496573 h 1619598"/>
                  <a:gd name="connsiteX37" fmla="*/ 74815 w 1125626"/>
                  <a:gd name="connsiteY37" fmla="*/ 372631 h 1619598"/>
                  <a:gd name="connsiteX38" fmla="*/ 81250 w 1125626"/>
                  <a:gd name="connsiteY38" fmla="*/ 357992 h 1619598"/>
                  <a:gd name="connsiteX39" fmla="*/ 4919 w 1125626"/>
                  <a:gd name="connsiteY39" fmla="*/ 248675 h 1619598"/>
                  <a:gd name="connsiteX40" fmla="*/ 112386 w 1125626"/>
                  <a:gd name="connsiteY40" fmla="*/ 155343 h 1619598"/>
                  <a:gd name="connsiteX0" fmla="*/ 0 w 1120707"/>
                  <a:gd name="connsiteY0" fmla="*/ 253392 h 1624315"/>
                  <a:gd name="connsiteX1" fmla="*/ 401874 w 1120707"/>
                  <a:gd name="connsiteY1" fmla="*/ 6430 h 1624315"/>
                  <a:gd name="connsiteX2" fmla="*/ 557455 w 1120707"/>
                  <a:gd name="connsiteY2" fmla="*/ 90892 h 1624315"/>
                  <a:gd name="connsiteX3" fmla="*/ 559209 w 1120707"/>
                  <a:gd name="connsiteY3" fmla="*/ 108109 h 1624315"/>
                  <a:gd name="connsiteX4" fmla="*/ 564889 w 1120707"/>
                  <a:gd name="connsiteY4" fmla="*/ 109787 h 1624315"/>
                  <a:gd name="connsiteX5" fmla="*/ 807207 w 1120707"/>
                  <a:gd name="connsiteY5" fmla="*/ 417292 h 1624315"/>
                  <a:gd name="connsiteX6" fmla="*/ 812707 w 1120707"/>
                  <a:gd name="connsiteY6" fmla="*/ 476960 h 1624315"/>
                  <a:gd name="connsiteX7" fmla="*/ 820129 w 1120707"/>
                  <a:gd name="connsiteY7" fmla="*/ 472843 h 1624315"/>
                  <a:gd name="connsiteX8" fmla="*/ 824050 w 1120707"/>
                  <a:gd name="connsiteY8" fmla="*/ 478798 h 1624315"/>
                  <a:gd name="connsiteX9" fmla="*/ 927775 w 1120707"/>
                  <a:gd name="connsiteY9" fmla="*/ 652500 h 1624315"/>
                  <a:gd name="connsiteX10" fmla="*/ 1107896 w 1120707"/>
                  <a:gd name="connsiteY10" fmla="*/ 1146649 h 1624315"/>
                  <a:gd name="connsiteX11" fmla="*/ 1060129 w 1120707"/>
                  <a:gd name="connsiteY11" fmla="*/ 1126460 h 1624315"/>
                  <a:gd name="connsiteX12" fmla="*/ 1036721 w 1120707"/>
                  <a:gd name="connsiteY12" fmla="*/ 1103263 h 1624315"/>
                  <a:gd name="connsiteX13" fmla="*/ 1065242 w 1120707"/>
                  <a:gd name="connsiteY13" fmla="*/ 1169404 h 1624315"/>
                  <a:gd name="connsiteX14" fmla="*/ 1107202 w 1120707"/>
                  <a:gd name="connsiteY14" fmla="*/ 1408043 h 1624315"/>
                  <a:gd name="connsiteX15" fmla="*/ 974452 w 1120707"/>
                  <a:gd name="connsiteY15" fmla="*/ 1307677 h 1624315"/>
                  <a:gd name="connsiteX16" fmla="*/ 967508 w 1120707"/>
                  <a:gd name="connsiteY16" fmla="*/ 1298669 h 1624315"/>
                  <a:gd name="connsiteX17" fmla="*/ 966446 w 1120707"/>
                  <a:gd name="connsiteY17" fmla="*/ 1301908 h 1624315"/>
                  <a:gd name="connsiteX18" fmla="*/ 987984 w 1120707"/>
                  <a:gd name="connsiteY18" fmla="*/ 1351856 h 1624315"/>
                  <a:gd name="connsiteX19" fmla="*/ 1029945 w 1120707"/>
                  <a:gd name="connsiteY19" fmla="*/ 1590495 h 1624315"/>
                  <a:gd name="connsiteX20" fmla="*/ 849723 w 1120707"/>
                  <a:gd name="connsiteY20" fmla="*/ 1428541 h 1624315"/>
                  <a:gd name="connsiteX21" fmla="*/ 816000 w 1120707"/>
                  <a:gd name="connsiteY21" fmla="*/ 1379843 h 1624315"/>
                  <a:gd name="connsiteX22" fmla="*/ 808547 w 1120707"/>
                  <a:gd name="connsiteY22" fmla="*/ 1378546 h 1624315"/>
                  <a:gd name="connsiteX23" fmla="*/ 810595 w 1120707"/>
                  <a:gd name="connsiteY23" fmla="*/ 1383295 h 1624315"/>
                  <a:gd name="connsiteX24" fmla="*/ 852557 w 1120707"/>
                  <a:gd name="connsiteY24" fmla="*/ 1621933 h 1624315"/>
                  <a:gd name="connsiteX25" fmla="*/ 517218 w 1120707"/>
                  <a:gd name="connsiteY25" fmla="*/ 1213874 h 1624315"/>
                  <a:gd name="connsiteX26" fmla="*/ 433563 w 1120707"/>
                  <a:gd name="connsiteY26" fmla="*/ 1048927 h 1624315"/>
                  <a:gd name="connsiteX27" fmla="*/ 419922 w 1120707"/>
                  <a:gd name="connsiteY27" fmla="*/ 1031753 h 1624315"/>
                  <a:gd name="connsiteX28" fmla="*/ 339329 w 1120707"/>
                  <a:gd name="connsiteY28" fmla="*/ 915341 h 1624315"/>
                  <a:gd name="connsiteX29" fmla="*/ 330489 w 1120707"/>
                  <a:gd name="connsiteY29" fmla="*/ 900598 h 1624315"/>
                  <a:gd name="connsiteX30" fmla="*/ 325923 w 1120707"/>
                  <a:gd name="connsiteY30" fmla="*/ 899048 h 1624315"/>
                  <a:gd name="connsiteX31" fmla="*/ 350078 w 1120707"/>
                  <a:gd name="connsiteY31" fmla="*/ 1037559 h 1624315"/>
                  <a:gd name="connsiteX32" fmla="*/ 330207 w 1120707"/>
                  <a:gd name="connsiteY32" fmla="*/ 1366179 h 1624315"/>
                  <a:gd name="connsiteX33" fmla="*/ 128826 w 1120707"/>
                  <a:gd name="connsiteY33" fmla="*/ 877906 h 1624315"/>
                  <a:gd name="connsiteX34" fmla="*/ 96167 w 1120707"/>
                  <a:gd name="connsiteY34" fmla="*/ 690636 h 1624315"/>
                  <a:gd name="connsiteX35" fmla="*/ 82711 w 1120707"/>
                  <a:gd name="connsiteY35" fmla="*/ 663525 h 1624315"/>
                  <a:gd name="connsiteX36" fmla="*/ 52763 w 1120707"/>
                  <a:gd name="connsiteY36" fmla="*/ 501290 h 1624315"/>
                  <a:gd name="connsiteX37" fmla="*/ 69896 w 1120707"/>
                  <a:gd name="connsiteY37" fmla="*/ 377348 h 1624315"/>
                  <a:gd name="connsiteX38" fmla="*/ 76331 w 1120707"/>
                  <a:gd name="connsiteY38" fmla="*/ 362709 h 1624315"/>
                  <a:gd name="connsiteX39" fmla="*/ 0 w 1120707"/>
                  <a:gd name="connsiteY39" fmla="*/ 253392 h 1624315"/>
                  <a:gd name="connsiteX0" fmla="*/ 0 w 1120707"/>
                  <a:gd name="connsiteY0" fmla="*/ 162500 h 1533423"/>
                  <a:gd name="connsiteX1" fmla="*/ 557455 w 1120707"/>
                  <a:gd name="connsiteY1" fmla="*/ 0 h 1533423"/>
                  <a:gd name="connsiteX2" fmla="*/ 559209 w 1120707"/>
                  <a:gd name="connsiteY2" fmla="*/ 17217 h 1533423"/>
                  <a:gd name="connsiteX3" fmla="*/ 564889 w 1120707"/>
                  <a:gd name="connsiteY3" fmla="*/ 18895 h 1533423"/>
                  <a:gd name="connsiteX4" fmla="*/ 807207 w 1120707"/>
                  <a:gd name="connsiteY4" fmla="*/ 326400 h 1533423"/>
                  <a:gd name="connsiteX5" fmla="*/ 812707 w 1120707"/>
                  <a:gd name="connsiteY5" fmla="*/ 386068 h 1533423"/>
                  <a:gd name="connsiteX6" fmla="*/ 820129 w 1120707"/>
                  <a:gd name="connsiteY6" fmla="*/ 381951 h 1533423"/>
                  <a:gd name="connsiteX7" fmla="*/ 824050 w 1120707"/>
                  <a:gd name="connsiteY7" fmla="*/ 387906 h 1533423"/>
                  <a:gd name="connsiteX8" fmla="*/ 927775 w 1120707"/>
                  <a:gd name="connsiteY8" fmla="*/ 561608 h 1533423"/>
                  <a:gd name="connsiteX9" fmla="*/ 1107896 w 1120707"/>
                  <a:gd name="connsiteY9" fmla="*/ 1055757 h 1533423"/>
                  <a:gd name="connsiteX10" fmla="*/ 1060129 w 1120707"/>
                  <a:gd name="connsiteY10" fmla="*/ 1035568 h 1533423"/>
                  <a:gd name="connsiteX11" fmla="*/ 1036721 w 1120707"/>
                  <a:gd name="connsiteY11" fmla="*/ 1012371 h 1533423"/>
                  <a:gd name="connsiteX12" fmla="*/ 1065242 w 1120707"/>
                  <a:gd name="connsiteY12" fmla="*/ 1078512 h 1533423"/>
                  <a:gd name="connsiteX13" fmla="*/ 1107202 w 1120707"/>
                  <a:gd name="connsiteY13" fmla="*/ 1317151 h 1533423"/>
                  <a:gd name="connsiteX14" fmla="*/ 974452 w 1120707"/>
                  <a:gd name="connsiteY14" fmla="*/ 1216785 h 1533423"/>
                  <a:gd name="connsiteX15" fmla="*/ 967508 w 1120707"/>
                  <a:gd name="connsiteY15" fmla="*/ 1207777 h 1533423"/>
                  <a:gd name="connsiteX16" fmla="*/ 966446 w 1120707"/>
                  <a:gd name="connsiteY16" fmla="*/ 1211016 h 1533423"/>
                  <a:gd name="connsiteX17" fmla="*/ 987984 w 1120707"/>
                  <a:gd name="connsiteY17" fmla="*/ 1260964 h 1533423"/>
                  <a:gd name="connsiteX18" fmla="*/ 1029945 w 1120707"/>
                  <a:gd name="connsiteY18" fmla="*/ 1499603 h 1533423"/>
                  <a:gd name="connsiteX19" fmla="*/ 849723 w 1120707"/>
                  <a:gd name="connsiteY19" fmla="*/ 1337649 h 1533423"/>
                  <a:gd name="connsiteX20" fmla="*/ 816000 w 1120707"/>
                  <a:gd name="connsiteY20" fmla="*/ 1288951 h 1533423"/>
                  <a:gd name="connsiteX21" fmla="*/ 808547 w 1120707"/>
                  <a:gd name="connsiteY21" fmla="*/ 1287654 h 1533423"/>
                  <a:gd name="connsiteX22" fmla="*/ 810595 w 1120707"/>
                  <a:gd name="connsiteY22" fmla="*/ 1292403 h 1533423"/>
                  <a:gd name="connsiteX23" fmla="*/ 852557 w 1120707"/>
                  <a:gd name="connsiteY23" fmla="*/ 1531041 h 1533423"/>
                  <a:gd name="connsiteX24" fmla="*/ 517218 w 1120707"/>
                  <a:gd name="connsiteY24" fmla="*/ 1122982 h 1533423"/>
                  <a:gd name="connsiteX25" fmla="*/ 433563 w 1120707"/>
                  <a:gd name="connsiteY25" fmla="*/ 958035 h 1533423"/>
                  <a:gd name="connsiteX26" fmla="*/ 419922 w 1120707"/>
                  <a:gd name="connsiteY26" fmla="*/ 940861 h 1533423"/>
                  <a:gd name="connsiteX27" fmla="*/ 339329 w 1120707"/>
                  <a:gd name="connsiteY27" fmla="*/ 824449 h 1533423"/>
                  <a:gd name="connsiteX28" fmla="*/ 330489 w 1120707"/>
                  <a:gd name="connsiteY28" fmla="*/ 809706 h 1533423"/>
                  <a:gd name="connsiteX29" fmla="*/ 325923 w 1120707"/>
                  <a:gd name="connsiteY29" fmla="*/ 808156 h 1533423"/>
                  <a:gd name="connsiteX30" fmla="*/ 350078 w 1120707"/>
                  <a:gd name="connsiteY30" fmla="*/ 946667 h 1533423"/>
                  <a:gd name="connsiteX31" fmla="*/ 330207 w 1120707"/>
                  <a:gd name="connsiteY31" fmla="*/ 1275287 h 1533423"/>
                  <a:gd name="connsiteX32" fmla="*/ 128826 w 1120707"/>
                  <a:gd name="connsiteY32" fmla="*/ 787014 h 1533423"/>
                  <a:gd name="connsiteX33" fmla="*/ 96167 w 1120707"/>
                  <a:gd name="connsiteY33" fmla="*/ 599744 h 1533423"/>
                  <a:gd name="connsiteX34" fmla="*/ 82711 w 1120707"/>
                  <a:gd name="connsiteY34" fmla="*/ 572633 h 1533423"/>
                  <a:gd name="connsiteX35" fmla="*/ 52763 w 1120707"/>
                  <a:gd name="connsiteY35" fmla="*/ 410398 h 1533423"/>
                  <a:gd name="connsiteX36" fmla="*/ 69896 w 1120707"/>
                  <a:gd name="connsiteY36" fmla="*/ 286456 h 1533423"/>
                  <a:gd name="connsiteX37" fmla="*/ 76331 w 1120707"/>
                  <a:gd name="connsiteY37" fmla="*/ 271817 h 1533423"/>
                  <a:gd name="connsiteX38" fmla="*/ 0 w 1120707"/>
                  <a:gd name="connsiteY38" fmla="*/ 162500 h 1533423"/>
                  <a:gd name="connsiteX0" fmla="*/ 23568 w 1067944"/>
                  <a:gd name="connsiteY0" fmla="*/ 271817 h 1533423"/>
                  <a:gd name="connsiteX1" fmla="*/ 504692 w 1067944"/>
                  <a:gd name="connsiteY1" fmla="*/ 0 h 1533423"/>
                  <a:gd name="connsiteX2" fmla="*/ 506446 w 1067944"/>
                  <a:gd name="connsiteY2" fmla="*/ 17217 h 1533423"/>
                  <a:gd name="connsiteX3" fmla="*/ 512126 w 1067944"/>
                  <a:gd name="connsiteY3" fmla="*/ 18895 h 1533423"/>
                  <a:gd name="connsiteX4" fmla="*/ 754444 w 1067944"/>
                  <a:gd name="connsiteY4" fmla="*/ 326400 h 1533423"/>
                  <a:gd name="connsiteX5" fmla="*/ 759944 w 1067944"/>
                  <a:gd name="connsiteY5" fmla="*/ 386068 h 1533423"/>
                  <a:gd name="connsiteX6" fmla="*/ 767366 w 1067944"/>
                  <a:gd name="connsiteY6" fmla="*/ 381951 h 1533423"/>
                  <a:gd name="connsiteX7" fmla="*/ 771287 w 1067944"/>
                  <a:gd name="connsiteY7" fmla="*/ 387906 h 1533423"/>
                  <a:gd name="connsiteX8" fmla="*/ 875012 w 1067944"/>
                  <a:gd name="connsiteY8" fmla="*/ 561608 h 1533423"/>
                  <a:gd name="connsiteX9" fmla="*/ 1055133 w 1067944"/>
                  <a:gd name="connsiteY9" fmla="*/ 1055757 h 1533423"/>
                  <a:gd name="connsiteX10" fmla="*/ 1007366 w 1067944"/>
                  <a:gd name="connsiteY10" fmla="*/ 1035568 h 1533423"/>
                  <a:gd name="connsiteX11" fmla="*/ 983958 w 1067944"/>
                  <a:gd name="connsiteY11" fmla="*/ 1012371 h 1533423"/>
                  <a:gd name="connsiteX12" fmla="*/ 1012479 w 1067944"/>
                  <a:gd name="connsiteY12" fmla="*/ 1078512 h 1533423"/>
                  <a:gd name="connsiteX13" fmla="*/ 1054439 w 1067944"/>
                  <a:gd name="connsiteY13" fmla="*/ 1317151 h 1533423"/>
                  <a:gd name="connsiteX14" fmla="*/ 921689 w 1067944"/>
                  <a:gd name="connsiteY14" fmla="*/ 1216785 h 1533423"/>
                  <a:gd name="connsiteX15" fmla="*/ 914745 w 1067944"/>
                  <a:gd name="connsiteY15" fmla="*/ 1207777 h 1533423"/>
                  <a:gd name="connsiteX16" fmla="*/ 913683 w 1067944"/>
                  <a:gd name="connsiteY16" fmla="*/ 1211016 h 1533423"/>
                  <a:gd name="connsiteX17" fmla="*/ 935221 w 1067944"/>
                  <a:gd name="connsiteY17" fmla="*/ 1260964 h 1533423"/>
                  <a:gd name="connsiteX18" fmla="*/ 977182 w 1067944"/>
                  <a:gd name="connsiteY18" fmla="*/ 1499603 h 1533423"/>
                  <a:gd name="connsiteX19" fmla="*/ 796960 w 1067944"/>
                  <a:gd name="connsiteY19" fmla="*/ 1337649 h 1533423"/>
                  <a:gd name="connsiteX20" fmla="*/ 763237 w 1067944"/>
                  <a:gd name="connsiteY20" fmla="*/ 1288951 h 1533423"/>
                  <a:gd name="connsiteX21" fmla="*/ 755784 w 1067944"/>
                  <a:gd name="connsiteY21" fmla="*/ 1287654 h 1533423"/>
                  <a:gd name="connsiteX22" fmla="*/ 757832 w 1067944"/>
                  <a:gd name="connsiteY22" fmla="*/ 1292403 h 1533423"/>
                  <a:gd name="connsiteX23" fmla="*/ 799794 w 1067944"/>
                  <a:gd name="connsiteY23" fmla="*/ 1531041 h 1533423"/>
                  <a:gd name="connsiteX24" fmla="*/ 464455 w 1067944"/>
                  <a:gd name="connsiteY24" fmla="*/ 1122982 h 1533423"/>
                  <a:gd name="connsiteX25" fmla="*/ 380800 w 1067944"/>
                  <a:gd name="connsiteY25" fmla="*/ 958035 h 1533423"/>
                  <a:gd name="connsiteX26" fmla="*/ 367159 w 1067944"/>
                  <a:gd name="connsiteY26" fmla="*/ 940861 h 1533423"/>
                  <a:gd name="connsiteX27" fmla="*/ 286566 w 1067944"/>
                  <a:gd name="connsiteY27" fmla="*/ 824449 h 1533423"/>
                  <a:gd name="connsiteX28" fmla="*/ 277726 w 1067944"/>
                  <a:gd name="connsiteY28" fmla="*/ 809706 h 1533423"/>
                  <a:gd name="connsiteX29" fmla="*/ 273160 w 1067944"/>
                  <a:gd name="connsiteY29" fmla="*/ 808156 h 1533423"/>
                  <a:gd name="connsiteX30" fmla="*/ 297315 w 1067944"/>
                  <a:gd name="connsiteY30" fmla="*/ 946667 h 1533423"/>
                  <a:gd name="connsiteX31" fmla="*/ 277444 w 1067944"/>
                  <a:gd name="connsiteY31" fmla="*/ 1275287 h 1533423"/>
                  <a:gd name="connsiteX32" fmla="*/ 76063 w 1067944"/>
                  <a:gd name="connsiteY32" fmla="*/ 787014 h 1533423"/>
                  <a:gd name="connsiteX33" fmla="*/ 43404 w 1067944"/>
                  <a:gd name="connsiteY33" fmla="*/ 599744 h 1533423"/>
                  <a:gd name="connsiteX34" fmla="*/ 29948 w 1067944"/>
                  <a:gd name="connsiteY34" fmla="*/ 572633 h 1533423"/>
                  <a:gd name="connsiteX35" fmla="*/ 0 w 1067944"/>
                  <a:gd name="connsiteY35" fmla="*/ 410398 h 1533423"/>
                  <a:gd name="connsiteX36" fmla="*/ 17133 w 1067944"/>
                  <a:gd name="connsiteY36" fmla="*/ 286456 h 1533423"/>
                  <a:gd name="connsiteX37" fmla="*/ 23568 w 1067944"/>
                  <a:gd name="connsiteY37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271817 h 1533423"/>
                  <a:gd name="connsiteX1" fmla="*/ 205745 w 1067944"/>
                  <a:gd name="connsiteY1" fmla="*/ 16411 h 1533423"/>
                  <a:gd name="connsiteX2" fmla="*/ 504692 w 1067944"/>
                  <a:gd name="connsiteY2" fmla="*/ 0 h 1533423"/>
                  <a:gd name="connsiteX3" fmla="*/ 506446 w 1067944"/>
                  <a:gd name="connsiteY3" fmla="*/ 17217 h 1533423"/>
                  <a:gd name="connsiteX4" fmla="*/ 512126 w 1067944"/>
                  <a:gd name="connsiteY4" fmla="*/ 18895 h 1533423"/>
                  <a:gd name="connsiteX5" fmla="*/ 754444 w 1067944"/>
                  <a:gd name="connsiteY5" fmla="*/ 326400 h 1533423"/>
                  <a:gd name="connsiteX6" fmla="*/ 759944 w 1067944"/>
                  <a:gd name="connsiteY6" fmla="*/ 386068 h 1533423"/>
                  <a:gd name="connsiteX7" fmla="*/ 767366 w 1067944"/>
                  <a:gd name="connsiteY7" fmla="*/ 381951 h 1533423"/>
                  <a:gd name="connsiteX8" fmla="*/ 771287 w 1067944"/>
                  <a:gd name="connsiteY8" fmla="*/ 387906 h 1533423"/>
                  <a:gd name="connsiteX9" fmla="*/ 875012 w 1067944"/>
                  <a:gd name="connsiteY9" fmla="*/ 561608 h 1533423"/>
                  <a:gd name="connsiteX10" fmla="*/ 1055133 w 1067944"/>
                  <a:gd name="connsiteY10" fmla="*/ 1055757 h 1533423"/>
                  <a:gd name="connsiteX11" fmla="*/ 1007366 w 1067944"/>
                  <a:gd name="connsiteY11" fmla="*/ 1035568 h 1533423"/>
                  <a:gd name="connsiteX12" fmla="*/ 983958 w 1067944"/>
                  <a:gd name="connsiteY12" fmla="*/ 1012371 h 1533423"/>
                  <a:gd name="connsiteX13" fmla="*/ 1012479 w 1067944"/>
                  <a:gd name="connsiteY13" fmla="*/ 1078512 h 1533423"/>
                  <a:gd name="connsiteX14" fmla="*/ 1054439 w 1067944"/>
                  <a:gd name="connsiteY14" fmla="*/ 1317151 h 1533423"/>
                  <a:gd name="connsiteX15" fmla="*/ 921689 w 1067944"/>
                  <a:gd name="connsiteY15" fmla="*/ 1216785 h 1533423"/>
                  <a:gd name="connsiteX16" fmla="*/ 914745 w 1067944"/>
                  <a:gd name="connsiteY16" fmla="*/ 1207777 h 1533423"/>
                  <a:gd name="connsiteX17" fmla="*/ 913683 w 1067944"/>
                  <a:gd name="connsiteY17" fmla="*/ 1211016 h 1533423"/>
                  <a:gd name="connsiteX18" fmla="*/ 935221 w 1067944"/>
                  <a:gd name="connsiteY18" fmla="*/ 1260964 h 1533423"/>
                  <a:gd name="connsiteX19" fmla="*/ 977182 w 1067944"/>
                  <a:gd name="connsiteY19" fmla="*/ 1499603 h 1533423"/>
                  <a:gd name="connsiteX20" fmla="*/ 796960 w 1067944"/>
                  <a:gd name="connsiteY20" fmla="*/ 1337649 h 1533423"/>
                  <a:gd name="connsiteX21" fmla="*/ 763237 w 1067944"/>
                  <a:gd name="connsiteY21" fmla="*/ 1288951 h 1533423"/>
                  <a:gd name="connsiteX22" fmla="*/ 755784 w 1067944"/>
                  <a:gd name="connsiteY22" fmla="*/ 1287654 h 1533423"/>
                  <a:gd name="connsiteX23" fmla="*/ 757832 w 1067944"/>
                  <a:gd name="connsiteY23" fmla="*/ 1292403 h 1533423"/>
                  <a:gd name="connsiteX24" fmla="*/ 799794 w 1067944"/>
                  <a:gd name="connsiteY24" fmla="*/ 1531041 h 1533423"/>
                  <a:gd name="connsiteX25" fmla="*/ 464455 w 1067944"/>
                  <a:gd name="connsiteY25" fmla="*/ 1122982 h 1533423"/>
                  <a:gd name="connsiteX26" fmla="*/ 380800 w 1067944"/>
                  <a:gd name="connsiteY26" fmla="*/ 958035 h 1533423"/>
                  <a:gd name="connsiteX27" fmla="*/ 367159 w 1067944"/>
                  <a:gd name="connsiteY27" fmla="*/ 940861 h 1533423"/>
                  <a:gd name="connsiteX28" fmla="*/ 286566 w 1067944"/>
                  <a:gd name="connsiteY28" fmla="*/ 824449 h 1533423"/>
                  <a:gd name="connsiteX29" fmla="*/ 277726 w 1067944"/>
                  <a:gd name="connsiteY29" fmla="*/ 809706 h 1533423"/>
                  <a:gd name="connsiteX30" fmla="*/ 273160 w 1067944"/>
                  <a:gd name="connsiteY30" fmla="*/ 808156 h 1533423"/>
                  <a:gd name="connsiteX31" fmla="*/ 297315 w 1067944"/>
                  <a:gd name="connsiteY31" fmla="*/ 946667 h 1533423"/>
                  <a:gd name="connsiteX32" fmla="*/ 277444 w 1067944"/>
                  <a:gd name="connsiteY32" fmla="*/ 1275287 h 1533423"/>
                  <a:gd name="connsiteX33" fmla="*/ 76063 w 1067944"/>
                  <a:gd name="connsiteY33" fmla="*/ 787014 h 1533423"/>
                  <a:gd name="connsiteX34" fmla="*/ 43404 w 1067944"/>
                  <a:gd name="connsiteY34" fmla="*/ 599744 h 1533423"/>
                  <a:gd name="connsiteX35" fmla="*/ 29948 w 1067944"/>
                  <a:gd name="connsiteY35" fmla="*/ 572633 h 1533423"/>
                  <a:gd name="connsiteX36" fmla="*/ 0 w 1067944"/>
                  <a:gd name="connsiteY36" fmla="*/ 410398 h 1533423"/>
                  <a:gd name="connsiteX37" fmla="*/ 17133 w 1067944"/>
                  <a:gd name="connsiteY37" fmla="*/ 286456 h 1533423"/>
                  <a:gd name="connsiteX38" fmla="*/ 23568 w 1067944"/>
                  <a:gd name="connsiteY38" fmla="*/ 271817 h 1533423"/>
                  <a:gd name="connsiteX0" fmla="*/ 23568 w 1067944"/>
                  <a:gd name="connsiteY0" fmla="*/ 324795 h 1586401"/>
                  <a:gd name="connsiteX1" fmla="*/ 205745 w 1067944"/>
                  <a:gd name="connsiteY1" fmla="*/ 69389 h 1586401"/>
                  <a:gd name="connsiteX2" fmla="*/ 504692 w 1067944"/>
                  <a:gd name="connsiteY2" fmla="*/ 52978 h 1586401"/>
                  <a:gd name="connsiteX3" fmla="*/ 506446 w 1067944"/>
                  <a:gd name="connsiteY3" fmla="*/ 70195 h 1586401"/>
                  <a:gd name="connsiteX4" fmla="*/ 512126 w 1067944"/>
                  <a:gd name="connsiteY4" fmla="*/ 71873 h 1586401"/>
                  <a:gd name="connsiteX5" fmla="*/ 754444 w 1067944"/>
                  <a:gd name="connsiteY5" fmla="*/ 379378 h 1586401"/>
                  <a:gd name="connsiteX6" fmla="*/ 759944 w 1067944"/>
                  <a:gd name="connsiteY6" fmla="*/ 439046 h 1586401"/>
                  <a:gd name="connsiteX7" fmla="*/ 767366 w 1067944"/>
                  <a:gd name="connsiteY7" fmla="*/ 434929 h 1586401"/>
                  <a:gd name="connsiteX8" fmla="*/ 771287 w 1067944"/>
                  <a:gd name="connsiteY8" fmla="*/ 440884 h 1586401"/>
                  <a:gd name="connsiteX9" fmla="*/ 875012 w 1067944"/>
                  <a:gd name="connsiteY9" fmla="*/ 614586 h 1586401"/>
                  <a:gd name="connsiteX10" fmla="*/ 1055133 w 1067944"/>
                  <a:gd name="connsiteY10" fmla="*/ 1108735 h 1586401"/>
                  <a:gd name="connsiteX11" fmla="*/ 1007366 w 1067944"/>
                  <a:gd name="connsiteY11" fmla="*/ 1088546 h 1586401"/>
                  <a:gd name="connsiteX12" fmla="*/ 983958 w 1067944"/>
                  <a:gd name="connsiteY12" fmla="*/ 1065349 h 1586401"/>
                  <a:gd name="connsiteX13" fmla="*/ 1012479 w 1067944"/>
                  <a:gd name="connsiteY13" fmla="*/ 1131490 h 1586401"/>
                  <a:gd name="connsiteX14" fmla="*/ 1054439 w 1067944"/>
                  <a:gd name="connsiteY14" fmla="*/ 1370129 h 1586401"/>
                  <a:gd name="connsiteX15" fmla="*/ 921689 w 1067944"/>
                  <a:gd name="connsiteY15" fmla="*/ 1269763 h 1586401"/>
                  <a:gd name="connsiteX16" fmla="*/ 914745 w 1067944"/>
                  <a:gd name="connsiteY16" fmla="*/ 1260755 h 1586401"/>
                  <a:gd name="connsiteX17" fmla="*/ 913683 w 1067944"/>
                  <a:gd name="connsiteY17" fmla="*/ 1263994 h 1586401"/>
                  <a:gd name="connsiteX18" fmla="*/ 935221 w 1067944"/>
                  <a:gd name="connsiteY18" fmla="*/ 1313942 h 1586401"/>
                  <a:gd name="connsiteX19" fmla="*/ 977182 w 1067944"/>
                  <a:gd name="connsiteY19" fmla="*/ 1552581 h 1586401"/>
                  <a:gd name="connsiteX20" fmla="*/ 796960 w 1067944"/>
                  <a:gd name="connsiteY20" fmla="*/ 1390627 h 1586401"/>
                  <a:gd name="connsiteX21" fmla="*/ 763237 w 1067944"/>
                  <a:gd name="connsiteY21" fmla="*/ 1341929 h 1586401"/>
                  <a:gd name="connsiteX22" fmla="*/ 755784 w 1067944"/>
                  <a:gd name="connsiteY22" fmla="*/ 1340632 h 1586401"/>
                  <a:gd name="connsiteX23" fmla="*/ 757832 w 1067944"/>
                  <a:gd name="connsiteY23" fmla="*/ 1345381 h 1586401"/>
                  <a:gd name="connsiteX24" fmla="*/ 799794 w 1067944"/>
                  <a:gd name="connsiteY24" fmla="*/ 1584019 h 1586401"/>
                  <a:gd name="connsiteX25" fmla="*/ 464455 w 1067944"/>
                  <a:gd name="connsiteY25" fmla="*/ 1175960 h 1586401"/>
                  <a:gd name="connsiteX26" fmla="*/ 380800 w 1067944"/>
                  <a:gd name="connsiteY26" fmla="*/ 1011013 h 1586401"/>
                  <a:gd name="connsiteX27" fmla="*/ 367159 w 1067944"/>
                  <a:gd name="connsiteY27" fmla="*/ 993839 h 1586401"/>
                  <a:gd name="connsiteX28" fmla="*/ 286566 w 1067944"/>
                  <a:gd name="connsiteY28" fmla="*/ 877427 h 1586401"/>
                  <a:gd name="connsiteX29" fmla="*/ 277726 w 1067944"/>
                  <a:gd name="connsiteY29" fmla="*/ 862684 h 1586401"/>
                  <a:gd name="connsiteX30" fmla="*/ 273160 w 1067944"/>
                  <a:gd name="connsiteY30" fmla="*/ 861134 h 1586401"/>
                  <a:gd name="connsiteX31" fmla="*/ 297315 w 1067944"/>
                  <a:gd name="connsiteY31" fmla="*/ 999645 h 1586401"/>
                  <a:gd name="connsiteX32" fmla="*/ 277444 w 1067944"/>
                  <a:gd name="connsiteY32" fmla="*/ 1328265 h 1586401"/>
                  <a:gd name="connsiteX33" fmla="*/ 76063 w 1067944"/>
                  <a:gd name="connsiteY33" fmla="*/ 839992 h 1586401"/>
                  <a:gd name="connsiteX34" fmla="*/ 43404 w 1067944"/>
                  <a:gd name="connsiteY34" fmla="*/ 652722 h 1586401"/>
                  <a:gd name="connsiteX35" fmla="*/ 29948 w 1067944"/>
                  <a:gd name="connsiteY35" fmla="*/ 625611 h 1586401"/>
                  <a:gd name="connsiteX36" fmla="*/ 0 w 1067944"/>
                  <a:gd name="connsiteY36" fmla="*/ 463376 h 1586401"/>
                  <a:gd name="connsiteX37" fmla="*/ 17133 w 1067944"/>
                  <a:gd name="connsiteY37" fmla="*/ 339434 h 1586401"/>
                  <a:gd name="connsiteX38" fmla="*/ 23568 w 1067944"/>
                  <a:gd name="connsiteY38" fmla="*/ 324795 h 1586401"/>
                  <a:gd name="connsiteX0" fmla="*/ 33076 w 1077452"/>
                  <a:gd name="connsiteY0" fmla="*/ 324795 h 1586401"/>
                  <a:gd name="connsiteX1" fmla="*/ 215253 w 1077452"/>
                  <a:gd name="connsiteY1" fmla="*/ 69389 h 1586401"/>
                  <a:gd name="connsiteX2" fmla="*/ 514200 w 1077452"/>
                  <a:gd name="connsiteY2" fmla="*/ 52978 h 1586401"/>
                  <a:gd name="connsiteX3" fmla="*/ 515954 w 1077452"/>
                  <a:gd name="connsiteY3" fmla="*/ 70195 h 1586401"/>
                  <a:gd name="connsiteX4" fmla="*/ 521634 w 1077452"/>
                  <a:gd name="connsiteY4" fmla="*/ 71873 h 1586401"/>
                  <a:gd name="connsiteX5" fmla="*/ 763952 w 1077452"/>
                  <a:gd name="connsiteY5" fmla="*/ 379378 h 1586401"/>
                  <a:gd name="connsiteX6" fmla="*/ 769452 w 1077452"/>
                  <a:gd name="connsiteY6" fmla="*/ 439046 h 1586401"/>
                  <a:gd name="connsiteX7" fmla="*/ 776874 w 1077452"/>
                  <a:gd name="connsiteY7" fmla="*/ 434929 h 1586401"/>
                  <a:gd name="connsiteX8" fmla="*/ 780795 w 1077452"/>
                  <a:gd name="connsiteY8" fmla="*/ 440884 h 1586401"/>
                  <a:gd name="connsiteX9" fmla="*/ 884520 w 1077452"/>
                  <a:gd name="connsiteY9" fmla="*/ 614586 h 1586401"/>
                  <a:gd name="connsiteX10" fmla="*/ 1064641 w 1077452"/>
                  <a:gd name="connsiteY10" fmla="*/ 1108735 h 1586401"/>
                  <a:gd name="connsiteX11" fmla="*/ 1016874 w 1077452"/>
                  <a:gd name="connsiteY11" fmla="*/ 1088546 h 1586401"/>
                  <a:gd name="connsiteX12" fmla="*/ 993466 w 1077452"/>
                  <a:gd name="connsiteY12" fmla="*/ 1065349 h 1586401"/>
                  <a:gd name="connsiteX13" fmla="*/ 1021987 w 1077452"/>
                  <a:gd name="connsiteY13" fmla="*/ 1131490 h 1586401"/>
                  <a:gd name="connsiteX14" fmla="*/ 1063947 w 1077452"/>
                  <a:gd name="connsiteY14" fmla="*/ 1370129 h 1586401"/>
                  <a:gd name="connsiteX15" fmla="*/ 931197 w 1077452"/>
                  <a:gd name="connsiteY15" fmla="*/ 1269763 h 1586401"/>
                  <a:gd name="connsiteX16" fmla="*/ 924253 w 1077452"/>
                  <a:gd name="connsiteY16" fmla="*/ 1260755 h 1586401"/>
                  <a:gd name="connsiteX17" fmla="*/ 923191 w 1077452"/>
                  <a:gd name="connsiteY17" fmla="*/ 1263994 h 1586401"/>
                  <a:gd name="connsiteX18" fmla="*/ 944729 w 1077452"/>
                  <a:gd name="connsiteY18" fmla="*/ 1313942 h 1586401"/>
                  <a:gd name="connsiteX19" fmla="*/ 986690 w 1077452"/>
                  <a:gd name="connsiteY19" fmla="*/ 1552581 h 1586401"/>
                  <a:gd name="connsiteX20" fmla="*/ 806468 w 1077452"/>
                  <a:gd name="connsiteY20" fmla="*/ 1390627 h 1586401"/>
                  <a:gd name="connsiteX21" fmla="*/ 772745 w 1077452"/>
                  <a:gd name="connsiteY21" fmla="*/ 1341929 h 1586401"/>
                  <a:gd name="connsiteX22" fmla="*/ 765292 w 1077452"/>
                  <a:gd name="connsiteY22" fmla="*/ 1340632 h 1586401"/>
                  <a:gd name="connsiteX23" fmla="*/ 767340 w 1077452"/>
                  <a:gd name="connsiteY23" fmla="*/ 1345381 h 1586401"/>
                  <a:gd name="connsiteX24" fmla="*/ 809302 w 1077452"/>
                  <a:gd name="connsiteY24" fmla="*/ 1584019 h 1586401"/>
                  <a:gd name="connsiteX25" fmla="*/ 473963 w 1077452"/>
                  <a:gd name="connsiteY25" fmla="*/ 1175960 h 1586401"/>
                  <a:gd name="connsiteX26" fmla="*/ 390308 w 1077452"/>
                  <a:gd name="connsiteY26" fmla="*/ 1011013 h 1586401"/>
                  <a:gd name="connsiteX27" fmla="*/ 376667 w 1077452"/>
                  <a:gd name="connsiteY27" fmla="*/ 993839 h 1586401"/>
                  <a:gd name="connsiteX28" fmla="*/ 296074 w 1077452"/>
                  <a:gd name="connsiteY28" fmla="*/ 877427 h 1586401"/>
                  <a:gd name="connsiteX29" fmla="*/ 287234 w 1077452"/>
                  <a:gd name="connsiteY29" fmla="*/ 862684 h 1586401"/>
                  <a:gd name="connsiteX30" fmla="*/ 282668 w 1077452"/>
                  <a:gd name="connsiteY30" fmla="*/ 861134 h 1586401"/>
                  <a:gd name="connsiteX31" fmla="*/ 306823 w 1077452"/>
                  <a:gd name="connsiteY31" fmla="*/ 999645 h 1586401"/>
                  <a:gd name="connsiteX32" fmla="*/ 286952 w 1077452"/>
                  <a:gd name="connsiteY32" fmla="*/ 1328265 h 1586401"/>
                  <a:gd name="connsiteX33" fmla="*/ 85571 w 1077452"/>
                  <a:gd name="connsiteY33" fmla="*/ 839992 h 1586401"/>
                  <a:gd name="connsiteX34" fmla="*/ 52912 w 1077452"/>
                  <a:gd name="connsiteY34" fmla="*/ 652722 h 1586401"/>
                  <a:gd name="connsiteX35" fmla="*/ 39456 w 1077452"/>
                  <a:gd name="connsiteY35" fmla="*/ 625611 h 1586401"/>
                  <a:gd name="connsiteX36" fmla="*/ 9508 w 1077452"/>
                  <a:gd name="connsiteY36" fmla="*/ 463376 h 1586401"/>
                  <a:gd name="connsiteX37" fmla="*/ 26641 w 1077452"/>
                  <a:gd name="connsiteY37" fmla="*/ 339434 h 1586401"/>
                  <a:gd name="connsiteX38" fmla="*/ 33076 w 1077452"/>
                  <a:gd name="connsiteY38" fmla="*/ 324795 h 158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77452" h="1586401">
                    <a:moveTo>
                      <a:pt x="33076" y="324795"/>
                    </a:moveTo>
                    <a:cubicBezTo>
                      <a:pt x="119407" y="270315"/>
                      <a:pt x="-191331" y="237248"/>
                      <a:pt x="215253" y="69389"/>
                    </a:cubicBezTo>
                    <a:cubicBezTo>
                      <a:pt x="444548" y="-79541"/>
                      <a:pt x="414551" y="58448"/>
                      <a:pt x="514200" y="52978"/>
                    </a:cubicBezTo>
                    <a:lnTo>
                      <a:pt x="515954" y="70195"/>
                    </a:lnTo>
                    <a:lnTo>
                      <a:pt x="521634" y="71873"/>
                    </a:lnTo>
                    <a:cubicBezTo>
                      <a:pt x="644208" y="120958"/>
                      <a:pt x="737300" y="236933"/>
                      <a:pt x="763952" y="379378"/>
                    </a:cubicBezTo>
                    <a:lnTo>
                      <a:pt x="769452" y="439046"/>
                    </a:lnTo>
                    <a:lnTo>
                      <a:pt x="776874" y="434929"/>
                    </a:lnTo>
                    <a:lnTo>
                      <a:pt x="780795" y="440884"/>
                    </a:lnTo>
                    <a:cubicBezTo>
                      <a:pt x="814576" y="493219"/>
                      <a:pt x="849730" y="551861"/>
                      <a:pt x="884520" y="614586"/>
                    </a:cubicBezTo>
                    <a:cubicBezTo>
                      <a:pt x="1023680" y="865488"/>
                      <a:pt x="1104322" y="1086726"/>
                      <a:pt x="1064641" y="1108735"/>
                    </a:cubicBezTo>
                    <a:cubicBezTo>
                      <a:pt x="1054720" y="1114237"/>
                      <a:pt x="1038219" y="1106767"/>
                      <a:pt x="1016874" y="1088546"/>
                    </a:cubicBezTo>
                    <a:lnTo>
                      <a:pt x="993466" y="1065349"/>
                    </a:lnTo>
                    <a:lnTo>
                      <a:pt x="1021987" y="1131490"/>
                    </a:lnTo>
                    <a:cubicBezTo>
                      <a:pt x="1074029" y="1260644"/>
                      <a:pt x="1092724" y="1354168"/>
                      <a:pt x="1063947" y="1370129"/>
                    </a:cubicBezTo>
                    <a:cubicBezTo>
                      <a:pt x="1040926" y="1382897"/>
                      <a:pt x="991882" y="1343608"/>
                      <a:pt x="931197" y="1269763"/>
                    </a:cubicBezTo>
                    <a:lnTo>
                      <a:pt x="924253" y="1260755"/>
                    </a:lnTo>
                    <a:lnTo>
                      <a:pt x="923191" y="1263994"/>
                    </a:lnTo>
                    <a:lnTo>
                      <a:pt x="944729" y="1313942"/>
                    </a:lnTo>
                    <a:cubicBezTo>
                      <a:pt x="996772" y="1443096"/>
                      <a:pt x="1015467" y="1536620"/>
                      <a:pt x="986690" y="1552581"/>
                    </a:cubicBezTo>
                    <a:cubicBezTo>
                      <a:pt x="957914" y="1568541"/>
                      <a:pt x="888475" y="1503162"/>
                      <a:pt x="806468" y="1390627"/>
                    </a:cubicBezTo>
                    <a:lnTo>
                      <a:pt x="772745" y="1341929"/>
                    </a:lnTo>
                    <a:lnTo>
                      <a:pt x="765292" y="1340632"/>
                    </a:lnTo>
                    <a:lnTo>
                      <a:pt x="767340" y="1345381"/>
                    </a:lnTo>
                    <a:cubicBezTo>
                      <a:pt x="819383" y="1474535"/>
                      <a:pt x="838078" y="1568058"/>
                      <a:pt x="809302" y="1584019"/>
                    </a:cubicBezTo>
                    <a:cubicBezTo>
                      <a:pt x="763258" y="1609556"/>
                      <a:pt x="613122" y="1426862"/>
                      <a:pt x="473963" y="1175960"/>
                    </a:cubicBezTo>
                    <a:lnTo>
                      <a:pt x="390308" y="1011013"/>
                    </a:lnTo>
                    <a:lnTo>
                      <a:pt x="376667" y="993839"/>
                    </a:lnTo>
                    <a:cubicBezTo>
                      <a:pt x="349522" y="957205"/>
                      <a:pt x="322558" y="918309"/>
                      <a:pt x="296074" y="877427"/>
                    </a:cubicBezTo>
                    <a:lnTo>
                      <a:pt x="287234" y="862684"/>
                    </a:lnTo>
                    <a:lnTo>
                      <a:pt x="282668" y="861134"/>
                    </a:lnTo>
                    <a:lnTo>
                      <a:pt x="306823" y="999645"/>
                    </a:lnTo>
                    <a:cubicBezTo>
                      <a:pt x="331480" y="1185029"/>
                      <a:pt x="325575" y="1320045"/>
                      <a:pt x="286952" y="1328265"/>
                    </a:cubicBezTo>
                    <a:cubicBezTo>
                      <a:pt x="235455" y="1339225"/>
                      <a:pt x="145293" y="1120617"/>
                      <a:pt x="85571" y="839992"/>
                    </a:cubicBezTo>
                    <a:lnTo>
                      <a:pt x="52912" y="652722"/>
                    </a:lnTo>
                    <a:lnTo>
                      <a:pt x="39456" y="625611"/>
                    </a:lnTo>
                    <a:cubicBezTo>
                      <a:pt x="20172" y="575746"/>
                      <a:pt x="9508" y="520923"/>
                      <a:pt x="9508" y="463376"/>
                    </a:cubicBezTo>
                    <a:cubicBezTo>
                      <a:pt x="9508" y="420215"/>
                      <a:pt x="15506" y="378587"/>
                      <a:pt x="26641" y="339434"/>
                    </a:cubicBezTo>
                    <a:lnTo>
                      <a:pt x="33076" y="324795"/>
                    </a:lnTo>
                    <a:close/>
                  </a:path>
                </a:pathLst>
              </a:custGeom>
              <a:solidFill>
                <a:srgbClr val="FFC4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 dirty="0"/>
              </a:p>
            </p:txBody>
          </p:sp>
          <p:sp>
            <p:nvSpPr>
              <p:cNvPr id="335" name="Szabadkézi sokszög 334"/>
              <p:cNvSpPr/>
              <p:nvPr/>
            </p:nvSpPr>
            <p:spPr>
              <a:xfrm rot="21027276" flipH="1" flipV="1">
                <a:off x="1692466" y="2651811"/>
                <a:ext cx="598694" cy="1483009"/>
              </a:xfrm>
              <a:custGeom>
                <a:avLst/>
                <a:gdLst>
                  <a:gd name="connsiteX0" fmla="*/ 100032 w 592842"/>
                  <a:gd name="connsiteY0" fmla="*/ 1465659 h 1467045"/>
                  <a:gd name="connsiteX1" fmla="*/ 1154 w 592842"/>
                  <a:gd name="connsiteY1" fmla="*/ 1210397 h 1467045"/>
                  <a:gd name="connsiteX2" fmla="*/ 34789 w 592842"/>
                  <a:gd name="connsiteY2" fmla="*/ 556939 h 1467045"/>
                  <a:gd name="connsiteX3" fmla="*/ 47677 w 592842"/>
                  <a:gd name="connsiteY3" fmla="*/ 551098 h 1467045"/>
                  <a:gd name="connsiteX4" fmla="*/ 61520 w 592842"/>
                  <a:gd name="connsiteY4" fmla="*/ 525605 h 1467045"/>
                  <a:gd name="connsiteX5" fmla="*/ 281499 w 592842"/>
                  <a:gd name="connsiteY5" fmla="*/ 201517 h 1467045"/>
                  <a:gd name="connsiteX6" fmla="*/ 543118 w 592842"/>
                  <a:gd name="connsiteY6" fmla="*/ 29515 h 1467045"/>
                  <a:gd name="connsiteX7" fmla="*/ 431111 w 592842"/>
                  <a:gd name="connsiteY7" fmla="*/ 444529 h 1467045"/>
                  <a:gd name="connsiteX8" fmla="*/ 368915 w 592842"/>
                  <a:gd name="connsiteY8" fmla="*/ 554552 h 1467045"/>
                  <a:gd name="connsiteX9" fmla="*/ 382897 w 592842"/>
                  <a:gd name="connsiteY9" fmla="*/ 554756 h 1467045"/>
                  <a:gd name="connsiteX10" fmla="*/ 285756 w 592842"/>
                  <a:gd name="connsiteY10" fmla="*/ 1274550 h 1467045"/>
                  <a:gd name="connsiteX11" fmla="*/ 100032 w 592842"/>
                  <a:gd name="connsiteY11" fmla="*/ 1465659 h 1467045"/>
                  <a:gd name="connsiteX0" fmla="*/ 100032 w 544042"/>
                  <a:gd name="connsiteY0" fmla="*/ 1464145 h 1465531"/>
                  <a:gd name="connsiteX1" fmla="*/ 1154 w 544042"/>
                  <a:gd name="connsiteY1" fmla="*/ 1208883 h 1465531"/>
                  <a:gd name="connsiteX2" fmla="*/ 34789 w 544042"/>
                  <a:gd name="connsiteY2" fmla="*/ 555425 h 1465531"/>
                  <a:gd name="connsiteX3" fmla="*/ 47677 w 544042"/>
                  <a:gd name="connsiteY3" fmla="*/ 549584 h 1465531"/>
                  <a:gd name="connsiteX4" fmla="*/ 61520 w 544042"/>
                  <a:gd name="connsiteY4" fmla="*/ 524091 h 1465531"/>
                  <a:gd name="connsiteX5" fmla="*/ 281499 w 544042"/>
                  <a:gd name="connsiteY5" fmla="*/ 200003 h 1465531"/>
                  <a:gd name="connsiteX6" fmla="*/ 543118 w 544042"/>
                  <a:gd name="connsiteY6" fmla="*/ 28001 h 1465531"/>
                  <a:gd name="connsiteX7" fmla="*/ 368915 w 544042"/>
                  <a:gd name="connsiteY7" fmla="*/ 553038 h 1465531"/>
                  <a:gd name="connsiteX8" fmla="*/ 382897 w 544042"/>
                  <a:gd name="connsiteY8" fmla="*/ 553242 h 1465531"/>
                  <a:gd name="connsiteX9" fmla="*/ 285756 w 544042"/>
                  <a:gd name="connsiteY9" fmla="*/ 1273036 h 1465531"/>
                  <a:gd name="connsiteX10" fmla="*/ 100032 w 544042"/>
                  <a:gd name="connsiteY10" fmla="*/ 1464145 h 1465531"/>
                  <a:gd name="connsiteX0" fmla="*/ 100032 w 592787"/>
                  <a:gd name="connsiteY0" fmla="*/ 1485518 h 1486904"/>
                  <a:gd name="connsiteX1" fmla="*/ 1154 w 592787"/>
                  <a:gd name="connsiteY1" fmla="*/ 1230256 h 1486904"/>
                  <a:gd name="connsiteX2" fmla="*/ 34789 w 592787"/>
                  <a:gd name="connsiteY2" fmla="*/ 576798 h 1486904"/>
                  <a:gd name="connsiteX3" fmla="*/ 47677 w 592787"/>
                  <a:gd name="connsiteY3" fmla="*/ 570957 h 1486904"/>
                  <a:gd name="connsiteX4" fmla="*/ 61520 w 592787"/>
                  <a:gd name="connsiteY4" fmla="*/ 545464 h 1486904"/>
                  <a:gd name="connsiteX5" fmla="*/ 281499 w 592787"/>
                  <a:gd name="connsiteY5" fmla="*/ 221376 h 1486904"/>
                  <a:gd name="connsiteX6" fmla="*/ 543118 w 592787"/>
                  <a:gd name="connsiteY6" fmla="*/ 49374 h 1486904"/>
                  <a:gd name="connsiteX7" fmla="*/ 368915 w 592787"/>
                  <a:gd name="connsiteY7" fmla="*/ 574411 h 1486904"/>
                  <a:gd name="connsiteX8" fmla="*/ 382897 w 592787"/>
                  <a:gd name="connsiteY8" fmla="*/ 574615 h 1486904"/>
                  <a:gd name="connsiteX9" fmla="*/ 285756 w 592787"/>
                  <a:gd name="connsiteY9" fmla="*/ 1294409 h 1486904"/>
                  <a:gd name="connsiteX10" fmla="*/ 100032 w 592787"/>
                  <a:gd name="connsiteY10" fmla="*/ 1485518 h 1486904"/>
                  <a:gd name="connsiteX0" fmla="*/ 100032 w 592787"/>
                  <a:gd name="connsiteY0" fmla="*/ 1436186 h 1437572"/>
                  <a:gd name="connsiteX1" fmla="*/ 1154 w 592787"/>
                  <a:gd name="connsiteY1" fmla="*/ 1180924 h 1437572"/>
                  <a:gd name="connsiteX2" fmla="*/ 34789 w 592787"/>
                  <a:gd name="connsiteY2" fmla="*/ 527466 h 1437572"/>
                  <a:gd name="connsiteX3" fmla="*/ 47677 w 592787"/>
                  <a:gd name="connsiteY3" fmla="*/ 521625 h 1437572"/>
                  <a:gd name="connsiteX4" fmla="*/ 61520 w 592787"/>
                  <a:gd name="connsiteY4" fmla="*/ 496132 h 1437572"/>
                  <a:gd name="connsiteX5" fmla="*/ 543118 w 592787"/>
                  <a:gd name="connsiteY5" fmla="*/ 42 h 1437572"/>
                  <a:gd name="connsiteX6" fmla="*/ 368915 w 592787"/>
                  <a:gd name="connsiteY6" fmla="*/ 525079 h 1437572"/>
                  <a:gd name="connsiteX7" fmla="*/ 382897 w 592787"/>
                  <a:gd name="connsiteY7" fmla="*/ 525283 h 1437572"/>
                  <a:gd name="connsiteX8" fmla="*/ 285756 w 592787"/>
                  <a:gd name="connsiteY8" fmla="*/ 1245077 h 1437572"/>
                  <a:gd name="connsiteX9" fmla="*/ 100032 w 592787"/>
                  <a:gd name="connsiteY9" fmla="*/ 1436186 h 1437572"/>
                  <a:gd name="connsiteX0" fmla="*/ 100032 w 617639"/>
                  <a:gd name="connsiteY0" fmla="*/ 1466813 h 1468199"/>
                  <a:gd name="connsiteX1" fmla="*/ 1154 w 617639"/>
                  <a:gd name="connsiteY1" fmla="*/ 1211551 h 1468199"/>
                  <a:gd name="connsiteX2" fmla="*/ 34789 w 617639"/>
                  <a:gd name="connsiteY2" fmla="*/ 558093 h 1468199"/>
                  <a:gd name="connsiteX3" fmla="*/ 47677 w 617639"/>
                  <a:gd name="connsiteY3" fmla="*/ 552252 h 1468199"/>
                  <a:gd name="connsiteX4" fmla="*/ 61520 w 617639"/>
                  <a:gd name="connsiteY4" fmla="*/ 526759 h 1468199"/>
                  <a:gd name="connsiteX5" fmla="*/ 543118 w 617639"/>
                  <a:gd name="connsiteY5" fmla="*/ 30669 h 1468199"/>
                  <a:gd name="connsiteX6" fmla="*/ 368915 w 617639"/>
                  <a:gd name="connsiteY6" fmla="*/ 555706 h 1468199"/>
                  <a:gd name="connsiteX7" fmla="*/ 382897 w 617639"/>
                  <a:gd name="connsiteY7" fmla="*/ 555910 h 1468199"/>
                  <a:gd name="connsiteX8" fmla="*/ 285756 w 617639"/>
                  <a:gd name="connsiteY8" fmla="*/ 1275704 h 1468199"/>
                  <a:gd name="connsiteX9" fmla="*/ 100032 w 617639"/>
                  <a:gd name="connsiteY9" fmla="*/ 1466813 h 1468199"/>
                  <a:gd name="connsiteX0" fmla="*/ 100032 w 590938"/>
                  <a:gd name="connsiteY0" fmla="*/ 1500280 h 1501666"/>
                  <a:gd name="connsiteX1" fmla="*/ 1154 w 590938"/>
                  <a:gd name="connsiteY1" fmla="*/ 1245018 h 1501666"/>
                  <a:gd name="connsiteX2" fmla="*/ 34789 w 590938"/>
                  <a:gd name="connsiteY2" fmla="*/ 591560 h 1501666"/>
                  <a:gd name="connsiteX3" fmla="*/ 47677 w 590938"/>
                  <a:gd name="connsiteY3" fmla="*/ 585719 h 1501666"/>
                  <a:gd name="connsiteX4" fmla="*/ 61520 w 590938"/>
                  <a:gd name="connsiteY4" fmla="*/ 560226 h 1501666"/>
                  <a:gd name="connsiteX5" fmla="*/ 511901 w 590938"/>
                  <a:gd name="connsiteY5" fmla="*/ 29214 h 1501666"/>
                  <a:gd name="connsiteX6" fmla="*/ 368915 w 590938"/>
                  <a:gd name="connsiteY6" fmla="*/ 589173 h 1501666"/>
                  <a:gd name="connsiteX7" fmla="*/ 382897 w 590938"/>
                  <a:gd name="connsiteY7" fmla="*/ 589377 h 1501666"/>
                  <a:gd name="connsiteX8" fmla="*/ 285756 w 590938"/>
                  <a:gd name="connsiteY8" fmla="*/ 1309171 h 1501666"/>
                  <a:gd name="connsiteX9" fmla="*/ 100032 w 590938"/>
                  <a:gd name="connsiteY9" fmla="*/ 1500280 h 1501666"/>
                  <a:gd name="connsiteX0" fmla="*/ 100032 w 574417"/>
                  <a:gd name="connsiteY0" fmla="*/ 1492562 h 1493948"/>
                  <a:gd name="connsiteX1" fmla="*/ 1154 w 574417"/>
                  <a:gd name="connsiteY1" fmla="*/ 1237300 h 1493948"/>
                  <a:gd name="connsiteX2" fmla="*/ 34789 w 574417"/>
                  <a:gd name="connsiteY2" fmla="*/ 583842 h 1493948"/>
                  <a:gd name="connsiteX3" fmla="*/ 47677 w 574417"/>
                  <a:gd name="connsiteY3" fmla="*/ 578001 h 1493948"/>
                  <a:gd name="connsiteX4" fmla="*/ 61520 w 574417"/>
                  <a:gd name="connsiteY4" fmla="*/ 552508 h 1493948"/>
                  <a:gd name="connsiteX5" fmla="*/ 511901 w 574417"/>
                  <a:gd name="connsiteY5" fmla="*/ 21496 h 1493948"/>
                  <a:gd name="connsiteX6" fmla="*/ 368915 w 574417"/>
                  <a:gd name="connsiteY6" fmla="*/ 581455 h 1493948"/>
                  <a:gd name="connsiteX7" fmla="*/ 382897 w 574417"/>
                  <a:gd name="connsiteY7" fmla="*/ 581659 h 1493948"/>
                  <a:gd name="connsiteX8" fmla="*/ 285756 w 574417"/>
                  <a:gd name="connsiteY8" fmla="*/ 1301453 h 1493948"/>
                  <a:gd name="connsiteX9" fmla="*/ 100032 w 574417"/>
                  <a:gd name="connsiteY9" fmla="*/ 1492562 h 1493948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74417"/>
                  <a:gd name="connsiteY0" fmla="*/ 1471066 h 1472452"/>
                  <a:gd name="connsiteX1" fmla="*/ 1154 w 574417"/>
                  <a:gd name="connsiteY1" fmla="*/ 1215804 h 1472452"/>
                  <a:gd name="connsiteX2" fmla="*/ 34789 w 574417"/>
                  <a:gd name="connsiteY2" fmla="*/ 562346 h 1472452"/>
                  <a:gd name="connsiteX3" fmla="*/ 47677 w 574417"/>
                  <a:gd name="connsiteY3" fmla="*/ 556505 h 1472452"/>
                  <a:gd name="connsiteX4" fmla="*/ 511901 w 574417"/>
                  <a:gd name="connsiteY4" fmla="*/ 0 h 1472452"/>
                  <a:gd name="connsiteX5" fmla="*/ 368915 w 574417"/>
                  <a:gd name="connsiteY5" fmla="*/ 559959 h 1472452"/>
                  <a:gd name="connsiteX6" fmla="*/ 382897 w 574417"/>
                  <a:gd name="connsiteY6" fmla="*/ 560163 h 1472452"/>
                  <a:gd name="connsiteX7" fmla="*/ 285756 w 574417"/>
                  <a:gd name="connsiteY7" fmla="*/ 1279957 h 1472452"/>
                  <a:gd name="connsiteX8" fmla="*/ 100032 w 574417"/>
                  <a:gd name="connsiteY8" fmla="*/ 1471066 h 1472452"/>
                  <a:gd name="connsiteX0" fmla="*/ 100032 w 550606"/>
                  <a:gd name="connsiteY0" fmla="*/ 1483067 h 1484453"/>
                  <a:gd name="connsiteX1" fmla="*/ 1154 w 550606"/>
                  <a:gd name="connsiteY1" fmla="*/ 1227805 h 1484453"/>
                  <a:gd name="connsiteX2" fmla="*/ 34789 w 550606"/>
                  <a:gd name="connsiteY2" fmla="*/ 574347 h 1484453"/>
                  <a:gd name="connsiteX3" fmla="*/ 47677 w 550606"/>
                  <a:gd name="connsiteY3" fmla="*/ 568506 h 1484453"/>
                  <a:gd name="connsiteX4" fmla="*/ 511901 w 550606"/>
                  <a:gd name="connsiteY4" fmla="*/ 12001 h 1484453"/>
                  <a:gd name="connsiteX5" fmla="*/ 368915 w 550606"/>
                  <a:gd name="connsiteY5" fmla="*/ 571960 h 1484453"/>
                  <a:gd name="connsiteX6" fmla="*/ 382897 w 550606"/>
                  <a:gd name="connsiteY6" fmla="*/ 572164 h 1484453"/>
                  <a:gd name="connsiteX7" fmla="*/ 285756 w 550606"/>
                  <a:gd name="connsiteY7" fmla="*/ 1291958 h 1484453"/>
                  <a:gd name="connsiteX8" fmla="*/ 100032 w 550606"/>
                  <a:gd name="connsiteY8" fmla="*/ 1483067 h 1484453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393965 w 561674"/>
                  <a:gd name="connsiteY5" fmla="*/ 569441 h 1481730"/>
                  <a:gd name="connsiteX6" fmla="*/ 296824 w 561674"/>
                  <a:gd name="connsiteY6" fmla="*/ 1289235 h 1481730"/>
                  <a:gd name="connsiteX7" fmla="*/ 111100 w 561674"/>
                  <a:gd name="connsiteY7" fmla="*/ 1480344 h 1481730"/>
                  <a:gd name="connsiteX0" fmla="*/ 111100 w 561674"/>
                  <a:gd name="connsiteY0" fmla="*/ 1480344 h 1481730"/>
                  <a:gd name="connsiteX1" fmla="*/ 12222 w 561674"/>
                  <a:gd name="connsiteY1" fmla="*/ 1225082 h 1481730"/>
                  <a:gd name="connsiteX2" fmla="*/ 58745 w 561674"/>
                  <a:gd name="connsiteY2" fmla="*/ 565783 h 1481730"/>
                  <a:gd name="connsiteX3" fmla="*/ 522969 w 561674"/>
                  <a:gd name="connsiteY3" fmla="*/ 9278 h 1481730"/>
                  <a:gd name="connsiteX4" fmla="*/ 379983 w 561674"/>
                  <a:gd name="connsiteY4" fmla="*/ 569237 h 1481730"/>
                  <a:gd name="connsiteX5" fmla="*/ 296824 w 561674"/>
                  <a:gd name="connsiteY5" fmla="*/ 1289235 h 1481730"/>
                  <a:gd name="connsiteX6" fmla="*/ 111100 w 561674"/>
                  <a:gd name="connsiteY6" fmla="*/ 1480344 h 1481730"/>
                  <a:gd name="connsiteX0" fmla="*/ 111100 w 598694"/>
                  <a:gd name="connsiteY0" fmla="*/ 1481623 h 1483009"/>
                  <a:gd name="connsiteX1" fmla="*/ 12222 w 598694"/>
                  <a:gd name="connsiteY1" fmla="*/ 1226361 h 1483009"/>
                  <a:gd name="connsiteX2" fmla="*/ 58745 w 598694"/>
                  <a:gd name="connsiteY2" fmla="*/ 567062 h 1483009"/>
                  <a:gd name="connsiteX3" fmla="*/ 522969 w 598694"/>
                  <a:gd name="connsiteY3" fmla="*/ 10557 h 1483009"/>
                  <a:gd name="connsiteX4" fmla="*/ 379983 w 598694"/>
                  <a:gd name="connsiteY4" fmla="*/ 570516 h 1483009"/>
                  <a:gd name="connsiteX5" fmla="*/ 296824 w 598694"/>
                  <a:gd name="connsiteY5" fmla="*/ 1290514 h 1483009"/>
                  <a:gd name="connsiteX6" fmla="*/ 111100 w 598694"/>
                  <a:gd name="connsiteY6" fmla="*/ 1481623 h 148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8694" h="1483009">
                    <a:moveTo>
                      <a:pt x="111100" y="1481623"/>
                    </a:moveTo>
                    <a:cubicBezTo>
                      <a:pt x="63667" y="1470931"/>
                      <a:pt x="20948" y="1378788"/>
                      <a:pt x="12222" y="1226361"/>
                    </a:cubicBezTo>
                    <a:cubicBezTo>
                      <a:pt x="3496" y="1073934"/>
                      <a:pt x="-26380" y="769696"/>
                      <a:pt x="58745" y="567062"/>
                    </a:cubicBezTo>
                    <a:cubicBezTo>
                      <a:pt x="143870" y="364428"/>
                      <a:pt x="299474" y="-73366"/>
                      <a:pt x="522969" y="10557"/>
                    </a:cubicBezTo>
                    <a:cubicBezTo>
                      <a:pt x="746464" y="94480"/>
                      <a:pt x="406686" y="482976"/>
                      <a:pt x="379983" y="570516"/>
                    </a:cubicBezTo>
                    <a:lnTo>
                      <a:pt x="296824" y="1290514"/>
                    </a:lnTo>
                    <a:cubicBezTo>
                      <a:pt x="249680" y="1442331"/>
                      <a:pt x="158534" y="1492315"/>
                      <a:pt x="111100" y="1481623"/>
                    </a:cubicBezTo>
                    <a:close/>
                  </a:path>
                </a:pathLst>
              </a:custGeom>
              <a:solidFill>
                <a:srgbClr val="F79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u-HU"/>
              </a:p>
            </p:txBody>
          </p:sp>
        </p:grpSp>
        <p:sp>
          <p:nvSpPr>
            <p:cNvPr id="336" name="Ellipszis 205"/>
            <p:cNvSpPr/>
            <p:nvPr/>
          </p:nvSpPr>
          <p:spPr>
            <a:xfrm flipH="1">
              <a:off x="1028527" y="1330941"/>
              <a:ext cx="1137645" cy="483736"/>
            </a:xfrm>
            <a:custGeom>
              <a:avLst/>
              <a:gdLst>
                <a:gd name="connsiteX0" fmla="*/ 0 w 1250441"/>
                <a:gd name="connsiteY0" fmla="*/ 559985 h 1119970"/>
                <a:gd name="connsiteX1" fmla="*/ 625221 w 1250441"/>
                <a:gd name="connsiteY1" fmla="*/ 0 h 1119970"/>
                <a:gd name="connsiteX2" fmla="*/ 1250442 w 1250441"/>
                <a:gd name="connsiteY2" fmla="*/ 559985 h 1119970"/>
                <a:gd name="connsiteX3" fmla="*/ 625221 w 1250441"/>
                <a:gd name="connsiteY3" fmla="*/ 1119970 h 1119970"/>
                <a:gd name="connsiteX4" fmla="*/ 0 w 1250441"/>
                <a:gd name="connsiteY4" fmla="*/ 559985 h 1119970"/>
                <a:gd name="connsiteX0" fmla="*/ 0 w 1250442"/>
                <a:gd name="connsiteY0" fmla="*/ 559985 h 629983"/>
                <a:gd name="connsiteX1" fmla="*/ 625221 w 1250442"/>
                <a:gd name="connsiteY1" fmla="*/ 0 h 629983"/>
                <a:gd name="connsiteX2" fmla="*/ 1250442 w 1250442"/>
                <a:gd name="connsiteY2" fmla="*/ 559985 h 629983"/>
                <a:gd name="connsiteX3" fmla="*/ 0 w 1250442"/>
                <a:gd name="connsiteY3" fmla="*/ 559985 h 62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442" h="629983">
                  <a:moveTo>
                    <a:pt x="0" y="559985"/>
                  </a:moveTo>
                  <a:cubicBezTo>
                    <a:pt x="0" y="250714"/>
                    <a:pt x="279921" y="0"/>
                    <a:pt x="625221" y="0"/>
                  </a:cubicBezTo>
                  <a:cubicBezTo>
                    <a:pt x="970521" y="0"/>
                    <a:pt x="1250442" y="250714"/>
                    <a:pt x="1250442" y="559985"/>
                  </a:cubicBezTo>
                  <a:cubicBezTo>
                    <a:pt x="1146239" y="653316"/>
                    <a:pt x="104203" y="653316"/>
                    <a:pt x="0" y="559985"/>
                  </a:cubicBezTo>
                  <a:close/>
                </a:path>
              </a:pathLst>
            </a:custGeom>
            <a:solidFill>
              <a:srgbClr val="EBC69D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338" name="Ellipszis 205"/>
            <p:cNvSpPr/>
            <p:nvPr/>
          </p:nvSpPr>
          <p:spPr>
            <a:xfrm flipH="1">
              <a:off x="1028527" y="1648354"/>
              <a:ext cx="1137645" cy="166818"/>
            </a:xfrm>
            <a:custGeom>
              <a:avLst/>
              <a:gdLst>
                <a:gd name="connsiteX0" fmla="*/ 0 w 1250441"/>
                <a:gd name="connsiteY0" fmla="*/ 559985 h 1119970"/>
                <a:gd name="connsiteX1" fmla="*/ 625221 w 1250441"/>
                <a:gd name="connsiteY1" fmla="*/ 0 h 1119970"/>
                <a:gd name="connsiteX2" fmla="*/ 1250442 w 1250441"/>
                <a:gd name="connsiteY2" fmla="*/ 559985 h 1119970"/>
                <a:gd name="connsiteX3" fmla="*/ 625221 w 1250441"/>
                <a:gd name="connsiteY3" fmla="*/ 1119970 h 1119970"/>
                <a:gd name="connsiteX4" fmla="*/ 0 w 1250441"/>
                <a:gd name="connsiteY4" fmla="*/ 559985 h 1119970"/>
                <a:gd name="connsiteX0" fmla="*/ 0 w 1250442"/>
                <a:gd name="connsiteY0" fmla="*/ 559985 h 629983"/>
                <a:gd name="connsiteX1" fmla="*/ 625221 w 1250442"/>
                <a:gd name="connsiteY1" fmla="*/ 0 h 629983"/>
                <a:gd name="connsiteX2" fmla="*/ 1250442 w 1250442"/>
                <a:gd name="connsiteY2" fmla="*/ 559985 h 629983"/>
                <a:gd name="connsiteX3" fmla="*/ 0 w 1250442"/>
                <a:gd name="connsiteY3" fmla="*/ 559985 h 62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442" h="629983">
                  <a:moveTo>
                    <a:pt x="0" y="559985"/>
                  </a:moveTo>
                  <a:cubicBezTo>
                    <a:pt x="0" y="250714"/>
                    <a:pt x="279921" y="0"/>
                    <a:pt x="625221" y="0"/>
                  </a:cubicBezTo>
                  <a:cubicBezTo>
                    <a:pt x="970521" y="0"/>
                    <a:pt x="1250442" y="250714"/>
                    <a:pt x="1250442" y="559985"/>
                  </a:cubicBezTo>
                  <a:cubicBezTo>
                    <a:pt x="1146239" y="653316"/>
                    <a:pt x="104203" y="653316"/>
                    <a:pt x="0" y="559985"/>
                  </a:cubicBezTo>
                  <a:close/>
                </a:path>
              </a:pathLst>
            </a:custGeom>
            <a:solidFill>
              <a:srgbClr val="EBC69D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0" name="Ív 9"/>
            <p:cNvSpPr/>
            <p:nvPr/>
          </p:nvSpPr>
          <p:spPr>
            <a:xfrm rot="1015858">
              <a:off x="1542789" y="2145229"/>
              <a:ext cx="226225" cy="377922"/>
            </a:xfrm>
            <a:prstGeom prst="arc">
              <a:avLst/>
            </a:prstGeom>
            <a:ln w="12700">
              <a:solidFill>
                <a:srgbClr val="FFB1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39" name="Ív 338"/>
            <p:cNvSpPr/>
            <p:nvPr/>
          </p:nvSpPr>
          <p:spPr>
            <a:xfrm rot="20584142" flipH="1">
              <a:off x="1382841" y="2139851"/>
              <a:ext cx="226225" cy="377922"/>
            </a:xfrm>
            <a:prstGeom prst="arc">
              <a:avLst/>
            </a:prstGeom>
            <a:ln w="12700">
              <a:solidFill>
                <a:srgbClr val="FFC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7132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7.40741E-7 L -0.00286 0.869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434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651 -5.55112E-17 L 0.00195 1.1115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55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456 4.44444E-6 L -0.00222 0.877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4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Zöld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6528</TotalTime>
  <Words>868</Words>
  <Application>Microsoft Office PowerPoint</Application>
  <PresentationFormat>Szélesvásznú</PresentationFormat>
  <Paragraphs>182</Paragraphs>
  <Slides>20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6" baseType="lpstr">
      <vt:lpstr>Arial</vt:lpstr>
      <vt:lpstr>Calibri</vt:lpstr>
      <vt:lpstr>Comic Sans MS</vt:lpstr>
      <vt:lpstr>Times New Roman</vt:lpstr>
      <vt:lpstr>Wingdings 3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Szászi Andrea</cp:lastModifiedBy>
  <cp:revision>599</cp:revision>
  <dcterms:created xsi:type="dcterms:W3CDTF">2020-04-05T07:55:46Z</dcterms:created>
  <dcterms:modified xsi:type="dcterms:W3CDTF">2020-05-06T13:26:01Z</dcterms:modified>
</cp:coreProperties>
</file>