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81" r:id="rId3"/>
    <p:sldId id="293" r:id="rId4"/>
    <p:sldId id="304" r:id="rId5"/>
    <p:sldId id="291" r:id="rId6"/>
    <p:sldId id="292" r:id="rId7"/>
    <p:sldId id="297" r:id="rId8"/>
    <p:sldId id="298" r:id="rId9"/>
    <p:sldId id="294" r:id="rId10"/>
    <p:sldId id="299" r:id="rId11"/>
    <p:sldId id="300" r:id="rId12"/>
    <p:sldId id="305" r:id="rId13"/>
    <p:sldId id="302" r:id="rId14"/>
    <p:sldId id="301" r:id="rId15"/>
    <p:sldId id="279" r:id="rId16"/>
    <p:sldId id="290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F7D097"/>
    <a:srgbClr val="F1B0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>
        <p:scale>
          <a:sx n="91" d="100"/>
          <a:sy n="91" d="100"/>
        </p:scale>
        <p:origin x="-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2020. 03. 23.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959758" TargetMode="External"/><Relationship Id="rId2" Type="http://schemas.openxmlformats.org/officeDocument/2006/relationships/hyperlink" Target="http://www.abibliamindenkie.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9597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o-aH-nRzQ" TargetMode="External"/><Relationship Id="rId2" Type="http://schemas.openxmlformats.org/officeDocument/2006/relationships/hyperlink" Target="https://www.youtube.com/watch?v=Y4C9udDiL9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#/fspublic/fe0bfdf563b4975435d2a8bd0f7a9a864d3f310cfbf9ce8baf20ab304f4b8dba49dba0058e5723e4711d9fb6f7d89c014c4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Készülődés a húsvétra: böjt időszaka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594826" y="923330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98543" y="1110343"/>
            <a:ext cx="7845757" cy="538609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lesz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alábbiakra: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Hangszóró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Üres lap és ceruzák</a:t>
            </a:r>
          </a:p>
          <a:p>
            <a:pPr marL="2571750" lvl="5" indent="-285750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fotózáshoz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Mit jelent a BÖJT?</a:t>
            </a:r>
            <a:endParaRPr lang="hu-HU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499360" y="2214577"/>
            <a:ext cx="7264247" cy="2603083"/>
          </a:xfrm>
        </p:spPr>
        <p:txBody>
          <a:bodyPr>
            <a:no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HÚSVÉT előtt is van egy különleges, ünnepet előkészítő időszak. Negyven napig tart, és a neve: BÖJT.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Ismerős a szó? Gondold végig, hogy szerinted mit jelent!</a:t>
            </a: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2090610" cy="21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Mit jelent a BÖJT?</a:t>
            </a:r>
            <a:endParaRPr lang="hu-HU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856095" y="2129051"/>
            <a:ext cx="8816003" cy="4037008"/>
          </a:xfrm>
        </p:spPr>
        <p:txBody>
          <a:bodyPr>
            <a:no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Aki böjtöl, az gyakran mást eszik és mást iszik, mint amit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egyébként szokott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. (Például nem eszik húst.)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Nekünk, keresztyéneknek azonban ennél többet jelent a BÖJT. Azért lehetnek ezek a napok különlegesek,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mert ilyenkor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fontos, hogy még jobban odafigyeljünk Istenre. Arra, hogy mit üzen nekünk. </a:t>
            </a: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1" y="101637"/>
            <a:ext cx="1981200" cy="19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933661" y="402672"/>
            <a:ext cx="10014500" cy="5921928"/>
          </a:xfrm>
          <a:prstGeom prst="roundRec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böjti </a:t>
            </a:r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időszakban sok mindent tehetsz. Alkalmas arra, hogy még jobban figyeljünk Istenre. Hogyan?</a:t>
            </a:r>
          </a:p>
          <a:p>
            <a:pPr algn="ctr"/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Rendszeresen beszélgethetünk Vele. (Imádság)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Olvashatjuk Isten Igéjét, a Bibliát. Ebből még jobban megismerhetjük Őt.</a:t>
            </a:r>
          </a:p>
          <a:p>
            <a:pPr algn="ctr"/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Bibliát az Interneten a </a:t>
            </a:r>
            <a:r>
              <a:rPr lang="hu-H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www.abibliamindenkie.hu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oldalon találod meg.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IDE kattintva </a:t>
            </a: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további lehetőségeket találsz! Minden nap tegyél meg valamit közülük!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556" y="1376023"/>
            <a:ext cx="1907745" cy="17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32" y="1636363"/>
            <a:ext cx="1803927" cy="1727658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07080" y="320040"/>
            <a:ext cx="7879080" cy="64007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Készíts egy böjti naplót!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Forgasd meg az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itt található kereket! 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Írd fel, hogy mi lett az eredmény!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Azt is jegyezd fel, hogyan sikerült megvalósítani!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Akár rajzot is készíthetsz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hozzá!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munkádat e-mailben (akár fotón) küldd át a hittanoktatódnak!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17446" y="3086100"/>
            <a:ext cx="5581226" cy="377190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„Reménykedj </a:t>
            </a:r>
            <a:r>
              <a:rPr lang="hu-H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Úrban, légy erős és bátor szívű, reménykedj az Úrban</a:t>
            </a:r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</a:p>
          <a:p>
            <a:pPr algn="ctr"/>
            <a:r>
              <a:rPr lang="hu-H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Zsoltárok könyve 27,14</a:t>
            </a:r>
            <a:endParaRPr lang="hu-H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6" y="0"/>
            <a:ext cx="316774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316514"/>
            <a:ext cx="5136363" cy="511577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003266" y="1353487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29600" y="2470008"/>
            <a:ext cx="319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7449424" y="5612959"/>
            <a:ext cx="4742576" cy="70788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05480" y="2913329"/>
            <a:ext cx="6837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„Áldjon </a:t>
            </a: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meg téged a </a:t>
            </a:r>
            <a:r>
              <a:rPr lang="hu-HU" sz="3400" dirty="0" err="1">
                <a:latin typeface="Times New Roman" pitchFamily="18" charset="0"/>
                <a:cs typeface="Times New Roman" pitchFamily="18" charset="0"/>
              </a:rPr>
              <a:t>Sionról</a:t>
            </a:r>
            <a:r>
              <a:rPr lang="hu-HU" sz="3400" dirty="0">
                <a:latin typeface="Times New Roman" pitchFamily="18" charset="0"/>
                <a:cs typeface="Times New Roman" pitchFamily="18" charset="0"/>
              </a:rPr>
              <a:t> az Úr, aki az eget és a földet alkotta</a:t>
            </a: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 algn="ctr"/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Zsoltárok könyve 134,3 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74266" y="1334383"/>
            <a:ext cx="3900406" cy="390040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09350" y="2193349"/>
            <a:ext cx="3159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1" y="63136"/>
            <a:ext cx="2122491" cy="19458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94274" y="2790890"/>
            <a:ext cx="5023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 smtClean="0">
              <a:solidFill>
                <a:prstClr val="black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87363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763402" y="324437"/>
            <a:ext cx="7189186" cy="597544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 kedved mozogni és énekelni? </a:t>
            </a:r>
            <a:endParaRPr lang="hu-H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Hallgasd meg ezt az éneket! </a:t>
            </a:r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Énekeld és mutogasd Te is</a:t>
            </a:r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(A következő dián olvasható </a:t>
            </a:r>
            <a:b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az ének szövege</a:t>
            </a: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hu-H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végeztél, ülj vissza a helyedre, mert izgalmas feladat következik.</a:t>
            </a:r>
            <a:endParaRPr lang="hu-H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32" y="1844040"/>
            <a:ext cx="2394984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32" y="1844040"/>
            <a:ext cx="2394984" cy="23317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67325" y="419450"/>
            <a:ext cx="77094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Kicsiny kis fényemmel világítani fogok!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Áldom Őt minden nap és mindenhol.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Elrejtsem-e fényemet? NEM! Világítani fogok!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Áldom Őt minden nap és mindenhol.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Sátán sem állíthat meg! NEM! Világítani fogok!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Áldom Őt minden nap és mindenhol.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Így teszek, míg Jézus jön! IGEN! Világítani fogok!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Áldom Őt minden nap és mindenhol.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Kicsiny kis fényemmel világítani fogok!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Áldom Őt minden nap és mindenhol.</a:t>
            </a:r>
          </a:p>
        </p:txBody>
      </p:sp>
    </p:spTree>
    <p:extLst>
      <p:ext uri="{BB962C8B-B14F-4D97-AF65-F5344CB8AC3E}">
        <p14:creationId xmlns:p14="http://schemas.microsoft.com/office/powerpoint/2010/main" val="30953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1828800"/>
            <a:ext cx="2323751" cy="224825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200400" y="563879"/>
            <a:ext cx="6263640" cy="5845309"/>
          </a:xfrm>
          <a:prstGeom prst="roundRect">
            <a:avLst>
              <a:gd name="adj" fmla="val 0"/>
            </a:avLst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endParaRPr lang="hu-H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hu-H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http://rpi-feladatbank.reformatus.hu/#/fspublic/fe0bfdf563b4975435d2a8bd0f7a9a864d3f310cfbf9ce8baf20ab304f4b8dba49dba0058e5723e4711d9fb6f7d89c014c4f</a:t>
            </a:r>
            <a:endParaRPr lang="hu-H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 végezd el a feladatokat!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(Az indításhoz meg kell adni a nevedet) </a:t>
            </a:r>
          </a:p>
          <a:p>
            <a:pPr algn="ctr"/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Akár többször is próbálkozhatsz!</a:t>
            </a:r>
          </a:p>
          <a:p>
            <a:pPr algn="ctr"/>
            <a:endParaRPr lang="hu-H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(Ha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csak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regisztrációs oldal jönne be, a fenti linket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jelöld ki, </a:t>
            </a:r>
            <a:r>
              <a:rPr lang="hu-H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másold be a böngészőbe és úgy indítsd el a feladatot!)</a:t>
            </a:r>
            <a:endParaRPr lang="hu-H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9362814" y="3696354"/>
            <a:ext cx="2331720" cy="1981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212984" y="1182469"/>
            <a:ext cx="62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Kattints ide,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alagnyíl lefelé 3"/>
          <p:cNvSpPr/>
          <p:nvPr/>
        </p:nvSpPr>
        <p:spPr>
          <a:xfrm rot="2482404">
            <a:off x="7843326" y="1220660"/>
            <a:ext cx="1015068" cy="569946"/>
          </a:xfrm>
          <a:prstGeom prst="curvedDownArrow">
            <a:avLst>
              <a:gd name="adj1" fmla="val 25000"/>
              <a:gd name="adj2" fmla="val 55346"/>
              <a:gd name="adj3" fmla="val 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Húsvétra készülünk</a:t>
            </a:r>
            <a:endParaRPr lang="hu-HU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82387" y="2647666"/>
            <a:ext cx="10644803" cy="3498376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Emlékszel, hogy mi volt az utolsó két szó, amit ki kellett raknod? Az egyik a HÚSVÉT, a másik pedig a BÖJT.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Nekünk, keresztyéneknek, három fő ünnepünk van. Mindegyik Isten tettéhez kapcsolódik. Arról szól, hogy mit tett értünk Isten.</a:t>
            </a:r>
          </a:p>
          <a:p>
            <a:pPr marL="0" indent="0">
              <a:buNone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26836" cy="21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Húsvétra készülünk</a:t>
            </a:r>
            <a:endParaRPr lang="hu-HU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45660" y="2961562"/>
            <a:ext cx="5117911" cy="3166282"/>
          </a:xfrm>
        </p:spPr>
        <p:txBody>
          <a:bodyPr>
            <a:normAutofit/>
          </a:bodyPr>
          <a:lstStyle/>
          <a:p>
            <a:pPr algn="just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Karácsonyt már megünnepeltük. </a:t>
            </a:r>
          </a:p>
          <a:p>
            <a:pPr algn="just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Arra emlékeztünk, hogy Isten Fia, Jézus a földre jött. Megszületett.</a:t>
            </a:r>
          </a:p>
          <a:p>
            <a:pPr marL="0" indent="0">
              <a:buNone/>
            </a:pP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67780" cy="22321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77" y="2492763"/>
            <a:ext cx="5933100" cy="3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Húsvétra készülünk</a:t>
            </a:r>
            <a:endParaRPr lang="hu-HU" b="1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864665" y="1805940"/>
            <a:ext cx="6429460" cy="4572000"/>
          </a:xfrm>
        </p:spPr>
        <p:txBody>
          <a:bodyPr>
            <a:no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Most HÚSVÉT közeleg. Ekkor emlékszünk arra, hogy Jézus mit tett értünk.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 A HÚSVÉT Jézus haláláról és feltámadásáról szól. De erről majd a következő órán lesz részletesebben szó! 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0" indent="0" algn="ctr">
              <a:buNone/>
            </a:pP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gye, Te is kíváncsi vagy rá!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 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8" y="101636"/>
            <a:ext cx="2145201" cy="23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Húsvétra készülünk</a:t>
            </a:r>
            <a:endParaRPr lang="hu-HU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87680" y="1997009"/>
            <a:ext cx="5244380" cy="4960620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Karácsony előtt van négy hét, amikor az ünnepre készülünk. Ezt nevezzük adventnek. </a:t>
            </a:r>
          </a:p>
          <a:p>
            <a:pPr algn="just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Különleges időszak ez! Lelkileg is készülünk arra ilyenkor, hogy Jézus születését megünnepeljük. </a:t>
            </a:r>
          </a:p>
          <a:p>
            <a:pPr marL="0" indent="0">
              <a:buNone/>
            </a:pPr>
            <a:endParaRPr lang="hu-H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1" y="101637"/>
            <a:ext cx="1755676" cy="17043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6" y="1341120"/>
            <a:ext cx="4407777" cy="5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569</Words>
  <Application>Microsoft Office PowerPoint</Application>
  <PresentationFormat>Egyéni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7_Szálak</vt:lpstr>
      <vt:lpstr>PowerPoint bemutató</vt:lpstr>
      <vt:lpstr>PowerPoint bemutató</vt:lpstr>
      <vt:lpstr>PowerPoint bemutató</vt:lpstr>
      <vt:lpstr>PowerPoint bemutató</vt:lpstr>
      <vt:lpstr>PowerPoint bemutató</vt:lpstr>
      <vt:lpstr>Húsvétra készülünk</vt:lpstr>
      <vt:lpstr>Húsvétra készülünk</vt:lpstr>
      <vt:lpstr>Húsvétra készülünk</vt:lpstr>
      <vt:lpstr>Húsvétra készülünk</vt:lpstr>
      <vt:lpstr>Mit jelent a BÖJT?</vt:lpstr>
      <vt:lpstr>Mit jelent a BÖJT?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134</cp:revision>
  <dcterms:created xsi:type="dcterms:W3CDTF">2020-03-16T06:58:02Z</dcterms:created>
  <dcterms:modified xsi:type="dcterms:W3CDTF">2020-03-23T16:58:59Z</dcterms:modified>
</cp:coreProperties>
</file>