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309" r:id="rId4"/>
    <p:sldId id="308" r:id="rId5"/>
    <p:sldId id="313" r:id="rId6"/>
    <p:sldId id="312" r:id="rId7"/>
    <p:sldId id="315" r:id="rId8"/>
    <p:sldId id="322" r:id="rId9"/>
    <p:sldId id="306" r:id="rId10"/>
    <p:sldId id="307" r:id="rId11"/>
    <p:sldId id="314" r:id="rId12"/>
    <p:sldId id="316" r:id="rId13"/>
    <p:sldId id="317" r:id="rId14"/>
    <p:sldId id="326" r:id="rId15"/>
    <p:sldId id="318" r:id="rId16"/>
    <p:sldId id="319" r:id="rId17"/>
    <p:sldId id="324" r:id="rId18"/>
    <p:sldId id="28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6AF"/>
    <a:srgbClr val="697A8A"/>
    <a:srgbClr val="B482DA"/>
    <a:srgbClr val="72D4B8"/>
    <a:srgbClr val="F1DA4D"/>
    <a:srgbClr val="9954CC"/>
    <a:srgbClr val="B170CE"/>
    <a:srgbClr val="C7A1E3"/>
    <a:srgbClr val="CCC4BA"/>
    <a:srgbClr val="D7B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D7BA7A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JÉZUS TANÍT: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A FARIZEUS ÉS A VÁMSZEDŐ </a:t>
            </a:r>
          </a:p>
        </p:txBody>
      </p:sp>
      <p:sp>
        <p:nvSpPr>
          <p:cNvPr id="5" name="Ellipszis 4"/>
          <p:cNvSpPr/>
          <p:nvPr/>
        </p:nvSpPr>
        <p:spPr>
          <a:xfrm>
            <a:off x="1052245" y="202326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CCC4BA"/>
                </a:gs>
                <a:gs pos="100000">
                  <a:srgbClr val="CA454A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819685" y="926327"/>
            <a:ext cx="5318612" cy="5148221"/>
            <a:chOff x="4783188" y="156429"/>
            <a:chExt cx="5438928" cy="601873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4783188" y="156429"/>
              <a:ext cx="2625624" cy="6018739"/>
            </a:xfrm>
            <a:prstGeom prst="rect">
              <a:avLst/>
            </a:prstGeom>
          </p:spPr>
        </p:pic>
        <p:sp>
          <p:nvSpPr>
            <p:cNvPr id="6" name="Ellipszis buborék 5"/>
            <p:cNvSpPr/>
            <p:nvPr/>
          </p:nvSpPr>
          <p:spPr>
            <a:xfrm>
              <a:off x="7824458" y="281459"/>
              <a:ext cx="2397658" cy="1485900"/>
            </a:xfrm>
            <a:prstGeom prst="wedgeEllipseCallout">
              <a:avLst>
                <a:gd name="adj1" fmla="val -80192"/>
                <a:gd name="adj2" fmla="val 163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URAM, IRGALMAZZ!</a:t>
              </a:r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814412" y="1292210"/>
            <a:ext cx="5205295" cy="4516438"/>
            <a:chOff x="2445521" y="629755"/>
            <a:chExt cx="5205295" cy="4516438"/>
          </a:xfrm>
        </p:grpSpPr>
        <p:sp>
          <p:nvSpPr>
            <p:cNvPr id="7" name="Ellipszis buborék 6"/>
            <p:cNvSpPr/>
            <p:nvPr/>
          </p:nvSpPr>
          <p:spPr>
            <a:xfrm>
              <a:off x="2445521" y="629755"/>
              <a:ext cx="2598822" cy="1425245"/>
            </a:xfrm>
            <a:prstGeom prst="wedgeEllipseCallout">
              <a:avLst>
                <a:gd name="adj1" fmla="val 55318"/>
                <a:gd name="adj2" fmla="val 427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URAM, IRGALMAZZ!</a:t>
              </a:r>
              <a:endParaRPr lang="hu-HU" dirty="0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491807">
              <a:off x="5920528" y="1179842"/>
              <a:ext cx="1730288" cy="3966351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5611626" y="2004833"/>
            <a:ext cx="2904339" cy="2538091"/>
            <a:chOff x="5734806" y="1861843"/>
            <a:chExt cx="3214862" cy="3391759"/>
          </a:xfrm>
        </p:grpSpPr>
        <p:sp>
          <p:nvSpPr>
            <p:cNvPr id="9" name="Ellipszis buborék 8"/>
            <p:cNvSpPr/>
            <p:nvPr/>
          </p:nvSpPr>
          <p:spPr>
            <a:xfrm>
              <a:off x="6963481" y="1861843"/>
              <a:ext cx="1986187" cy="1205833"/>
            </a:xfrm>
            <a:prstGeom prst="wedgeEllipseCallout">
              <a:avLst>
                <a:gd name="adj1" fmla="val -55210"/>
                <a:gd name="adj2" fmla="val 3650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>
                  <a:solidFill>
                    <a:srgbClr val="8B624E"/>
                  </a:solidFill>
                </a:rPr>
                <a:t>URAM, IRGALMAZZ!</a:t>
              </a:r>
              <a:endParaRPr lang="hu-HU" sz="1400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53" b="80993" l="24280" r="38463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</a14:backgroundRemoval>
                      </a14:imgEffect>
                    </a14:imgLayer>
                  </a14:imgProps>
                </a:ext>
              </a:extLst>
            </a:blip>
            <a:srcRect l="23364" t="16388" r="60113" b="14170"/>
            <a:stretch/>
          </p:blipFill>
          <p:spPr>
            <a:xfrm rot="21108193" flipH="1">
              <a:off x="5734806" y="2822029"/>
              <a:ext cx="1060753" cy="2431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-80799" y="227482"/>
            <a:ext cx="3693617" cy="7013297"/>
          </a:xfrm>
          <a:custGeom>
            <a:avLst/>
            <a:gdLst>
              <a:gd name="connsiteX0" fmla="*/ 3618477 w 3693617"/>
              <a:gd name="connsiteY0" fmla="*/ 0 h 7013297"/>
              <a:gd name="connsiteX1" fmla="*/ 3693617 w 3693617"/>
              <a:gd name="connsiteY1" fmla="*/ 62118 h 7013297"/>
              <a:gd name="connsiteX2" fmla="*/ 3693617 w 3693617"/>
              <a:gd name="connsiteY2" fmla="*/ 0 h 7013297"/>
              <a:gd name="connsiteX3" fmla="*/ 0 w 3693617"/>
              <a:gd name="connsiteY3" fmla="*/ 0 h 7013297"/>
              <a:gd name="connsiteX4" fmla="*/ 0 w 3693617"/>
              <a:gd name="connsiteY4" fmla="*/ 7013295 h 7013297"/>
              <a:gd name="connsiteX5" fmla="*/ 3693617 w 3693617"/>
              <a:gd name="connsiteY5" fmla="*/ 7013297 h 7013297"/>
              <a:gd name="connsiteX6" fmla="*/ 3693617 w 3693617"/>
              <a:gd name="connsiteY6" fmla="*/ 1277842 h 7013297"/>
              <a:gd name="connsiteX7" fmla="*/ 3203270 w 3693617"/>
              <a:gd name="connsiteY7" fmla="*/ 1870988 h 7013297"/>
              <a:gd name="connsiteX8" fmla="*/ 2081314 w 3693617"/>
              <a:gd name="connsiteY8" fmla="*/ 943479 h 7013297"/>
              <a:gd name="connsiteX9" fmla="*/ 2021124 w 3693617"/>
              <a:gd name="connsiteY9" fmla="*/ 933894 h 7013297"/>
              <a:gd name="connsiteX10" fmla="*/ 1745613 w 3693617"/>
              <a:gd name="connsiteY10" fmla="*/ 727761 h 7013297"/>
              <a:gd name="connsiteX11" fmla="*/ 1735405 w 3693617"/>
              <a:gd name="connsiteY11" fmla="*/ 706304 h 7013297"/>
              <a:gd name="connsiteX12" fmla="*/ 1672802 w 3693617"/>
              <a:gd name="connsiteY12" fmla="*/ 681424 h 7013297"/>
              <a:gd name="connsiteX13" fmla="*/ 1461125 w 3693617"/>
              <a:gd name="connsiteY13" fmla="*/ 434856 h 7013297"/>
              <a:gd name="connsiteX14" fmla="*/ 1459849 w 3693617"/>
              <a:gd name="connsiteY14" fmla="*/ 429720 h 7013297"/>
              <a:gd name="connsiteX15" fmla="*/ 1344072 w 3693617"/>
              <a:gd name="connsiteY15" fmla="*/ 334008 h 7013297"/>
              <a:gd name="connsiteX16" fmla="*/ 1440424 w 3693617"/>
              <a:gd name="connsiteY16" fmla="*/ 217456 h 7013297"/>
              <a:gd name="connsiteX17" fmla="*/ 1448983 w 3693617"/>
              <a:gd name="connsiteY17" fmla="*/ 163712 h 7013297"/>
              <a:gd name="connsiteX18" fmla="*/ 1525244 w 3693617"/>
              <a:gd name="connsiteY18" fmla="*/ 5900 h 7013297"/>
              <a:gd name="connsiteX19" fmla="*/ 1530609 w 3693617"/>
              <a:gd name="connsiteY19" fmla="*/ 0 h 701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3617" h="7013297">
                <a:moveTo>
                  <a:pt x="3618477" y="0"/>
                </a:moveTo>
                <a:lnTo>
                  <a:pt x="3693617" y="62118"/>
                </a:lnTo>
                <a:lnTo>
                  <a:pt x="3693617" y="0"/>
                </a:lnTo>
                <a:close/>
                <a:moveTo>
                  <a:pt x="0" y="0"/>
                </a:moveTo>
                <a:lnTo>
                  <a:pt x="0" y="7013295"/>
                </a:lnTo>
                <a:lnTo>
                  <a:pt x="3693617" y="7013297"/>
                </a:lnTo>
                <a:lnTo>
                  <a:pt x="3693617" y="1277842"/>
                </a:lnTo>
                <a:lnTo>
                  <a:pt x="3203270" y="1870988"/>
                </a:lnTo>
                <a:lnTo>
                  <a:pt x="2081314" y="943479"/>
                </a:lnTo>
                <a:lnTo>
                  <a:pt x="2021124" y="933894"/>
                </a:lnTo>
                <a:cubicBezTo>
                  <a:pt x="1906248" y="903692"/>
                  <a:pt x="1807008" y="829443"/>
                  <a:pt x="1745613" y="727761"/>
                </a:cubicBezTo>
                <a:lnTo>
                  <a:pt x="1735405" y="706304"/>
                </a:lnTo>
                <a:lnTo>
                  <a:pt x="1672802" y="681424"/>
                </a:lnTo>
                <a:cubicBezTo>
                  <a:pt x="1576301" y="628822"/>
                  <a:pt x="1499643" y="542069"/>
                  <a:pt x="1461125" y="434856"/>
                </a:cubicBezTo>
                <a:lnTo>
                  <a:pt x="1459849" y="429720"/>
                </a:lnTo>
                <a:lnTo>
                  <a:pt x="1344072" y="334008"/>
                </a:lnTo>
                <a:lnTo>
                  <a:pt x="1440424" y="217456"/>
                </a:lnTo>
                <a:lnTo>
                  <a:pt x="1448983" y="163712"/>
                </a:lnTo>
                <a:cubicBezTo>
                  <a:pt x="1464084" y="106273"/>
                  <a:pt x="1490196" y="52744"/>
                  <a:pt x="1525244" y="5900"/>
                </a:cubicBezTo>
                <a:lnTo>
                  <a:pt x="1530609" y="0"/>
                </a:lnTo>
                <a:close/>
              </a:path>
            </a:pathLst>
          </a:custGeom>
        </p:spPr>
      </p:pic>
      <p:sp>
        <p:nvSpPr>
          <p:cNvPr id="574" name="Téglalap 573"/>
          <p:cNvSpPr/>
          <p:nvPr/>
        </p:nvSpPr>
        <p:spPr>
          <a:xfrm>
            <a:off x="2569668" y="3664261"/>
            <a:ext cx="4172249" cy="3109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Vajon kinek az imádsága miatt örült Isten, és kinek az imádsága miatt szomorodott el? </a:t>
            </a:r>
          </a:p>
        </p:txBody>
      </p:sp>
      <p:pic>
        <p:nvPicPr>
          <p:cNvPr id="577" name="Kép 57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1176824" y="4620864"/>
            <a:ext cx="958295" cy="1819573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33716"/>
          <a:stretch/>
        </p:blipFill>
        <p:spPr>
          <a:xfrm flipH="1">
            <a:off x="4713374" y="0"/>
            <a:ext cx="7690659" cy="6858000"/>
          </a:xfrm>
          <a:custGeom>
            <a:avLst/>
            <a:gdLst>
              <a:gd name="connsiteX0" fmla="*/ 3551902 w 7690659"/>
              <a:gd name="connsiteY0" fmla="*/ 2521425 h 6858000"/>
              <a:gd name="connsiteX1" fmla="*/ 3777090 w 7690659"/>
              <a:gd name="connsiteY1" fmla="*/ 2746613 h 6858000"/>
              <a:gd name="connsiteX2" fmla="*/ 3597285 w 7690659"/>
              <a:gd name="connsiteY2" fmla="*/ 2967226 h 6858000"/>
              <a:gd name="connsiteX3" fmla="*/ 3556321 w 7690659"/>
              <a:gd name="connsiteY3" fmla="*/ 2971356 h 6858000"/>
              <a:gd name="connsiteX4" fmla="*/ 3539708 w 7690659"/>
              <a:gd name="connsiteY4" fmla="*/ 2993257 h 6858000"/>
              <a:gd name="connsiteX5" fmla="*/ 3472043 w 7690659"/>
              <a:gd name="connsiteY5" fmla="*/ 3018171 h 6858000"/>
              <a:gd name="connsiteX6" fmla="*/ 3376350 w 7690659"/>
              <a:gd name="connsiteY6" fmla="*/ 2933110 h 6858000"/>
              <a:gd name="connsiteX7" fmla="*/ 3383870 w 7690659"/>
              <a:gd name="connsiteY7" fmla="*/ 2900001 h 6858000"/>
              <a:gd name="connsiteX8" fmla="*/ 3386443 w 7690659"/>
              <a:gd name="connsiteY8" fmla="*/ 2896609 h 6858000"/>
              <a:gd name="connsiteX9" fmla="*/ 3344410 w 7690659"/>
              <a:gd name="connsiteY9" fmla="*/ 2834267 h 6858000"/>
              <a:gd name="connsiteX10" fmla="*/ 3326714 w 7690659"/>
              <a:gd name="connsiteY10" fmla="*/ 2746613 h 6858000"/>
              <a:gd name="connsiteX11" fmla="*/ 3551902 w 7690659"/>
              <a:gd name="connsiteY11" fmla="*/ 2521425 h 6858000"/>
              <a:gd name="connsiteX12" fmla="*/ 794558 w 7690659"/>
              <a:gd name="connsiteY12" fmla="*/ 2514600 h 6858000"/>
              <a:gd name="connsiteX13" fmla="*/ 1251758 w 7690659"/>
              <a:gd name="connsiteY13" fmla="*/ 2971800 h 6858000"/>
              <a:gd name="connsiteX14" fmla="*/ 1215829 w 7690659"/>
              <a:gd name="connsiteY14" fmla="*/ 3149763 h 6858000"/>
              <a:gd name="connsiteX15" fmla="*/ 1210510 w 7690659"/>
              <a:gd name="connsiteY15" fmla="*/ 3159563 h 6858000"/>
              <a:gd name="connsiteX16" fmla="*/ 1214392 w 7690659"/>
              <a:gd name="connsiteY16" fmla="*/ 3172067 h 6858000"/>
              <a:gd name="connsiteX17" fmla="*/ 1223680 w 7690659"/>
              <a:gd name="connsiteY17" fmla="*/ 3264209 h 6858000"/>
              <a:gd name="connsiteX18" fmla="*/ 766480 w 7690659"/>
              <a:gd name="connsiteY18" fmla="*/ 3721409 h 6858000"/>
              <a:gd name="connsiteX19" fmla="*/ 309280 w 7690659"/>
              <a:gd name="connsiteY19" fmla="*/ 3264209 h 6858000"/>
              <a:gd name="connsiteX20" fmla="*/ 345209 w 7690659"/>
              <a:gd name="connsiteY20" fmla="*/ 3086246 h 6858000"/>
              <a:gd name="connsiteX21" fmla="*/ 350528 w 7690659"/>
              <a:gd name="connsiteY21" fmla="*/ 3076446 h 6858000"/>
              <a:gd name="connsiteX22" fmla="*/ 346647 w 7690659"/>
              <a:gd name="connsiteY22" fmla="*/ 3063942 h 6858000"/>
              <a:gd name="connsiteX23" fmla="*/ 337358 w 7690659"/>
              <a:gd name="connsiteY23" fmla="*/ 2971800 h 6858000"/>
              <a:gd name="connsiteX24" fmla="*/ 794558 w 7690659"/>
              <a:gd name="connsiteY24" fmla="*/ 2514600 h 6858000"/>
              <a:gd name="connsiteX25" fmla="*/ 3224332 w 7690659"/>
              <a:gd name="connsiteY25" fmla="*/ 2290314 h 6858000"/>
              <a:gd name="connsiteX26" fmla="*/ 3319223 w 7690659"/>
              <a:gd name="connsiteY26" fmla="*/ 2385205 h 6858000"/>
              <a:gd name="connsiteX27" fmla="*/ 3224332 w 7690659"/>
              <a:gd name="connsiteY27" fmla="*/ 2480096 h 6858000"/>
              <a:gd name="connsiteX28" fmla="*/ 3129441 w 7690659"/>
              <a:gd name="connsiteY28" fmla="*/ 2385205 h 6858000"/>
              <a:gd name="connsiteX29" fmla="*/ 3224332 w 7690659"/>
              <a:gd name="connsiteY29" fmla="*/ 2290314 h 6858000"/>
              <a:gd name="connsiteX30" fmla="*/ 1270808 w 7690659"/>
              <a:gd name="connsiteY30" fmla="*/ 1758950 h 6858000"/>
              <a:gd name="connsiteX31" fmla="*/ 1372408 w 7690659"/>
              <a:gd name="connsiteY31" fmla="*/ 1876425 h 6858000"/>
              <a:gd name="connsiteX32" fmla="*/ 1270808 w 7690659"/>
              <a:gd name="connsiteY32" fmla="*/ 1993900 h 6858000"/>
              <a:gd name="connsiteX33" fmla="*/ 1169208 w 7690659"/>
              <a:gd name="connsiteY33" fmla="*/ 1876425 h 6858000"/>
              <a:gd name="connsiteX34" fmla="*/ 1270808 w 7690659"/>
              <a:gd name="connsiteY34" fmla="*/ 1758950 h 6858000"/>
              <a:gd name="connsiteX35" fmla="*/ 7690659 w 7690659"/>
              <a:gd name="connsiteY35" fmla="*/ 0 h 6858000"/>
              <a:gd name="connsiteX36" fmla="*/ 0 w 7690659"/>
              <a:gd name="connsiteY36" fmla="*/ 0 h 6858000"/>
              <a:gd name="connsiteX37" fmla="*/ 0 w 7690659"/>
              <a:gd name="connsiteY37" fmla="*/ 6858000 h 6858000"/>
              <a:gd name="connsiteX38" fmla="*/ 7690659 w 7690659"/>
              <a:gd name="connsiteY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90659" h="6858000">
                <a:moveTo>
                  <a:pt x="3551902" y="2521425"/>
                </a:moveTo>
                <a:cubicBezTo>
                  <a:pt x="3676270" y="2521425"/>
                  <a:pt x="3777090" y="2622245"/>
                  <a:pt x="3777090" y="2746613"/>
                </a:cubicBezTo>
                <a:cubicBezTo>
                  <a:pt x="3777090" y="2855435"/>
                  <a:pt x="3699900" y="2946228"/>
                  <a:pt x="3597285" y="2967226"/>
                </a:cubicBezTo>
                <a:lnTo>
                  <a:pt x="3556321" y="2971356"/>
                </a:lnTo>
                <a:lnTo>
                  <a:pt x="3539708" y="2993257"/>
                </a:lnTo>
                <a:cubicBezTo>
                  <a:pt x="3522391" y="3008650"/>
                  <a:pt x="3498468" y="3018171"/>
                  <a:pt x="3472043" y="3018171"/>
                </a:cubicBezTo>
                <a:cubicBezTo>
                  <a:pt x="3419193" y="3018171"/>
                  <a:pt x="3376350" y="2980088"/>
                  <a:pt x="3376350" y="2933110"/>
                </a:cubicBezTo>
                <a:cubicBezTo>
                  <a:pt x="3376350" y="2921366"/>
                  <a:pt x="3379028" y="2910177"/>
                  <a:pt x="3383870" y="2900001"/>
                </a:cubicBezTo>
                <a:lnTo>
                  <a:pt x="3386443" y="2896609"/>
                </a:lnTo>
                <a:lnTo>
                  <a:pt x="3344410" y="2834267"/>
                </a:lnTo>
                <a:cubicBezTo>
                  <a:pt x="3333015" y="2807325"/>
                  <a:pt x="3326714" y="2777705"/>
                  <a:pt x="3326714" y="2746613"/>
                </a:cubicBezTo>
                <a:cubicBezTo>
                  <a:pt x="3326714" y="2622245"/>
                  <a:pt x="3427534" y="2521425"/>
                  <a:pt x="3551902" y="2521425"/>
                </a:cubicBezTo>
                <a:close/>
                <a:moveTo>
                  <a:pt x="794558" y="2514600"/>
                </a:moveTo>
                <a:cubicBezTo>
                  <a:pt x="1047063" y="2514600"/>
                  <a:pt x="1251758" y="2719295"/>
                  <a:pt x="1251758" y="2971800"/>
                </a:cubicBezTo>
                <a:cubicBezTo>
                  <a:pt x="1251758" y="3034927"/>
                  <a:pt x="1238965" y="3095065"/>
                  <a:pt x="1215829" y="3149763"/>
                </a:cubicBezTo>
                <a:lnTo>
                  <a:pt x="1210510" y="3159563"/>
                </a:lnTo>
                <a:lnTo>
                  <a:pt x="1214392" y="3172067"/>
                </a:lnTo>
                <a:cubicBezTo>
                  <a:pt x="1220482" y="3201830"/>
                  <a:pt x="1223680" y="3232646"/>
                  <a:pt x="1223680" y="3264209"/>
                </a:cubicBezTo>
                <a:cubicBezTo>
                  <a:pt x="1223680" y="3516714"/>
                  <a:pt x="1018985" y="3721409"/>
                  <a:pt x="766480" y="3721409"/>
                </a:cubicBezTo>
                <a:cubicBezTo>
                  <a:pt x="513975" y="3721409"/>
                  <a:pt x="309280" y="3516714"/>
                  <a:pt x="309280" y="3264209"/>
                </a:cubicBezTo>
                <a:cubicBezTo>
                  <a:pt x="309280" y="3201083"/>
                  <a:pt x="322074" y="3140945"/>
                  <a:pt x="345209" y="3086246"/>
                </a:cubicBezTo>
                <a:lnTo>
                  <a:pt x="350528" y="3076446"/>
                </a:lnTo>
                <a:lnTo>
                  <a:pt x="346647" y="3063942"/>
                </a:lnTo>
                <a:cubicBezTo>
                  <a:pt x="340557" y="3034179"/>
                  <a:pt x="337358" y="3003363"/>
                  <a:pt x="337358" y="2971800"/>
                </a:cubicBezTo>
                <a:cubicBezTo>
                  <a:pt x="337358" y="2719295"/>
                  <a:pt x="542053" y="2514600"/>
                  <a:pt x="794558" y="2514600"/>
                </a:cubicBezTo>
                <a:close/>
                <a:moveTo>
                  <a:pt x="3224332" y="2290314"/>
                </a:moveTo>
                <a:cubicBezTo>
                  <a:pt x="3276739" y="2290314"/>
                  <a:pt x="3319223" y="2332798"/>
                  <a:pt x="3319223" y="2385205"/>
                </a:cubicBezTo>
                <a:cubicBezTo>
                  <a:pt x="3319223" y="2437612"/>
                  <a:pt x="3276739" y="2480096"/>
                  <a:pt x="3224332" y="2480096"/>
                </a:cubicBezTo>
                <a:cubicBezTo>
                  <a:pt x="3171925" y="2480096"/>
                  <a:pt x="3129441" y="2437612"/>
                  <a:pt x="3129441" y="2385205"/>
                </a:cubicBezTo>
                <a:cubicBezTo>
                  <a:pt x="3129441" y="2332798"/>
                  <a:pt x="3171925" y="2290314"/>
                  <a:pt x="3224332" y="2290314"/>
                </a:cubicBezTo>
                <a:close/>
                <a:moveTo>
                  <a:pt x="1270808" y="1758950"/>
                </a:moveTo>
                <a:cubicBezTo>
                  <a:pt x="1326920" y="1758950"/>
                  <a:pt x="1372408" y="1811545"/>
                  <a:pt x="1372408" y="1876425"/>
                </a:cubicBezTo>
                <a:cubicBezTo>
                  <a:pt x="1372408" y="1941305"/>
                  <a:pt x="1326920" y="1993900"/>
                  <a:pt x="1270808" y="1993900"/>
                </a:cubicBezTo>
                <a:cubicBezTo>
                  <a:pt x="1214696" y="1993900"/>
                  <a:pt x="1169208" y="1941305"/>
                  <a:pt x="1169208" y="1876425"/>
                </a:cubicBezTo>
                <a:cubicBezTo>
                  <a:pt x="1169208" y="1811545"/>
                  <a:pt x="1214696" y="1758950"/>
                  <a:pt x="1270808" y="1758950"/>
                </a:cubicBezTo>
                <a:close/>
                <a:moveTo>
                  <a:pt x="7690659" y="0"/>
                </a:moveTo>
                <a:lnTo>
                  <a:pt x="0" y="0"/>
                </a:lnTo>
                <a:lnTo>
                  <a:pt x="0" y="6858000"/>
                </a:lnTo>
                <a:lnTo>
                  <a:pt x="7690659" y="6858000"/>
                </a:lnTo>
                <a:close/>
              </a:path>
            </a:pathLst>
          </a:custGeom>
        </p:spPr>
      </p:pic>
      <p:sp>
        <p:nvSpPr>
          <p:cNvPr id="585" name="Téglalap 584"/>
          <p:cNvSpPr/>
          <p:nvPr/>
        </p:nvSpPr>
        <p:spPr>
          <a:xfrm>
            <a:off x="2682391" y="3734131"/>
            <a:ext cx="4172249" cy="2404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Isten annak örül, ha őszintén, szeretettel, tiszta szívvel imádkozunk Hozzá. </a:t>
            </a:r>
          </a:p>
        </p:txBody>
      </p:sp>
      <p:pic>
        <p:nvPicPr>
          <p:cNvPr id="583" name="Kép 58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9576493" y="4920387"/>
            <a:ext cx="1458299" cy="185297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 rot="1968934">
            <a:off x="418118" y="34620"/>
            <a:ext cx="796264" cy="227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35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animBg="1"/>
      <p:bldP spid="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5423" y="2891605"/>
            <a:ext cx="4172249" cy="117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 felmagasztalja magát, megaláztatik.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1088702" y="4979407"/>
            <a:ext cx="958295" cy="18195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33716"/>
          <a:stretch/>
        </p:blipFill>
        <p:spPr>
          <a:xfrm flipH="1">
            <a:off x="4583350" y="-42322"/>
            <a:ext cx="7690659" cy="6858000"/>
          </a:xfrm>
          <a:custGeom>
            <a:avLst/>
            <a:gdLst>
              <a:gd name="connsiteX0" fmla="*/ 3551902 w 7690659"/>
              <a:gd name="connsiteY0" fmla="*/ 2521425 h 6858000"/>
              <a:gd name="connsiteX1" fmla="*/ 3777090 w 7690659"/>
              <a:gd name="connsiteY1" fmla="*/ 2746613 h 6858000"/>
              <a:gd name="connsiteX2" fmla="*/ 3597285 w 7690659"/>
              <a:gd name="connsiteY2" fmla="*/ 2967226 h 6858000"/>
              <a:gd name="connsiteX3" fmla="*/ 3556321 w 7690659"/>
              <a:gd name="connsiteY3" fmla="*/ 2971356 h 6858000"/>
              <a:gd name="connsiteX4" fmla="*/ 3539708 w 7690659"/>
              <a:gd name="connsiteY4" fmla="*/ 2993257 h 6858000"/>
              <a:gd name="connsiteX5" fmla="*/ 3472043 w 7690659"/>
              <a:gd name="connsiteY5" fmla="*/ 3018171 h 6858000"/>
              <a:gd name="connsiteX6" fmla="*/ 3376350 w 7690659"/>
              <a:gd name="connsiteY6" fmla="*/ 2933110 h 6858000"/>
              <a:gd name="connsiteX7" fmla="*/ 3383870 w 7690659"/>
              <a:gd name="connsiteY7" fmla="*/ 2900001 h 6858000"/>
              <a:gd name="connsiteX8" fmla="*/ 3386443 w 7690659"/>
              <a:gd name="connsiteY8" fmla="*/ 2896609 h 6858000"/>
              <a:gd name="connsiteX9" fmla="*/ 3344410 w 7690659"/>
              <a:gd name="connsiteY9" fmla="*/ 2834267 h 6858000"/>
              <a:gd name="connsiteX10" fmla="*/ 3326714 w 7690659"/>
              <a:gd name="connsiteY10" fmla="*/ 2746613 h 6858000"/>
              <a:gd name="connsiteX11" fmla="*/ 3551902 w 7690659"/>
              <a:gd name="connsiteY11" fmla="*/ 2521425 h 6858000"/>
              <a:gd name="connsiteX12" fmla="*/ 794558 w 7690659"/>
              <a:gd name="connsiteY12" fmla="*/ 2514600 h 6858000"/>
              <a:gd name="connsiteX13" fmla="*/ 1251758 w 7690659"/>
              <a:gd name="connsiteY13" fmla="*/ 2971800 h 6858000"/>
              <a:gd name="connsiteX14" fmla="*/ 1215829 w 7690659"/>
              <a:gd name="connsiteY14" fmla="*/ 3149763 h 6858000"/>
              <a:gd name="connsiteX15" fmla="*/ 1210510 w 7690659"/>
              <a:gd name="connsiteY15" fmla="*/ 3159563 h 6858000"/>
              <a:gd name="connsiteX16" fmla="*/ 1214392 w 7690659"/>
              <a:gd name="connsiteY16" fmla="*/ 3172067 h 6858000"/>
              <a:gd name="connsiteX17" fmla="*/ 1223680 w 7690659"/>
              <a:gd name="connsiteY17" fmla="*/ 3264209 h 6858000"/>
              <a:gd name="connsiteX18" fmla="*/ 766480 w 7690659"/>
              <a:gd name="connsiteY18" fmla="*/ 3721409 h 6858000"/>
              <a:gd name="connsiteX19" fmla="*/ 309280 w 7690659"/>
              <a:gd name="connsiteY19" fmla="*/ 3264209 h 6858000"/>
              <a:gd name="connsiteX20" fmla="*/ 345209 w 7690659"/>
              <a:gd name="connsiteY20" fmla="*/ 3086246 h 6858000"/>
              <a:gd name="connsiteX21" fmla="*/ 350528 w 7690659"/>
              <a:gd name="connsiteY21" fmla="*/ 3076446 h 6858000"/>
              <a:gd name="connsiteX22" fmla="*/ 346647 w 7690659"/>
              <a:gd name="connsiteY22" fmla="*/ 3063942 h 6858000"/>
              <a:gd name="connsiteX23" fmla="*/ 337358 w 7690659"/>
              <a:gd name="connsiteY23" fmla="*/ 2971800 h 6858000"/>
              <a:gd name="connsiteX24" fmla="*/ 794558 w 7690659"/>
              <a:gd name="connsiteY24" fmla="*/ 2514600 h 6858000"/>
              <a:gd name="connsiteX25" fmla="*/ 3224332 w 7690659"/>
              <a:gd name="connsiteY25" fmla="*/ 2290314 h 6858000"/>
              <a:gd name="connsiteX26" fmla="*/ 3319223 w 7690659"/>
              <a:gd name="connsiteY26" fmla="*/ 2385205 h 6858000"/>
              <a:gd name="connsiteX27" fmla="*/ 3224332 w 7690659"/>
              <a:gd name="connsiteY27" fmla="*/ 2480096 h 6858000"/>
              <a:gd name="connsiteX28" fmla="*/ 3129441 w 7690659"/>
              <a:gd name="connsiteY28" fmla="*/ 2385205 h 6858000"/>
              <a:gd name="connsiteX29" fmla="*/ 3224332 w 7690659"/>
              <a:gd name="connsiteY29" fmla="*/ 2290314 h 6858000"/>
              <a:gd name="connsiteX30" fmla="*/ 1270808 w 7690659"/>
              <a:gd name="connsiteY30" fmla="*/ 1758950 h 6858000"/>
              <a:gd name="connsiteX31" fmla="*/ 1372408 w 7690659"/>
              <a:gd name="connsiteY31" fmla="*/ 1876425 h 6858000"/>
              <a:gd name="connsiteX32" fmla="*/ 1270808 w 7690659"/>
              <a:gd name="connsiteY32" fmla="*/ 1993900 h 6858000"/>
              <a:gd name="connsiteX33" fmla="*/ 1169208 w 7690659"/>
              <a:gd name="connsiteY33" fmla="*/ 1876425 h 6858000"/>
              <a:gd name="connsiteX34" fmla="*/ 1270808 w 7690659"/>
              <a:gd name="connsiteY34" fmla="*/ 1758950 h 6858000"/>
              <a:gd name="connsiteX35" fmla="*/ 7690659 w 7690659"/>
              <a:gd name="connsiteY35" fmla="*/ 0 h 6858000"/>
              <a:gd name="connsiteX36" fmla="*/ 0 w 7690659"/>
              <a:gd name="connsiteY36" fmla="*/ 0 h 6858000"/>
              <a:gd name="connsiteX37" fmla="*/ 0 w 7690659"/>
              <a:gd name="connsiteY37" fmla="*/ 6858000 h 6858000"/>
              <a:gd name="connsiteX38" fmla="*/ 7690659 w 7690659"/>
              <a:gd name="connsiteY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90659" h="6858000">
                <a:moveTo>
                  <a:pt x="3551902" y="2521425"/>
                </a:moveTo>
                <a:cubicBezTo>
                  <a:pt x="3676270" y="2521425"/>
                  <a:pt x="3777090" y="2622245"/>
                  <a:pt x="3777090" y="2746613"/>
                </a:cubicBezTo>
                <a:cubicBezTo>
                  <a:pt x="3777090" y="2855435"/>
                  <a:pt x="3699900" y="2946228"/>
                  <a:pt x="3597285" y="2967226"/>
                </a:cubicBezTo>
                <a:lnTo>
                  <a:pt x="3556321" y="2971356"/>
                </a:lnTo>
                <a:lnTo>
                  <a:pt x="3539708" y="2993257"/>
                </a:lnTo>
                <a:cubicBezTo>
                  <a:pt x="3522391" y="3008650"/>
                  <a:pt x="3498468" y="3018171"/>
                  <a:pt x="3472043" y="3018171"/>
                </a:cubicBezTo>
                <a:cubicBezTo>
                  <a:pt x="3419193" y="3018171"/>
                  <a:pt x="3376350" y="2980088"/>
                  <a:pt x="3376350" y="2933110"/>
                </a:cubicBezTo>
                <a:cubicBezTo>
                  <a:pt x="3376350" y="2921366"/>
                  <a:pt x="3379028" y="2910177"/>
                  <a:pt x="3383870" y="2900001"/>
                </a:cubicBezTo>
                <a:lnTo>
                  <a:pt x="3386443" y="2896609"/>
                </a:lnTo>
                <a:lnTo>
                  <a:pt x="3344410" y="2834267"/>
                </a:lnTo>
                <a:cubicBezTo>
                  <a:pt x="3333015" y="2807325"/>
                  <a:pt x="3326714" y="2777705"/>
                  <a:pt x="3326714" y="2746613"/>
                </a:cubicBezTo>
                <a:cubicBezTo>
                  <a:pt x="3326714" y="2622245"/>
                  <a:pt x="3427534" y="2521425"/>
                  <a:pt x="3551902" y="2521425"/>
                </a:cubicBezTo>
                <a:close/>
                <a:moveTo>
                  <a:pt x="794558" y="2514600"/>
                </a:moveTo>
                <a:cubicBezTo>
                  <a:pt x="1047063" y="2514600"/>
                  <a:pt x="1251758" y="2719295"/>
                  <a:pt x="1251758" y="2971800"/>
                </a:cubicBezTo>
                <a:cubicBezTo>
                  <a:pt x="1251758" y="3034927"/>
                  <a:pt x="1238965" y="3095065"/>
                  <a:pt x="1215829" y="3149763"/>
                </a:cubicBezTo>
                <a:lnTo>
                  <a:pt x="1210510" y="3159563"/>
                </a:lnTo>
                <a:lnTo>
                  <a:pt x="1214392" y="3172067"/>
                </a:lnTo>
                <a:cubicBezTo>
                  <a:pt x="1220482" y="3201830"/>
                  <a:pt x="1223680" y="3232646"/>
                  <a:pt x="1223680" y="3264209"/>
                </a:cubicBezTo>
                <a:cubicBezTo>
                  <a:pt x="1223680" y="3516714"/>
                  <a:pt x="1018985" y="3721409"/>
                  <a:pt x="766480" y="3721409"/>
                </a:cubicBezTo>
                <a:cubicBezTo>
                  <a:pt x="513975" y="3721409"/>
                  <a:pt x="309280" y="3516714"/>
                  <a:pt x="309280" y="3264209"/>
                </a:cubicBezTo>
                <a:cubicBezTo>
                  <a:pt x="309280" y="3201083"/>
                  <a:pt x="322074" y="3140945"/>
                  <a:pt x="345209" y="3086246"/>
                </a:cubicBezTo>
                <a:lnTo>
                  <a:pt x="350528" y="3076446"/>
                </a:lnTo>
                <a:lnTo>
                  <a:pt x="346647" y="3063942"/>
                </a:lnTo>
                <a:cubicBezTo>
                  <a:pt x="340557" y="3034179"/>
                  <a:pt x="337358" y="3003363"/>
                  <a:pt x="337358" y="2971800"/>
                </a:cubicBezTo>
                <a:cubicBezTo>
                  <a:pt x="337358" y="2719295"/>
                  <a:pt x="542053" y="2514600"/>
                  <a:pt x="794558" y="2514600"/>
                </a:cubicBezTo>
                <a:close/>
                <a:moveTo>
                  <a:pt x="3224332" y="2290314"/>
                </a:moveTo>
                <a:cubicBezTo>
                  <a:pt x="3276739" y="2290314"/>
                  <a:pt x="3319223" y="2332798"/>
                  <a:pt x="3319223" y="2385205"/>
                </a:cubicBezTo>
                <a:cubicBezTo>
                  <a:pt x="3319223" y="2437612"/>
                  <a:pt x="3276739" y="2480096"/>
                  <a:pt x="3224332" y="2480096"/>
                </a:cubicBezTo>
                <a:cubicBezTo>
                  <a:pt x="3171925" y="2480096"/>
                  <a:pt x="3129441" y="2437612"/>
                  <a:pt x="3129441" y="2385205"/>
                </a:cubicBezTo>
                <a:cubicBezTo>
                  <a:pt x="3129441" y="2332798"/>
                  <a:pt x="3171925" y="2290314"/>
                  <a:pt x="3224332" y="2290314"/>
                </a:cubicBezTo>
                <a:close/>
                <a:moveTo>
                  <a:pt x="1270808" y="1758950"/>
                </a:moveTo>
                <a:cubicBezTo>
                  <a:pt x="1326920" y="1758950"/>
                  <a:pt x="1372408" y="1811545"/>
                  <a:pt x="1372408" y="1876425"/>
                </a:cubicBezTo>
                <a:cubicBezTo>
                  <a:pt x="1372408" y="1941305"/>
                  <a:pt x="1326920" y="1993900"/>
                  <a:pt x="1270808" y="1993900"/>
                </a:cubicBezTo>
                <a:cubicBezTo>
                  <a:pt x="1214696" y="1993900"/>
                  <a:pt x="1169208" y="1941305"/>
                  <a:pt x="1169208" y="1876425"/>
                </a:cubicBezTo>
                <a:cubicBezTo>
                  <a:pt x="1169208" y="1811545"/>
                  <a:pt x="1214696" y="1758950"/>
                  <a:pt x="1270808" y="1758950"/>
                </a:cubicBezTo>
                <a:close/>
                <a:moveTo>
                  <a:pt x="7690659" y="0"/>
                </a:moveTo>
                <a:lnTo>
                  <a:pt x="0" y="0"/>
                </a:lnTo>
                <a:lnTo>
                  <a:pt x="0" y="6858000"/>
                </a:lnTo>
                <a:lnTo>
                  <a:pt x="7690659" y="6858000"/>
                </a:lnTo>
                <a:close/>
              </a:path>
            </a:pathLst>
          </a:cu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9728893" y="4962707"/>
            <a:ext cx="1458299" cy="185297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721348" y="4582023"/>
            <a:ext cx="4172249" cy="171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 megalázza magát,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felmagasztaltatik.</a:t>
            </a:r>
          </a:p>
        </p:txBody>
      </p:sp>
      <p:sp>
        <p:nvSpPr>
          <p:cNvPr id="8" name="Téglalap 7"/>
          <p:cNvSpPr/>
          <p:nvPr/>
        </p:nvSpPr>
        <p:spPr>
          <a:xfrm>
            <a:off x="6893597" y="1"/>
            <a:ext cx="5298403" cy="1724498"/>
          </a:xfrm>
          <a:prstGeom prst="rect">
            <a:avLst/>
          </a:prstGeom>
          <a:solidFill>
            <a:srgbClr val="69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Isten a farizeus öntelt imádságának nem örült,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de a vámszedő alázatos imádságának igen.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3" b="80993" l="24280" r="38463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</a14:backgroundRemoval>
                    </a14:imgEffect>
                  </a14:imgLayer>
                </a14:imgProps>
              </a:ext>
            </a:extLst>
          </a:blip>
          <a:srcRect l="23364" t="16388" r="60113" b="14170"/>
          <a:stretch/>
        </p:blipFill>
        <p:spPr>
          <a:xfrm rot="21108193" flipH="1">
            <a:off x="-116403" y="227483"/>
            <a:ext cx="3693617" cy="7013297"/>
          </a:xfrm>
          <a:custGeom>
            <a:avLst/>
            <a:gdLst>
              <a:gd name="connsiteX0" fmla="*/ 3618477 w 3693617"/>
              <a:gd name="connsiteY0" fmla="*/ 0 h 7013297"/>
              <a:gd name="connsiteX1" fmla="*/ 3693617 w 3693617"/>
              <a:gd name="connsiteY1" fmla="*/ 62118 h 7013297"/>
              <a:gd name="connsiteX2" fmla="*/ 3693617 w 3693617"/>
              <a:gd name="connsiteY2" fmla="*/ 0 h 7013297"/>
              <a:gd name="connsiteX3" fmla="*/ 0 w 3693617"/>
              <a:gd name="connsiteY3" fmla="*/ 0 h 7013297"/>
              <a:gd name="connsiteX4" fmla="*/ 0 w 3693617"/>
              <a:gd name="connsiteY4" fmla="*/ 7013295 h 7013297"/>
              <a:gd name="connsiteX5" fmla="*/ 3693617 w 3693617"/>
              <a:gd name="connsiteY5" fmla="*/ 7013297 h 7013297"/>
              <a:gd name="connsiteX6" fmla="*/ 3693617 w 3693617"/>
              <a:gd name="connsiteY6" fmla="*/ 1277842 h 7013297"/>
              <a:gd name="connsiteX7" fmla="*/ 3203270 w 3693617"/>
              <a:gd name="connsiteY7" fmla="*/ 1870988 h 7013297"/>
              <a:gd name="connsiteX8" fmla="*/ 2081314 w 3693617"/>
              <a:gd name="connsiteY8" fmla="*/ 943479 h 7013297"/>
              <a:gd name="connsiteX9" fmla="*/ 2021124 w 3693617"/>
              <a:gd name="connsiteY9" fmla="*/ 933894 h 7013297"/>
              <a:gd name="connsiteX10" fmla="*/ 1745613 w 3693617"/>
              <a:gd name="connsiteY10" fmla="*/ 727761 h 7013297"/>
              <a:gd name="connsiteX11" fmla="*/ 1735405 w 3693617"/>
              <a:gd name="connsiteY11" fmla="*/ 706304 h 7013297"/>
              <a:gd name="connsiteX12" fmla="*/ 1672802 w 3693617"/>
              <a:gd name="connsiteY12" fmla="*/ 681424 h 7013297"/>
              <a:gd name="connsiteX13" fmla="*/ 1461125 w 3693617"/>
              <a:gd name="connsiteY13" fmla="*/ 434856 h 7013297"/>
              <a:gd name="connsiteX14" fmla="*/ 1459849 w 3693617"/>
              <a:gd name="connsiteY14" fmla="*/ 429720 h 7013297"/>
              <a:gd name="connsiteX15" fmla="*/ 1344072 w 3693617"/>
              <a:gd name="connsiteY15" fmla="*/ 334008 h 7013297"/>
              <a:gd name="connsiteX16" fmla="*/ 1440424 w 3693617"/>
              <a:gd name="connsiteY16" fmla="*/ 217456 h 7013297"/>
              <a:gd name="connsiteX17" fmla="*/ 1448983 w 3693617"/>
              <a:gd name="connsiteY17" fmla="*/ 163712 h 7013297"/>
              <a:gd name="connsiteX18" fmla="*/ 1525244 w 3693617"/>
              <a:gd name="connsiteY18" fmla="*/ 5900 h 7013297"/>
              <a:gd name="connsiteX19" fmla="*/ 1530609 w 3693617"/>
              <a:gd name="connsiteY19" fmla="*/ 0 h 701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93617" h="7013297">
                <a:moveTo>
                  <a:pt x="3618477" y="0"/>
                </a:moveTo>
                <a:lnTo>
                  <a:pt x="3693617" y="62118"/>
                </a:lnTo>
                <a:lnTo>
                  <a:pt x="3693617" y="0"/>
                </a:lnTo>
                <a:close/>
                <a:moveTo>
                  <a:pt x="0" y="0"/>
                </a:moveTo>
                <a:lnTo>
                  <a:pt x="0" y="7013295"/>
                </a:lnTo>
                <a:lnTo>
                  <a:pt x="3693617" y="7013297"/>
                </a:lnTo>
                <a:lnTo>
                  <a:pt x="3693617" y="1277842"/>
                </a:lnTo>
                <a:lnTo>
                  <a:pt x="3203270" y="1870988"/>
                </a:lnTo>
                <a:lnTo>
                  <a:pt x="2081314" y="943479"/>
                </a:lnTo>
                <a:lnTo>
                  <a:pt x="2021124" y="933894"/>
                </a:lnTo>
                <a:cubicBezTo>
                  <a:pt x="1906248" y="903692"/>
                  <a:pt x="1807008" y="829443"/>
                  <a:pt x="1745613" y="727761"/>
                </a:cubicBezTo>
                <a:lnTo>
                  <a:pt x="1735405" y="706304"/>
                </a:lnTo>
                <a:lnTo>
                  <a:pt x="1672802" y="681424"/>
                </a:lnTo>
                <a:cubicBezTo>
                  <a:pt x="1576301" y="628822"/>
                  <a:pt x="1499643" y="542069"/>
                  <a:pt x="1461125" y="434856"/>
                </a:cubicBezTo>
                <a:lnTo>
                  <a:pt x="1459849" y="429720"/>
                </a:lnTo>
                <a:lnTo>
                  <a:pt x="1344072" y="334008"/>
                </a:lnTo>
                <a:lnTo>
                  <a:pt x="1440424" y="217456"/>
                </a:lnTo>
                <a:lnTo>
                  <a:pt x="1448983" y="163712"/>
                </a:lnTo>
                <a:cubicBezTo>
                  <a:pt x="1464084" y="106273"/>
                  <a:pt x="1490196" y="52744"/>
                  <a:pt x="1525244" y="5900"/>
                </a:cubicBezTo>
                <a:lnTo>
                  <a:pt x="1530609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1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132013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Í</a:t>
            </a:r>
          </a:p>
        </p:txBody>
      </p:sp>
      <p:sp>
        <p:nvSpPr>
          <p:cNvPr id="25" name="Ellipszis 24"/>
          <p:cNvSpPr>
            <a:spLocks noChangeAspect="1"/>
          </p:cNvSpPr>
          <p:nvPr/>
        </p:nvSpPr>
        <p:spPr>
          <a:xfrm>
            <a:off x="5105400" y="2933700"/>
            <a:ext cx="2160000" cy="21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Kérd Istent!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Ellipszis 25"/>
          <p:cNvSpPr>
            <a:spLocks noChangeAspect="1"/>
          </p:cNvSpPr>
          <p:nvPr/>
        </p:nvSpPr>
        <p:spPr>
          <a:xfrm>
            <a:off x="2585212" y="2933700"/>
            <a:ext cx="2160000" cy="216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 hencegj Istennek!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5360396"/>
            <a:ext cx="1295400" cy="1280710"/>
          </a:xfrm>
          <a:prstGeom prst="rect">
            <a:avLst/>
          </a:prstGeom>
        </p:spPr>
      </p:pic>
      <p:sp>
        <p:nvSpPr>
          <p:cNvPr id="27" name="Ellipszis 26"/>
          <p:cNvSpPr>
            <a:spLocks noChangeAspect="1"/>
          </p:cNvSpPr>
          <p:nvPr/>
        </p:nvSpPr>
        <p:spPr>
          <a:xfrm>
            <a:off x="7553325" y="2933700"/>
            <a:ext cx="2160000" cy="2160000"/>
          </a:xfrm>
          <a:prstGeom prst="ellipse">
            <a:avLst/>
          </a:prstGeom>
          <a:solidFill>
            <a:srgbClr val="C7A1E3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Bízz Istenben!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771649" y="5314951"/>
            <a:ext cx="8696325" cy="1371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Ez az alázatos imádkozás.</a:t>
            </a:r>
            <a:endParaRPr lang="hu-HU" sz="4400" dirty="0"/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9953625" y="2933700"/>
            <a:ext cx="2160000" cy="2160000"/>
          </a:xfrm>
          <a:prstGeom prst="ellipse">
            <a:avLst/>
          </a:prstGeom>
          <a:solidFill>
            <a:srgbClr val="B170CE"/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Szeresd Istent!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114656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G</a:t>
            </a:r>
            <a:endParaRPr lang="hu-HU" sz="8000" dirty="0"/>
          </a:p>
        </p:txBody>
      </p:sp>
      <p:sp>
        <p:nvSpPr>
          <p:cNvPr id="31" name="Téglalap 30"/>
          <p:cNvSpPr/>
          <p:nvPr/>
        </p:nvSpPr>
        <p:spPr>
          <a:xfrm>
            <a:off x="2106027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Y</a:t>
            </a:r>
          </a:p>
        </p:txBody>
      </p:sp>
      <p:sp>
        <p:nvSpPr>
          <p:cNvPr id="32" name="Téglalap 31"/>
          <p:cNvSpPr/>
          <p:nvPr/>
        </p:nvSpPr>
        <p:spPr>
          <a:xfrm>
            <a:off x="3257548" y="209544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I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245713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/>
              <a:t>M</a:t>
            </a:r>
          </a:p>
        </p:txBody>
      </p:sp>
      <p:sp>
        <p:nvSpPr>
          <p:cNvPr id="24" name="Ellipszis 23"/>
          <p:cNvSpPr>
            <a:spLocks noChangeAspect="1"/>
          </p:cNvSpPr>
          <p:nvPr/>
        </p:nvSpPr>
        <p:spPr>
          <a:xfrm>
            <a:off x="152400" y="2933700"/>
            <a:ext cx="2160000" cy="216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Figyelj Istenre!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5231562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Á</a:t>
            </a:r>
            <a:endParaRPr lang="hu-HU" sz="8000" dirty="0"/>
          </a:p>
        </p:txBody>
      </p:sp>
      <p:sp>
        <p:nvSpPr>
          <p:cNvPr id="35" name="Téglalap 34"/>
          <p:cNvSpPr/>
          <p:nvPr/>
        </p:nvSpPr>
        <p:spPr>
          <a:xfrm>
            <a:off x="6217411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D</a:t>
            </a:r>
            <a:endParaRPr lang="hu-HU" sz="8000" dirty="0"/>
          </a:p>
        </p:txBody>
      </p:sp>
      <p:sp>
        <p:nvSpPr>
          <p:cNvPr id="36" name="Téglalap 35"/>
          <p:cNvSpPr/>
          <p:nvPr/>
        </p:nvSpPr>
        <p:spPr>
          <a:xfrm>
            <a:off x="7217625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K</a:t>
            </a:r>
            <a:endParaRPr lang="hu-HU" sz="8000" dirty="0"/>
          </a:p>
        </p:txBody>
      </p:sp>
      <p:sp>
        <p:nvSpPr>
          <p:cNvPr id="37" name="Téglalap 36"/>
          <p:cNvSpPr/>
          <p:nvPr/>
        </p:nvSpPr>
        <p:spPr>
          <a:xfrm>
            <a:off x="9218053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Z</a:t>
            </a:r>
            <a:endParaRPr lang="hu-HU" sz="8000" dirty="0"/>
          </a:p>
        </p:txBody>
      </p:sp>
      <p:sp>
        <p:nvSpPr>
          <p:cNvPr id="38" name="Téglalap 37"/>
          <p:cNvSpPr/>
          <p:nvPr/>
        </p:nvSpPr>
        <p:spPr>
          <a:xfrm>
            <a:off x="8217839" y="209543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O</a:t>
            </a:r>
            <a:endParaRPr lang="hu-HU" sz="8000" dirty="0"/>
          </a:p>
        </p:txBody>
      </p:sp>
      <p:sp>
        <p:nvSpPr>
          <p:cNvPr id="39" name="Téglalap 38"/>
          <p:cNvSpPr/>
          <p:nvPr/>
        </p:nvSpPr>
        <p:spPr>
          <a:xfrm>
            <a:off x="10200696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Z</a:t>
            </a:r>
            <a:endParaRPr lang="hu-HU" sz="8000" dirty="0"/>
          </a:p>
        </p:txBody>
      </p:sp>
      <p:sp>
        <p:nvSpPr>
          <p:cNvPr id="40" name="Téglalap 39"/>
          <p:cNvSpPr/>
          <p:nvPr/>
        </p:nvSpPr>
        <p:spPr>
          <a:xfrm>
            <a:off x="11183339" y="209539"/>
            <a:ext cx="900000" cy="1800000"/>
          </a:xfrm>
          <a:prstGeom prst="rect">
            <a:avLst/>
          </a:prstGeom>
          <a:solidFill>
            <a:srgbClr val="F1DA4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/>
              <a:t>: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22411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124890"/>
            <a:ext cx="2049800" cy="6858001"/>
          </a:xfrm>
          <a:prstGeom prst="rect">
            <a:avLst/>
          </a:prstGeom>
          <a:solidFill>
            <a:srgbClr val="FEF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49801" y="-1"/>
            <a:ext cx="10142198" cy="20652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Hallgass egy énekelt alázatos imádságot! 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Énekelheted Te is!</a:t>
            </a:r>
          </a:p>
          <a:p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Kattints </a:t>
            </a: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hangszóróra</a:t>
            </a:r>
            <a:r>
              <a:rPr lang="hu-H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883"/>
            <a:ext cx="2066593" cy="20650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2643" t="2848" r="2677" b="2532"/>
          <a:stretch/>
        </p:blipFill>
        <p:spPr>
          <a:xfrm>
            <a:off x="5599" y="4807892"/>
            <a:ext cx="2060995" cy="2041929"/>
          </a:xfrm>
          <a:prstGeom prst="rect">
            <a:avLst/>
          </a:prstGeom>
        </p:spPr>
      </p:pic>
      <p:pic>
        <p:nvPicPr>
          <p:cNvPr id="6" name="Jézus nyájas és szelí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8379" y="268400"/>
            <a:ext cx="1528482" cy="15284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/>
          <a:srcRect t="10468" r="3218" b="5664"/>
          <a:stretch/>
        </p:blipFill>
        <p:spPr>
          <a:xfrm>
            <a:off x="2055398" y="2065283"/>
            <a:ext cx="10136602" cy="4792717"/>
          </a:xfrm>
          <a:prstGeom prst="rect">
            <a:avLst/>
          </a:prstGeom>
        </p:spPr>
      </p:pic>
      <p:sp>
        <p:nvSpPr>
          <p:cNvPr id="10" name="Szív 9"/>
          <p:cNvSpPr/>
          <p:nvPr/>
        </p:nvSpPr>
        <p:spPr>
          <a:xfrm>
            <a:off x="684171" y="2495378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1" name="Szív 10"/>
          <p:cNvSpPr/>
          <p:nvPr/>
        </p:nvSpPr>
        <p:spPr>
          <a:xfrm>
            <a:off x="684171" y="3254427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  <p:sp>
        <p:nvSpPr>
          <p:cNvPr id="12" name="Szív 11"/>
          <p:cNvSpPr/>
          <p:nvPr/>
        </p:nvSpPr>
        <p:spPr>
          <a:xfrm>
            <a:off x="692568" y="4013476"/>
            <a:ext cx="703849" cy="794415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4000" dirty="0" smtClean="0">
              <a:solidFill>
                <a:schemeClr val="bg1"/>
              </a:solidFill>
            </a:endParaRPr>
          </a:p>
          <a:p>
            <a:endParaRPr lang="hu-HU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ív 1"/>
          <p:cNvSpPr/>
          <p:nvPr/>
        </p:nvSpPr>
        <p:spPr>
          <a:xfrm>
            <a:off x="2805113" y="66675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Szív 2"/>
          <p:cNvSpPr/>
          <p:nvPr/>
        </p:nvSpPr>
        <p:spPr>
          <a:xfrm>
            <a:off x="2805113" y="30162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4" name="Szív 3"/>
          <p:cNvSpPr/>
          <p:nvPr/>
        </p:nvSpPr>
        <p:spPr>
          <a:xfrm>
            <a:off x="5547161" y="139701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5" name="Szív 4"/>
          <p:cNvSpPr/>
          <p:nvPr/>
        </p:nvSpPr>
        <p:spPr>
          <a:xfrm>
            <a:off x="1618059" y="212727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6" name="Szív 5"/>
          <p:cNvSpPr/>
          <p:nvPr/>
        </p:nvSpPr>
        <p:spPr>
          <a:xfrm>
            <a:off x="3992167" y="66675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7" name="Szív 6"/>
          <p:cNvSpPr/>
          <p:nvPr/>
        </p:nvSpPr>
        <p:spPr>
          <a:xfrm>
            <a:off x="1" y="103188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A töredelmes és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megtört szívet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nem veted meg,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Istenem!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Zsoltárok könyve 51,19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245485" y="3603812"/>
            <a:ext cx="3151000" cy="31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Tanuld meg az aranymondást!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D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ív 2"/>
          <p:cNvSpPr/>
          <p:nvPr/>
        </p:nvSpPr>
        <p:spPr>
          <a:xfrm>
            <a:off x="2805112" y="0"/>
            <a:ext cx="6581775" cy="6724650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just"/>
            <a:endParaRPr lang="hu-HU" sz="2400" dirty="0" smtClean="0">
              <a:solidFill>
                <a:schemeClr val="bg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bg1"/>
                </a:solidFill>
              </a:rPr>
              <a:t>Vegyél elő egy lapot vagy a füzetedet! A vámszedő így imádkozott eredetileg: </a:t>
            </a:r>
          </a:p>
          <a:p>
            <a:pPr algn="ctr"/>
            <a:r>
              <a:rPr lang="hu-HU" sz="2400" dirty="0">
                <a:solidFill>
                  <a:srgbClr val="206A55"/>
                </a:solidFill>
              </a:rPr>
              <a:t> </a:t>
            </a:r>
            <a:endParaRPr lang="hu-HU" sz="2400" dirty="0" smtClean="0">
              <a:solidFill>
                <a:srgbClr val="206A55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206A55"/>
                </a:solidFill>
              </a:rPr>
              <a:t>”Istenem</a:t>
            </a:r>
            <a:r>
              <a:rPr lang="hu-HU" sz="2400" b="1" dirty="0">
                <a:solidFill>
                  <a:srgbClr val="206A55"/>
                </a:solidFill>
              </a:rPr>
              <a:t>, légy irgalmas nekem, </a:t>
            </a:r>
            <a:r>
              <a:rPr lang="hu-HU" sz="2400" b="1" dirty="0" smtClean="0">
                <a:solidFill>
                  <a:srgbClr val="206A55"/>
                </a:solidFill>
              </a:rPr>
              <a:t>bűnösnek.”</a:t>
            </a:r>
          </a:p>
          <a:p>
            <a:pPr lvl="1"/>
            <a:endParaRPr lang="hu-HU" sz="2400" dirty="0" smtClean="0">
              <a:solidFill>
                <a:schemeClr val="bg1"/>
              </a:solidFill>
            </a:endParaRP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Írd le más szavakkal </a:t>
            </a: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ezt a mondatot!  Küldd </a:t>
            </a:r>
          </a:p>
          <a:p>
            <a:pPr marL="542925" lvl="2"/>
            <a:r>
              <a:rPr lang="hu-HU" sz="2400" dirty="0" smtClean="0">
                <a:solidFill>
                  <a:schemeClr val="bg1"/>
                </a:solidFill>
              </a:rPr>
              <a:t>el a Hittanoktatódnak!</a:t>
            </a:r>
          </a:p>
          <a:p>
            <a:pPr lvl="1" algn="ctr"/>
            <a:endParaRPr lang="hu-HU" sz="1400" dirty="0" smtClean="0">
              <a:solidFill>
                <a:schemeClr val="bg1"/>
              </a:solidFill>
            </a:endParaRPr>
          </a:p>
          <a:p>
            <a:pPr lvl="1" algn="ctr"/>
            <a:r>
              <a:rPr lang="hu-HU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658"/>
            <a:ext cx="1651379" cy="1641342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581020" y="5216658"/>
            <a:ext cx="1536768" cy="16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485073" y="2100861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17868" y="3419507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33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E7D6AF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E3C6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E3C6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2" name="Téglalap 1"/>
          <p:cNvSpPr/>
          <p:nvPr/>
        </p:nvSpPr>
        <p:spPr>
          <a:xfrm>
            <a:off x="445017" y="5104147"/>
            <a:ext cx="6963317" cy="1015663"/>
          </a:xfrm>
          <a:prstGeom prst="rect">
            <a:avLst/>
          </a:prstGeom>
          <a:scene3d>
            <a:camera prst="orthographicFront"/>
            <a:lightRig rig="brightRoom" dir="t"/>
          </a:scene3d>
          <a:sp3d extrusionH="76200">
            <a:bevelT w="114300" prst="artDeco"/>
            <a:extrusionClr>
              <a:srgbClr val="E3C6B3"/>
            </a:extrusionClr>
          </a:sp3d>
        </p:spPr>
        <p:txBody>
          <a:bodyPr wrap="square">
            <a:spAutoFit/>
            <a:sp3d extrusionH="57150">
              <a:bevelT w="57150" h="38100" prst="artDeco"/>
            </a:sp3d>
          </a:bodyPr>
          <a:lstStyle/>
          <a:p>
            <a:pPr algn="ctr">
              <a:spcBef>
                <a:spcPct val="0"/>
              </a:spcBef>
            </a:pPr>
            <a:r>
              <a:rPr lang="hu-HU" altLang="hu-HU" sz="5400" b="1" dirty="0">
                <a:solidFill>
                  <a:schemeClr val="bg1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6000" b="1" dirty="0">
                <a:solidFill>
                  <a:schemeClr val="bg1"/>
                </a:solidFill>
                <a:cs typeface="Arial" panose="020B0604020202020204" pitchFamily="34" charset="0"/>
              </a:rPr>
              <a:t>, békesség!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 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foregroundMark x1="5128" y1="96107" x2="55711" y2="9856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2039009" y="1022303"/>
            <a:ext cx="10152990" cy="5849695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  <p:sp>
        <p:nvSpPr>
          <p:cNvPr id="3" name="Téglalap 2"/>
          <p:cNvSpPr/>
          <p:nvPr/>
        </p:nvSpPr>
        <p:spPr>
          <a:xfrm>
            <a:off x="24063" y="-5715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14274" y="-4266"/>
            <a:ext cx="12077725" cy="1066593"/>
          </a:xfrm>
          <a:prstGeom prst="rect">
            <a:avLst/>
          </a:prstGeom>
          <a:solidFill>
            <a:srgbClr val="A07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0" algn="ctr"/>
            <a:r>
              <a:rPr lang="hu-HU" sz="2800" dirty="0" smtClean="0"/>
              <a:t>Figyeld meg a két férfit! Hogyan tartják a fejüket? </a:t>
            </a:r>
          </a:p>
          <a:p>
            <a:pPr marL="1428750" algn="ctr"/>
            <a:r>
              <a:rPr lang="hu-HU" sz="2800" dirty="0" smtClean="0"/>
              <a:t>Mit fejez ki a testtartásuk? Imádkozás közben merre néznek?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9250" cy="160088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-19049" y="2734362"/>
            <a:ext cx="3143274" cy="2011407"/>
          </a:xfrm>
          <a:prstGeom prst="rect">
            <a:avLst/>
          </a:prstGeom>
          <a:solidFill>
            <a:srgbClr val="D7B289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2800" dirty="0" smtClean="0"/>
              <a:t>A másik a háttérben húzódik meg.</a:t>
            </a:r>
          </a:p>
          <a:p>
            <a:pPr algn="ctr"/>
            <a:r>
              <a:rPr lang="hu-HU" sz="3600" dirty="0" smtClean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-19049" y="995041"/>
            <a:ext cx="5080260" cy="5904217"/>
          </a:xfrm>
          <a:prstGeom prst="rect">
            <a:avLst/>
          </a:prstGeom>
          <a:solidFill>
            <a:srgbClr val="C8955D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3600" dirty="0" smtClean="0"/>
              <a:t>A jeruzsálemi templomban két férfi imádkozik.</a:t>
            </a:r>
          </a:p>
          <a:p>
            <a:pPr algn="ctr"/>
            <a:r>
              <a:rPr lang="hu-HU" sz="3600" dirty="0" smtClean="0"/>
              <a:t>De csak az egyiket lehet észrevenni.</a:t>
            </a:r>
          </a:p>
          <a:p>
            <a:pPr algn="ctr"/>
            <a:r>
              <a:rPr lang="hu-HU" sz="3600" dirty="0" smtClean="0"/>
              <a:t>Hol a másik? </a:t>
            </a:r>
          </a:p>
        </p:txBody>
      </p:sp>
    </p:spTree>
    <p:extLst>
      <p:ext uri="{BB962C8B-B14F-4D97-AF65-F5344CB8AC3E}">
        <p14:creationId xmlns:p14="http://schemas.microsoft.com/office/powerpoint/2010/main" val="184165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foregroundMark x1="5128" y1="96107" x2="55711" y2="9856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5106402" y="1278033"/>
            <a:ext cx="7085598" cy="4004817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9250" cy="16008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1"/>
            <a:ext cx="2171701" cy="214707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125452" y="0"/>
            <a:ext cx="7066548" cy="1310185"/>
          </a:xfrm>
          <a:prstGeom prst="rect">
            <a:avLst/>
          </a:prstGeom>
          <a:solidFill>
            <a:srgbClr val="A0735F"/>
          </a:solidFill>
          <a:ln>
            <a:noFill/>
          </a:ln>
          <a:scene3d>
            <a:camera prst="orthographicFront"/>
            <a:lightRig rig="threePt" dir="t"/>
          </a:scene3d>
          <a:sp3d>
            <a:bevelT w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Mit lehet tudni erről a két emberről?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25452" y="5257801"/>
            <a:ext cx="7066548" cy="1600200"/>
          </a:xfrm>
          <a:prstGeom prst="rect">
            <a:avLst/>
          </a:prstGeom>
          <a:solidFill>
            <a:srgbClr val="A0735F"/>
          </a:solidFill>
          <a:ln>
            <a:noFill/>
          </a:ln>
          <a:scene3d>
            <a:camera prst="orthographicFront"/>
            <a:lightRig rig="threePt" dir="t"/>
          </a:scene3d>
          <a:sp3d>
            <a:bevelT w="406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Egyikük imádságát Isten örömmel hallgatta.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 smtClean="0">
                <a:solidFill>
                  <a:schemeClr val="bg1"/>
                </a:solidFill>
              </a:rPr>
              <a:t>másikuk</a:t>
            </a:r>
            <a:r>
              <a:rPr lang="hu-HU" sz="2400" dirty="0" smtClean="0">
                <a:solidFill>
                  <a:schemeClr val="bg1"/>
                </a:solidFill>
              </a:rPr>
              <a:t> imádsága miatt elszomorodott.</a:t>
            </a:r>
          </a:p>
        </p:txBody>
      </p:sp>
      <p:sp>
        <p:nvSpPr>
          <p:cNvPr id="4" name="AutoShape 2" descr="https://mail.reformatus.hu/service/home/~/?auth=co&amp;loc=hu&amp;id=47570&amp;part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-1"/>
            <a:ext cx="5125453" cy="3500438"/>
          </a:xfrm>
          <a:prstGeom prst="rect">
            <a:avLst/>
          </a:prstGeom>
          <a:solidFill>
            <a:srgbClr val="CA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200" dirty="0" smtClean="0">
              <a:solidFill>
                <a:srgbClr val="F6F192"/>
              </a:solidFill>
            </a:endParaRPr>
          </a:p>
          <a:p>
            <a:pPr marL="361950" algn="ctr"/>
            <a:r>
              <a:rPr lang="hu-HU" sz="2200" b="1" dirty="0" smtClean="0">
                <a:solidFill>
                  <a:srgbClr val="F6F192"/>
                </a:solidFill>
              </a:rPr>
              <a:t>Az egyik emberről </a:t>
            </a:r>
          </a:p>
          <a:p>
            <a:pPr marL="361950" algn="ctr"/>
            <a:r>
              <a:rPr lang="hu-HU" sz="2200" b="1" dirty="0" smtClean="0">
                <a:solidFill>
                  <a:srgbClr val="F6F192"/>
                </a:solidFill>
              </a:rPr>
              <a:t>mindenki tudja, hogy</a:t>
            </a:r>
            <a:r>
              <a:rPr lang="hu-HU" sz="2200" dirty="0" smtClean="0">
                <a:solidFill>
                  <a:srgbClr val="F6F192"/>
                </a:solidFill>
              </a:rPr>
              <a:t>: </a:t>
            </a:r>
          </a:p>
          <a:p>
            <a:pPr marL="361950" algn="ctr"/>
            <a:endParaRPr lang="hu-HU" sz="2200" dirty="0" smtClean="0">
              <a:solidFill>
                <a:srgbClr val="F6F1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szigorúan betart minden vallási előírást,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buzgón és hangosan imádkozik,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másokkal is szigorú akar lenni,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6F192"/>
                </a:solidFill>
              </a:rPr>
              <a:t>sok pénzt ad a templomnak.</a:t>
            </a:r>
            <a:endParaRPr lang="hu-HU" sz="2200" dirty="0">
              <a:solidFill>
                <a:srgbClr val="F6F19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1" y="3500438"/>
            <a:ext cx="5125453" cy="3357562"/>
          </a:xfrm>
          <a:prstGeom prst="rect">
            <a:avLst/>
          </a:prstGeom>
          <a:solidFill>
            <a:srgbClr val="677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A másik emberről</a:t>
            </a:r>
          </a:p>
          <a:p>
            <a:pPr algn="ctr"/>
            <a:r>
              <a:rPr lang="hu-HU" sz="2200" b="1" dirty="0" smtClean="0">
                <a:solidFill>
                  <a:schemeClr val="bg1">
                    <a:lumMod val="95000"/>
                  </a:schemeClr>
                </a:solidFill>
              </a:rPr>
              <a:t>mindenki tudja, hogy:</a:t>
            </a:r>
          </a:p>
          <a:p>
            <a:pPr algn="ctr"/>
            <a:endParaRPr lang="hu-HU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nem tartja be Isten törvényeit,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az ellenséggel barátkozik,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másokat becsap,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</a:rPr>
              <a:t>tisztességtelen úton gazdagodott meg.</a:t>
            </a:r>
          </a:p>
          <a:p>
            <a:endParaRPr lang="hu-HU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4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59765" y="232112"/>
            <a:ext cx="5896775" cy="154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Vajon kinek az imádsága miatt örült Isten, és kinek az imádsága miatt szomorodott el? </a:t>
            </a:r>
          </a:p>
        </p:txBody>
      </p:sp>
      <p:sp>
        <p:nvSpPr>
          <p:cNvPr id="6" name="Lefelé nyíl 5"/>
          <p:cNvSpPr/>
          <p:nvPr/>
        </p:nvSpPr>
        <p:spPr>
          <a:xfrm rot="18616176">
            <a:off x="454871" y="-151477"/>
            <a:ext cx="1962150" cy="2973230"/>
          </a:xfrm>
          <a:prstGeom prst="downArrow">
            <a:avLst/>
          </a:prstGeom>
          <a:solidFill>
            <a:srgbClr val="677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3200" dirty="0" smtClean="0"/>
              <a:t>ő  a vámszedő</a:t>
            </a:r>
            <a:endParaRPr lang="hu-HU" sz="3200" dirty="0"/>
          </a:p>
        </p:txBody>
      </p:sp>
      <p:sp>
        <p:nvSpPr>
          <p:cNvPr id="7" name="Lefelé nyíl 6"/>
          <p:cNvSpPr/>
          <p:nvPr/>
        </p:nvSpPr>
        <p:spPr>
          <a:xfrm rot="2983824" flipH="1">
            <a:off x="9743922" y="-151475"/>
            <a:ext cx="1962150" cy="2973230"/>
          </a:xfrm>
          <a:prstGeom prst="downArrow">
            <a:avLst/>
          </a:prstGeom>
          <a:solidFill>
            <a:srgbClr val="CA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3200" dirty="0" smtClean="0">
                <a:solidFill>
                  <a:srgbClr val="F6F192"/>
                </a:solidFill>
              </a:rPr>
              <a:t>ő  a farizeus</a:t>
            </a:r>
            <a:endParaRPr lang="hu-HU" sz="3200" dirty="0">
              <a:solidFill>
                <a:srgbClr val="F6F19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5804604"/>
            <a:ext cx="12191999" cy="105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ki is az a farizeus?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 volt Jézus korában egy vámszedő?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9" y="5052446"/>
            <a:ext cx="1833376" cy="18055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0" b="100000" l="117" r="99767">
                        <a14:foregroundMark x1="34732" y1="44877" x2="20746" y2="5533"/>
                        <a14:foregroundMark x1="24242" y1="6148" x2="57226" y2="46721"/>
                        <a14:foregroundMark x1="18998" y1="10656" x2="92191" y2="14139"/>
                        <a14:foregroundMark x1="25874" y1="8402" x2="75758" y2="7377"/>
                        <a14:foregroundMark x1="19464" y1="21311" x2="55128" y2="53279"/>
                        <a14:foregroundMark x1="33450" y1="31557" x2="33450" y2="28484"/>
                        <a14:foregroundMark x1="33450" y1="28484" x2="33450" y2="28484"/>
                        <a14:foregroundMark x1="40909" y1="20082" x2="82051" y2="20082"/>
                        <a14:foregroundMark x1="37995" y1="31148" x2="79138" y2="28484"/>
                        <a14:foregroundMark x1="35082" y1="45287" x2="61072" y2="28893"/>
                        <a14:foregroundMark x1="40443" y1="42623" x2="58858" y2="43238"/>
                        <a14:foregroundMark x1="54895" y1="95082" x2="77156" y2="97131"/>
                        <a14:foregroundMark x1="60723" y1="64754" x2="74359" y2="58811"/>
                        <a14:foregroundMark x1="63520" y1="76025" x2="75291" y2="76434"/>
                        <a14:foregroundMark x1="91608" y1="20287" x2="91608" y2="20287"/>
                        <a14:foregroundMark x1="89510" y1="36680" x2="89510" y2="36680"/>
                        <a14:foregroundMark x1="92075" y1="65984" x2="92075" y2="65984"/>
                        <a14:foregroundMark x1="90559" y1="60656" x2="90559" y2="60656"/>
                        <a14:backgroundMark x1="5245" y1="30123" x2="5245" y2="30123"/>
                        <a14:backgroundMark x1="2214" y1="63730" x2="5012" y2="38934"/>
                        <a14:backgroundMark x1="5128" y1="28893" x2="5128" y2="28893"/>
                        <a14:backgroundMark x1="5128" y1="10451" x2="5128" y2="10451"/>
                        <a14:backgroundMark x1="5128" y1="18852" x2="5128" y2="18852"/>
                        <a14:backgroundMark x1="5361" y1="23156" x2="5361" y2="23156"/>
                        <a14:backgroundMark x1="5361" y1="37090" x2="5361" y2="37090"/>
                        <a14:backgroundMark x1="5245" y1="44262" x2="5245" y2="44262"/>
                        <a14:backgroundMark x1="5478" y1="40164" x2="5478" y2="40164"/>
                        <a14:backgroundMark x1="3147" y1="65779" x2="3147" y2="65779"/>
                        <a14:backgroundMark x1="816" y1="66598" x2="2797" y2="81967"/>
                        <a14:backgroundMark x1="2448" y1="92213" x2="2448" y2="92213"/>
                        <a14:backgroundMark x1="2331" y1="96107" x2="2331" y2="96107"/>
                        <a14:backgroundMark x1="93706" y1="73566" x2="96037" y2="99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634" r="1274"/>
          <a:stretch/>
        </p:blipFill>
        <p:spPr>
          <a:xfrm>
            <a:off x="3059765" y="1721902"/>
            <a:ext cx="6169831" cy="3487221"/>
          </a:xfrm>
          <a:custGeom>
            <a:avLst/>
            <a:gdLst>
              <a:gd name="connsiteX0" fmla="*/ 0 w 9904957"/>
              <a:gd name="connsiteY0" fmla="*/ 0 h 5525758"/>
              <a:gd name="connsiteX1" fmla="*/ 9904957 w 9904957"/>
              <a:gd name="connsiteY1" fmla="*/ 0 h 5525758"/>
              <a:gd name="connsiteX2" fmla="*/ 9904957 w 9904957"/>
              <a:gd name="connsiteY2" fmla="*/ 5525758 h 5525758"/>
              <a:gd name="connsiteX3" fmla="*/ 0 w 9904957"/>
              <a:gd name="connsiteY3" fmla="*/ 5525758 h 5525758"/>
              <a:gd name="connsiteX4" fmla="*/ 0 w 9904957"/>
              <a:gd name="connsiteY4" fmla="*/ 3040781 h 5525758"/>
              <a:gd name="connsiteX5" fmla="*/ 369359 w 9904957"/>
              <a:gd name="connsiteY5" fmla="*/ 3040781 h 5525758"/>
              <a:gd name="connsiteX6" fmla="*/ 369359 w 9904957"/>
              <a:gd name="connsiteY6" fmla="*/ 155077 h 5525758"/>
              <a:gd name="connsiteX7" fmla="*/ 0 w 9904957"/>
              <a:gd name="connsiteY7" fmla="*/ 155077 h 55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957" h="5525758">
                <a:moveTo>
                  <a:pt x="0" y="0"/>
                </a:moveTo>
                <a:lnTo>
                  <a:pt x="9904957" y="0"/>
                </a:lnTo>
                <a:lnTo>
                  <a:pt x="9904957" y="5525758"/>
                </a:lnTo>
                <a:lnTo>
                  <a:pt x="0" y="5525758"/>
                </a:lnTo>
                <a:lnTo>
                  <a:pt x="0" y="3040781"/>
                </a:lnTo>
                <a:lnTo>
                  <a:pt x="369359" y="3040781"/>
                </a:lnTo>
                <a:lnTo>
                  <a:pt x="369359" y="155077"/>
                </a:lnTo>
                <a:lnTo>
                  <a:pt x="0" y="1550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343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295400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 smtClean="0"/>
              <a:t>F</a:t>
            </a:r>
            <a:endParaRPr lang="hu-HU" sz="11500" dirty="0"/>
          </a:p>
        </p:txBody>
      </p:sp>
      <p:sp>
        <p:nvSpPr>
          <p:cNvPr id="24" name="Téglalap 23"/>
          <p:cNvSpPr/>
          <p:nvPr/>
        </p:nvSpPr>
        <p:spPr>
          <a:xfrm>
            <a:off x="2583179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A</a:t>
            </a:r>
          </a:p>
        </p:txBody>
      </p:sp>
      <p:sp>
        <p:nvSpPr>
          <p:cNvPr id="25" name="Téglalap 24"/>
          <p:cNvSpPr/>
          <p:nvPr/>
        </p:nvSpPr>
        <p:spPr>
          <a:xfrm>
            <a:off x="3808096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R</a:t>
            </a:r>
          </a:p>
        </p:txBody>
      </p:sp>
      <p:sp>
        <p:nvSpPr>
          <p:cNvPr id="26" name="Téglalap 25"/>
          <p:cNvSpPr/>
          <p:nvPr/>
        </p:nvSpPr>
        <p:spPr>
          <a:xfrm>
            <a:off x="5066348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I</a:t>
            </a:r>
          </a:p>
        </p:txBody>
      </p:sp>
      <p:sp>
        <p:nvSpPr>
          <p:cNvPr id="27" name="Téglalap 26"/>
          <p:cNvSpPr/>
          <p:nvPr/>
        </p:nvSpPr>
        <p:spPr>
          <a:xfrm>
            <a:off x="6324600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Z</a:t>
            </a:r>
          </a:p>
        </p:txBody>
      </p:sp>
      <p:sp>
        <p:nvSpPr>
          <p:cNvPr id="28" name="Téglalap 27"/>
          <p:cNvSpPr/>
          <p:nvPr/>
        </p:nvSpPr>
        <p:spPr>
          <a:xfrm>
            <a:off x="7560469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E</a:t>
            </a:r>
          </a:p>
        </p:txBody>
      </p:sp>
      <p:sp>
        <p:nvSpPr>
          <p:cNvPr id="29" name="Téglalap 28"/>
          <p:cNvSpPr/>
          <p:nvPr/>
        </p:nvSpPr>
        <p:spPr>
          <a:xfrm>
            <a:off x="8796338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U</a:t>
            </a:r>
          </a:p>
        </p:txBody>
      </p:sp>
      <p:sp>
        <p:nvSpPr>
          <p:cNvPr id="30" name="Téglalap 29"/>
          <p:cNvSpPr/>
          <p:nvPr/>
        </p:nvSpPr>
        <p:spPr>
          <a:xfrm>
            <a:off x="10032207" y="2509413"/>
            <a:ext cx="1080000" cy="1836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S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993848" y="344620"/>
            <a:ext cx="10471003" cy="6119416"/>
          </a:xfrm>
          <a:prstGeom prst="roundRect">
            <a:avLst/>
          </a:prstGeom>
          <a:solidFill>
            <a:srgbClr val="CA454A"/>
          </a:solidFill>
          <a:ln w="85725">
            <a:solidFill>
              <a:srgbClr val="F6F192"/>
            </a:solidFill>
          </a:ln>
          <a:scene3d>
            <a:camera prst="orthographicFront"/>
            <a:lightRig rig="threePt" dir="t"/>
          </a:scene3d>
          <a:sp3d>
            <a:bevelT w="3124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3900">
              <a:tabLst>
                <a:tab pos="895350" algn="l"/>
              </a:tabLst>
            </a:pPr>
            <a:r>
              <a:rPr lang="hu-HU" sz="5400" b="1" dirty="0" smtClean="0">
                <a:solidFill>
                  <a:schemeClr val="bg1"/>
                </a:solidFill>
              </a:rPr>
              <a:t>F</a:t>
            </a:r>
            <a:r>
              <a:rPr lang="hu-HU" sz="3200" dirty="0" smtClean="0">
                <a:solidFill>
                  <a:srgbClr val="F6F192"/>
                </a:solidFill>
              </a:rPr>
              <a:t>ennhordták az orrukat. 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A</a:t>
            </a:r>
            <a:r>
              <a:rPr lang="hu-HU" sz="3200" dirty="0" smtClean="0">
                <a:solidFill>
                  <a:srgbClr val="F6F192"/>
                </a:solidFill>
              </a:rPr>
              <a:t>lázat nélkül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R</a:t>
            </a:r>
            <a:r>
              <a:rPr lang="hu-HU" sz="3200" dirty="0" smtClean="0">
                <a:solidFill>
                  <a:srgbClr val="F6F192"/>
                </a:solidFill>
              </a:rPr>
              <a:t>agaszkodtak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I</a:t>
            </a:r>
            <a:r>
              <a:rPr lang="hu-HU" sz="3200" dirty="0" smtClean="0">
                <a:solidFill>
                  <a:srgbClr val="F6F192"/>
                </a:solidFill>
              </a:rPr>
              <a:t>sten törvényének szavaihoz.</a:t>
            </a:r>
          </a:p>
          <a:p>
            <a:pPr marL="723900">
              <a:tabLst>
                <a:tab pos="895350" algn="l"/>
              </a:tabLst>
            </a:pPr>
            <a:r>
              <a:rPr lang="hu-HU" sz="4000" b="1" dirty="0" smtClean="0">
                <a:solidFill>
                  <a:schemeClr val="bg1"/>
                </a:solidFill>
              </a:rPr>
              <a:t>Z</a:t>
            </a:r>
            <a:r>
              <a:rPr lang="hu-HU" sz="3200" dirty="0" smtClean="0">
                <a:solidFill>
                  <a:srgbClr val="F6F192"/>
                </a:solidFill>
              </a:rPr>
              <a:t>ajongtak, hogy mindenki hallja, ha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E</a:t>
            </a:r>
            <a:r>
              <a:rPr lang="hu-HU" sz="3200" dirty="0" smtClean="0">
                <a:solidFill>
                  <a:srgbClr val="F6F192"/>
                </a:solidFill>
              </a:rPr>
              <a:t>gész nap</a:t>
            </a:r>
          </a:p>
          <a:p>
            <a:pPr marL="723900">
              <a:tabLst>
                <a:tab pos="895350" algn="l"/>
              </a:tabLst>
            </a:pPr>
            <a:r>
              <a:rPr lang="hu-HU" sz="4400" b="1" dirty="0" smtClean="0">
                <a:solidFill>
                  <a:schemeClr val="bg1"/>
                </a:solidFill>
              </a:rPr>
              <a:t>U</a:t>
            </a:r>
            <a:r>
              <a:rPr lang="hu-HU" sz="3200" dirty="0" smtClean="0">
                <a:solidFill>
                  <a:srgbClr val="F6F192"/>
                </a:solidFill>
              </a:rPr>
              <a:t>tcaszerte és a templomban </a:t>
            </a:r>
          </a:p>
          <a:p>
            <a:pPr marL="723900">
              <a:tabLst>
                <a:tab pos="895350" algn="l"/>
              </a:tabLst>
            </a:pPr>
            <a:r>
              <a:rPr lang="hu-HU" sz="4800" b="1" dirty="0" smtClean="0">
                <a:solidFill>
                  <a:schemeClr val="bg1"/>
                </a:solidFill>
              </a:rPr>
              <a:t>S</a:t>
            </a:r>
            <a:r>
              <a:rPr lang="hu-HU" sz="3200" dirty="0" smtClean="0">
                <a:solidFill>
                  <a:srgbClr val="F6F192"/>
                </a:solidFill>
              </a:rPr>
              <a:t>ok szóáradattal feltűnően imádkoznak</a:t>
            </a:r>
            <a:r>
              <a:rPr lang="hu-HU" sz="2800" dirty="0" smtClean="0">
                <a:solidFill>
                  <a:srgbClr val="F6F192"/>
                </a:solidFill>
              </a:rPr>
              <a:t>.</a:t>
            </a: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8" b="91332" l="46368" r="92687">
                        <a14:backgroundMark x1="87048" y1="40993" x2="87048" y2="40993"/>
                        <a14:backgroundMark x1="37257" y1="84876" x2="37257" y2="84876"/>
                        <a14:backgroundMark x1="85472" y1="31648" x2="85472" y2="31648"/>
                        <a14:backgroundMark x1="80005" y1="48307" x2="80005" y2="48307"/>
                        <a14:backgroundMark x1="77912" y1="66050" x2="77912" y2="66050"/>
                        <a14:backgroundMark x1="62128" y1="11287" x2="62128" y2="11287"/>
                        <a14:backgroundMark x1="53090" y1="13589" x2="53090" y2="13589"/>
                        <a14:backgroundMark x1="53090" y1="13589" x2="53090" y2="13589"/>
                        <a14:backgroundMark x1="67594" y1="20542" x2="67594" y2="20542"/>
                        <a14:backgroundMark x1="75376" y1="94989" x2="76434" y2="47540"/>
                        <a14:backgroundMark x1="76434" y1="47540" x2="76434" y2="47540"/>
                        <a14:backgroundMark x1="76434" y1="47540" x2="76434" y2="47540"/>
                        <a14:backgroundMark x1="76656" y1="49481" x2="91578" y2="22483"/>
                        <a14:backgroundMark x1="91578" y1="22483" x2="91578" y2="22483"/>
                        <a14:backgroundMark x1="91578" y1="22483" x2="91578" y2="22483"/>
                        <a14:backgroundMark x1="61906" y1="2619" x2="67496" y2="27585"/>
                        <a14:backgroundMark x1="67496" y1="27585" x2="67496" y2="27585"/>
                        <a14:backgroundMark x1="83132" y1="1490" x2="83132" y2="1490"/>
                        <a14:backgroundMark x1="76385" y1="11016" x2="76385" y2="11016"/>
                        <a14:backgroundMark x1="65206" y1="2167" x2="66732" y2="27314"/>
                        <a14:backgroundMark x1="66732" y1="27314" x2="77912" y2="15666"/>
                        <a14:backgroundMark x1="78060" y1="15666" x2="83255" y2="2167"/>
                        <a14:backgroundMark x1="83255" y1="2167" x2="83255" y2="2167"/>
                        <a14:backgroundMark x1="83255" y1="2167" x2="83255" y2="2167"/>
                        <a14:backgroundMark x1="74489" y1="59278" x2="74489" y2="59278"/>
                        <a14:backgroundMark x1="66486" y1="29436" x2="66486" y2="29436"/>
                        <a14:backgroundMark x1="49200" y1="44740" x2="49200" y2="44740"/>
                        <a14:backgroundMark x1="49200" y1="44740" x2="57941" y2="3837"/>
                        <a14:backgroundMark x1="57941" y1="3837" x2="57941" y2="3837"/>
                        <a14:backgroundMark x1="58114" y1="7494" x2="58114" y2="7494"/>
                        <a14:backgroundMark x1="58114" y1="7494" x2="58114" y2="7494"/>
                        <a14:backgroundMark x1="52746" y1="8488" x2="52746" y2="8488"/>
                        <a14:backgroundMark x1="52746" y1="8488" x2="52746" y2="8488"/>
                        <a14:backgroundMark x1="52746" y1="8488" x2="52746" y2="8488"/>
                        <a14:backgroundMark x1="53829" y1="32054" x2="53829" y2="32054"/>
                        <a14:backgroundMark x1="55750" y1="23837" x2="55750" y2="23837"/>
                        <a14:backgroundMark x1="55750" y1="23837" x2="55750" y2="23837"/>
                        <a14:backgroundMark x1="52475" y1="36388" x2="52475" y2="36388"/>
                        <a14:backgroundMark x1="52475" y1="36388" x2="52475" y2="36388"/>
                        <a14:backgroundMark x1="49372" y1="45056" x2="54839" y2="27359"/>
                        <a14:backgroundMark x1="54839" y1="27359" x2="54839" y2="27359"/>
                        <a14:backgroundMark x1="67496" y1="28849" x2="67496" y2="28849"/>
                        <a14:backgroundMark x1="67496" y1="28849" x2="67496" y2="28849"/>
                        <a14:backgroundMark x1="54198" y1="36027" x2="54198" y2="36027"/>
                        <a14:backgroundMark x1="67693" y1="30971" x2="67693" y2="30971"/>
                        <a14:backgroundMark x1="73307" y1="52370" x2="73307" y2="52370"/>
                      </a14:backgroundRemoval>
                    </a14:imgEffect>
                  </a14:imgLayer>
                </a14:imgProps>
              </a:ext>
            </a:extLst>
          </a:blip>
          <a:srcRect l="48158" t="4136" r="10189" b="9999"/>
          <a:stretch/>
        </p:blipFill>
        <p:spPr>
          <a:xfrm flipH="1">
            <a:off x="7840885" y="477970"/>
            <a:ext cx="3271322" cy="4166173"/>
          </a:xfrm>
          <a:prstGeom prst="rect">
            <a:avLst/>
          </a:prstGeom>
        </p:spPr>
      </p:pic>
      <p:sp>
        <p:nvSpPr>
          <p:cNvPr id="13" name="Szív 12"/>
          <p:cNvSpPr/>
          <p:nvPr/>
        </p:nvSpPr>
        <p:spPr>
          <a:xfrm>
            <a:off x="9576722" y="4825394"/>
            <a:ext cx="1535485" cy="1457390"/>
          </a:xfrm>
          <a:prstGeom prst="heart">
            <a:avLst/>
          </a:prstGeom>
          <a:solidFill>
            <a:srgbClr val="CA454A"/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De milyen a szíve?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4703"/>
            <a:ext cx="1295400" cy="12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-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1.875E-6 -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-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-0.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-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2" animBg="1"/>
      <p:bldP spid="24" grpId="0" animBg="1"/>
      <p:bldP spid="24" grpId="2" animBg="1"/>
      <p:bldP spid="25" grpId="0" animBg="1"/>
      <p:bldP spid="25" grpId="2" animBg="1"/>
      <p:bldP spid="26" grpId="0" animBg="1"/>
      <p:bldP spid="26" grpId="2" animBg="1"/>
      <p:bldP spid="27" grpId="0" animBg="1"/>
      <p:bldP spid="27" grpId="2" animBg="1"/>
      <p:bldP spid="28" grpId="0" animBg="1"/>
      <p:bldP spid="28" grpId="2" animBg="1"/>
      <p:bldP spid="29" grpId="0" animBg="1"/>
      <p:bldP spid="29" grpId="2" animBg="1"/>
      <p:bldP spid="30" grpId="0" animBg="1"/>
      <p:bldP spid="30" grpId="2" animBg="1"/>
      <p:bldP spid="32" grpId="2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Csoportba foglalás 60"/>
          <p:cNvGrpSpPr>
            <a:grpSpLocks noChangeAspect="1"/>
          </p:cNvGrpSpPr>
          <p:nvPr/>
        </p:nvGrpSpPr>
        <p:grpSpPr>
          <a:xfrm>
            <a:off x="236971" y="298302"/>
            <a:ext cx="1548000" cy="1548000"/>
            <a:chOff x="2777625" y="3295185"/>
            <a:chExt cx="3312000" cy="3312000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2" name="Ellipszis 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Csoportba foglalás 61"/>
          <p:cNvGrpSpPr>
            <a:grpSpLocks noChangeAspect="1"/>
          </p:cNvGrpSpPr>
          <p:nvPr/>
        </p:nvGrpSpPr>
        <p:grpSpPr>
          <a:xfrm>
            <a:off x="6500540" y="924264"/>
            <a:ext cx="1548000" cy="1548000"/>
            <a:chOff x="2777625" y="3295185"/>
            <a:chExt cx="3312000" cy="3312000"/>
          </a:xfrm>
          <a:scene3d>
            <a:camera prst="isometricOffAxis1Top"/>
            <a:lightRig rig="threePt" dir="t"/>
          </a:scene3d>
        </p:grpSpPr>
        <p:grpSp>
          <p:nvGrpSpPr>
            <p:cNvPr id="63" name="Csoportba foglalás 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Fánk 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Csoportba foglalás 67"/>
          <p:cNvGrpSpPr>
            <a:grpSpLocks noChangeAspect="1"/>
          </p:cNvGrpSpPr>
          <p:nvPr/>
        </p:nvGrpSpPr>
        <p:grpSpPr>
          <a:xfrm rot="20132944">
            <a:off x="4315807" y="3074305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69" name="Csoportba foglalás 6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Fánk 6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Csoportba foglalás 79"/>
          <p:cNvGrpSpPr>
            <a:grpSpLocks noChangeAspect="1"/>
          </p:cNvGrpSpPr>
          <p:nvPr/>
        </p:nvGrpSpPr>
        <p:grpSpPr>
          <a:xfrm>
            <a:off x="7942499" y="229527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81" name="Csoportba foglalás 8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3" name="Ellipszis 8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ánk 8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Csoportba foglalás 85"/>
          <p:cNvGrpSpPr>
            <a:grpSpLocks noChangeAspect="1"/>
          </p:cNvGrpSpPr>
          <p:nvPr/>
        </p:nvGrpSpPr>
        <p:grpSpPr>
          <a:xfrm>
            <a:off x="738128" y="3377938"/>
            <a:ext cx="1548000" cy="1548000"/>
            <a:chOff x="2777625" y="3295185"/>
            <a:chExt cx="3312000" cy="3312000"/>
          </a:xfrm>
          <a:scene3d>
            <a:camera prst="isometricOffAxis2Right"/>
            <a:lightRig rig="threePt" dir="t"/>
          </a:scene3d>
        </p:grpSpPr>
        <p:grpSp>
          <p:nvGrpSpPr>
            <p:cNvPr id="87" name="Csoportba foglalás 8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9" name="Ellipszis 8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Szabadkézi sokszög 8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ánk 8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Csoportba foglalás 91"/>
          <p:cNvGrpSpPr>
            <a:grpSpLocks noChangeAspect="1"/>
          </p:cNvGrpSpPr>
          <p:nvPr/>
        </p:nvGrpSpPr>
        <p:grpSpPr>
          <a:xfrm>
            <a:off x="4172944" y="1004582"/>
            <a:ext cx="1548000" cy="1548000"/>
            <a:chOff x="2777625" y="3295185"/>
            <a:chExt cx="3312000" cy="3312000"/>
          </a:xfrm>
        </p:grpSpPr>
        <p:grpSp>
          <p:nvGrpSpPr>
            <p:cNvPr id="93" name="Csoportba foglalás 9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5" name="Ellipszis 9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Fánk 9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Csoportba foglalás 97"/>
          <p:cNvGrpSpPr>
            <a:grpSpLocks noChangeAspect="1"/>
          </p:cNvGrpSpPr>
          <p:nvPr/>
        </p:nvGrpSpPr>
        <p:grpSpPr>
          <a:xfrm>
            <a:off x="8968908" y="154140"/>
            <a:ext cx="1548000" cy="1548000"/>
            <a:chOff x="2777625" y="3295185"/>
            <a:chExt cx="3312000" cy="3312000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1" name="Ellipszis 10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Fánk 9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Csoportba foglalás 103"/>
          <p:cNvGrpSpPr>
            <a:grpSpLocks noChangeAspect="1"/>
          </p:cNvGrpSpPr>
          <p:nvPr/>
        </p:nvGrpSpPr>
        <p:grpSpPr>
          <a:xfrm>
            <a:off x="10476180" y="5170433"/>
            <a:ext cx="1548000" cy="1548000"/>
            <a:chOff x="2777625" y="3295185"/>
            <a:chExt cx="3312000" cy="3312000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7" name="Ellipszis 10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Szabadkézi sokszög 10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6" name="Fánk 10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Csoportba foglalás 109"/>
          <p:cNvGrpSpPr>
            <a:grpSpLocks noChangeAspect="1"/>
          </p:cNvGrpSpPr>
          <p:nvPr/>
        </p:nvGrpSpPr>
        <p:grpSpPr>
          <a:xfrm rot="17852894">
            <a:off x="6254630" y="4440294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111" name="Csoportba foglalás 11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3" name="Ellipszis 11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Szabadkézi sokszög 11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Fánk 11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Csoportba foglalás 115"/>
          <p:cNvGrpSpPr>
            <a:grpSpLocks noChangeAspect="1"/>
          </p:cNvGrpSpPr>
          <p:nvPr/>
        </p:nvGrpSpPr>
        <p:grpSpPr>
          <a:xfrm>
            <a:off x="2090611" y="4786431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17" name="Csoportba foglalás 11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9" name="Ellipszis 11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Fánk 11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Csoportba foglalás 121"/>
          <p:cNvGrpSpPr>
            <a:grpSpLocks noChangeAspect="1"/>
          </p:cNvGrpSpPr>
          <p:nvPr/>
        </p:nvGrpSpPr>
        <p:grpSpPr>
          <a:xfrm>
            <a:off x="2412121" y="2436436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23" name="Csoportba foglalás 12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25" name="Ellipszis 12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Szabadkézi sokszög 12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Fánk 12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Csoportba foglalás 127"/>
          <p:cNvGrpSpPr>
            <a:grpSpLocks noChangeAspect="1"/>
          </p:cNvGrpSpPr>
          <p:nvPr/>
        </p:nvGrpSpPr>
        <p:grpSpPr>
          <a:xfrm rot="3971332">
            <a:off x="9452178" y="3889774"/>
            <a:ext cx="1548000" cy="1548000"/>
            <a:chOff x="2777625" y="3295185"/>
            <a:chExt cx="3312000" cy="3312000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1" name="Ellipszis 13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Fánk 12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Csoportba foglalás 133"/>
          <p:cNvGrpSpPr>
            <a:grpSpLocks noChangeAspect="1"/>
          </p:cNvGrpSpPr>
          <p:nvPr/>
        </p:nvGrpSpPr>
        <p:grpSpPr>
          <a:xfrm rot="17475479">
            <a:off x="9886907" y="2020792"/>
            <a:ext cx="1548000" cy="1548000"/>
            <a:chOff x="2777625" y="3295185"/>
            <a:chExt cx="3312000" cy="3312000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7" name="Ellipszis 13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ánk 13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Csoportba foglalás 139"/>
          <p:cNvGrpSpPr>
            <a:grpSpLocks noChangeAspect="1"/>
          </p:cNvGrpSpPr>
          <p:nvPr/>
        </p:nvGrpSpPr>
        <p:grpSpPr>
          <a:xfrm rot="3971332">
            <a:off x="6195974" y="2664206"/>
            <a:ext cx="1548000" cy="1548000"/>
            <a:chOff x="2777625" y="3295185"/>
            <a:chExt cx="3312000" cy="3312000"/>
          </a:xfrm>
        </p:grpSpPr>
        <p:grpSp>
          <p:nvGrpSpPr>
            <p:cNvPr id="141" name="Csoportba foglalás 14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3" name="Ellipszis 14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Fánk 14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Csoportba foglalás 145"/>
          <p:cNvGrpSpPr>
            <a:grpSpLocks noChangeAspect="1"/>
          </p:cNvGrpSpPr>
          <p:nvPr/>
        </p:nvGrpSpPr>
        <p:grpSpPr>
          <a:xfrm rot="17201259">
            <a:off x="4026010" y="4740273"/>
            <a:ext cx="1548000" cy="1548000"/>
            <a:chOff x="2777625" y="3295185"/>
            <a:chExt cx="3312000" cy="3312000"/>
          </a:xfrm>
        </p:grpSpPr>
        <p:grpSp>
          <p:nvGrpSpPr>
            <p:cNvPr id="147" name="Csoportba foglalás 14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9" name="Ellipszis 14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Szabadkézi sokszög 14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8" name="Fánk 14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49" name="Csoportba foglalás 248"/>
          <p:cNvGrpSpPr>
            <a:grpSpLocks noChangeAspect="1"/>
          </p:cNvGrpSpPr>
          <p:nvPr/>
        </p:nvGrpSpPr>
        <p:grpSpPr>
          <a:xfrm rot="3971332">
            <a:off x="1309633" y="1835917"/>
            <a:ext cx="1548000" cy="1548000"/>
            <a:chOff x="2777625" y="3295185"/>
            <a:chExt cx="3312000" cy="3312000"/>
          </a:xfrm>
        </p:grpSpPr>
        <p:grpSp>
          <p:nvGrpSpPr>
            <p:cNvPr id="250" name="Csoportba foglalás 24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52" name="Ellipszis 2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1" name="Fánk 25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55" name="Csoportba foglalás 254"/>
          <p:cNvGrpSpPr/>
          <p:nvPr/>
        </p:nvGrpSpPr>
        <p:grpSpPr>
          <a:xfrm>
            <a:off x="2737765" y="201109"/>
            <a:ext cx="6716471" cy="6535223"/>
            <a:chOff x="2794921" y="170594"/>
            <a:chExt cx="6716471" cy="6535223"/>
          </a:xfrm>
        </p:grpSpPr>
        <p:grpSp>
          <p:nvGrpSpPr>
            <p:cNvPr id="219" name="Csoportba foglalás 218"/>
            <p:cNvGrpSpPr/>
            <p:nvPr/>
          </p:nvGrpSpPr>
          <p:grpSpPr>
            <a:xfrm>
              <a:off x="2794921" y="170594"/>
              <a:ext cx="6716471" cy="6535223"/>
              <a:chOff x="3100274" y="525235"/>
              <a:chExt cx="6216766" cy="6018963"/>
            </a:xfrm>
          </p:grpSpPr>
          <p:grpSp>
            <p:nvGrpSpPr>
              <p:cNvPr id="220" name="Csoportba foglalás 219"/>
              <p:cNvGrpSpPr/>
              <p:nvPr/>
            </p:nvGrpSpPr>
            <p:grpSpPr>
              <a:xfrm>
                <a:off x="3222083" y="643797"/>
                <a:ext cx="5908955" cy="5720946"/>
                <a:chOff x="2864875" y="1030566"/>
                <a:chExt cx="3148013" cy="314801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22" name="Ellipszis 221"/>
                <p:cNvSpPr/>
                <p:nvPr/>
              </p:nvSpPr>
              <p:spPr>
                <a:xfrm>
                  <a:off x="2864875" y="1030566"/>
                  <a:ext cx="3148013" cy="3148013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3" name="Szabadkézi sokszög 222"/>
                <p:cNvSpPr/>
                <p:nvPr/>
              </p:nvSpPr>
              <p:spPr>
                <a:xfrm>
                  <a:off x="3646766" y="1614960"/>
                  <a:ext cx="1504257" cy="1988210"/>
                </a:xfrm>
                <a:custGeom>
                  <a:avLst/>
                  <a:gdLst>
                    <a:gd name="connsiteX0" fmla="*/ 694349 w 1589396"/>
                    <a:gd name="connsiteY0" fmla="*/ 329 h 1979815"/>
                    <a:gd name="connsiteX1" fmla="*/ 1194694 w 1589396"/>
                    <a:gd name="connsiteY1" fmla="*/ 91836 h 1979815"/>
                    <a:gd name="connsiteX2" fmla="*/ 1567109 w 1589396"/>
                    <a:gd name="connsiteY2" fmla="*/ 798352 h 1979815"/>
                    <a:gd name="connsiteX3" fmla="*/ 1340848 w 1589396"/>
                    <a:gd name="connsiteY3" fmla="*/ 1094953 h 1979815"/>
                    <a:gd name="connsiteX4" fmla="*/ 1304037 w 1589396"/>
                    <a:gd name="connsiteY4" fmla="*/ 1561962 h 1979815"/>
                    <a:gd name="connsiteX5" fmla="*/ 1100330 w 1589396"/>
                    <a:gd name="connsiteY5" fmla="*/ 1618527 h 1979815"/>
                    <a:gd name="connsiteX6" fmla="*/ 1039025 w 1589396"/>
                    <a:gd name="connsiteY6" fmla="*/ 1627586 h 1979815"/>
                    <a:gd name="connsiteX7" fmla="*/ 1039025 w 1589396"/>
                    <a:gd name="connsiteY7" fmla="*/ 1979815 h 1979815"/>
                    <a:gd name="connsiteX8" fmla="*/ 395147 w 1589396"/>
                    <a:gd name="connsiteY8" fmla="*/ 1979815 h 1979815"/>
                    <a:gd name="connsiteX9" fmla="*/ 395147 w 1589396"/>
                    <a:gd name="connsiteY9" fmla="*/ 1629127 h 1979815"/>
                    <a:gd name="connsiteX10" fmla="*/ 355674 w 1589396"/>
                    <a:gd name="connsiteY10" fmla="*/ 1615713 h 1979815"/>
                    <a:gd name="connsiteX11" fmla="*/ 321259 w 1589396"/>
                    <a:gd name="connsiteY11" fmla="*/ 1596562 h 1979815"/>
                    <a:gd name="connsiteX12" fmla="*/ 2205 w 1589396"/>
                    <a:gd name="connsiteY12" fmla="*/ 817384 h 1979815"/>
                    <a:gd name="connsiteX13" fmla="*/ 207587 w 1589396"/>
                    <a:gd name="connsiteY13" fmla="*/ 233522 h 1979815"/>
                    <a:gd name="connsiteX14" fmla="*/ 694349 w 1589396"/>
                    <a:gd name="connsiteY14" fmla="*/ 329 h 1979815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570357 h 1988210"/>
                    <a:gd name="connsiteX5" fmla="*/ 1100330 w 1504534"/>
                    <a:gd name="connsiteY5" fmla="*/ 1626922 h 1988210"/>
                    <a:gd name="connsiteX6" fmla="*/ 1039025 w 1504534"/>
                    <a:gd name="connsiteY6" fmla="*/ 1635981 h 1988210"/>
                    <a:gd name="connsiteX7" fmla="*/ 1039025 w 1504534"/>
                    <a:gd name="connsiteY7" fmla="*/ 1988210 h 1988210"/>
                    <a:gd name="connsiteX8" fmla="*/ 395147 w 1504534"/>
                    <a:gd name="connsiteY8" fmla="*/ 1988210 h 1988210"/>
                    <a:gd name="connsiteX9" fmla="*/ 395147 w 1504534"/>
                    <a:gd name="connsiteY9" fmla="*/ 1637522 h 1988210"/>
                    <a:gd name="connsiteX10" fmla="*/ 355674 w 1504534"/>
                    <a:gd name="connsiteY10" fmla="*/ 1624108 h 1988210"/>
                    <a:gd name="connsiteX11" fmla="*/ 321259 w 1504534"/>
                    <a:gd name="connsiteY11" fmla="*/ 1604957 h 1988210"/>
                    <a:gd name="connsiteX12" fmla="*/ 2205 w 1504534"/>
                    <a:gd name="connsiteY12" fmla="*/ 825779 h 1988210"/>
                    <a:gd name="connsiteX13" fmla="*/ 207587 w 1504534"/>
                    <a:gd name="connsiteY13" fmla="*/ 241917 h 1988210"/>
                    <a:gd name="connsiteX14" fmla="*/ 694349 w 1504534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39025 w 1504816"/>
                    <a:gd name="connsiteY6" fmla="*/ 1635981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07128 w 1504816"/>
                    <a:gd name="connsiteY6" fmla="*/ 1497758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007128 w 1504816"/>
                    <a:gd name="connsiteY5" fmla="*/ 1497758 h 1988210"/>
                    <a:gd name="connsiteX6" fmla="*/ 1039025 w 1504816"/>
                    <a:gd name="connsiteY6" fmla="*/ 1988210 h 1988210"/>
                    <a:gd name="connsiteX7" fmla="*/ 395147 w 1504816"/>
                    <a:gd name="connsiteY7" fmla="*/ 1988210 h 1988210"/>
                    <a:gd name="connsiteX8" fmla="*/ 395147 w 1504816"/>
                    <a:gd name="connsiteY8" fmla="*/ 1637522 h 1988210"/>
                    <a:gd name="connsiteX9" fmla="*/ 355674 w 1504816"/>
                    <a:gd name="connsiteY9" fmla="*/ 1624108 h 1988210"/>
                    <a:gd name="connsiteX10" fmla="*/ 321259 w 1504816"/>
                    <a:gd name="connsiteY10" fmla="*/ 1604957 h 1988210"/>
                    <a:gd name="connsiteX11" fmla="*/ 2205 w 1504816"/>
                    <a:gd name="connsiteY11" fmla="*/ 825779 h 1988210"/>
                    <a:gd name="connsiteX12" fmla="*/ 207587 w 1504816"/>
                    <a:gd name="connsiteY12" fmla="*/ 241917 h 1988210"/>
                    <a:gd name="connsiteX13" fmla="*/ 694349 w 1504816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497758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604083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321259 w 1504257"/>
                    <a:gd name="connsiteY10" fmla="*/ 1604957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72403 w 1504257"/>
                    <a:gd name="connsiteY10" fmla="*/ 1658119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61770 w 1504257"/>
                    <a:gd name="connsiteY10" fmla="*/ 1562426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4257" h="1988210">
                      <a:moveTo>
                        <a:pt x="694349" y="8724"/>
                      </a:moveTo>
                      <a:cubicBezTo>
                        <a:pt x="886743" y="3885"/>
                        <a:pt x="1063411" y="-34545"/>
                        <a:pt x="1194694" y="100231"/>
                      </a:cubicBezTo>
                      <a:cubicBezTo>
                        <a:pt x="1325977" y="235007"/>
                        <a:pt x="1393373" y="621873"/>
                        <a:pt x="1482049" y="817379"/>
                      </a:cubicBezTo>
                      <a:cubicBezTo>
                        <a:pt x="1570724" y="1012886"/>
                        <a:pt x="1366973" y="979624"/>
                        <a:pt x="1340848" y="1103348"/>
                      </a:cubicBezTo>
                      <a:cubicBezTo>
                        <a:pt x="1314723" y="1227072"/>
                        <a:pt x="1380922" y="1476269"/>
                        <a:pt x="1325302" y="1559725"/>
                      </a:cubicBezTo>
                      <a:cubicBezTo>
                        <a:pt x="1269682" y="1643181"/>
                        <a:pt x="1047752" y="1514948"/>
                        <a:pt x="1007128" y="1604083"/>
                      </a:cubicBezTo>
                      <a:lnTo>
                        <a:pt x="1039025" y="1988210"/>
                      </a:lnTo>
                      <a:lnTo>
                        <a:pt x="395147" y="1988210"/>
                      </a:lnTo>
                      <a:lnTo>
                        <a:pt x="395147" y="1637522"/>
                      </a:lnTo>
                      <a:lnTo>
                        <a:pt x="355674" y="1624108"/>
                      </a:lnTo>
                      <a:cubicBezTo>
                        <a:pt x="342386" y="1618390"/>
                        <a:pt x="171344" y="1569488"/>
                        <a:pt x="161770" y="1562426"/>
                      </a:cubicBezTo>
                      <a:cubicBezTo>
                        <a:pt x="8582" y="1449430"/>
                        <a:pt x="21151" y="1052952"/>
                        <a:pt x="2205" y="825779"/>
                      </a:cubicBezTo>
                      <a:cubicBezTo>
                        <a:pt x="-16741" y="598607"/>
                        <a:pt x="89327" y="362842"/>
                        <a:pt x="207587" y="241917"/>
                      </a:cubicBezTo>
                      <a:cubicBezTo>
                        <a:pt x="311825" y="72520"/>
                        <a:pt x="501955" y="13564"/>
                        <a:pt x="694349" y="87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3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4" name="Szalagív 32"/>
                <p:cNvSpPr/>
                <p:nvPr/>
              </p:nvSpPr>
              <p:spPr>
                <a:xfrm rot="19733323" flipH="1" flipV="1">
                  <a:off x="3522660" y="1956523"/>
                  <a:ext cx="1438561" cy="535137"/>
                </a:xfrm>
                <a:custGeom>
                  <a:avLst/>
                  <a:gdLst>
                    <a:gd name="connsiteX0" fmla="*/ 95509 w 1641465"/>
                    <a:gd name="connsiteY0" fmla="*/ 510895 h 695954"/>
                    <a:gd name="connsiteX1" fmla="*/ 524199 w 1641465"/>
                    <a:gd name="connsiteY1" fmla="*/ 23507 h 695954"/>
                    <a:gd name="connsiteX2" fmla="*/ 931517 w 1641465"/>
                    <a:gd name="connsiteY2" fmla="*/ 3185 h 695954"/>
                    <a:gd name="connsiteX3" fmla="*/ 1555049 w 1641465"/>
                    <a:gd name="connsiteY3" fmla="*/ 192552 h 695954"/>
                    <a:gd name="connsiteX4" fmla="*/ 1366115 w 1641465"/>
                    <a:gd name="connsiteY4" fmla="*/ 232541 h 695954"/>
                    <a:gd name="connsiteX5" fmla="*/ 884126 w 1641465"/>
                    <a:gd name="connsiteY5" fmla="*/ 150676 h 695954"/>
                    <a:gd name="connsiteX6" fmla="*/ 645868 w 1641465"/>
                    <a:gd name="connsiteY6" fmla="*/ 156639 h 695954"/>
                    <a:gd name="connsiteX7" fmla="*/ 286685 w 1641465"/>
                    <a:gd name="connsiteY7" fmla="*/ 467948 h 695954"/>
                    <a:gd name="connsiteX8" fmla="*/ 95509 w 1641465"/>
                    <a:gd name="connsiteY8" fmla="*/ 510895 h 695954"/>
                    <a:gd name="connsiteX0" fmla="*/ 95797 w 1438561"/>
                    <a:gd name="connsiteY0" fmla="*/ 521900 h 521900"/>
                    <a:gd name="connsiteX1" fmla="*/ 524487 w 1438561"/>
                    <a:gd name="connsiteY1" fmla="*/ 34512 h 521900"/>
                    <a:gd name="connsiteX2" fmla="*/ 931805 w 1438561"/>
                    <a:gd name="connsiteY2" fmla="*/ 14190 h 521900"/>
                    <a:gd name="connsiteX3" fmla="*/ 1438561 w 1438561"/>
                    <a:gd name="connsiteY3" fmla="*/ 232432 h 521900"/>
                    <a:gd name="connsiteX4" fmla="*/ 1366403 w 1438561"/>
                    <a:gd name="connsiteY4" fmla="*/ 243546 h 521900"/>
                    <a:gd name="connsiteX5" fmla="*/ 884414 w 1438561"/>
                    <a:gd name="connsiteY5" fmla="*/ 161681 h 521900"/>
                    <a:gd name="connsiteX6" fmla="*/ 646156 w 1438561"/>
                    <a:gd name="connsiteY6" fmla="*/ 167644 h 521900"/>
                    <a:gd name="connsiteX7" fmla="*/ 286973 w 1438561"/>
                    <a:gd name="connsiteY7" fmla="*/ 478953 h 521900"/>
                    <a:gd name="connsiteX8" fmla="*/ 95797 w 1438561"/>
                    <a:gd name="connsiteY8" fmla="*/ 521900 h 521900"/>
                    <a:gd name="connsiteX0" fmla="*/ 95797 w 1438561"/>
                    <a:gd name="connsiteY0" fmla="*/ 521900 h 535137"/>
                    <a:gd name="connsiteX1" fmla="*/ 524487 w 1438561"/>
                    <a:gd name="connsiteY1" fmla="*/ 34512 h 535137"/>
                    <a:gd name="connsiteX2" fmla="*/ 931805 w 1438561"/>
                    <a:gd name="connsiteY2" fmla="*/ 14190 h 535137"/>
                    <a:gd name="connsiteX3" fmla="*/ 1438561 w 1438561"/>
                    <a:gd name="connsiteY3" fmla="*/ 232432 h 535137"/>
                    <a:gd name="connsiteX4" fmla="*/ 1366403 w 1438561"/>
                    <a:gd name="connsiteY4" fmla="*/ 243546 h 535137"/>
                    <a:gd name="connsiteX5" fmla="*/ 884414 w 1438561"/>
                    <a:gd name="connsiteY5" fmla="*/ 161681 h 535137"/>
                    <a:gd name="connsiteX6" fmla="*/ 646156 w 1438561"/>
                    <a:gd name="connsiteY6" fmla="*/ 167644 h 535137"/>
                    <a:gd name="connsiteX7" fmla="*/ 153715 w 1438561"/>
                    <a:gd name="connsiteY7" fmla="*/ 535137 h 535137"/>
                    <a:gd name="connsiteX8" fmla="*/ 95797 w 1438561"/>
                    <a:gd name="connsiteY8" fmla="*/ 521900 h 5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561" h="535137">
                      <a:moveTo>
                        <a:pt x="95797" y="521900"/>
                      </a:moveTo>
                      <a:cubicBezTo>
                        <a:pt x="-134287" y="337786"/>
                        <a:pt x="66247" y="109793"/>
                        <a:pt x="524487" y="34512"/>
                      </a:cubicBezTo>
                      <a:cubicBezTo>
                        <a:pt x="654016" y="13232"/>
                        <a:pt x="779459" y="-18797"/>
                        <a:pt x="931805" y="14190"/>
                      </a:cubicBezTo>
                      <a:cubicBezTo>
                        <a:pt x="1084151" y="47177"/>
                        <a:pt x="1317345" y="129483"/>
                        <a:pt x="1438561" y="232432"/>
                      </a:cubicBezTo>
                      <a:cubicBezTo>
                        <a:pt x="1375583" y="245762"/>
                        <a:pt x="1429381" y="230216"/>
                        <a:pt x="1366403" y="243546"/>
                      </a:cubicBezTo>
                      <a:cubicBezTo>
                        <a:pt x="1253377" y="196953"/>
                        <a:pt x="1077595" y="167097"/>
                        <a:pt x="884414" y="161681"/>
                      </a:cubicBezTo>
                      <a:cubicBezTo>
                        <a:pt x="804427" y="159439"/>
                        <a:pt x="723726" y="161458"/>
                        <a:pt x="646156" y="167644"/>
                      </a:cubicBezTo>
                      <a:cubicBezTo>
                        <a:pt x="186226" y="204319"/>
                        <a:pt x="-134666" y="423128"/>
                        <a:pt x="153715" y="535137"/>
                      </a:cubicBezTo>
                      <a:lnTo>
                        <a:pt x="95797" y="5219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19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1" name="Fánk 220"/>
              <p:cNvSpPr>
                <a:spLocks noChangeAspect="1"/>
              </p:cNvSpPr>
              <p:nvPr/>
            </p:nvSpPr>
            <p:spPr>
              <a:xfrm>
                <a:off x="3100274" y="525235"/>
                <a:ext cx="6216766" cy="6018963"/>
              </a:xfrm>
              <a:prstGeom prst="donut">
                <a:avLst>
                  <a:gd name="adj" fmla="val 30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prst="slope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Téglalap 158"/>
            <p:cNvSpPr/>
            <p:nvPr/>
          </p:nvSpPr>
          <p:spPr>
            <a:xfrm>
              <a:off x="3439766" y="1114289"/>
              <a:ext cx="548913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hu-HU" sz="28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A vámszedők nem foglalkoztak Istennel.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böjtöltek hetente kétszer.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adták mindennek a tizedrészét Istennek.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Nem jártak imádkozni a templomba.</a:t>
              </a:r>
            </a:p>
            <a:p>
              <a:pPr algn="ctr"/>
              <a:r>
                <a:rPr lang="hu-H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A pénzüket gyűjtötték.</a:t>
              </a:r>
            </a:p>
            <a:p>
              <a:pPr algn="ctr"/>
              <a:endParaRPr lang="hu-HU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5" name="Csoportba foglalás 224"/>
          <p:cNvGrpSpPr>
            <a:grpSpLocks noChangeAspect="1"/>
          </p:cNvGrpSpPr>
          <p:nvPr/>
        </p:nvGrpSpPr>
        <p:grpSpPr>
          <a:xfrm>
            <a:off x="628447" y="5096038"/>
            <a:ext cx="1548000" cy="1548000"/>
            <a:chOff x="2777625" y="3295185"/>
            <a:chExt cx="3312000" cy="3312000"/>
          </a:xfrm>
        </p:grpSpPr>
        <p:grpSp>
          <p:nvGrpSpPr>
            <p:cNvPr id="226" name="Csoportba foglalás 225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8" name="Ellipszis 227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7" name="Fánk 226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37" name="Csoportba foglalás 236"/>
          <p:cNvGrpSpPr>
            <a:grpSpLocks noChangeAspect="1"/>
          </p:cNvGrpSpPr>
          <p:nvPr/>
        </p:nvGrpSpPr>
        <p:grpSpPr>
          <a:xfrm rot="3971332">
            <a:off x="10555807" y="453608"/>
            <a:ext cx="1548000" cy="1548000"/>
            <a:chOff x="2777625" y="3295185"/>
            <a:chExt cx="3312000" cy="3312000"/>
          </a:xfrm>
        </p:grpSpPr>
        <p:grpSp>
          <p:nvGrpSpPr>
            <p:cNvPr id="238" name="Csoportba foglalás 237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0" name="Ellipszis 239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2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9" name="Fánk 238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243" name="Csoportba foglalás 242"/>
          <p:cNvGrpSpPr>
            <a:grpSpLocks noChangeAspect="1"/>
          </p:cNvGrpSpPr>
          <p:nvPr/>
        </p:nvGrpSpPr>
        <p:grpSpPr>
          <a:xfrm>
            <a:off x="2084578" y="27568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244" name="Csoportba foglalás 24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6" name="Ellipszis 24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5" name="Fánk 24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769" name="Szív 768"/>
          <p:cNvSpPr/>
          <p:nvPr/>
        </p:nvSpPr>
        <p:spPr>
          <a:xfrm>
            <a:off x="5328258" y="5238930"/>
            <a:ext cx="1535485" cy="1457390"/>
          </a:xfrm>
          <a:prstGeom prst="heart">
            <a:avLst/>
          </a:prstGeom>
          <a:solidFill>
            <a:srgbClr val="FF0000">
              <a:alpha val="5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De milyen a szíve?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3" y="1783539"/>
            <a:ext cx="2353056" cy="5151120"/>
          </a:xfrm>
          <a:prstGeom prst="rect">
            <a:avLst/>
          </a:prstGeom>
        </p:spPr>
      </p:pic>
      <p:pic>
        <p:nvPicPr>
          <p:cNvPr id="768" name="Kép 7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0186" y="1765768"/>
            <a:ext cx="2353056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32338" y="596251"/>
            <a:ext cx="9727324" cy="5738523"/>
          </a:xfrm>
          <a:prstGeom prst="rect">
            <a:avLst/>
          </a:prstGeom>
          <a:solidFill>
            <a:srgbClr val="C8955D"/>
          </a:solidFill>
          <a:ln>
            <a:noFill/>
          </a:ln>
          <a:scene3d>
            <a:camera prst="orthographicFront"/>
            <a:lightRig rig="threePt" dir="t"/>
          </a:scene3d>
          <a:sp3d extrusionH="190500">
            <a:bevelT w="635000" prst="artDeco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u-HU" sz="3200" dirty="0" smtClean="0"/>
              <a:t>Vajon hogyan imádkozik a farizeus és a vámszedő?</a:t>
            </a:r>
          </a:p>
          <a:p>
            <a:pPr algn="ctr"/>
            <a:r>
              <a:rPr lang="hu-HU" sz="3200" dirty="0" smtClean="0"/>
              <a:t>Ki fordul oda hittel Istenhez?</a:t>
            </a:r>
          </a:p>
          <a:p>
            <a:pPr algn="ctr"/>
            <a:r>
              <a:rPr lang="hu-HU" sz="3200" dirty="0" smtClean="0"/>
              <a:t>Ki bízik Isten erejében?</a:t>
            </a:r>
          </a:p>
          <a:p>
            <a:pPr algn="ctr"/>
            <a:endParaRPr lang="hu-HU" sz="3200" dirty="0"/>
          </a:p>
          <a:p>
            <a:pPr algn="ctr"/>
            <a:endParaRPr lang="hu-HU" sz="3200" dirty="0" smtClean="0"/>
          </a:p>
          <a:p>
            <a:pPr algn="ctr"/>
            <a:r>
              <a:rPr lang="hu-HU" sz="2800" dirty="0" smtClean="0"/>
              <a:t>Olvasd el először a farizeus imádságát! </a:t>
            </a:r>
          </a:p>
          <a:p>
            <a:pPr algn="ctr"/>
            <a:r>
              <a:rPr lang="hu-HU" sz="2800" dirty="0" smtClean="0"/>
              <a:t>A következő dián pedig a vámszedőét!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433"/>
            <a:ext cx="1833376" cy="18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4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468749" y="1467781"/>
            <a:ext cx="5446794" cy="3427834"/>
            <a:chOff x="2468749" y="1467781"/>
            <a:chExt cx="5446794" cy="3427834"/>
          </a:xfrm>
        </p:grpSpPr>
        <p:sp>
          <p:nvSpPr>
            <p:cNvPr id="11" name="Ellipszis buborék 10"/>
            <p:cNvSpPr/>
            <p:nvPr/>
          </p:nvSpPr>
          <p:spPr>
            <a:xfrm flipH="1">
              <a:off x="2468749" y="1482201"/>
              <a:ext cx="2427711" cy="1173207"/>
            </a:xfrm>
            <a:prstGeom prst="wedgeEllipseCallout">
              <a:avLst>
                <a:gd name="adj1" fmla="val -73738"/>
                <a:gd name="adj2" fmla="val 383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BÖJTÖLÖK KÉTSZER IS EGY HÉTEN!</a:t>
              </a:r>
              <a:endParaRPr lang="hu-HU" dirty="0"/>
            </a:p>
          </p:txBody>
        </p:sp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>
              <a:off x="5168295" y="1467781"/>
              <a:ext cx="2747248" cy="3427834"/>
            </a:xfrm>
            <a:prstGeom prst="rect">
              <a:avLst/>
            </a:prstGeom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3462302" y="1045451"/>
            <a:ext cx="8222681" cy="4748325"/>
            <a:chOff x="3764694" y="765114"/>
            <a:chExt cx="8222681" cy="4748325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 flipH="1">
              <a:off x="3764694" y="765114"/>
              <a:ext cx="3995916" cy="4748325"/>
            </a:xfrm>
            <a:prstGeom prst="rect">
              <a:avLst/>
            </a:prstGeom>
          </p:spPr>
        </p:pic>
        <p:sp>
          <p:nvSpPr>
            <p:cNvPr id="9" name="Ellipszis buborék 8"/>
            <p:cNvSpPr/>
            <p:nvPr/>
          </p:nvSpPr>
          <p:spPr>
            <a:xfrm>
              <a:off x="8816667" y="1414964"/>
              <a:ext cx="3170708" cy="1650780"/>
            </a:xfrm>
            <a:prstGeom prst="wedgeEllipseCallout">
              <a:avLst>
                <a:gd name="adj1" fmla="val -75219"/>
                <a:gd name="adj2" fmla="val -23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8B624E"/>
                  </a:solidFill>
                </a:rPr>
                <a:t>MINDEN VAGYONOM TIZED RÉSZÉT ISTENNEK ADOM!</a:t>
              </a:r>
              <a:endParaRPr lang="hu-HU" dirty="0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190787" y="503057"/>
            <a:ext cx="9299147" cy="5994762"/>
            <a:chOff x="8542518" y="3598641"/>
            <a:chExt cx="9299147" cy="5994762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9999"/>
            <a:stretch/>
          </p:blipFill>
          <p:spPr>
            <a:xfrm>
              <a:off x="13123751" y="3598641"/>
              <a:ext cx="4717914" cy="5994762"/>
            </a:xfrm>
            <a:prstGeom prst="rect">
              <a:avLst/>
            </a:prstGeom>
          </p:spPr>
        </p:pic>
        <p:sp>
          <p:nvSpPr>
            <p:cNvPr id="36" name="Ellipszis buborék 35"/>
            <p:cNvSpPr/>
            <p:nvPr/>
          </p:nvSpPr>
          <p:spPr>
            <a:xfrm flipH="1">
              <a:off x="8542518" y="6766726"/>
              <a:ext cx="3654541" cy="2448946"/>
            </a:xfrm>
            <a:prstGeom prst="wedgeEllipseCallout">
              <a:avLst>
                <a:gd name="adj1" fmla="val -75300"/>
                <a:gd name="adj2" fmla="val -679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smtClean="0">
                  <a:solidFill>
                    <a:srgbClr val="8B624E"/>
                  </a:solidFill>
                </a:rPr>
                <a:t>HÁLÁT ADOK NEKED,</a:t>
              </a:r>
            </a:p>
            <a:p>
              <a:pPr algn="ctr"/>
              <a:r>
                <a:rPr lang="hu-HU" sz="2800" dirty="0" smtClean="0">
                  <a:solidFill>
                    <a:srgbClr val="8B624E"/>
                  </a:solidFill>
                </a:rPr>
                <a:t>ISTENEM, MERT</a:t>
              </a:r>
              <a:endParaRPr lang="hu-HU" sz="2800" dirty="0"/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34886" y="0"/>
            <a:ext cx="11711565" cy="6858000"/>
            <a:chOff x="434886" y="0"/>
            <a:chExt cx="11711565" cy="6858000"/>
          </a:xfrm>
        </p:grpSpPr>
        <p:sp>
          <p:nvSpPr>
            <p:cNvPr id="19" name="Ellipszis buborék 18"/>
            <p:cNvSpPr/>
            <p:nvPr/>
          </p:nvSpPr>
          <p:spPr>
            <a:xfrm>
              <a:off x="7915543" y="1579497"/>
              <a:ext cx="4230908" cy="3841882"/>
            </a:xfrm>
            <a:prstGeom prst="wedgeEllipseCallout">
              <a:avLst>
                <a:gd name="adj1" fmla="val -75908"/>
                <a:gd name="adj2" fmla="val -175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 smtClean="0">
                  <a:solidFill>
                    <a:srgbClr val="8B624E"/>
                  </a:solidFill>
                </a:rPr>
                <a:t>NEM VAGYOK OLYAN, MINT EZ AZ EMBER ITT!</a:t>
              </a:r>
              <a:endParaRPr lang="hu-HU" sz="4000" dirty="0"/>
            </a:p>
          </p:txBody>
        </p:sp>
        <p:pic>
          <p:nvPicPr>
            <p:cNvPr id="20" name="Kép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08" b="91332" l="46368" r="92687">
                          <a14:backgroundMark x1="87048" y1="40993" x2="87048" y2="40993"/>
                          <a14:backgroundMark x1="37257" y1="84876" x2="37257" y2="84876"/>
                          <a14:backgroundMark x1="85472" y1="31648" x2="85472" y2="31648"/>
                          <a14:backgroundMark x1="80005" y1="48307" x2="80005" y2="48307"/>
                          <a14:backgroundMark x1="77912" y1="66050" x2="77912" y2="66050"/>
                          <a14:backgroundMark x1="62128" y1="11287" x2="62128" y2="11287"/>
                          <a14:backgroundMark x1="53090" y1="13589" x2="53090" y2="13589"/>
                          <a14:backgroundMark x1="53090" y1="13589" x2="53090" y2="13589"/>
                          <a14:backgroundMark x1="67594" y1="20542" x2="67594" y2="20542"/>
                          <a14:backgroundMark x1="75376" y1="94989" x2="76434" y2="47540"/>
                          <a14:backgroundMark x1="76434" y1="47540" x2="76434" y2="47540"/>
                          <a14:backgroundMark x1="76434" y1="47540" x2="76434" y2="47540"/>
                          <a14:backgroundMark x1="76656" y1="49481" x2="91578" y2="22483"/>
                          <a14:backgroundMark x1="91578" y1="22483" x2="91578" y2="22483"/>
                          <a14:backgroundMark x1="91578" y1="22483" x2="91578" y2="22483"/>
                          <a14:backgroundMark x1="61906" y1="2619" x2="67496" y2="27585"/>
                          <a14:backgroundMark x1="67496" y1="27585" x2="67496" y2="27585"/>
                          <a14:backgroundMark x1="83132" y1="1490" x2="83132" y2="1490"/>
                          <a14:backgroundMark x1="76385" y1="11016" x2="76385" y2="11016"/>
                          <a14:backgroundMark x1="65206" y1="2167" x2="66732" y2="27314"/>
                          <a14:backgroundMark x1="66732" y1="27314" x2="77912" y2="15666"/>
                          <a14:backgroundMark x1="78060" y1="15666" x2="83255" y2="2167"/>
                          <a14:backgroundMark x1="83255" y1="2167" x2="83255" y2="2167"/>
                          <a14:backgroundMark x1="83255" y1="2167" x2="83255" y2="2167"/>
                          <a14:backgroundMark x1="74489" y1="59278" x2="74489" y2="59278"/>
                          <a14:backgroundMark x1="66486" y1="29436" x2="66486" y2="29436"/>
                          <a14:backgroundMark x1="49200" y1="44740" x2="49200" y2="44740"/>
                          <a14:backgroundMark x1="49200" y1="44740" x2="57941" y2="3837"/>
                          <a14:backgroundMark x1="57941" y1="3837" x2="57941" y2="3837"/>
                          <a14:backgroundMark x1="58114" y1="7494" x2="58114" y2="7494"/>
                          <a14:backgroundMark x1="58114" y1="7494" x2="58114" y2="7494"/>
                          <a14:backgroundMark x1="52746" y1="8488" x2="52746" y2="8488"/>
                          <a14:backgroundMark x1="52746" y1="8488" x2="52746" y2="8488"/>
                          <a14:backgroundMark x1="52746" y1="8488" x2="52746" y2="8488"/>
                          <a14:backgroundMark x1="53829" y1="32054" x2="53829" y2="32054"/>
                          <a14:backgroundMark x1="55750" y1="23837" x2="55750" y2="23837"/>
                          <a14:backgroundMark x1="55750" y1="23837" x2="55750" y2="23837"/>
                          <a14:backgroundMark x1="52475" y1="36388" x2="52475" y2="36388"/>
                          <a14:backgroundMark x1="52475" y1="36388" x2="52475" y2="36388"/>
                          <a14:backgroundMark x1="49372" y1="45056" x2="54839" y2="27359"/>
                          <a14:backgroundMark x1="54839" y1="27359" x2="54839" y2="27359"/>
                          <a14:backgroundMark x1="67496" y1="28849" x2="67496" y2="28849"/>
                          <a14:backgroundMark x1="67496" y1="28849" x2="67496" y2="28849"/>
                          <a14:backgroundMark x1="54198" y1="36027" x2="54198" y2="36027"/>
                          <a14:backgroundMark x1="67693" y1="30971" x2="67693" y2="30971"/>
                          <a14:backgroundMark x1="73307" y1="52370" x2="73307" y2="52370"/>
                        </a14:backgroundRemoval>
                      </a14:imgEffect>
                    </a14:imgLayer>
                  </a14:imgProps>
                </a:ext>
              </a:extLst>
            </a:blip>
            <a:srcRect l="48158" t="4136" r="10189" b="33716"/>
            <a:stretch/>
          </p:blipFill>
          <p:spPr>
            <a:xfrm flipH="1">
              <a:off x="434886" y="0"/>
              <a:ext cx="7690659" cy="6858000"/>
            </a:xfrm>
            <a:custGeom>
              <a:avLst/>
              <a:gdLst>
                <a:gd name="connsiteX0" fmla="*/ 3551902 w 7690659"/>
                <a:gd name="connsiteY0" fmla="*/ 2521425 h 6858000"/>
                <a:gd name="connsiteX1" fmla="*/ 3777090 w 7690659"/>
                <a:gd name="connsiteY1" fmla="*/ 2746613 h 6858000"/>
                <a:gd name="connsiteX2" fmla="*/ 3597285 w 7690659"/>
                <a:gd name="connsiteY2" fmla="*/ 2967226 h 6858000"/>
                <a:gd name="connsiteX3" fmla="*/ 3556321 w 7690659"/>
                <a:gd name="connsiteY3" fmla="*/ 2971356 h 6858000"/>
                <a:gd name="connsiteX4" fmla="*/ 3539708 w 7690659"/>
                <a:gd name="connsiteY4" fmla="*/ 2993257 h 6858000"/>
                <a:gd name="connsiteX5" fmla="*/ 3472043 w 7690659"/>
                <a:gd name="connsiteY5" fmla="*/ 3018171 h 6858000"/>
                <a:gd name="connsiteX6" fmla="*/ 3376350 w 7690659"/>
                <a:gd name="connsiteY6" fmla="*/ 2933110 h 6858000"/>
                <a:gd name="connsiteX7" fmla="*/ 3383870 w 7690659"/>
                <a:gd name="connsiteY7" fmla="*/ 2900001 h 6858000"/>
                <a:gd name="connsiteX8" fmla="*/ 3386443 w 7690659"/>
                <a:gd name="connsiteY8" fmla="*/ 2896609 h 6858000"/>
                <a:gd name="connsiteX9" fmla="*/ 3344410 w 7690659"/>
                <a:gd name="connsiteY9" fmla="*/ 2834267 h 6858000"/>
                <a:gd name="connsiteX10" fmla="*/ 3326714 w 7690659"/>
                <a:gd name="connsiteY10" fmla="*/ 2746613 h 6858000"/>
                <a:gd name="connsiteX11" fmla="*/ 3551902 w 7690659"/>
                <a:gd name="connsiteY11" fmla="*/ 2521425 h 6858000"/>
                <a:gd name="connsiteX12" fmla="*/ 794558 w 7690659"/>
                <a:gd name="connsiteY12" fmla="*/ 2514600 h 6858000"/>
                <a:gd name="connsiteX13" fmla="*/ 1251758 w 7690659"/>
                <a:gd name="connsiteY13" fmla="*/ 2971800 h 6858000"/>
                <a:gd name="connsiteX14" fmla="*/ 1215829 w 7690659"/>
                <a:gd name="connsiteY14" fmla="*/ 3149763 h 6858000"/>
                <a:gd name="connsiteX15" fmla="*/ 1210510 w 7690659"/>
                <a:gd name="connsiteY15" fmla="*/ 3159563 h 6858000"/>
                <a:gd name="connsiteX16" fmla="*/ 1214392 w 7690659"/>
                <a:gd name="connsiteY16" fmla="*/ 3172067 h 6858000"/>
                <a:gd name="connsiteX17" fmla="*/ 1223680 w 7690659"/>
                <a:gd name="connsiteY17" fmla="*/ 3264209 h 6858000"/>
                <a:gd name="connsiteX18" fmla="*/ 766480 w 7690659"/>
                <a:gd name="connsiteY18" fmla="*/ 3721409 h 6858000"/>
                <a:gd name="connsiteX19" fmla="*/ 309280 w 7690659"/>
                <a:gd name="connsiteY19" fmla="*/ 3264209 h 6858000"/>
                <a:gd name="connsiteX20" fmla="*/ 345209 w 7690659"/>
                <a:gd name="connsiteY20" fmla="*/ 3086246 h 6858000"/>
                <a:gd name="connsiteX21" fmla="*/ 350528 w 7690659"/>
                <a:gd name="connsiteY21" fmla="*/ 3076446 h 6858000"/>
                <a:gd name="connsiteX22" fmla="*/ 346647 w 7690659"/>
                <a:gd name="connsiteY22" fmla="*/ 3063942 h 6858000"/>
                <a:gd name="connsiteX23" fmla="*/ 337358 w 7690659"/>
                <a:gd name="connsiteY23" fmla="*/ 2971800 h 6858000"/>
                <a:gd name="connsiteX24" fmla="*/ 794558 w 7690659"/>
                <a:gd name="connsiteY24" fmla="*/ 2514600 h 6858000"/>
                <a:gd name="connsiteX25" fmla="*/ 3224332 w 7690659"/>
                <a:gd name="connsiteY25" fmla="*/ 2290314 h 6858000"/>
                <a:gd name="connsiteX26" fmla="*/ 3319223 w 7690659"/>
                <a:gd name="connsiteY26" fmla="*/ 2385205 h 6858000"/>
                <a:gd name="connsiteX27" fmla="*/ 3224332 w 7690659"/>
                <a:gd name="connsiteY27" fmla="*/ 2480096 h 6858000"/>
                <a:gd name="connsiteX28" fmla="*/ 3129441 w 7690659"/>
                <a:gd name="connsiteY28" fmla="*/ 2385205 h 6858000"/>
                <a:gd name="connsiteX29" fmla="*/ 3224332 w 7690659"/>
                <a:gd name="connsiteY29" fmla="*/ 2290314 h 6858000"/>
                <a:gd name="connsiteX30" fmla="*/ 1270808 w 7690659"/>
                <a:gd name="connsiteY30" fmla="*/ 1758950 h 6858000"/>
                <a:gd name="connsiteX31" fmla="*/ 1372408 w 7690659"/>
                <a:gd name="connsiteY31" fmla="*/ 1876425 h 6858000"/>
                <a:gd name="connsiteX32" fmla="*/ 1270808 w 7690659"/>
                <a:gd name="connsiteY32" fmla="*/ 1993900 h 6858000"/>
                <a:gd name="connsiteX33" fmla="*/ 1169208 w 7690659"/>
                <a:gd name="connsiteY33" fmla="*/ 1876425 h 6858000"/>
                <a:gd name="connsiteX34" fmla="*/ 1270808 w 7690659"/>
                <a:gd name="connsiteY34" fmla="*/ 1758950 h 6858000"/>
                <a:gd name="connsiteX35" fmla="*/ 7690659 w 7690659"/>
                <a:gd name="connsiteY35" fmla="*/ 0 h 6858000"/>
                <a:gd name="connsiteX36" fmla="*/ 0 w 7690659"/>
                <a:gd name="connsiteY36" fmla="*/ 0 h 6858000"/>
                <a:gd name="connsiteX37" fmla="*/ 0 w 7690659"/>
                <a:gd name="connsiteY37" fmla="*/ 6858000 h 6858000"/>
                <a:gd name="connsiteX38" fmla="*/ 7690659 w 7690659"/>
                <a:gd name="connsiteY3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90659" h="6858000">
                  <a:moveTo>
                    <a:pt x="3551902" y="2521425"/>
                  </a:moveTo>
                  <a:cubicBezTo>
                    <a:pt x="3676270" y="2521425"/>
                    <a:pt x="3777090" y="2622245"/>
                    <a:pt x="3777090" y="2746613"/>
                  </a:cubicBezTo>
                  <a:cubicBezTo>
                    <a:pt x="3777090" y="2855435"/>
                    <a:pt x="3699900" y="2946228"/>
                    <a:pt x="3597285" y="2967226"/>
                  </a:cubicBezTo>
                  <a:lnTo>
                    <a:pt x="3556321" y="2971356"/>
                  </a:lnTo>
                  <a:lnTo>
                    <a:pt x="3539708" y="2993257"/>
                  </a:lnTo>
                  <a:cubicBezTo>
                    <a:pt x="3522391" y="3008650"/>
                    <a:pt x="3498468" y="3018171"/>
                    <a:pt x="3472043" y="3018171"/>
                  </a:cubicBezTo>
                  <a:cubicBezTo>
                    <a:pt x="3419193" y="3018171"/>
                    <a:pt x="3376350" y="2980088"/>
                    <a:pt x="3376350" y="2933110"/>
                  </a:cubicBezTo>
                  <a:cubicBezTo>
                    <a:pt x="3376350" y="2921366"/>
                    <a:pt x="3379028" y="2910177"/>
                    <a:pt x="3383870" y="2900001"/>
                  </a:cubicBezTo>
                  <a:lnTo>
                    <a:pt x="3386443" y="2896609"/>
                  </a:lnTo>
                  <a:lnTo>
                    <a:pt x="3344410" y="2834267"/>
                  </a:lnTo>
                  <a:cubicBezTo>
                    <a:pt x="3333015" y="2807325"/>
                    <a:pt x="3326714" y="2777705"/>
                    <a:pt x="3326714" y="2746613"/>
                  </a:cubicBezTo>
                  <a:cubicBezTo>
                    <a:pt x="3326714" y="2622245"/>
                    <a:pt x="3427534" y="2521425"/>
                    <a:pt x="3551902" y="2521425"/>
                  </a:cubicBezTo>
                  <a:close/>
                  <a:moveTo>
                    <a:pt x="794558" y="2514600"/>
                  </a:moveTo>
                  <a:cubicBezTo>
                    <a:pt x="1047063" y="2514600"/>
                    <a:pt x="1251758" y="2719295"/>
                    <a:pt x="1251758" y="2971800"/>
                  </a:cubicBezTo>
                  <a:cubicBezTo>
                    <a:pt x="1251758" y="3034927"/>
                    <a:pt x="1238965" y="3095065"/>
                    <a:pt x="1215829" y="3149763"/>
                  </a:cubicBezTo>
                  <a:lnTo>
                    <a:pt x="1210510" y="3159563"/>
                  </a:lnTo>
                  <a:lnTo>
                    <a:pt x="1214392" y="3172067"/>
                  </a:lnTo>
                  <a:cubicBezTo>
                    <a:pt x="1220482" y="3201830"/>
                    <a:pt x="1223680" y="3232646"/>
                    <a:pt x="1223680" y="3264209"/>
                  </a:cubicBezTo>
                  <a:cubicBezTo>
                    <a:pt x="1223680" y="3516714"/>
                    <a:pt x="1018985" y="3721409"/>
                    <a:pt x="766480" y="3721409"/>
                  </a:cubicBezTo>
                  <a:cubicBezTo>
                    <a:pt x="513975" y="3721409"/>
                    <a:pt x="309280" y="3516714"/>
                    <a:pt x="309280" y="3264209"/>
                  </a:cubicBezTo>
                  <a:cubicBezTo>
                    <a:pt x="309280" y="3201083"/>
                    <a:pt x="322074" y="3140945"/>
                    <a:pt x="345209" y="3086246"/>
                  </a:cubicBezTo>
                  <a:lnTo>
                    <a:pt x="350528" y="3076446"/>
                  </a:lnTo>
                  <a:lnTo>
                    <a:pt x="346647" y="3063942"/>
                  </a:lnTo>
                  <a:cubicBezTo>
                    <a:pt x="340557" y="3034179"/>
                    <a:pt x="337358" y="3003363"/>
                    <a:pt x="337358" y="2971800"/>
                  </a:cubicBezTo>
                  <a:cubicBezTo>
                    <a:pt x="337358" y="2719295"/>
                    <a:pt x="542053" y="2514600"/>
                    <a:pt x="794558" y="2514600"/>
                  </a:cubicBezTo>
                  <a:close/>
                  <a:moveTo>
                    <a:pt x="3224332" y="2290314"/>
                  </a:moveTo>
                  <a:cubicBezTo>
                    <a:pt x="3276739" y="2290314"/>
                    <a:pt x="3319223" y="2332798"/>
                    <a:pt x="3319223" y="2385205"/>
                  </a:cubicBezTo>
                  <a:cubicBezTo>
                    <a:pt x="3319223" y="2437612"/>
                    <a:pt x="3276739" y="2480096"/>
                    <a:pt x="3224332" y="2480096"/>
                  </a:cubicBezTo>
                  <a:cubicBezTo>
                    <a:pt x="3171925" y="2480096"/>
                    <a:pt x="3129441" y="2437612"/>
                    <a:pt x="3129441" y="2385205"/>
                  </a:cubicBezTo>
                  <a:cubicBezTo>
                    <a:pt x="3129441" y="2332798"/>
                    <a:pt x="3171925" y="2290314"/>
                    <a:pt x="3224332" y="2290314"/>
                  </a:cubicBezTo>
                  <a:close/>
                  <a:moveTo>
                    <a:pt x="1270808" y="1758950"/>
                  </a:moveTo>
                  <a:cubicBezTo>
                    <a:pt x="1326920" y="1758950"/>
                    <a:pt x="1372408" y="1811545"/>
                    <a:pt x="1372408" y="1876425"/>
                  </a:cubicBezTo>
                  <a:cubicBezTo>
                    <a:pt x="1372408" y="1941305"/>
                    <a:pt x="1326920" y="1993900"/>
                    <a:pt x="1270808" y="1993900"/>
                  </a:cubicBezTo>
                  <a:cubicBezTo>
                    <a:pt x="1214696" y="1993900"/>
                    <a:pt x="1169208" y="1941305"/>
                    <a:pt x="1169208" y="1876425"/>
                  </a:cubicBezTo>
                  <a:cubicBezTo>
                    <a:pt x="1169208" y="1811545"/>
                    <a:pt x="1214696" y="1758950"/>
                    <a:pt x="1270808" y="1758950"/>
                  </a:cubicBezTo>
                  <a:close/>
                  <a:moveTo>
                    <a:pt x="76906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90659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9264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3849</TotalTime>
  <Words>648</Words>
  <Application>Microsoft Office PowerPoint</Application>
  <PresentationFormat>Egyéni</PresentationFormat>
  <Paragraphs>185</Paragraphs>
  <Slides>18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317</cp:revision>
  <dcterms:created xsi:type="dcterms:W3CDTF">2020-04-05T07:55:46Z</dcterms:created>
  <dcterms:modified xsi:type="dcterms:W3CDTF">2020-05-04T13:40:16Z</dcterms:modified>
</cp:coreProperties>
</file>