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sldIdLst>
    <p:sldId id="340" r:id="rId2"/>
    <p:sldId id="323" r:id="rId3"/>
    <p:sldId id="310" r:id="rId4"/>
    <p:sldId id="342" r:id="rId5"/>
    <p:sldId id="346" r:id="rId6"/>
    <p:sldId id="341" r:id="rId7"/>
    <p:sldId id="343" r:id="rId8"/>
    <p:sldId id="344" r:id="rId9"/>
    <p:sldId id="345" r:id="rId10"/>
    <p:sldId id="350" r:id="rId11"/>
    <p:sldId id="348" r:id="rId12"/>
    <p:sldId id="351" r:id="rId13"/>
    <p:sldId id="352" r:id="rId14"/>
    <p:sldId id="347" r:id="rId15"/>
    <p:sldId id="326" r:id="rId16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ászi Andrea" initials="SA" lastIdx="2" clrIdx="0">
    <p:extLst>
      <p:ext uri="{19B8F6BF-5375-455C-9EA6-DF929625EA0E}">
        <p15:presenceInfo xmlns="" xmlns:p15="http://schemas.microsoft.com/office/powerpoint/2012/main" userId="Szászi 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051"/>
    <a:srgbClr val="F6C6ED"/>
    <a:srgbClr val="FDFAE2"/>
    <a:srgbClr val="AE2E51"/>
    <a:srgbClr val="A51B8B"/>
    <a:srgbClr val="F7D097"/>
    <a:srgbClr val="CAEBFB"/>
    <a:srgbClr val="C5B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46" autoAdjust="0"/>
    <p:restoredTop sz="94660"/>
  </p:normalViewPr>
  <p:slideViewPr>
    <p:cSldViewPr snapToGrid="0">
      <p:cViewPr>
        <p:scale>
          <a:sx n="91" d="100"/>
          <a:sy n="91" d="100"/>
        </p:scale>
        <p:origin x="-77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819D6-929F-4C7C-B6A2-A072A95F624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4975298-D21E-45D4-A5CF-5E35C6728340}">
      <dgm:prSet phldrT="[Szöveg]" custT="1"/>
      <dgm:spPr>
        <a:solidFill>
          <a:srgbClr val="00B0F0"/>
        </a:solidFill>
      </dgm:spPr>
      <dgm:t>
        <a:bodyPr/>
        <a:lstStyle/>
        <a:p>
          <a:r>
            <a:rPr lang="hu-HU" sz="2400" b="1" dirty="0" smtClean="0">
              <a:solidFill>
                <a:schemeClr val="tx1"/>
              </a:solidFill>
            </a:rPr>
            <a:t>MEGTÉRÉS</a:t>
          </a:r>
          <a:endParaRPr lang="hu-HU" sz="2400" b="1" dirty="0">
            <a:solidFill>
              <a:schemeClr val="tx1"/>
            </a:solidFill>
          </a:endParaRPr>
        </a:p>
      </dgm:t>
    </dgm:pt>
    <dgm:pt modelId="{1B83A413-09A0-4186-BD1A-00306BFB16F3}" type="parTrans" cxnId="{D9354C67-C71A-4BC2-9ECC-137551648BE4}">
      <dgm:prSet/>
      <dgm:spPr/>
      <dgm:t>
        <a:bodyPr/>
        <a:lstStyle/>
        <a:p>
          <a:endParaRPr lang="hu-HU"/>
        </a:p>
      </dgm:t>
    </dgm:pt>
    <dgm:pt modelId="{47B8D5C3-8DCF-4AF1-BFC8-F1514C48AAEA}" type="sibTrans" cxnId="{D9354C67-C71A-4BC2-9ECC-137551648BE4}">
      <dgm:prSet/>
      <dgm:spPr/>
      <dgm:t>
        <a:bodyPr/>
        <a:lstStyle/>
        <a:p>
          <a:endParaRPr lang="hu-HU"/>
        </a:p>
      </dgm:t>
    </dgm:pt>
    <dgm:pt modelId="{75381D57-A618-40A8-B9BF-11643801B0BF}">
      <dgm:prSet phldrT="[Szöveg]" custT="1"/>
      <dgm:spPr>
        <a:solidFill>
          <a:srgbClr val="FF0000">
            <a:alpha val="31000"/>
          </a:srgbClr>
        </a:solidFill>
      </dgm:spPr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BŰN</a:t>
          </a:r>
          <a:endParaRPr lang="hu-HU" sz="2800" b="1" dirty="0">
            <a:solidFill>
              <a:schemeClr val="tx1"/>
            </a:solidFill>
          </a:endParaRPr>
        </a:p>
      </dgm:t>
    </dgm:pt>
    <dgm:pt modelId="{D37A5C58-FACC-418F-A4EF-DC2CD3715851}" type="parTrans" cxnId="{29634F9D-E955-4884-9E7C-92A04EA6634A}">
      <dgm:prSet/>
      <dgm:spPr/>
      <dgm:t>
        <a:bodyPr/>
        <a:lstStyle/>
        <a:p>
          <a:endParaRPr lang="hu-HU"/>
        </a:p>
      </dgm:t>
    </dgm:pt>
    <dgm:pt modelId="{0D351D3B-B87D-4E2A-8BD7-0F99AEBCA086}" type="sibTrans" cxnId="{29634F9D-E955-4884-9E7C-92A04EA6634A}">
      <dgm:prSet/>
      <dgm:spPr/>
      <dgm:t>
        <a:bodyPr/>
        <a:lstStyle/>
        <a:p>
          <a:endParaRPr lang="hu-HU"/>
        </a:p>
      </dgm:t>
    </dgm:pt>
    <dgm:pt modelId="{6A3F2E96-31FD-4680-ADF3-ED1548F93F40}">
      <dgm:prSet phldrT="[Szöveg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BŰNBÁNAT</a:t>
          </a:r>
          <a:endParaRPr lang="hu-HU" sz="2800" b="1" dirty="0">
            <a:solidFill>
              <a:schemeClr val="tx1"/>
            </a:solidFill>
          </a:endParaRPr>
        </a:p>
      </dgm:t>
    </dgm:pt>
    <dgm:pt modelId="{1894D99F-05C0-483E-BDE8-F2B015DE700E}" type="parTrans" cxnId="{A17078CB-DE58-47DD-BB1C-BE9AC6283BD7}">
      <dgm:prSet/>
      <dgm:spPr/>
      <dgm:t>
        <a:bodyPr/>
        <a:lstStyle/>
        <a:p>
          <a:endParaRPr lang="hu-HU"/>
        </a:p>
      </dgm:t>
    </dgm:pt>
    <dgm:pt modelId="{A73E907D-F396-4CE9-8700-3FA72ACB3864}" type="sibTrans" cxnId="{A17078CB-DE58-47DD-BB1C-BE9AC6283BD7}">
      <dgm:prSet/>
      <dgm:spPr/>
      <dgm:t>
        <a:bodyPr/>
        <a:lstStyle/>
        <a:p>
          <a:endParaRPr lang="hu-HU"/>
        </a:p>
      </dgm:t>
    </dgm:pt>
    <dgm:pt modelId="{96789771-3696-4B96-A48B-00EBB96E3068}">
      <dgm:prSet phldrT="[Szöveg]"/>
      <dgm:spPr>
        <a:solidFill>
          <a:srgbClr val="F1B051"/>
        </a:solidFill>
      </dgm:spPr>
      <dgm:t>
        <a:bodyPr/>
        <a:lstStyle/>
        <a:p>
          <a:r>
            <a:rPr lang="hu-HU" b="1" dirty="0" smtClean="0">
              <a:solidFill>
                <a:schemeClr val="tx1"/>
              </a:solidFill>
            </a:rPr>
            <a:t>BŰNBOCSÁNAT</a:t>
          </a:r>
          <a:endParaRPr lang="hu-HU" b="1" dirty="0">
            <a:solidFill>
              <a:schemeClr val="tx1"/>
            </a:solidFill>
          </a:endParaRPr>
        </a:p>
      </dgm:t>
    </dgm:pt>
    <dgm:pt modelId="{E589CF90-668D-4EB0-BCA9-004042110BD4}" type="parTrans" cxnId="{0F37F51A-A468-442C-8DB8-958D29A32284}">
      <dgm:prSet/>
      <dgm:spPr/>
      <dgm:t>
        <a:bodyPr/>
        <a:lstStyle/>
        <a:p>
          <a:endParaRPr lang="hu-HU"/>
        </a:p>
      </dgm:t>
    </dgm:pt>
    <dgm:pt modelId="{48259769-0142-41CB-AC34-AC8ED5E99954}" type="sibTrans" cxnId="{0F37F51A-A468-442C-8DB8-958D29A32284}">
      <dgm:prSet/>
      <dgm:spPr/>
      <dgm:t>
        <a:bodyPr/>
        <a:lstStyle/>
        <a:p>
          <a:endParaRPr lang="hu-HU"/>
        </a:p>
      </dgm:t>
    </dgm:pt>
    <dgm:pt modelId="{C1057D13-7E6C-4C7F-87DF-E3C3F841DBF5}" type="pres">
      <dgm:prSet presAssocID="{48E819D6-929F-4C7C-B6A2-A072A95F62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16C3FB5-272F-4A5D-939C-3C91C5619912}" type="pres">
      <dgm:prSet presAssocID="{48E819D6-929F-4C7C-B6A2-A072A95F624D}" presName="cycle" presStyleCnt="0"/>
      <dgm:spPr/>
    </dgm:pt>
    <dgm:pt modelId="{609F2DE1-3B4B-4C48-82F0-A1BF6CA244AF}" type="pres">
      <dgm:prSet presAssocID="{34975298-D21E-45D4-A5CF-5E35C6728340}" presName="nodeFirstNode" presStyleLbl="node1" presStyleIdx="0" presStyleCnt="4" custScaleX="73457" custScaleY="71417" custRadScaleRad="115507" custRadScaleInc="-343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680B3B-D2A9-4915-8756-731107206DA5}" type="pres">
      <dgm:prSet presAssocID="{47B8D5C3-8DCF-4AF1-BFC8-F1514C48AAEA}" presName="sibTransFirstNode" presStyleLbl="bgShp" presStyleIdx="0" presStyleCnt="1" custLinFactNeighborX="8689" custLinFactNeighborY="-817"/>
      <dgm:spPr/>
      <dgm:t>
        <a:bodyPr/>
        <a:lstStyle/>
        <a:p>
          <a:endParaRPr lang="hu-HU"/>
        </a:p>
      </dgm:t>
    </dgm:pt>
    <dgm:pt modelId="{A37839A2-7970-40EF-8447-C78C3B2A53A1}" type="pres">
      <dgm:prSet presAssocID="{75381D57-A618-40A8-B9BF-11643801B0BF}" presName="nodeFollowingNodes" presStyleLbl="node1" presStyleIdx="1" presStyleCnt="4" custScaleX="65993" custScaleY="72213" custRadScaleRad="76192" custRadScaleInc="-125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50438E3-719C-482F-A7A1-868D61670FEF}" type="pres">
      <dgm:prSet presAssocID="{6A3F2E96-31FD-4680-ADF3-ED1548F93F40}" presName="nodeFollowingNodes" presStyleLbl="node1" presStyleIdx="2" presStyleCnt="4" custScaleX="80935" custScaleY="55622" custRadScaleRad="103016" custRadScaleInc="483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553A47-D209-4978-8F72-57DC768EFA1E}" type="pres">
      <dgm:prSet presAssocID="{96789771-3696-4B96-A48B-00EBB96E3068}" presName="nodeFollowingNodes" presStyleLbl="node1" presStyleIdx="3" presStyleCnt="4" custScaleX="84314" custScaleY="87725" custRadScaleRad="157032" custRadScaleInc="-341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E004D23-C6C4-4770-8A6B-C65B32A5B585}" type="presOf" srcId="{96789771-3696-4B96-A48B-00EBB96E3068}" destId="{26553A47-D209-4978-8F72-57DC768EFA1E}" srcOrd="0" destOrd="0" presId="urn:microsoft.com/office/officeart/2005/8/layout/cycle3"/>
    <dgm:cxn modelId="{85CEEA22-39A2-4B64-8BDA-F471C7CAAA09}" type="presOf" srcId="{6A3F2E96-31FD-4680-ADF3-ED1548F93F40}" destId="{850438E3-719C-482F-A7A1-868D61670FEF}" srcOrd="0" destOrd="0" presId="urn:microsoft.com/office/officeart/2005/8/layout/cycle3"/>
    <dgm:cxn modelId="{BFB313DA-DB6E-4885-AC69-6677A40BF522}" type="presOf" srcId="{47B8D5C3-8DCF-4AF1-BFC8-F1514C48AAEA}" destId="{B5680B3B-D2A9-4915-8756-731107206DA5}" srcOrd="0" destOrd="0" presId="urn:microsoft.com/office/officeart/2005/8/layout/cycle3"/>
    <dgm:cxn modelId="{8337280E-6CF3-4223-AF12-B97FE6AF6227}" type="presOf" srcId="{34975298-D21E-45D4-A5CF-5E35C6728340}" destId="{609F2DE1-3B4B-4C48-82F0-A1BF6CA244AF}" srcOrd="0" destOrd="0" presId="urn:microsoft.com/office/officeart/2005/8/layout/cycle3"/>
    <dgm:cxn modelId="{0F37F51A-A468-442C-8DB8-958D29A32284}" srcId="{48E819D6-929F-4C7C-B6A2-A072A95F624D}" destId="{96789771-3696-4B96-A48B-00EBB96E3068}" srcOrd="3" destOrd="0" parTransId="{E589CF90-668D-4EB0-BCA9-004042110BD4}" sibTransId="{48259769-0142-41CB-AC34-AC8ED5E99954}"/>
    <dgm:cxn modelId="{29634F9D-E955-4884-9E7C-92A04EA6634A}" srcId="{48E819D6-929F-4C7C-B6A2-A072A95F624D}" destId="{75381D57-A618-40A8-B9BF-11643801B0BF}" srcOrd="1" destOrd="0" parTransId="{D37A5C58-FACC-418F-A4EF-DC2CD3715851}" sibTransId="{0D351D3B-B87D-4E2A-8BD7-0F99AEBCA086}"/>
    <dgm:cxn modelId="{84DAAEBF-1844-407F-B3AE-26B5CE30AB83}" type="presOf" srcId="{48E819D6-929F-4C7C-B6A2-A072A95F624D}" destId="{C1057D13-7E6C-4C7F-87DF-E3C3F841DBF5}" srcOrd="0" destOrd="0" presId="urn:microsoft.com/office/officeart/2005/8/layout/cycle3"/>
    <dgm:cxn modelId="{D9354C67-C71A-4BC2-9ECC-137551648BE4}" srcId="{48E819D6-929F-4C7C-B6A2-A072A95F624D}" destId="{34975298-D21E-45D4-A5CF-5E35C6728340}" srcOrd="0" destOrd="0" parTransId="{1B83A413-09A0-4186-BD1A-00306BFB16F3}" sibTransId="{47B8D5C3-8DCF-4AF1-BFC8-F1514C48AAEA}"/>
    <dgm:cxn modelId="{A17078CB-DE58-47DD-BB1C-BE9AC6283BD7}" srcId="{48E819D6-929F-4C7C-B6A2-A072A95F624D}" destId="{6A3F2E96-31FD-4680-ADF3-ED1548F93F40}" srcOrd="2" destOrd="0" parTransId="{1894D99F-05C0-483E-BDE8-F2B015DE700E}" sibTransId="{A73E907D-F396-4CE9-8700-3FA72ACB3864}"/>
    <dgm:cxn modelId="{3F487AD8-03B9-4A4B-9DE9-6ADA52221022}" type="presOf" srcId="{75381D57-A618-40A8-B9BF-11643801B0BF}" destId="{A37839A2-7970-40EF-8447-C78C3B2A53A1}" srcOrd="0" destOrd="0" presId="urn:microsoft.com/office/officeart/2005/8/layout/cycle3"/>
    <dgm:cxn modelId="{5E3CB5E2-B56B-4D7B-A5CC-D02C7DECF4FC}" type="presParOf" srcId="{C1057D13-7E6C-4C7F-87DF-E3C3F841DBF5}" destId="{816C3FB5-272F-4A5D-939C-3C91C5619912}" srcOrd="0" destOrd="0" presId="urn:microsoft.com/office/officeart/2005/8/layout/cycle3"/>
    <dgm:cxn modelId="{69AED8C5-C2CE-483C-A920-211FE00CE028}" type="presParOf" srcId="{816C3FB5-272F-4A5D-939C-3C91C5619912}" destId="{609F2DE1-3B4B-4C48-82F0-A1BF6CA244AF}" srcOrd="0" destOrd="0" presId="urn:microsoft.com/office/officeart/2005/8/layout/cycle3"/>
    <dgm:cxn modelId="{054E73FA-9A90-4385-9D7E-74C53BCCBAFC}" type="presParOf" srcId="{816C3FB5-272F-4A5D-939C-3C91C5619912}" destId="{B5680B3B-D2A9-4915-8756-731107206DA5}" srcOrd="1" destOrd="0" presId="urn:microsoft.com/office/officeart/2005/8/layout/cycle3"/>
    <dgm:cxn modelId="{C8302654-65FE-42D9-BF6A-B596FD4F52BE}" type="presParOf" srcId="{816C3FB5-272F-4A5D-939C-3C91C5619912}" destId="{A37839A2-7970-40EF-8447-C78C3B2A53A1}" srcOrd="2" destOrd="0" presId="urn:microsoft.com/office/officeart/2005/8/layout/cycle3"/>
    <dgm:cxn modelId="{4C8FE0EF-92DC-4D8C-BBD5-17C6FD14625B}" type="presParOf" srcId="{816C3FB5-272F-4A5D-939C-3C91C5619912}" destId="{850438E3-719C-482F-A7A1-868D61670FEF}" srcOrd="3" destOrd="0" presId="urn:microsoft.com/office/officeart/2005/8/layout/cycle3"/>
    <dgm:cxn modelId="{4CCF06EE-EE2E-4C87-97EE-C76D35BD5022}" type="presParOf" srcId="{816C3FB5-272F-4A5D-939C-3C91C5619912}" destId="{26553A47-D209-4978-8F72-57DC768EFA1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819D6-929F-4C7C-B6A2-A072A95F624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4975298-D21E-45D4-A5CF-5E35C6728340}">
      <dgm:prSet phldrT="[Szöveg]" custT="1"/>
      <dgm:spPr>
        <a:solidFill>
          <a:srgbClr val="00B0F0"/>
        </a:solidFill>
      </dgm:spPr>
      <dgm:t>
        <a:bodyPr/>
        <a:lstStyle/>
        <a:p>
          <a:r>
            <a:rPr lang="hu-HU" sz="2400" b="1" dirty="0" smtClean="0">
              <a:solidFill>
                <a:schemeClr val="tx1"/>
              </a:solidFill>
            </a:rPr>
            <a:t>4. MEGTÉRÉS</a:t>
          </a:r>
          <a:endParaRPr lang="hu-HU" sz="2400" b="1" dirty="0">
            <a:solidFill>
              <a:schemeClr val="tx1"/>
            </a:solidFill>
          </a:endParaRPr>
        </a:p>
      </dgm:t>
    </dgm:pt>
    <dgm:pt modelId="{1B83A413-09A0-4186-BD1A-00306BFB16F3}" type="parTrans" cxnId="{D9354C67-C71A-4BC2-9ECC-137551648BE4}">
      <dgm:prSet/>
      <dgm:spPr/>
      <dgm:t>
        <a:bodyPr/>
        <a:lstStyle/>
        <a:p>
          <a:endParaRPr lang="hu-HU"/>
        </a:p>
      </dgm:t>
    </dgm:pt>
    <dgm:pt modelId="{47B8D5C3-8DCF-4AF1-BFC8-F1514C48AAEA}" type="sibTrans" cxnId="{D9354C67-C71A-4BC2-9ECC-137551648BE4}">
      <dgm:prSet/>
      <dgm:spPr/>
      <dgm:t>
        <a:bodyPr/>
        <a:lstStyle/>
        <a:p>
          <a:endParaRPr lang="hu-HU"/>
        </a:p>
      </dgm:t>
    </dgm:pt>
    <dgm:pt modelId="{75381D57-A618-40A8-B9BF-11643801B0BF}">
      <dgm:prSet phldrT="[Szöveg]" custT="1"/>
      <dgm:spPr>
        <a:solidFill>
          <a:srgbClr val="FF0000">
            <a:alpha val="31000"/>
          </a:srgbClr>
        </a:solidFill>
      </dgm:spPr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1. BŰN</a:t>
          </a:r>
          <a:endParaRPr lang="hu-HU" sz="2800" b="1" dirty="0">
            <a:solidFill>
              <a:schemeClr val="tx1"/>
            </a:solidFill>
          </a:endParaRPr>
        </a:p>
      </dgm:t>
    </dgm:pt>
    <dgm:pt modelId="{D37A5C58-FACC-418F-A4EF-DC2CD3715851}" type="parTrans" cxnId="{29634F9D-E955-4884-9E7C-92A04EA6634A}">
      <dgm:prSet/>
      <dgm:spPr/>
      <dgm:t>
        <a:bodyPr/>
        <a:lstStyle/>
        <a:p>
          <a:endParaRPr lang="hu-HU"/>
        </a:p>
      </dgm:t>
    </dgm:pt>
    <dgm:pt modelId="{0D351D3B-B87D-4E2A-8BD7-0F99AEBCA086}" type="sibTrans" cxnId="{29634F9D-E955-4884-9E7C-92A04EA6634A}">
      <dgm:prSet/>
      <dgm:spPr/>
      <dgm:t>
        <a:bodyPr/>
        <a:lstStyle/>
        <a:p>
          <a:endParaRPr lang="hu-HU"/>
        </a:p>
      </dgm:t>
    </dgm:pt>
    <dgm:pt modelId="{6A3F2E96-31FD-4680-ADF3-ED1548F93F40}">
      <dgm:prSet phldrT="[Szöveg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2. BŰNBÁNAT</a:t>
          </a:r>
          <a:endParaRPr lang="hu-HU" sz="2800" b="1" dirty="0">
            <a:solidFill>
              <a:schemeClr val="tx1"/>
            </a:solidFill>
          </a:endParaRPr>
        </a:p>
      </dgm:t>
    </dgm:pt>
    <dgm:pt modelId="{1894D99F-05C0-483E-BDE8-F2B015DE700E}" type="parTrans" cxnId="{A17078CB-DE58-47DD-BB1C-BE9AC6283BD7}">
      <dgm:prSet/>
      <dgm:spPr/>
      <dgm:t>
        <a:bodyPr/>
        <a:lstStyle/>
        <a:p>
          <a:endParaRPr lang="hu-HU"/>
        </a:p>
      </dgm:t>
    </dgm:pt>
    <dgm:pt modelId="{A73E907D-F396-4CE9-8700-3FA72ACB3864}" type="sibTrans" cxnId="{A17078CB-DE58-47DD-BB1C-BE9AC6283BD7}">
      <dgm:prSet/>
      <dgm:spPr/>
      <dgm:t>
        <a:bodyPr/>
        <a:lstStyle/>
        <a:p>
          <a:endParaRPr lang="hu-HU"/>
        </a:p>
      </dgm:t>
    </dgm:pt>
    <dgm:pt modelId="{96789771-3696-4B96-A48B-00EBB96E3068}">
      <dgm:prSet phldrT="[Szöveg]"/>
      <dgm:spPr>
        <a:solidFill>
          <a:srgbClr val="F1B051"/>
        </a:solidFill>
      </dgm:spPr>
      <dgm:t>
        <a:bodyPr/>
        <a:lstStyle/>
        <a:p>
          <a:r>
            <a:rPr lang="hu-HU" b="1" dirty="0" smtClean="0">
              <a:solidFill>
                <a:schemeClr val="tx1"/>
              </a:solidFill>
            </a:rPr>
            <a:t>3. BŰNBOCSÁNAT</a:t>
          </a:r>
          <a:endParaRPr lang="hu-HU" b="1" dirty="0">
            <a:solidFill>
              <a:schemeClr val="tx1"/>
            </a:solidFill>
          </a:endParaRPr>
        </a:p>
      </dgm:t>
    </dgm:pt>
    <dgm:pt modelId="{E589CF90-668D-4EB0-BCA9-004042110BD4}" type="parTrans" cxnId="{0F37F51A-A468-442C-8DB8-958D29A32284}">
      <dgm:prSet/>
      <dgm:spPr/>
      <dgm:t>
        <a:bodyPr/>
        <a:lstStyle/>
        <a:p>
          <a:endParaRPr lang="hu-HU"/>
        </a:p>
      </dgm:t>
    </dgm:pt>
    <dgm:pt modelId="{48259769-0142-41CB-AC34-AC8ED5E99954}" type="sibTrans" cxnId="{0F37F51A-A468-442C-8DB8-958D29A32284}">
      <dgm:prSet/>
      <dgm:spPr/>
      <dgm:t>
        <a:bodyPr/>
        <a:lstStyle/>
        <a:p>
          <a:endParaRPr lang="hu-HU"/>
        </a:p>
      </dgm:t>
    </dgm:pt>
    <dgm:pt modelId="{C1057D13-7E6C-4C7F-87DF-E3C3F841DBF5}" type="pres">
      <dgm:prSet presAssocID="{48E819D6-929F-4C7C-B6A2-A072A95F62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16C3FB5-272F-4A5D-939C-3C91C5619912}" type="pres">
      <dgm:prSet presAssocID="{48E819D6-929F-4C7C-B6A2-A072A95F624D}" presName="cycle" presStyleCnt="0"/>
      <dgm:spPr/>
    </dgm:pt>
    <dgm:pt modelId="{609F2DE1-3B4B-4C48-82F0-A1BF6CA244AF}" type="pres">
      <dgm:prSet presAssocID="{34975298-D21E-45D4-A5CF-5E35C6728340}" presName="nodeFirstNode" presStyleLbl="node1" presStyleIdx="0" presStyleCnt="4" custScaleX="73457" custScaleY="71417" custRadScaleRad="107329" custRadScaleInc="-863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680B3B-D2A9-4915-8756-731107206DA5}" type="pres">
      <dgm:prSet presAssocID="{47B8D5C3-8DCF-4AF1-BFC8-F1514C48AAEA}" presName="sibTransFirstNode" presStyleLbl="bgShp" presStyleIdx="0" presStyleCnt="1" custLinFactNeighborX="4944" custLinFactNeighborY="1"/>
      <dgm:spPr/>
      <dgm:t>
        <a:bodyPr/>
        <a:lstStyle/>
        <a:p>
          <a:endParaRPr lang="hu-HU"/>
        </a:p>
      </dgm:t>
    </dgm:pt>
    <dgm:pt modelId="{A37839A2-7970-40EF-8447-C78C3B2A53A1}" type="pres">
      <dgm:prSet presAssocID="{75381D57-A618-40A8-B9BF-11643801B0BF}" presName="nodeFollowingNodes" presStyleLbl="node1" presStyleIdx="1" presStyleCnt="4" custScaleX="65993" custScaleY="72213" custRadScaleRad="129761" custRadScaleInc="-3813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50438E3-719C-482F-A7A1-868D61670FEF}" type="pres">
      <dgm:prSet presAssocID="{6A3F2E96-31FD-4680-ADF3-ED1548F93F40}" presName="nodeFollowingNodes" presStyleLbl="node1" presStyleIdx="2" presStyleCnt="4" custScaleX="80935" custScaleY="55622" custRadScaleRad="118600" custRadScaleInc="-559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553A47-D209-4978-8F72-57DC768EFA1E}" type="pres">
      <dgm:prSet presAssocID="{96789771-3696-4B96-A48B-00EBB96E3068}" presName="nodeFollowingNodes" presStyleLbl="node1" presStyleIdx="3" presStyleCnt="4" custScaleX="84314" custScaleY="87725" custRadScaleRad="151977" custRadScaleInc="-3937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E004D23-C6C4-4770-8A6B-C65B32A5B585}" type="presOf" srcId="{96789771-3696-4B96-A48B-00EBB96E3068}" destId="{26553A47-D209-4978-8F72-57DC768EFA1E}" srcOrd="0" destOrd="0" presId="urn:microsoft.com/office/officeart/2005/8/layout/cycle3"/>
    <dgm:cxn modelId="{85CEEA22-39A2-4B64-8BDA-F471C7CAAA09}" type="presOf" srcId="{6A3F2E96-31FD-4680-ADF3-ED1548F93F40}" destId="{850438E3-719C-482F-A7A1-868D61670FEF}" srcOrd="0" destOrd="0" presId="urn:microsoft.com/office/officeart/2005/8/layout/cycle3"/>
    <dgm:cxn modelId="{BFB313DA-DB6E-4885-AC69-6677A40BF522}" type="presOf" srcId="{47B8D5C3-8DCF-4AF1-BFC8-F1514C48AAEA}" destId="{B5680B3B-D2A9-4915-8756-731107206DA5}" srcOrd="0" destOrd="0" presId="urn:microsoft.com/office/officeart/2005/8/layout/cycle3"/>
    <dgm:cxn modelId="{8337280E-6CF3-4223-AF12-B97FE6AF6227}" type="presOf" srcId="{34975298-D21E-45D4-A5CF-5E35C6728340}" destId="{609F2DE1-3B4B-4C48-82F0-A1BF6CA244AF}" srcOrd="0" destOrd="0" presId="urn:microsoft.com/office/officeart/2005/8/layout/cycle3"/>
    <dgm:cxn modelId="{0F37F51A-A468-442C-8DB8-958D29A32284}" srcId="{48E819D6-929F-4C7C-B6A2-A072A95F624D}" destId="{96789771-3696-4B96-A48B-00EBB96E3068}" srcOrd="3" destOrd="0" parTransId="{E589CF90-668D-4EB0-BCA9-004042110BD4}" sibTransId="{48259769-0142-41CB-AC34-AC8ED5E99954}"/>
    <dgm:cxn modelId="{29634F9D-E955-4884-9E7C-92A04EA6634A}" srcId="{48E819D6-929F-4C7C-B6A2-A072A95F624D}" destId="{75381D57-A618-40A8-B9BF-11643801B0BF}" srcOrd="1" destOrd="0" parTransId="{D37A5C58-FACC-418F-A4EF-DC2CD3715851}" sibTransId="{0D351D3B-B87D-4E2A-8BD7-0F99AEBCA086}"/>
    <dgm:cxn modelId="{84DAAEBF-1844-407F-B3AE-26B5CE30AB83}" type="presOf" srcId="{48E819D6-929F-4C7C-B6A2-A072A95F624D}" destId="{C1057D13-7E6C-4C7F-87DF-E3C3F841DBF5}" srcOrd="0" destOrd="0" presId="urn:microsoft.com/office/officeart/2005/8/layout/cycle3"/>
    <dgm:cxn modelId="{D9354C67-C71A-4BC2-9ECC-137551648BE4}" srcId="{48E819D6-929F-4C7C-B6A2-A072A95F624D}" destId="{34975298-D21E-45D4-A5CF-5E35C6728340}" srcOrd="0" destOrd="0" parTransId="{1B83A413-09A0-4186-BD1A-00306BFB16F3}" sibTransId="{47B8D5C3-8DCF-4AF1-BFC8-F1514C48AAEA}"/>
    <dgm:cxn modelId="{A17078CB-DE58-47DD-BB1C-BE9AC6283BD7}" srcId="{48E819D6-929F-4C7C-B6A2-A072A95F624D}" destId="{6A3F2E96-31FD-4680-ADF3-ED1548F93F40}" srcOrd="2" destOrd="0" parTransId="{1894D99F-05C0-483E-BDE8-F2B015DE700E}" sibTransId="{A73E907D-F396-4CE9-8700-3FA72ACB3864}"/>
    <dgm:cxn modelId="{3F487AD8-03B9-4A4B-9DE9-6ADA52221022}" type="presOf" srcId="{75381D57-A618-40A8-B9BF-11643801B0BF}" destId="{A37839A2-7970-40EF-8447-C78C3B2A53A1}" srcOrd="0" destOrd="0" presId="urn:microsoft.com/office/officeart/2005/8/layout/cycle3"/>
    <dgm:cxn modelId="{5E3CB5E2-B56B-4D7B-A5CC-D02C7DECF4FC}" type="presParOf" srcId="{C1057D13-7E6C-4C7F-87DF-E3C3F841DBF5}" destId="{816C3FB5-272F-4A5D-939C-3C91C5619912}" srcOrd="0" destOrd="0" presId="urn:microsoft.com/office/officeart/2005/8/layout/cycle3"/>
    <dgm:cxn modelId="{69AED8C5-C2CE-483C-A920-211FE00CE028}" type="presParOf" srcId="{816C3FB5-272F-4A5D-939C-3C91C5619912}" destId="{609F2DE1-3B4B-4C48-82F0-A1BF6CA244AF}" srcOrd="0" destOrd="0" presId="urn:microsoft.com/office/officeart/2005/8/layout/cycle3"/>
    <dgm:cxn modelId="{054E73FA-9A90-4385-9D7E-74C53BCCBAFC}" type="presParOf" srcId="{816C3FB5-272F-4A5D-939C-3C91C5619912}" destId="{B5680B3B-D2A9-4915-8756-731107206DA5}" srcOrd="1" destOrd="0" presId="urn:microsoft.com/office/officeart/2005/8/layout/cycle3"/>
    <dgm:cxn modelId="{C8302654-65FE-42D9-BF6A-B596FD4F52BE}" type="presParOf" srcId="{816C3FB5-272F-4A5D-939C-3C91C5619912}" destId="{A37839A2-7970-40EF-8447-C78C3B2A53A1}" srcOrd="2" destOrd="0" presId="urn:microsoft.com/office/officeart/2005/8/layout/cycle3"/>
    <dgm:cxn modelId="{4C8FE0EF-92DC-4D8C-BBD5-17C6FD14625B}" type="presParOf" srcId="{816C3FB5-272F-4A5D-939C-3C91C5619912}" destId="{850438E3-719C-482F-A7A1-868D61670FEF}" srcOrd="3" destOrd="0" presId="urn:microsoft.com/office/officeart/2005/8/layout/cycle3"/>
    <dgm:cxn modelId="{4CCF06EE-EE2E-4C87-97EE-C76D35BD5022}" type="presParOf" srcId="{816C3FB5-272F-4A5D-939C-3C91C5619912}" destId="{26553A47-D209-4978-8F72-57DC768EFA1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E18AA-1F86-44E5-A2A6-3A16915C948C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C41B-1CB7-4DEB-840F-E7AC51E4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22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microsoft.com/office/2007/relationships/hdphoto" Target="../media/hdphoto3.wdp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ay/1256/266/184" TargetMode="External"/><Relationship Id="rId2" Type="http://schemas.openxmlformats.org/officeDocument/2006/relationships/hyperlink" Target="https://wordwall.net/play/1247/126/96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c4lqZ4WsAO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ddeg0pbj2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18923" y="3360915"/>
            <a:ext cx="11691257" cy="2123658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Istennel járni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A tékozló fiú példázata</a:t>
            </a:r>
            <a:endParaRPr lang="hu-HU" altLang="hu-HU" sz="4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  <p:sp>
        <p:nvSpPr>
          <p:cNvPr id="5" name="Lekerekített téglalap 4"/>
          <p:cNvSpPr/>
          <p:nvPr/>
        </p:nvSpPr>
        <p:spPr>
          <a:xfrm>
            <a:off x="6359857" y="245661"/>
            <a:ext cx="5560001" cy="2252610"/>
          </a:xfrm>
          <a:prstGeom prst="roundRect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Mit gondolsz, mit jelentenek a következő fogalmak?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Hogyan kapcsolódhatnak?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Írd föl a válaszaidat a füzetedbe vagy egy lapra!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8245929" y="5094514"/>
            <a:ext cx="3946071" cy="1583871"/>
          </a:xfrm>
          <a:prstGeom prst="rightArrow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</a:rPr>
              <a:t>Lapozz a megoldásért! </a:t>
            </a:r>
            <a:endParaRPr lang="hu-H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36478394"/>
              </p:ext>
            </p:extLst>
          </p:nvPr>
        </p:nvGraphicFramePr>
        <p:xfrm>
          <a:off x="-636815" y="881743"/>
          <a:ext cx="11152414" cy="6008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879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9522421"/>
              </p:ext>
            </p:extLst>
          </p:nvPr>
        </p:nvGraphicFramePr>
        <p:xfrm>
          <a:off x="-391886" y="1046237"/>
          <a:ext cx="11658600" cy="58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Lekerekített téglalapbuborék 11"/>
          <p:cNvSpPr/>
          <p:nvPr/>
        </p:nvSpPr>
        <p:spPr>
          <a:xfrm>
            <a:off x="930729" y="81643"/>
            <a:ext cx="4718958" cy="1468363"/>
          </a:xfrm>
          <a:prstGeom prst="wedgeRoundRectCallout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Őszintén Istenhez fordulok és engedem, hogy Ő megváltoztasson.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13" name="Lekerekített téglalapbuborék 12"/>
          <p:cNvSpPr/>
          <p:nvPr/>
        </p:nvSpPr>
        <p:spPr>
          <a:xfrm>
            <a:off x="228600" y="2770143"/>
            <a:ext cx="4963886" cy="1777777"/>
          </a:xfrm>
          <a:prstGeom prst="wedgeRoundRectCallout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Isten nekem is szüntelenül kínálja a kegyelmét. 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Nála mindig van lehetőség a változásra.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14" name="Lekerekített téglalapbuborék 13"/>
          <p:cNvSpPr/>
          <p:nvPr/>
        </p:nvSpPr>
        <p:spPr>
          <a:xfrm>
            <a:off x="7228114" y="359125"/>
            <a:ext cx="4963886" cy="1777777"/>
          </a:xfrm>
          <a:prstGeom prst="wedgeRoundRectCallout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Istentől való eltávolodás. Amikor nem azt teszem, ami Isten akarata szerint való.</a:t>
            </a:r>
          </a:p>
        </p:txBody>
      </p:sp>
      <p:sp>
        <p:nvSpPr>
          <p:cNvPr id="15" name="Lekerekített téglalapbuborék 14"/>
          <p:cNvSpPr/>
          <p:nvPr/>
        </p:nvSpPr>
        <p:spPr>
          <a:xfrm>
            <a:off x="7228114" y="3608562"/>
            <a:ext cx="4963886" cy="1777777"/>
          </a:xfrm>
          <a:prstGeom prst="wedgeRoundRectCallout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Felismerem, hogy a rossz úton járok és őszintén változtatni szeretnék. 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zövegdoboz 19"/>
          <p:cNvSpPr txBox="1"/>
          <p:nvPr/>
        </p:nvSpPr>
        <p:spPr>
          <a:xfrm>
            <a:off x="439632" y="2217152"/>
            <a:ext cx="7708325" cy="2677656"/>
          </a:xfrm>
          <a:prstGeom prst="rect">
            <a:avLst/>
          </a:prstGeom>
          <a:solidFill>
            <a:srgbClr val="7BEBF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hu-HU" sz="2800" dirty="0" smtClean="0">
                <a:cs typeface="Arial" panose="020B0604020202020204" pitchFamily="34" charset="0"/>
              </a:rPr>
              <a:t>A megtérést egy érdekes képhez is szokták hasonlítani. Amikor a Jordán folyóban úszó halak megérzik a Holt-tengerhez közeledve a víz növekvő sótartalmát: visszafordulnak.</a:t>
            </a:r>
          </a:p>
          <a:p>
            <a:pPr algn="just"/>
            <a:r>
              <a:rPr lang="hu-HU" sz="2800" dirty="0" smtClean="0">
                <a:cs typeface="Arial" panose="020B0604020202020204" pitchFamily="34" charset="0"/>
              </a:rPr>
              <a:t>Ha megtapasztaljuk, hogy rossz úton járunk, mi is visszafordulhatunk Istenhez!</a:t>
            </a:r>
          </a:p>
        </p:txBody>
      </p:sp>
      <p:pic>
        <p:nvPicPr>
          <p:cNvPr id="21" name="Kép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9391919" y="4198950"/>
            <a:ext cx="1488875" cy="2552273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1314963" y="4364646"/>
            <a:ext cx="1342984" cy="2553560"/>
          </a:xfrm>
          <a:prstGeom prst="rect">
            <a:avLst/>
          </a:prstGeom>
        </p:spPr>
      </p:pic>
      <p:pic>
        <p:nvPicPr>
          <p:cNvPr id="23" name="Kép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>
            <a:off x="4329405" y="128434"/>
            <a:ext cx="1401982" cy="2495212"/>
          </a:xfrm>
          <a:prstGeom prst="rect">
            <a:avLst/>
          </a:prstGeom>
        </p:spPr>
      </p:pic>
      <p:pic>
        <p:nvPicPr>
          <p:cNvPr id="24" name="Kép 23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23" b="99598" l="9799" r="899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9517640" y="-24470"/>
            <a:ext cx="1785334" cy="2338865"/>
          </a:xfrm>
          <a:prstGeom prst="rect">
            <a:avLst/>
          </a:prstGeom>
        </p:spPr>
      </p:pic>
      <p:pic>
        <p:nvPicPr>
          <p:cNvPr id="25" name="Kép 24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23" b="99598" l="9799" r="899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8503413" y="1900958"/>
            <a:ext cx="989307" cy="1262651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>
            <a:off x="1211582" y="268597"/>
            <a:ext cx="1450570" cy="2037179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>
            <a:off x="7759640" y="621307"/>
            <a:ext cx="725285" cy="1040590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763616" y="4893224"/>
            <a:ext cx="878352" cy="1436013"/>
          </a:xfrm>
          <a:prstGeom prst="rect">
            <a:avLst/>
          </a:prstGeom>
        </p:spPr>
      </p:pic>
      <p:pic>
        <p:nvPicPr>
          <p:cNvPr id="29" name="Kép 28"/>
          <p:cNvPicPr>
            <a:picLocks noChangeAspect="1"/>
          </p:cNvPicPr>
          <p:nvPr/>
        </p:nvPicPr>
        <p:blipFill>
          <a:blip r:embed="rId12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723" b="99598" l="9799" r="899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5364637" y="5015932"/>
            <a:ext cx="989307" cy="1250988"/>
          </a:xfrm>
          <a:prstGeom prst="rect">
            <a:avLst/>
          </a:prstGeom>
        </p:spPr>
      </p:pic>
      <p:pic>
        <p:nvPicPr>
          <p:cNvPr id="30" name="Kép 29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9522529" y="2634413"/>
            <a:ext cx="1051310" cy="170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5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ercs vízszintesen 1"/>
          <p:cNvSpPr/>
          <p:nvPr/>
        </p:nvSpPr>
        <p:spPr>
          <a:xfrm>
            <a:off x="1159329" y="947058"/>
            <a:ext cx="10548257" cy="5682342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rgbClr val="AE2E51"/>
                </a:solidFill>
              </a:rPr>
              <a:t>A hétre Isten üzenete ez a számodra, </a:t>
            </a:r>
          </a:p>
          <a:p>
            <a:pPr algn="ctr"/>
            <a:r>
              <a:rPr lang="hu-HU" sz="3600" dirty="0" smtClean="0">
                <a:solidFill>
                  <a:srgbClr val="AE2E51"/>
                </a:solidFill>
              </a:rPr>
              <a:t>jól jegyezd meg!</a:t>
            </a:r>
          </a:p>
          <a:p>
            <a:pPr algn="ctr"/>
            <a:endParaRPr lang="hu-HU" sz="3600" dirty="0" smtClean="0">
              <a:solidFill>
                <a:schemeClr val="tx1"/>
              </a:solidFill>
            </a:endParaRPr>
          </a:p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„Mert </a:t>
            </a:r>
            <a:r>
              <a:rPr lang="hu-HU" sz="3600" dirty="0">
                <a:solidFill>
                  <a:schemeClr val="tx1"/>
                </a:solidFill>
              </a:rPr>
              <a:t>az Emberfia azért jött, hogy megkeresse és megtartsa az </a:t>
            </a:r>
            <a:r>
              <a:rPr lang="hu-HU" sz="3600" dirty="0" smtClean="0">
                <a:solidFill>
                  <a:schemeClr val="tx1"/>
                </a:solidFill>
              </a:rPr>
              <a:t>elveszettet.” </a:t>
            </a:r>
          </a:p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Lukács evangéliuma 19,10</a:t>
            </a:r>
            <a:endParaRPr 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9000"/>
            <a:ext cx="2162849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13931" y="54660"/>
            <a:ext cx="5960933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 algn="ctr">
              <a:buAutoNum type="arabicPeriod"/>
            </a:pPr>
            <a:r>
              <a:rPr lang="hu-HU" sz="28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Ellenőrizd a tudásod!</a:t>
            </a:r>
          </a:p>
          <a:p>
            <a:pPr algn="just"/>
            <a:r>
              <a:rPr lang="hu-HU" sz="280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A feladatok nevére kattintva végezd el a tevékenységeket!</a:t>
            </a:r>
          </a:p>
          <a:p>
            <a:pPr algn="just"/>
            <a:endParaRPr lang="hu-HU" sz="280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hlinkClick r:id="rId2"/>
              </a:rPr>
              <a:t>Párosító</a:t>
            </a:r>
            <a:r>
              <a:rPr lang="hu-HU" sz="280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hlinkClick r:id="rId3"/>
              </a:rPr>
              <a:t>Keresd meg az Ige szavait! </a:t>
            </a:r>
            <a:endParaRPr lang="hu-HU" sz="2800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229" y="0"/>
            <a:ext cx="2154702" cy="21600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359229" y="5714999"/>
            <a:ext cx="11119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C00000"/>
                </a:solidFill>
              </a:rPr>
              <a:t>Ne felejtsd el, hogy a feladatok csak diavetítés üzemmódban működnek! </a:t>
            </a:r>
          </a:p>
          <a:p>
            <a:r>
              <a:rPr lang="hu-HU" sz="2400" dirty="0" smtClean="0">
                <a:solidFill>
                  <a:srgbClr val="C00000"/>
                </a:solidFill>
              </a:rPr>
              <a:t>Kérlek, hogy ahol szükséges, írd oda a neved is!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249971" y="3100273"/>
            <a:ext cx="644978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/>
              </a:rPr>
              <a:t>2. Gondold végig, hogy van-e az életedben olyan terület, amiben érdemes lenne Istenhez visszafordulnod és megváltoznod!</a:t>
            </a:r>
          </a:p>
          <a:p>
            <a:pPr algn="ctr"/>
            <a:r>
              <a:rPr lang="hu-HU" sz="2800" b="1" dirty="0" smtClean="0">
                <a:ln/>
              </a:rPr>
              <a:t>Mondd el imádságban Istennek!</a:t>
            </a:r>
            <a:r>
              <a:rPr lang="hu-HU" sz="2800" b="1" cap="none" spc="0" dirty="0" smtClean="0">
                <a:ln/>
              </a:rPr>
              <a:t> </a:t>
            </a:r>
            <a:endParaRPr lang="hu-HU" sz="2800" b="1" cap="none" spc="0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1355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vagy,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s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zenteltessék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meg a te neved, 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jöjjön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 a te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országod, legyen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meg a te akaratod, 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amint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mennyben úgy a földön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is;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é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miképpen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 is megbocsátunk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é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 vigy minket kísértésbe, 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m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ert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6938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Kedves Hittanos Barátom!</a:t>
            </a:r>
          </a:p>
          <a:p>
            <a:pPr algn="ctr"/>
            <a:endParaRPr lang="hu-HU" sz="2400" b="1" dirty="0" smtClean="0"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cs typeface="Arial" panose="020B0604020202020204" pitchFamily="34" charset="0"/>
              </a:rPr>
              <a:t>ISTEN HOZOTT!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Számítógép, laptop, </a:t>
            </a:r>
          </a:p>
          <a:p>
            <a:pPr algn="ctr"/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okostelefon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vagy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Arial" panose="020B0604020202020204" pitchFamily="34" charset="0"/>
              </a:rPr>
              <a:t>Hangszóró vagy fülhallgató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Üres lap vagy a füzeted </a:t>
            </a:r>
            <a:b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Te lelkes hozzáállásod.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1946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2449286" y="914399"/>
            <a:ext cx="8899071" cy="5388430"/>
          </a:xfrm>
          <a:prstGeom prst="roundRect">
            <a:avLst/>
          </a:prstGeom>
          <a:solidFill>
            <a:srgbClr val="F6C6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Az életünkben sokszor kerülünk döntéshelyzetbe. Amit teszünk, ahogyan döntünk, 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az hatással van az életünk további részére.</a:t>
            </a:r>
          </a:p>
          <a:p>
            <a:pPr algn="ctr"/>
            <a:endParaRPr lang="hu-HU" sz="2800" dirty="0" smtClean="0">
              <a:solidFill>
                <a:schemeClr val="tx1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hlinkClick r:id="rId2"/>
              </a:rPr>
              <a:t>Nézd </a:t>
            </a:r>
            <a:r>
              <a:rPr lang="hu-HU" sz="2800" dirty="0">
                <a:solidFill>
                  <a:schemeClr val="tx1"/>
                </a:solidFill>
                <a:hlinkClick r:id="rId2"/>
              </a:rPr>
              <a:t>meg </a:t>
            </a:r>
            <a:r>
              <a:rPr lang="hu-HU" sz="2800" dirty="0" smtClean="0">
                <a:solidFill>
                  <a:schemeClr val="tx1"/>
                </a:solidFill>
                <a:hlinkClick r:id="rId2"/>
              </a:rPr>
              <a:t>ezt a példázatot, amit Jézus mondott a tanítványainak</a:t>
            </a:r>
            <a:r>
              <a:rPr lang="hu-HU" sz="2800" dirty="0">
                <a:solidFill>
                  <a:schemeClr val="tx1"/>
                </a:solidFill>
                <a:hlinkClick r:id="rId2"/>
              </a:rPr>
              <a:t>!  </a:t>
            </a:r>
            <a:endParaRPr lang="hu-HU" sz="2800" dirty="0" smtClean="0">
              <a:solidFill>
                <a:schemeClr val="tx1"/>
              </a:solidFill>
              <a:hlinkClick r:id="rId2"/>
            </a:endParaRPr>
          </a:p>
          <a:p>
            <a:pPr algn="ctr"/>
            <a:r>
              <a:rPr lang="hu-HU" sz="2800" dirty="0" smtClean="0">
                <a:solidFill>
                  <a:schemeClr val="tx1"/>
                </a:solidFill>
                <a:hlinkClick r:id="rId2"/>
              </a:rPr>
              <a:t>(Kattints a kék szövegre, hogy elinduljon a videó!) </a:t>
            </a:r>
            <a:endParaRPr lang="hu-HU" sz="2800" dirty="0" smtClean="0">
              <a:solidFill>
                <a:schemeClr val="tx1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</a:rPr>
              <a:t>Figyelj arra, hogy ki és milyen döntéseket hozott! Mi lett ezeknek a döntéseknek az eredménye?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478" y="0"/>
            <a:ext cx="2171028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4773199" y="1303021"/>
            <a:ext cx="623326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/>
                <a:solidFill>
                  <a:srgbClr val="AE2E5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Tudod-e, hogy mi mit jelent a példázatban?</a:t>
            </a:r>
          </a:p>
          <a:p>
            <a:pPr algn="ctr"/>
            <a:r>
              <a:rPr lang="hu-HU" sz="4400" b="1" cap="none" spc="0" dirty="0" smtClean="0">
                <a:ln/>
                <a:solidFill>
                  <a:srgbClr val="AE2E5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hu-HU" sz="4400" b="1" dirty="0" smtClean="0">
                <a:ln/>
                <a:solidFill>
                  <a:srgbClr val="AE2E5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hlinkClick r:id="rId3"/>
              </a:rPr>
              <a:t>Nyomozz és nézz utána néhány információnak!</a:t>
            </a:r>
            <a:endParaRPr lang="hu-HU" sz="4400" b="1" cap="none" spc="0" dirty="0">
              <a:ln/>
              <a:solidFill>
                <a:srgbClr val="AE2E5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Jobbra nyíl 5"/>
          <p:cNvSpPr/>
          <p:nvPr/>
        </p:nvSpPr>
        <p:spPr>
          <a:xfrm>
            <a:off x="359229" y="3396343"/>
            <a:ext cx="4717738" cy="160019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K</a:t>
            </a:r>
            <a:r>
              <a:rPr lang="hu-HU" sz="2400" dirty="0" smtClean="0">
                <a:solidFill>
                  <a:schemeClr val="tx1"/>
                </a:solidFill>
              </a:rPr>
              <a:t>attints a feladathoz!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3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604658" y="228600"/>
            <a:ext cx="3869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példázatban Jézus Istent úgy mutatja be, mint szerető és megbocsátó atyát.</a:t>
            </a:r>
          </a:p>
          <a:p>
            <a:pPr algn="just"/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408714" y="2792186"/>
            <a:ext cx="349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tékozló fiú pedig az Istentől elfordult embert jelképezi.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441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4300" y="146957"/>
            <a:ext cx="7413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példázat arról az emberről szól, aki az Istennel való élet helyett más utakat választ. Ezek nem viszik őt jó irányba. Csak rövid ideig adnak örömöt a számára.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8229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522514" y="114301"/>
            <a:ext cx="4082143" cy="22206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Az ember azonban felismerheti, hogy nem jó úton jár és lehetősége van visszatérni Istenhez.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592787" y="114301"/>
            <a:ext cx="4245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Néha a változáshoz nagyon mélyre kell kerülni.</a:t>
            </a:r>
            <a:endParaRPr lang="hu-HU" sz="2400" dirty="0"/>
          </a:p>
        </p:txBody>
      </p:sp>
      <p:sp>
        <p:nvSpPr>
          <p:cNvPr id="5" name="Lekerekített téglalap 4"/>
          <p:cNvSpPr/>
          <p:nvPr/>
        </p:nvSpPr>
        <p:spPr>
          <a:xfrm>
            <a:off x="7315200" y="3641271"/>
            <a:ext cx="4523015" cy="20084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400" dirty="0" smtClean="0">
                <a:solidFill>
                  <a:schemeClr val="tx1"/>
                </a:solidFill>
              </a:rPr>
              <a:t>A történetben a fiú disznópásztornak állt. Egy zsidó ember számára ez nagy szégyen és megalázó volt. Úgy érezhette, nincs tovább.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4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93914" y="5012871"/>
            <a:ext cx="9046029" cy="16818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600" dirty="0" smtClean="0">
                <a:solidFill>
                  <a:schemeClr val="tx1"/>
                </a:solidFill>
              </a:rPr>
              <a:t>Isten úgy szeret bennünket, mint ahogyan a </a:t>
            </a:r>
            <a:r>
              <a:rPr lang="hu-HU" sz="2600" dirty="0" err="1" smtClean="0">
                <a:solidFill>
                  <a:schemeClr val="tx1"/>
                </a:solidFill>
              </a:rPr>
              <a:t>példázatbeli</a:t>
            </a:r>
            <a:r>
              <a:rPr lang="hu-HU" sz="2600" dirty="0" smtClean="0">
                <a:solidFill>
                  <a:schemeClr val="tx1"/>
                </a:solidFill>
              </a:rPr>
              <a:t> apa a fiát. Bár néha olyan dolgokat teszünk, amelyek nem helyesek és a magunk feje után megyünk, de Ő hív és vár bennünket. Hozzá mindig visszatérhetünk!</a:t>
            </a:r>
            <a:endParaRPr lang="hu-HU" sz="26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021285" y="244928"/>
            <a:ext cx="2498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fiú megbánta a tetteit és így közeledett apjához.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4300" y="244928"/>
            <a:ext cx="2547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Az apa örömmel fogadta a fiát. Megbocsátott neki.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5113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1923</TotalTime>
  <Words>657</Words>
  <Application>Microsoft Office PowerPoint</Application>
  <PresentationFormat>Egyéni</PresentationFormat>
  <Paragraphs>90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Nagyvárosi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Sarkad-Újteleki Református Egyházközség</cp:lastModifiedBy>
  <cp:revision>229</cp:revision>
  <dcterms:created xsi:type="dcterms:W3CDTF">2020-03-16T06:58:02Z</dcterms:created>
  <dcterms:modified xsi:type="dcterms:W3CDTF">2020-04-15T14:00:44Z</dcterms:modified>
</cp:coreProperties>
</file>