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40" r:id="rId2"/>
    <p:sldId id="323" r:id="rId3"/>
    <p:sldId id="310" r:id="rId4"/>
    <p:sldId id="341" r:id="rId5"/>
    <p:sldId id="342" r:id="rId6"/>
    <p:sldId id="343" r:id="rId7"/>
    <p:sldId id="334" r:id="rId8"/>
    <p:sldId id="338" r:id="rId9"/>
    <p:sldId id="326" r:id="rId10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E51"/>
    <a:srgbClr val="F6C6ED"/>
    <a:srgbClr val="A51B8B"/>
    <a:srgbClr val="F1B051"/>
    <a:srgbClr val="F7D097"/>
    <a:srgbClr val="CAEBFB"/>
    <a:srgbClr val="C5B79B"/>
    <a:srgbClr val="FDF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4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7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56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2020. 04. 06.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r4gobZgDZ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DKizoHRc-U" TargetMode="External"/><Relationship Id="rId2" Type="http://schemas.openxmlformats.org/officeDocument/2006/relationships/hyperlink" Target="https://abibliamindenkie.hu/uj/JHN/20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18923" y="3360915"/>
            <a:ext cx="11691257" cy="2800767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latin typeface="Times New Roman" pitchFamily="18" charset="0"/>
                <a:cs typeface="Times New Roman" pitchFamily="18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„Feltámadt az Úr! Bizonnyal feltámadt!”</a:t>
            </a:r>
          </a:p>
          <a:p>
            <a:pPr algn="ctr" eaLnBrk="1" hangingPunct="1"/>
            <a:endParaRPr lang="hu-HU" altLang="hu-HU" sz="4400" dirty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altLang="hu-HU" sz="4400" dirty="0" smtClean="0">
                <a:latin typeface="Times New Roman" pitchFamily="18" charset="0"/>
                <a:cs typeface="Times New Roman" pitchFamily="18" charset="0"/>
              </a:rPr>
              <a:t>Jézus Krisztus feltámadása</a:t>
            </a:r>
            <a:endParaRPr lang="hu-HU" altLang="hu-H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Kedves Hittanos Barátom!</a:t>
            </a:r>
          </a:p>
          <a:p>
            <a:pPr algn="ctr"/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ISTEN HOZOTT!</a:t>
            </a:r>
          </a:p>
          <a:p>
            <a:pPr algn="ctr"/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A digitális hittanórán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Számítógép, laptop, 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okostelefon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vagy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tablet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Hangszóró vagy fülhallgató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Te lelkes hozzáállásod.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hu-HU" altLang="hu-H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Kezdd a digitális hittanórát az óra eleji imádsággal!</a:t>
            </a:r>
          </a:p>
        </p:txBody>
      </p:sp>
      <p:pic>
        <p:nvPicPr>
          <p:cNvPr id="1946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1" y="146991"/>
            <a:ext cx="2161598" cy="2160000"/>
          </a:xfrm>
          <a:prstGeom prst="rect">
            <a:avLst/>
          </a:prstGeom>
        </p:spPr>
      </p:pic>
      <p:sp>
        <p:nvSpPr>
          <p:cNvPr id="3" name="Lekerekített téglalap 2"/>
          <p:cNvSpPr/>
          <p:nvPr/>
        </p:nvSpPr>
        <p:spPr>
          <a:xfrm>
            <a:off x="2492827" y="326640"/>
            <a:ext cx="9699173" cy="646608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Jézus Krisztus azért jött el közénk, hogy megváltást hozzon neked, nekem és mindannyiunknak!</a:t>
            </a:r>
          </a:p>
          <a:p>
            <a:pPr algn="ctr"/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Krisztus feltámadott! – hangzik egy református énekünk</a:t>
            </a:r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Kérlek, hogy csukd be a szemed és hallgasd meg az éneket úgy, hogy az érzéseidre figyelsz</a:t>
            </a:r>
            <a:r>
              <a:rPr lang="hu-H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hu-H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Akár </a:t>
            </a:r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többször is meghallgathatod!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Gondold végig, hogy mit üzen neked az ének?</a:t>
            </a:r>
          </a:p>
          <a:p>
            <a:pPr algn="ctr"/>
            <a:endParaRPr lang="hu-HU" sz="3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2193285" y="1045029"/>
            <a:ext cx="9204058" cy="54047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Hogyan fejeznéd be a mondatot?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húsvét a keresztyén ember számára…</a:t>
            </a:r>
          </a:p>
          <a:p>
            <a:pPr algn="ctr"/>
            <a:endParaRPr lang="hu-H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Legalább 3 befejezést írj és küldd el  válaszaidat a hittanoktatódnak! 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Azt is jelöld meg, hogy hozzád melyik áll a legközelebb!  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6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481943" y="246363"/>
            <a:ext cx="9710057" cy="654635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Nézz utána!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Nagypénteken Jézust keresztre feszítették. Majd sírba tették a testét. A szombat elmúltával két asszony ment a sírhoz. Amikor ott fölfedezték, hogy Jézus feltámadt, elfutottak a jó hírrel a tanítványokhoz.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tanítványok közül pedig többen a sírhoz mentek. Mi történt ezután?</a:t>
            </a:r>
          </a:p>
          <a:p>
            <a:pPr algn="ctr"/>
            <a:r>
              <a:rPr lang="hu-HU" sz="28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Olvasd el ezt az Igét: János evangéliuma, 20,1-18! </a:t>
            </a:r>
            <a:endParaRPr lang="hu-HU" sz="2800" dirty="0" smtClean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800" dirty="0" smtClean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Készen vagy? </a:t>
            </a:r>
          </a:p>
          <a:p>
            <a:pPr algn="ctr"/>
            <a:endParaRPr lang="hu-HU" sz="2800" dirty="0" smtClean="0">
              <a:solidFill>
                <a:srgbClr val="AE2E5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Majd nézd meg ezt a feldolgozást!</a:t>
            </a:r>
            <a:endParaRPr lang="hu-H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Miben hasonlít és miben különbözik a kettő?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 a történet fő üzenete a számodra?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Írd le röviden a füzetedbe a válaszaidat!</a:t>
            </a:r>
            <a:endParaRPr lang="hu-H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755" y="4572703"/>
            <a:ext cx="1938696" cy="205453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755" y="145534"/>
            <a:ext cx="2023754" cy="20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19087" y="4283302"/>
            <a:ext cx="10882313" cy="2574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Készíts egy húsvéti montázst (rajzolhatsz, festhetsz, ragaszthatsz rá szabadon) és írd rá ezt az Igét is!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Montázs helyett, akár egy kifejező graffitit (egy lapra vagy a füzetedbe) is készíthetsz ebből az Igéből.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hu-H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 tovább </a:t>
            </a: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alkotásod és mondd el, hogy mit jelent ez az Ige a számodra!</a:t>
            </a:r>
            <a:endParaRPr lang="hu-H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8" y="457788"/>
            <a:ext cx="2154702" cy="2160000"/>
          </a:xfrm>
          <a:prstGeom prst="rect">
            <a:avLst/>
          </a:prstGeom>
        </p:spPr>
      </p:pic>
      <p:sp>
        <p:nvSpPr>
          <p:cNvPr id="5" name="Névtábla 4"/>
          <p:cNvSpPr/>
          <p:nvPr/>
        </p:nvSpPr>
        <p:spPr>
          <a:xfrm>
            <a:off x="2596243" y="0"/>
            <a:ext cx="9465128" cy="4283302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Jézus mondja: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„Én 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vagyok a feltámadás és az élet, aki hisz </a:t>
            </a:r>
            <a:r>
              <a:rPr lang="hu-H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énbennem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ha meghal is, </a:t>
            </a: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él;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és aki él, és hisz </a:t>
            </a:r>
            <a:r>
              <a:rPr lang="hu-HU" sz="3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énbennem</a:t>
            </a:r>
            <a:r>
              <a:rPr lang="hu-H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az nem hal meg soha. Hiszed-e ezt</a:t>
            </a: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János evangéliuma 11,25-26 </a:t>
            </a:r>
            <a:endParaRPr lang="hu-H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buborék 1"/>
          <p:cNvSpPr/>
          <p:nvPr/>
        </p:nvSpPr>
        <p:spPr>
          <a:xfrm>
            <a:off x="4049485" y="3200400"/>
            <a:ext cx="3673929" cy="1894114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Feltámadt az Úr!</a:t>
            </a: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osolygó arc 4"/>
          <p:cNvSpPr/>
          <p:nvPr/>
        </p:nvSpPr>
        <p:spPr>
          <a:xfrm>
            <a:off x="2922813" y="4572000"/>
            <a:ext cx="1992086" cy="2106386"/>
          </a:xfrm>
          <a:prstGeom prst="smileyFace">
            <a:avLst/>
          </a:prstGeom>
          <a:solidFill>
            <a:srgbClr val="F6C6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Mosolygó arc 6"/>
          <p:cNvSpPr/>
          <p:nvPr/>
        </p:nvSpPr>
        <p:spPr>
          <a:xfrm>
            <a:off x="9780815" y="4572000"/>
            <a:ext cx="1992086" cy="210638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buborék 7"/>
          <p:cNvSpPr/>
          <p:nvPr/>
        </p:nvSpPr>
        <p:spPr>
          <a:xfrm>
            <a:off x="7723414" y="2824843"/>
            <a:ext cx="3265715" cy="1698171"/>
          </a:xfrm>
          <a:prstGeom prst="wedgeRoundRectCallout">
            <a:avLst>
              <a:gd name="adj1" fmla="val -21333"/>
              <a:gd name="adj2" fmla="val 75962"/>
              <a:gd name="adj3" fmla="val 16667"/>
            </a:avLst>
          </a:prstGeom>
          <a:solidFill>
            <a:srgbClr val="F7D0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Bizonnyal feltámadt!</a:t>
            </a:r>
            <a:endParaRPr lang="hu-H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579914" y="338078"/>
            <a:ext cx="89643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Tudod-e?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Az örömhírre emlékezve így köszöntötték régen egymást a keresztyén emberek húsvét reggelén. </a:t>
            </a:r>
          </a:p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Ezen a húsvéton te is köszöntheted így a körülötted lévőket!</a:t>
            </a:r>
            <a:endParaRPr lang="hu-H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Kép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9956" y="186214"/>
            <a:ext cx="1854389" cy="203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3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5314" y="2733886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Várunk a következő digitális hittanórára!</a:t>
            </a:r>
          </a:p>
        </p:txBody>
      </p:sp>
      <p:sp>
        <p:nvSpPr>
          <p:cNvPr id="7" name="Tekercs vízszintesen 6"/>
          <p:cNvSpPr/>
          <p:nvPr/>
        </p:nvSpPr>
        <p:spPr>
          <a:xfrm>
            <a:off x="3037114" y="-1"/>
            <a:ext cx="9051422" cy="6668105"/>
          </a:xfrm>
          <a:prstGeom prst="horizontalScroll">
            <a:avLst>
              <a:gd name="adj" fmla="val 1288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Mi Atyánk, aki a mennyekben vagy,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szenteltessék meg a te neved,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jöjjön el a te országod, legyen meg a te akaratod,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amint a mennyben, úgy a földön is;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mindennapi kenyerünket add meg nekünk ma,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és bocsásd meg vétkeinket,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miképpen mi is megbocsátunk az ellenünk vétkezőknek;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és ne </a:t>
            </a:r>
            <a:r>
              <a:rPr lang="hu-HU" sz="2600" dirty="0" err="1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vígy</a:t>
            </a: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 minket kísértésbe,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de szabadíts meg a gonosztól;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mert tied az ország, a hatalom </a:t>
            </a:r>
            <a:b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és a dicsőség, mindörökké.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2600" dirty="0">
                <a:solidFill>
                  <a:srgbClr val="AE2E51"/>
                </a:solidFill>
                <a:latin typeface="Times New Roman" pitchFamily="18" charset="0"/>
                <a:cs typeface="Times New Roman" pitchFamily="18" charset="0"/>
              </a:rPr>
              <a:t>Ámen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1554</TotalTime>
  <Words>434</Words>
  <Application>Microsoft Office PowerPoint</Application>
  <PresentationFormat>Egyéni</PresentationFormat>
  <Paragraphs>66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Nagyvárosi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Sarkad-Újteleki Református Egyházközség</cp:lastModifiedBy>
  <cp:revision>204</cp:revision>
  <dcterms:created xsi:type="dcterms:W3CDTF">2020-03-16T06:58:02Z</dcterms:created>
  <dcterms:modified xsi:type="dcterms:W3CDTF">2020-04-06T13:11:49Z</dcterms:modified>
</cp:coreProperties>
</file>