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8" r:id="rId2"/>
    <p:sldMasterId id="2147483750" r:id="rId3"/>
    <p:sldMasterId id="2147483762" r:id="rId4"/>
  </p:sldMasterIdLst>
  <p:notesMasterIdLst>
    <p:notesMasterId r:id="rId20"/>
  </p:notesMasterIdLst>
  <p:sldIdLst>
    <p:sldId id="411" r:id="rId5"/>
    <p:sldId id="412" r:id="rId6"/>
    <p:sldId id="413" r:id="rId7"/>
    <p:sldId id="393" r:id="rId8"/>
    <p:sldId id="402" r:id="rId9"/>
    <p:sldId id="404" r:id="rId10"/>
    <p:sldId id="406" r:id="rId11"/>
    <p:sldId id="408" r:id="rId12"/>
    <p:sldId id="409" r:id="rId13"/>
    <p:sldId id="410" r:id="rId14"/>
    <p:sldId id="407" r:id="rId15"/>
    <p:sldId id="399" r:id="rId16"/>
    <p:sldId id="400" r:id="rId17"/>
    <p:sldId id="395" r:id="rId18"/>
    <p:sldId id="414" r:id="rId19"/>
  </p:sldIdLst>
  <p:sldSz cx="12192000" cy="6858000"/>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ászi Andrea" initials="SA" lastIdx="2" clrIdx="0">
    <p:extLst>
      <p:ext uri="{19B8F6BF-5375-455C-9EA6-DF929625EA0E}">
        <p15:presenceInfo xmlns="" xmlns:p15="http://schemas.microsoft.com/office/powerpoint/2012/main" userId="Szászi 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6ED"/>
    <a:srgbClr val="FDFAE2"/>
    <a:srgbClr val="AE2E51"/>
    <a:srgbClr val="FFCCFF"/>
    <a:srgbClr val="A51B8B"/>
    <a:srgbClr val="F1B051"/>
    <a:srgbClr val="F7D097"/>
    <a:srgbClr val="CAEBFB"/>
    <a:srgbClr val="C5B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4660"/>
  </p:normalViewPr>
  <p:slideViewPr>
    <p:cSldViewPr snapToGrid="0">
      <p:cViewPr varScale="1">
        <p:scale>
          <a:sx n="88" d="100"/>
          <a:sy n="88" d="100"/>
        </p:scale>
        <p:origin x="-326" y="-77"/>
      </p:cViewPr>
      <p:guideLst>
        <p:guide orient="horz" pos="2160"/>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E18AA-1F86-44E5-A2A6-3A16915C948C}" type="datetimeFigureOut">
              <a:rPr lang="hu-HU" smtClean="0"/>
              <a:t>2020. 05. 18.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4C41B-1CB7-4DEB-840F-E7AC51E4416C}" type="slidenum">
              <a:rPr lang="hu-HU" smtClean="0"/>
              <a:t>‹#›</a:t>
            </a:fld>
            <a:endParaRPr lang="hu-HU"/>
          </a:p>
        </p:txBody>
      </p:sp>
    </p:spTree>
    <p:extLst>
      <p:ext uri="{BB962C8B-B14F-4D97-AF65-F5344CB8AC3E}">
        <p14:creationId xmlns:p14="http://schemas.microsoft.com/office/powerpoint/2010/main" val="1286229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Kattintson ide az alcím mintájának szerkesztéséhez</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a:defRPr/>
            </a:pPr>
            <a:fld id="{03EFA43C-7CD0-476F-9479-9BA0E1D80254}" type="datetimeFigureOut">
              <a:rPr lang="hu-HU" smtClean="0"/>
              <a:pPr>
                <a:defRPr/>
              </a:pPr>
              <a:t>2020. 05. 18.</a:t>
            </a:fld>
            <a:endParaRPr lang="hu-H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a:defRPr/>
            </a:pPr>
            <a:fld id="{C2478477-50A6-4CD3-A0B5-45EB0F41966C}" type="slidenum">
              <a:rPr lang="hu-HU" smtClean="0"/>
              <a:pPr>
                <a:defRPr/>
              </a:pPr>
              <a:t>‹#›</a:t>
            </a:fld>
            <a:endParaRPr lang="hu-HU"/>
          </a:p>
        </p:txBody>
      </p:sp>
    </p:spTree>
    <p:extLst>
      <p:ext uri="{BB962C8B-B14F-4D97-AF65-F5344CB8AC3E}">
        <p14:creationId xmlns:p14="http://schemas.microsoft.com/office/powerpoint/2010/main" val="42756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69FAE8DF-808F-4D63-8F45-975A037C07F9}" type="datetimeFigureOut">
              <a:rPr lang="hu-HU" smtClean="0"/>
              <a:pPr>
                <a:defRPr/>
              </a:pPr>
              <a:t>2020. 05. 18.</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98E1B54D-24B6-4722-A911-3EF28A747D0B}" type="slidenum">
              <a:rPr lang="hu-HU" smtClean="0"/>
              <a:pPr>
                <a:defRPr/>
              </a:pPr>
              <a:t>‹#›</a:t>
            </a:fld>
            <a:endParaRPr lang="hu-HU"/>
          </a:p>
        </p:txBody>
      </p:sp>
    </p:spTree>
    <p:extLst>
      <p:ext uri="{BB962C8B-B14F-4D97-AF65-F5344CB8AC3E}">
        <p14:creationId xmlns:p14="http://schemas.microsoft.com/office/powerpoint/2010/main" val="275914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722B1934-D7B2-402C-A23B-178A912D182F}" type="datetimeFigureOut">
              <a:rPr lang="hu-HU" smtClean="0"/>
              <a:pPr>
                <a:defRPr/>
              </a:pPr>
              <a:t>2020. 05. 18.</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0824D389-DE5D-4554-B04A-394355CDF295}" type="slidenum">
              <a:rPr lang="hu-HU" smtClean="0"/>
              <a:pPr>
                <a:defRPr/>
              </a:pPr>
              <a:t>‹#›</a:t>
            </a:fld>
            <a:endParaRPr lang="hu-HU"/>
          </a:p>
        </p:txBody>
      </p:sp>
    </p:spTree>
    <p:extLst>
      <p:ext uri="{BB962C8B-B14F-4D97-AF65-F5344CB8AC3E}">
        <p14:creationId xmlns:p14="http://schemas.microsoft.com/office/powerpoint/2010/main" val="226631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Kattintson ide az alcím mintájának szerkesztéséhez</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3EFA43C-7CD0-476F-9479-9BA0E1D80254}" type="datetimeFigureOut">
              <a:rPr kumimoji="0" lang="hu-HU" sz="950" b="0" i="0" u="none" strike="noStrike" kern="1200" cap="none" spc="0" normalizeH="0" baseline="0" noProof="0" smtClean="0">
                <a:ln>
                  <a:noFill/>
                </a:ln>
                <a:solidFill>
                  <a:srgbClr val="FFFFFF">
                    <a:alpha val="80000"/>
                  </a:srgb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2020. 05. 18.</a:t>
            </a:fld>
            <a:endParaRPr kumimoji="0" lang="hu-HU" sz="950" b="0" i="0" u="none" strike="noStrike" kern="1200" cap="none" spc="0" normalizeH="0" baseline="0" noProof="0">
              <a:ln>
                <a:noFill/>
              </a:ln>
              <a:solidFill>
                <a:srgbClr val="FFFFFF">
                  <a:alpha val="80000"/>
                </a:srgb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srgbClr val="FFFFFF">
                  <a:alpha val="80000"/>
                </a:srgb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2478477-50A6-4CD3-A0B5-45EB0F41966C}" type="slidenum">
              <a:rPr kumimoji="0" lang="hu-HU" sz="10300" b="0" i="0" u="none" strike="noStrike" kern="1200" cap="none" spc="0" normalizeH="0" baseline="0" noProof="0" smtClean="0">
                <a:ln>
                  <a:noFill/>
                </a:ln>
                <a:solidFill>
                  <a:srgbClr val="FFFFFF">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FFFFFF">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8451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43CDCC7A-34A9-49AA-AC9C-C70CEDB3C21D}"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2020. 05. 18.</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3C08A8A-D35B-45D9-A2BE-0AF7EEE9877B}"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681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hu-HU" smtClean="0"/>
              <a:t>Mintacím szerkesztése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5E38F00-DF8F-4245-9EE6-242C680CA9F4}"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2020. 05. 18.</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D8D9097-46FF-478D-A8AD-7B434A86400F}"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46006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4B43B1A-64EA-4E71-B497-4DF827958F2F}"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2020. 05. 18.</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0CB6A4-9FD7-422B-9018-603747245EE8}"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574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D2C60FA-38EE-48ED-8771-8B67405B21A0}"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2020. 05. 18.</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B4D16F-CF92-476A-B935-9293DE79692D}"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5802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CCEB10F-ECEF-4115-95E2-DB87E9E69DFF}"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2020. 05. 18.</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D966A2F-0CB6-4D49-91FF-C2DA7FEB33EC}"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40113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E1067F1-9641-4661-8CE2-E4C09572765B}"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2020. 05. 18.</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EDCA7D1-8A40-4F2E-8D20-7D17394E0BBB}"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46199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hu-HU" smtClean="0"/>
              <a:t>Mintacím szerkesztése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hu-HU" smtClean="0"/>
              <a:t>Mintaszöveg szerkesztése</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CE31B7E-5F56-4253-8C41-BB7AC008ACFB}"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2020. 05. 18.</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53D7EDD-368C-4422-89F6-7C925E097173}" type="slidenum">
              <a:rPr kumimoji="0" lang="hu-HU" sz="10300" b="0" i="0" u="none" strike="noStrike" kern="1200" cap="none" spc="0" normalizeH="0" baseline="0" noProof="0" smtClean="0">
                <a:ln>
                  <a:noFill/>
                </a:ln>
                <a:solidFill>
                  <a:srgbClr val="FFFFFF">
                    <a:alpha val="20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FFFFFF">
                  <a:alpha val="2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721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43CDCC7A-34A9-49AA-AC9C-C70CEDB3C21D}" type="datetimeFigureOut">
              <a:rPr lang="hu-HU" smtClean="0"/>
              <a:pPr>
                <a:defRPr/>
              </a:pPr>
              <a:t>2020. 05. 18.</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F3C08A8A-D35B-45D9-A2BE-0AF7EEE9877B}" type="slidenum">
              <a:rPr lang="hu-HU" smtClean="0"/>
              <a:pPr>
                <a:defRPr/>
              </a:pPr>
              <a:t>‹#›</a:t>
            </a:fld>
            <a:endParaRPr lang="hu-HU"/>
          </a:p>
        </p:txBody>
      </p:sp>
    </p:spTree>
    <p:extLst>
      <p:ext uri="{BB962C8B-B14F-4D97-AF65-F5344CB8AC3E}">
        <p14:creationId xmlns:p14="http://schemas.microsoft.com/office/powerpoint/2010/main" val="3899109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39BFC40-85D5-422D-90F3-2BFCE4F33283}" type="datetimeFigureOut">
              <a:rPr kumimoji="0" lang="hu-HU" sz="950" b="0" i="0" u="none" strike="noStrike" kern="1200" cap="none" spc="0" normalizeH="0" baseline="0" noProof="0" smtClean="0">
                <a:ln>
                  <a:noFill/>
                </a:ln>
                <a:solidFill>
                  <a:srgbClr val="FFFFFF">
                    <a:alpha val="80000"/>
                  </a:srgb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2020. 05. 18.</a:t>
            </a:fld>
            <a:endParaRPr kumimoji="0" lang="hu-HU" sz="950" b="0" i="0" u="none" strike="noStrike" kern="1200" cap="none" spc="0" normalizeH="0" baseline="0" noProof="0">
              <a:ln>
                <a:noFill/>
              </a:ln>
              <a:solidFill>
                <a:srgbClr val="FFFFFF">
                  <a:alpha val="80000"/>
                </a:srgbClr>
              </a:solidFill>
              <a:effectLst/>
              <a:uLnTx/>
              <a:uFillTx/>
              <a:latin typeface="Arial" panose="020B0604020202020204" pitchFamily="34" charset="0"/>
              <a:ea typeface="+mn-ea"/>
              <a:cs typeface="+mn-cs"/>
            </a:endParaRP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srgbClr val="FFFFFF">
                  <a:alpha val="80000"/>
                </a:srgbClr>
              </a:solidFill>
              <a:effectLst/>
              <a:uLnTx/>
              <a:uFillTx/>
              <a:latin typeface="Arial" panose="020B0604020202020204" pitchFamily="34" charset="0"/>
              <a:ea typeface="+mn-ea"/>
              <a:cs typeface="+mn-cs"/>
            </a:endParaRP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207A083-9F1D-4A07-AAD3-9854E9D2A71B}" type="slidenum">
              <a:rPr kumimoji="0" lang="hu-HU" sz="10300" b="0" i="0" u="none" strike="noStrike" kern="1200" cap="none" spc="0" normalizeH="0" baseline="0" noProof="0" smtClean="0">
                <a:ln>
                  <a:noFill/>
                </a:ln>
                <a:solidFill>
                  <a:srgbClr val="FFFFFF">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FFFFFF">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086531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9FAE8DF-808F-4D63-8F45-975A037C07F9}"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2020. 05. 18.</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8E1B54D-24B6-4722-A911-3EF28A747D0B}"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8828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22B1934-D7B2-402C-A23B-178A912D182F}"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2020. 05. 18.</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824D389-DE5D-4554-B04A-394355CDF295}"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1275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Kattintson ide az alcím mintájának szerkesztéséhez</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a:defRPr/>
            </a:pPr>
            <a:fld id="{03EFA43C-7CD0-476F-9479-9BA0E1D80254}" type="datetimeFigureOut">
              <a:rPr lang="hu-HU" smtClean="0"/>
              <a:pPr>
                <a:defRPr/>
              </a:pPr>
              <a:t>2020. 05. 18.</a:t>
            </a:fld>
            <a:endParaRPr lang="hu-H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a:defRPr/>
            </a:pPr>
            <a:fld id="{C2478477-50A6-4CD3-A0B5-45EB0F41966C}" type="slidenum">
              <a:rPr lang="hu-HU" smtClean="0"/>
              <a:pPr>
                <a:defRPr/>
              </a:pPr>
              <a:t>‹#›</a:t>
            </a:fld>
            <a:endParaRPr lang="hu-HU"/>
          </a:p>
        </p:txBody>
      </p:sp>
    </p:spTree>
    <p:extLst>
      <p:ext uri="{BB962C8B-B14F-4D97-AF65-F5344CB8AC3E}">
        <p14:creationId xmlns:p14="http://schemas.microsoft.com/office/powerpoint/2010/main" val="2513397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43CDCC7A-34A9-49AA-AC9C-C70CEDB3C21D}"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5" name="Footer Placeholder 4"/>
          <p:cNvSpPr>
            <a:spLocks noGrp="1"/>
          </p:cNvSpPr>
          <p:nvPr>
            <p:ph type="ftr" sz="quarter" idx="11"/>
          </p:nvPr>
        </p:nvSpPr>
        <p:spPr/>
        <p:txBody>
          <a:bodyPr/>
          <a:lstStyle/>
          <a:p>
            <a:pPr>
              <a:defRPr/>
            </a:pPr>
            <a:endParaRPr lang="hu-HU">
              <a:solidFill>
                <a:prstClr val="black">
                  <a:alpha val="80000"/>
                </a:prstClr>
              </a:solidFill>
            </a:endParaRPr>
          </a:p>
        </p:txBody>
      </p:sp>
      <p:sp>
        <p:nvSpPr>
          <p:cNvPr id="6" name="Slide Number Placeholder 5"/>
          <p:cNvSpPr>
            <a:spLocks noGrp="1"/>
          </p:cNvSpPr>
          <p:nvPr>
            <p:ph type="sldNum" sz="quarter" idx="12"/>
          </p:nvPr>
        </p:nvSpPr>
        <p:spPr/>
        <p:txBody>
          <a:bodyPr/>
          <a:lstStyle/>
          <a:p>
            <a:pPr>
              <a:defRPr/>
            </a:pPr>
            <a:fld id="{F3C08A8A-D35B-45D9-A2BE-0AF7EEE9877B}"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3917509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hu-HU" smtClean="0"/>
              <a:t>Mintacím szerkesztése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a:defRPr/>
            </a:pPr>
            <a:fld id="{B5E38F00-DF8F-4245-9EE6-242C680CA9F4}"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5" name="Footer Placeholder 4"/>
          <p:cNvSpPr>
            <a:spLocks noGrp="1"/>
          </p:cNvSpPr>
          <p:nvPr>
            <p:ph type="ftr" sz="quarter" idx="11"/>
          </p:nvPr>
        </p:nvSpPr>
        <p:spPr/>
        <p:txBody>
          <a:bodyPr/>
          <a:lstStyle/>
          <a:p>
            <a:pPr>
              <a:defRPr/>
            </a:pPr>
            <a:endParaRPr lang="hu-HU">
              <a:solidFill>
                <a:prstClr val="black">
                  <a:alpha val="80000"/>
                </a:prstClr>
              </a:solidFill>
            </a:endParaRPr>
          </a:p>
        </p:txBody>
      </p:sp>
      <p:sp>
        <p:nvSpPr>
          <p:cNvPr id="6" name="Slide Number Placeholder 5"/>
          <p:cNvSpPr>
            <a:spLocks noGrp="1"/>
          </p:cNvSpPr>
          <p:nvPr>
            <p:ph type="sldNum" sz="quarter" idx="12"/>
          </p:nvPr>
        </p:nvSpPr>
        <p:spPr/>
        <p:txBody>
          <a:bodyPr/>
          <a:lstStyle/>
          <a:p>
            <a:pPr>
              <a:defRPr/>
            </a:pPr>
            <a:fld id="{8D8D9097-46FF-478D-A8AD-7B434A86400F}"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921654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pPr>
              <a:defRPr/>
            </a:pPr>
            <a:fld id="{C4B43B1A-64EA-4E71-B497-4DF827958F2F}"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6" name="Footer Placeholder 5"/>
          <p:cNvSpPr>
            <a:spLocks noGrp="1"/>
          </p:cNvSpPr>
          <p:nvPr>
            <p:ph type="ftr" sz="quarter" idx="11"/>
          </p:nvPr>
        </p:nvSpPr>
        <p:spPr/>
        <p:txBody>
          <a:bodyPr/>
          <a:lstStyle/>
          <a:p>
            <a:pPr>
              <a:defRPr/>
            </a:pPr>
            <a:endParaRPr lang="hu-HU">
              <a:solidFill>
                <a:prstClr val="black">
                  <a:alpha val="80000"/>
                </a:prstClr>
              </a:solidFill>
            </a:endParaRPr>
          </a:p>
        </p:txBody>
      </p:sp>
      <p:sp>
        <p:nvSpPr>
          <p:cNvPr id="7" name="Slide Number Placeholder 6"/>
          <p:cNvSpPr>
            <a:spLocks noGrp="1"/>
          </p:cNvSpPr>
          <p:nvPr>
            <p:ph type="sldNum" sz="quarter" idx="12"/>
          </p:nvPr>
        </p:nvSpPr>
        <p:spPr/>
        <p:txBody>
          <a:bodyPr/>
          <a:lstStyle/>
          <a:p>
            <a:pPr>
              <a:defRPr/>
            </a:pPr>
            <a:fld id="{660CB6A4-9FD7-422B-9018-603747245EE8}"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2886939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pPr>
              <a:defRPr/>
            </a:pPr>
            <a:fld id="{BD2C60FA-38EE-48ED-8771-8B67405B21A0}"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8" name="Footer Placeholder 7"/>
          <p:cNvSpPr>
            <a:spLocks noGrp="1"/>
          </p:cNvSpPr>
          <p:nvPr>
            <p:ph type="ftr" sz="quarter" idx="11"/>
          </p:nvPr>
        </p:nvSpPr>
        <p:spPr/>
        <p:txBody>
          <a:bodyPr/>
          <a:lstStyle/>
          <a:p>
            <a:pPr>
              <a:defRPr/>
            </a:pPr>
            <a:endParaRPr lang="hu-HU">
              <a:solidFill>
                <a:prstClr val="black">
                  <a:alpha val="80000"/>
                </a:prstClr>
              </a:solidFill>
            </a:endParaRPr>
          </a:p>
        </p:txBody>
      </p:sp>
      <p:sp>
        <p:nvSpPr>
          <p:cNvPr id="9" name="Slide Number Placeholder 8"/>
          <p:cNvSpPr>
            <a:spLocks noGrp="1"/>
          </p:cNvSpPr>
          <p:nvPr>
            <p:ph type="sldNum" sz="quarter" idx="12"/>
          </p:nvPr>
        </p:nvSpPr>
        <p:spPr/>
        <p:txBody>
          <a:bodyPr/>
          <a:lstStyle/>
          <a:p>
            <a:pPr>
              <a:defRPr/>
            </a:pPr>
            <a:fld id="{BFB4D16F-CF92-476A-B935-9293DE79692D}"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141093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pPr>
              <a:defRPr/>
            </a:pPr>
            <a:fld id="{CCCEB10F-ECEF-4115-95E2-DB87E9E69DFF}"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4" name="Footer Placeholder 3"/>
          <p:cNvSpPr>
            <a:spLocks noGrp="1"/>
          </p:cNvSpPr>
          <p:nvPr>
            <p:ph type="ftr" sz="quarter" idx="11"/>
          </p:nvPr>
        </p:nvSpPr>
        <p:spPr/>
        <p:txBody>
          <a:bodyPr/>
          <a:lstStyle/>
          <a:p>
            <a:pPr>
              <a:defRPr/>
            </a:pPr>
            <a:endParaRPr lang="hu-HU">
              <a:solidFill>
                <a:prstClr val="black">
                  <a:alpha val="80000"/>
                </a:prstClr>
              </a:solidFill>
            </a:endParaRPr>
          </a:p>
        </p:txBody>
      </p:sp>
      <p:sp>
        <p:nvSpPr>
          <p:cNvPr id="5" name="Slide Number Placeholder 4"/>
          <p:cNvSpPr>
            <a:spLocks noGrp="1"/>
          </p:cNvSpPr>
          <p:nvPr>
            <p:ph type="sldNum" sz="quarter" idx="12"/>
          </p:nvPr>
        </p:nvSpPr>
        <p:spPr/>
        <p:txBody>
          <a:bodyPr/>
          <a:lstStyle/>
          <a:p>
            <a:pPr>
              <a:defRPr/>
            </a:pPr>
            <a:fld id="{7D966A2F-0CB6-4D49-91FF-C2DA7FEB33EC}"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891500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1067F1-9641-4661-8CE2-E4C09572765B}"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3" name="Footer Placeholder 2"/>
          <p:cNvSpPr>
            <a:spLocks noGrp="1"/>
          </p:cNvSpPr>
          <p:nvPr>
            <p:ph type="ftr" sz="quarter" idx="11"/>
          </p:nvPr>
        </p:nvSpPr>
        <p:spPr/>
        <p:txBody>
          <a:bodyPr/>
          <a:lstStyle/>
          <a:p>
            <a:pPr>
              <a:defRPr/>
            </a:pPr>
            <a:endParaRPr lang="hu-HU">
              <a:solidFill>
                <a:prstClr val="black">
                  <a:alpha val="80000"/>
                </a:prstClr>
              </a:solidFill>
            </a:endParaRPr>
          </a:p>
        </p:txBody>
      </p:sp>
      <p:sp>
        <p:nvSpPr>
          <p:cNvPr id="4" name="Slide Number Placeholder 3"/>
          <p:cNvSpPr>
            <a:spLocks noGrp="1"/>
          </p:cNvSpPr>
          <p:nvPr>
            <p:ph type="sldNum" sz="quarter" idx="12"/>
          </p:nvPr>
        </p:nvSpPr>
        <p:spPr/>
        <p:txBody>
          <a:bodyPr/>
          <a:lstStyle/>
          <a:p>
            <a:pPr>
              <a:defRPr/>
            </a:pPr>
            <a:fld id="{8EDCA7D1-8A40-4F2E-8D20-7D17394E0BBB}"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212670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hu-HU" smtClean="0"/>
              <a:t>Mintacím szerkesztése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a:defRPr/>
            </a:pPr>
            <a:fld id="{B5E38F00-DF8F-4245-9EE6-242C680CA9F4}" type="datetimeFigureOut">
              <a:rPr lang="hu-HU" smtClean="0"/>
              <a:pPr>
                <a:defRPr/>
              </a:pPr>
              <a:t>2020. 05. 18.</a:t>
            </a:fld>
            <a:endParaRPr lang="hu-HU"/>
          </a:p>
        </p:txBody>
      </p:sp>
      <p:sp>
        <p:nvSpPr>
          <p:cNvPr id="5" name="Footer Placeholder 4"/>
          <p:cNvSpPr>
            <a:spLocks noGrp="1"/>
          </p:cNvSpPr>
          <p:nvPr>
            <p:ph type="ftr" sz="quarter" idx="11"/>
          </p:nvPr>
        </p:nvSpPr>
        <p:spPr/>
        <p:txBody>
          <a:bodyPr/>
          <a:lstStyle/>
          <a:p>
            <a:pPr>
              <a:defRPr/>
            </a:pPr>
            <a:endParaRPr lang="hu-HU"/>
          </a:p>
        </p:txBody>
      </p:sp>
      <p:sp>
        <p:nvSpPr>
          <p:cNvPr id="6" name="Slide Number Placeholder 5"/>
          <p:cNvSpPr>
            <a:spLocks noGrp="1"/>
          </p:cNvSpPr>
          <p:nvPr>
            <p:ph type="sldNum" sz="quarter" idx="12"/>
          </p:nvPr>
        </p:nvSpPr>
        <p:spPr/>
        <p:txBody>
          <a:bodyPr/>
          <a:lstStyle/>
          <a:p>
            <a:pPr>
              <a:defRPr/>
            </a:pPr>
            <a:fld id="{8D8D9097-46FF-478D-A8AD-7B434A86400F}" type="slidenum">
              <a:rPr lang="hu-HU" smtClean="0"/>
              <a:pPr>
                <a:defRPr/>
              </a:pPr>
              <a:t>‹#›</a:t>
            </a:fld>
            <a:endParaRPr lang="hu-HU"/>
          </a:p>
        </p:txBody>
      </p:sp>
    </p:spTree>
    <p:extLst>
      <p:ext uri="{BB962C8B-B14F-4D97-AF65-F5344CB8AC3E}">
        <p14:creationId xmlns:p14="http://schemas.microsoft.com/office/powerpoint/2010/main" val="3080419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hu-HU" smtClean="0"/>
              <a:t>Mintacím szerkesztése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hu-HU" smtClean="0"/>
              <a:t>Mintaszöveg szerkesztése</a:t>
            </a:r>
          </a:p>
        </p:txBody>
      </p:sp>
      <p:sp>
        <p:nvSpPr>
          <p:cNvPr id="5" name="Date Placeholder 4"/>
          <p:cNvSpPr>
            <a:spLocks noGrp="1"/>
          </p:cNvSpPr>
          <p:nvPr>
            <p:ph type="dt" sz="half" idx="10"/>
          </p:nvPr>
        </p:nvSpPr>
        <p:spPr/>
        <p:txBody>
          <a:bodyPr/>
          <a:lstStyle/>
          <a:p>
            <a:pPr>
              <a:defRPr/>
            </a:pPr>
            <a:fld id="{FCE31B7E-5F56-4253-8C41-BB7AC008ACFB}"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6" name="Footer Placeholder 5"/>
          <p:cNvSpPr>
            <a:spLocks noGrp="1"/>
          </p:cNvSpPr>
          <p:nvPr>
            <p:ph type="ftr" sz="quarter" idx="11"/>
          </p:nvPr>
        </p:nvSpPr>
        <p:spPr/>
        <p:txBody>
          <a:bodyPr/>
          <a:lstStyle/>
          <a:p>
            <a:pPr>
              <a:defRPr/>
            </a:pPr>
            <a:endParaRPr lang="hu-HU">
              <a:solidFill>
                <a:prstClr val="black">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653D7EDD-368C-4422-89F6-7C925E097173}" type="slidenum">
              <a:rPr lang="hu-HU" smtClean="0"/>
              <a:pPr>
                <a:defRPr/>
              </a:pPr>
              <a:t>‹#›</a:t>
            </a:fld>
            <a:endParaRPr lang="hu-HU"/>
          </a:p>
        </p:txBody>
      </p:sp>
    </p:spTree>
    <p:extLst>
      <p:ext uri="{BB962C8B-B14F-4D97-AF65-F5344CB8AC3E}">
        <p14:creationId xmlns:p14="http://schemas.microsoft.com/office/powerpoint/2010/main" val="5793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a:defRPr/>
            </a:pPr>
            <a:fld id="{539BFC40-85D5-422D-90F3-2BFCE4F33283}" type="datetimeFigureOut">
              <a:rPr lang="hu-HU" smtClean="0"/>
              <a:pPr>
                <a:defRPr/>
              </a:pPr>
              <a:t>2020. 05. 18.</a:t>
            </a:fld>
            <a:endParaRPr lang="hu-H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a:defRPr/>
            </a:pPr>
            <a:fld id="{C207A083-9F1D-4A07-AAD3-9854E9D2A71B}" type="slidenum">
              <a:rPr lang="hu-HU" smtClean="0"/>
              <a:pPr>
                <a:defRPr/>
              </a:pPr>
              <a:t>‹#›</a:t>
            </a:fld>
            <a:endParaRPr lang="hu-HU"/>
          </a:p>
        </p:txBody>
      </p:sp>
    </p:spTree>
    <p:extLst>
      <p:ext uri="{BB962C8B-B14F-4D97-AF65-F5344CB8AC3E}">
        <p14:creationId xmlns:p14="http://schemas.microsoft.com/office/powerpoint/2010/main" val="7315341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69FAE8DF-808F-4D63-8F45-975A037C07F9}"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5" name="Footer Placeholder 4"/>
          <p:cNvSpPr>
            <a:spLocks noGrp="1"/>
          </p:cNvSpPr>
          <p:nvPr>
            <p:ph type="ftr" sz="quarter" idx="11"/>
          </p:nvPr>
        </p:nvSpPr>
        <p:spPr/>
        <p:txBody>
          <a:bodyPr/>
          <a:lstStyle/>
          <a:p>
            <a:pPr>
              <a:defRPr/>
            </a:pPr>
            <a:endParaRPr lang="hu-HU">
              <a:solidFill>
                <a:prstClr val="black">
                  <a:alpha val="80000"/>
                </a:prstClr>
              </a:solidFill>
            </a:endParaRPr>
          </a:p>
        </p:txBody>
      </p:sp>
      <p:sp>
        <p:nvSpPr>
          <p:cNvPr id="6" name="Slide Number Placeholder 5"/>
          <p:cNvSpPr>
            <a:spLocks noGrp="1"/>
          </p:cNvSpPr>
          <p:nvPr>
            <p:ph type="sldNum" sz="quarter" idx="12"/>
          </p:nvPr>
        </p:nvSpPr>
        <p:spPr/>
        <p:txBody>
          <a:bodyPr/>
          <a:lstStyle/>
          <a:p>
            <a:pPr>
              <a:defRPr/>
            </a:pPr>
            <a:fld id="{98E1B54D-24B6-4722-A911-3EF28A747D0B}"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402900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722B1934-D7B2-402C-A23B-178A912D182F}"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5" name="Footer Placeholder 4"/>
          <p:cNvSpPr>
            <a:spLocks noGrp="1"/>
          </p:cNvSpPr>
          <p:nvPr>
            <p:ph type="ftr" sz="quarter" idx="11"/>
          </p:nvPr>
        </p:nvSpPr>
        <p:spPr/>
        <p:txBody>
          <a:bodyPr/>
          <a:lstStyle/>
          <a:p>
            <a:pPr>
              <a:defRPr/>
            </a:pPr>
            <a:endParaRPr lang="hu-HU">
              <a:solidFill>
                <a:prstClr val="black">
                  <a:alpha val="80000"/>
                </a:prstClr>
              </a:solidFill>
            </a:endParaRPr>
          </a:p>
        </p:txBody>
      </p:sp>
      <p:sp>
        <p:nvSpPr>
          <p:cNvPr id="6" name="Slide Number Placeholder 5"/>
          <p:cNvSpPr>
            <a:spLocks noGrp="1"/>
          </p:cNvSpPr>
          <p:nvPr>
            <p:ph type="sldNum" sz="quarter" idx="12"/>
          </p:nvPr>
        </p:nvSpPr>
        <p:spPr/>
        <p:txBody>
          <a:bodyPr/>
          <a:lstStyle/>
          <a:p>
            <a:pPr>
              <a:defRPr/>
            </a:pPr>
            <a:fld id="{0824D389-DE5D-4554-B04A-394355CDF295}"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870176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Kattintson ide az alcím mintájának szerkesztéséhez</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a:defRPr/>
            </a:pPr>
            <a:fld id="{03EFA43C-7CD0-476F-9479-9BA0E1D80254}" type="datetimeFigureOut">
              <a:rPr lang="hu-HU" smtClean="0"/>
              <a:pPr>
                <a:defRPr/>
              </a:pPr>
              <a:t>2020. 05. 18.</a:t>
            </a:fld>
            <a:endParaRPr lang="hu-H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a:defRPr/>
            </a:pPr>
            <a:fld id="{C2478477-50A6-4CD3-A0B5-45EB0F41966C}" type="slidenum">
              <a:rPr lang="hu-HU" smtClean="0"/>
              <a:pPr>
                <a:defRPr/>
              </a:pPr>
              <a:t>‹#›</a:t>
            </a:fld>
            <a:endParaRPr lang="hu-HU"/>
          </a:p>
        </p:txBody>
      </p:sp>
    </p:spTree>
    <p:extLst>
      <p:ext uri="{BB962C8B-B14F-4D97-AF65-F5344CB8AC3E}">
        <p14:creationId xmlns:p14="http://schemas.microsoft.com/office/powerpoint/2010/main" val="9116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43CDCC7A-34A9-49AA-AC9C-C70CEDB3C21D}"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5" name="Footer Placeholder 4"/>
          <p:cNvSpPr>
            <a:spLocks noGrp="1"/>
          </p:cNvSpPr>
          <p:nvPr>
            <p:ph type="ftr" sz="quarter" idx="11"/>
          </p:nvPr>
        </p:nvSpPr>
        <p:spPr/>
        <p:txBody>
          <a:bodyPr/>
          <a:lstStyle/>
          <a:p>
            <a:pPr>
              <a:defRPr/>
            </a:pPr>
            <a:endParaRPr lang="hu-HU">
              <a:solidFill>
                <a:prstClr val="black">
                  <a:alpha val="80000"/>
                </a:prstClr>
              </a:solidFill>
            </a:endParaRPr>
          </a:p>
        </p:txBody>
      </p:sp>
      <p:sp>
        <p:nvSpPr>
          <p:cNvPr id="6" name="Slide Number Placeholder 5"/>
          <p:cNvSpPr>
            <a:spLocks noGrp="1"/>
          </p:cNvSpPr>
          <p:nvPr>
            <p:ph type="sldNum" sz="quarter" idx="12"/>
          </p:nvPr>
        </p:nvSpPr>
        <p:spPr/>
        <p:txBody>
          <a:bodyPr/>
          <a:lstStyle/>
          <a:p>
            <a:pPr>
              <a:defRPr/>
            </a:pPr>
            <a:fld id="{F3C08A8A-D35B-45D9-A2BE-0AF7EEE9877B}"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3617710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hu-HU" smtClean="0"/>
              <a:t>Mintacím szerkesztése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pPr>
              <a:defRPr/>
            </a:pPr>
            <a:fld id="{B5E38F00-DF8F-4245-9EE6-242C680CA9F4}"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5" name="Footer Placeholder 4"/>
          <p:cNvSpPr>
            <a:spLocks noGrp="1"/>
          </p:cNvSpPr>
          <p:nvPr>
            <p:ph type="ftr" sz="quarter" idx="11"/>
          </p:nvPr>
        </p:nvSpPr>
        <p:spPr/>
        <p:txBody>
          <a:bodyPr/>
          <a:lstStyle/>
          <a:p>
            <a:pPr>
              <a:defRPr/>
            </a:pPr>
            <a:endParaRPr lang="hu-HU">
              <a:solidFill>
                <a:prstClr val="black">
                  <a:alpha val="80000"/>
                </a:prstClr>
              </a:solidFill>
            </a:endParaRPr>
          </a:p>
        </p:txBody>
      </p:sp>
      <p:sp>
        <p:nvSpPr>
          <p:cNvPr id="6" name="Slide Number Placeholder 5"/>
          <p:cNvSpPr>
            <a:spLocks noGrp="1"/>
          </p:cNvSpPr>
          <p:nvPr>
            <p:ph type="sldNum" sz="quarter" idx="12"/>
          </p:nvPr>
        </p:nvSpPr>
        <p:spPr/>
        <p:txBody>
          <a:bodyPr/>
          <a:lstStyle/>
          <a:p>
            <a:pPr>
              <a:defRPr/>
            </a:pPr>
            <a:fld id="{8D8D9097-46FF-478D-A8AD-7B434A86400F}"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3306062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pPr>
              <a:defRPr/>
            </a:pPr>
            <a:fld id="{C4B43B1A-64EA-4E71-B497-4DF827958F2F}"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6" name="Footer Placeholder 5"/>
          <p:cNvSpPr>
            <a:spLocks noGrp="1"/>
          </p:cNvSpPr>
          <p:nvPr>
            <p:ph type="ftr" sz="quarter" idx="11"/>
          </p:nvPr>
        </p:nvSpPr>
        <p:spPr/>
        <p:txBody>
          <a:bodyPr/>
          <a:lstStyle/>
          <a:p>
            <a:pPr>
              <a:defRPr/>
            </a:pPr>
            <a:endParaRPr lang="hu-HU">
              <a:solidFill>
                <a:prstClr val="black">
                  <a:alpha val="80000"/>
                </a:prstClr>
              </a:solidFill>
            </a:endParaRPr>
          </a:p>
        </p:txBody>
      </p:sp>
      <p:sp>
        <p:nvSpPr>
          <p:cNvPr id="7" name="Slide Number Placeholder 6"/>
          <p:cNvSpPr>
            <a:spLocks noGrp="1"/>
          </p:cNvSpPr>
          <p:nvPr>
            <p:ph type="sldNum" sz="quarter" idx="12"/>
          </p:nvPr>
        </p:nvSpPr>
        <p:spPr/>
        <p:txBody>
          <a:bodyPr/>
          <a:lstStyle/>
          <a:p>
            <a:pPr>
              <a:defRPr/>
            </a:pPr>
            <a:fld id="{660CB6A4-9FD7-422B-9018-603747245EE8}"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1745224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pPr>
              <a:defRPr/>
            </a:pPr>
            <a:fld id="{BD2C60FA-38EE-48ED-8771-8B67405B21A0}"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8" name="Footer Placeholder 7"/>
          <p:cNvSpPr>
            <a:spLocks noGrp="1"/>
          </p:cNvSpPr>
          <p:nvPr>
            <p:ph type="ftr" sz="quarter" idx="11"/>
          </p:nvPr>
        </p:nvSpPr>
        <p:spPr/>
        <p:txBody>
          <a:bodyPr/>
          <a:lstStyle/>
          <a:p>
            <a:pPr>
              <a:defRPr/>
            </a:pPr>
            <a:endParaRPr lang="hu-HU">
              <a:solidFill>
                <a:prstClr val="black">
                  <a:alpha val="80000"/>
                </a:prstClr>
              </a:solidFill>
            </a:endParaRPr>
          </a:p>
        </p:txBody>
      </p:sp>
      <p:sp>
        <p:nvSpPr>
          <p:cNvPr id="9" name="Slide Number Placeholder 8"/>
          <p:cNvSpPr>
            <a:spLocks noGrp="1"/>
          </p:cNvSpPr>
          <p:nvPr>
            <p:ph type="sldNum" sz="quarter" idx="12"/>
          </p:nvPr>
        </p:nvSpPr>
        <p:spPr/>
        <p:txBody>
          <a:bodyPr/>
          <a:lstStyle/>
          <a:p>
            <a:pPr>
              <a:defRPr/>
            </a:pPr>
            <a:fld id="{BFB4D16F-CF92-476A-B935-9293DE79692D}"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1381550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pPr>
              <a:defRPr/>
            </a:pPr>
            <a:fld id="{CCCEB10F-ECEF-4115-95E2-DB87E9E69DFF}"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4" name="Footer Placeholder 3"/>
          <p:cNvSpPr>
            <a:spLocks noGrp="1"/>
          </p:cNvSpPr>
          <p:nvPr>
            <p:ph type="ftr" sz="quarter" idx="11"/>
          </p:nvPr>
        </p:nvSpPr>
        <p:spPr/>
        <p:txBody>
          <a:bodyPr/>
          <a:lstStyle/>
          <a:p>
            <a:pPr>
              <a:defRPr/>
            </a:pPr>
            <a:endParaRPr lang="hu-HU">
              <a:solidFill>
                <a:prstClr val="black">
                  <a:alpha val="80000"/>
                </a:prstClr>
              </a:solidFill>
            </a:endParaRPr>
          </a:p>
        </p:txBody>
      </p:sp>
      <p:sp>
        <p:nvSpPr>
          <p:cNvPr id="5" name="Slide Number Placeholder 4"/>
          <p:cNvSpPr>
            <a:spLocks noGrp="1"/>
          </p:cNvSpPr>
          <p:nvPr>
            <p:ph type="sldNum" sz="quarter" idx="12"/>
          </p:nvPr>
        </p:nvSpPr>
        <p:spPr/>
        <p:txBody>
          <a:bodyPr/>
          <a:lstStyle/>
          <a:p>
            <a:pPr>
              <a:defRPr/>
            </a:pPr>
            <a:fld id="{7D966A2F-0CB6-4D49-91FF-C2DA7FEB33EC}"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368057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pPr>
              <a:defRPr/>
            </a:pPr>
            <a:fld id="{C4B43B1A-64EA-4E71-B497-4DF827958F2F}" type="datetimeFigureOut">
              <a:rPr lang="hu-HU" smtClean="0"/>
              <a:pPr>
                <a:defRPr/>
              </a:pPr>
              <a:t>2020. 05. 18.</a:t>
            </a:fld>
            <a:endParaRPr lang="hu-HU"/>
          </a:p>
        </p:txBody>
      </p:sp>
      <p:sp>
        <p:nvSpPr>
          <p:cNvPr id="6" name="Footer Placeholder 5"/>
          <p:cNvSpPr>
            <a:spLocks noGrp="1"/>
          </p:cNvSpPr>
          <p:nvPr>
            <p:ph type="ftr" sz="quarter" idx="11"/>
          </p:nvPr>
        </p:nvSpPr>
        <p:spPr/>
        <p:txBody>
          <a:bodyPr/>
          <a:lstStyle/>
          <a:p>
            <a:pPr>
              <a:defRPr/>
            </a:pPr>
            <a:endParaRPr lang="hu-HU"/>
          </a:p>
        </p:txBody>
      </p:sp>
      <p:sp>
        <p:nvSpPr>
          <p:cNvPr id="7" name="Slide Number Placeholder 6"/>
          <p:cNvSpPr>
            <a:spLocks noGrp="1"/>
          </p:cNvSpPr>
          <p:nvPr>
            <p:ph type="sldNum" sz="quarter" idx="12"/>
          </p:nvPr>
        </p:nvSpPr>
        <p:spPr/>
        <p:txBody>
          <a:bodyPr/>
          <a:lstStyle/>
          <a:p>
            <a:pPr>
              <a:defRPr/>
            </a:pPr>
            <a:fld id="{660CB6A4-9FD7-422B-9018-603747245EE8}" type="slidenum">
              <a:rPr lang="hu-HU" smtClean="0"/>
              <a:pPr>
                <a:defRPr/>
              </a:pPr>
              <a:t>‹#›</a:t>
            </a:fld>
            <a:endParaRPr lang="hu-HU"/>
          </a:p>
        </p:txBody>
      </p:sp>
    </p:spTree>
    <p:extLst>
      <p:ext uri="{BB962C8B-B14F-4D97-AF65-F5344CB8AC3E}">
        <p14:creationId xmlns:p14="http://schemas.microsoft.com/office/powerpoint/2010/main" val="29608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1067F1-9641-4661-8CE2-E4C09572765B}"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3" name="Footer Placeholder 2"/>
          <p:cNvSpPr>
            <a:spLocks noGrp="1"/>
          </p:cNvSpPr>
          <p:nvPr>
            <p:ph type="ftr" sz="quarter" idx="11"/>
          </p:nvPr>
        </p:nvSpPr>
        <p:spPr/>
        <p:txBody>
          <a:bodyPr/>
          <a:lstStyle/>
          <a:p>
            <a:pPr>
              <a:defRPr/>
            </a:pPr>
            <a:endParaRPr lang="hu-HU">
              <a:solidFill>
                <a:prstClr val="black">
                  <a:alpha val="80000"/>
                </a:prstClr>
              </a:solidFill>
            </a:endParaRPr>
          </a:p>
        </p:txBody>
      </p:sp>
      <p:sp>
        <p:nvSpPr>
          <p:cNvPr id="4" name="Slide Number Placeholder 3"/>
          <p:cNvSpPr>
            <a:spLocks noGrp="1"/>
          </p:cNvSpPr>
          <p:nvPr>
            <p:ph type="sldNum" sz="quarter" idx="12"/>
          </p:nvPr>
        </p:nvSpPr>
        <p:spPr/>
        <p:txBody>
          <a:bodyPr/>
          <a:lstStyle/>
          <a:p>
            <a:pPr>
              <a:defRPr/>
            </a:pPr>
            <a:fld id="{8EDCA7D1-8A40-4F2E-8D20-7D17394E0BBB}"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939420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hu-HU" smtClean="0"/>
              <a:t>Mintacím szerkesztése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hu-HU" smtClean="0"/>
              <a:t>Mintaszöveg szerkesztése</a:t>
            </a:r>
          </a:p>
        </p:txBody>
      </p:sp>
      <p:sp>
        <p:nvSpPr>
          <p:cNvPr id="5" name="Date Placeholder 4"/>
          <p:cNvSpPr>
            <a:spLocks noGrp="1"/>
          </p:cNvSpPr>
          <p:nvPr>
            <p:ph type="dt" sz="half" idx="10"/>
          </p:nvPr>
        </p:nvSpPr>
        <p:spPr/>
        <p:txBody>
          <a:bodyPr/>
          <a:lstStyle/>
          <a:p>
            <a:pPr>
              <a:defRPr/>
            </a:pPr>
            <a:fld id="{FCE31B7E-5F56-4253-8C41-BB7AC008ACFB}"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6" name="Footer Placeholder 5"/>
          <p:cNvSpPr>
            <a:spLocks noGrp="1"/>
          </p:cNvSpPr>
          <p:nvPr>
            <p:ph type="ftr" sz="quarter" idx="11"/>
          </p:nvPr>
        </p:nvSpPr>
        <p:spPr/>
        <p:txBody>
          <a:bodyPr/>
          <a:lstStyle/>
          <a:p>
            <a:pPr>
              <a:defRPr/>
            </a:pPr>
            <a:endParaRPr lang="hu-HU">
              <a:solidFill>
                <a:prstClr val="black">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653D7EDD-368C-4422-89F6-7C925E097173}" type="slidenum">
              <a:rPr lang="hu-HU" smtClean="0"/>
              <a:pPr>
                <a:defRPr/>
              </a:pPr>
              <a:t>‹#›</a:t>
            </a:fld>
            <a:endParaRPr lang="hu-HU"/>
          </a:p>
        </p:txBody>
      </p:sp>
    </p:spTree>
    <p:extLst>
      <p:ext uri="{BB962C8B-B14F-4D97-AF65-F5344CB8AC3E}">
        <p14:creationId xmlns:p14="http://schemas.microsoft.com/office/powerpoint/2010/main" val="2346127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a:defRPr/>
            </a:pPr>
            <a:fld id="{539BFC40-85D5-422D-90F3-2BFCE4F33283}" type="datetimeFigureOut">
              <a:rPr lang="hu-HU" smtClean="0"/>
              <a:pPr>
                <a:defRPr/>
              </a:pPr>
              <a:t>2020. 05. 18.</a:t>
            </a:fld>
            <a:endParaRPr lang="hu-H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a:defRPr/>
            </a:pPr>
            <a:fld id="{C207A083-9F1D-4A07-AAD3-9854E9D2A71B}" type="slidenum">
              <a:rPr lang="hu-HU" smtClean="0"/>
              <a:pPr>
                <a:defRPr/>
              </a:pPr>
              <a:t>‹#›</a:t>
            </a:fld>
            <a:endParaRPr lang="hu-HU"/>
          </a:p>
        </p:txBody>
      </p:sp>
    </p:spTree>
    <p:extLst>
      <p:ext uri="{BB962C8B-B14F-4D97-AF65-F5344CB8AC3E}">
        <p14:creationId xmlns:p14="http://schemas.microsoft.com/office/powerpoint/2010/main" val="335470370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69FAE8DF-808F-4D63-8F45-975A037C07F9}"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5" name="Footer Placeholder 4"/>
          <p:cNvSpPr>
            <a:spLocks noGrp="1"/>
          </p:cNvSpPr>
          <p:nvPr>
            <p:ph type="ftr" sz="quarter" idx="11"/>
          </p:nvPr>
        </p:nvSpPr>
        <p:spPr/>
        <p:txBody>
          <a:bodyPr/>
          <a:lstStyle/>
          <a:p>
            <a:pPr>
              <a:defRPr/>
            </a:pPr>
            <a:endParaRPr lang="hu-HU">
              <a:solidFill>
                <a:prstClr val="black">
                  <a:alpha val="80000"/>
                </a:prstClr>
              </a:solidFill>
            </a:endParaRPr>
          </a:p>
        </p:txBody>
      </p:sp>
      <p:sp>
        <p:nvSpPr>
          <p:cNvPr id="6" name="Slide Number Placeholder 5"/>
          <p:cNvSpPr>
            <a:spLocks noGrp="1"/>
          </p:cNvSpPr>
          <p:nvPr>
            <p:ph type="sldNum" sz="quarter" idx="12"/>
          </p:nvPr>
        </p:nvSpPr>
        <p:spPr/>
        <p:txBody>
          <a:bodyPr/>
          <a:lstStyle/>
          <a:p>
            <a:pPr>
              <a:defRPr/>
            </a:pPr>
            <a:fld id="{98E1B54D-24B6-4722-A911-3EF28A747D0B}"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1644643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pPr>
              <a:defRPr/>
            </a:pPr>
            <a:fld id="{722B1934-D7B2-402C-A23B-178A912D182F}"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5" name="Footer Placeholder 4"/>
          <p:cNvSpPr>
            <a:spLocks noGrp="1"/>
          </p:cNvSpPr>
          <p:nvPr>
            <p:ph type="ftr" sz="quarter" idx="11"/>
          </p:nvPr>
        </p:nvSpPr>
        <p:spPr/>
        <p:txBody>
          <a:bodyPr/>
          <a:lstStyle/>
          <a:p>
            <a:pPr>
              <a:defRPr/>
            </a:pPr>
            <a:endParaRPr lang="hu-HU">
              <a:solidFill>
                <a:prstClr val="black">
                  <a:alpha val="80000"/>
                </a:prstClr>
              </a:solidFill>
            </a:endParaRPr>
          </a:p>
        </p:txBody>
      </p:sp>
      <p:sp>
        <p:nvSpPr>
          <p:cNvPr id="6" name="Slide Number Placeholder 5"/>
          <p:cNvSpPr>
            <a:spLocks noGrp="1"/>
          </p:cNvSpPr>
          <p:nvPr>
            <p:ph type="sldNum" sz="quarter" idx="12"/>
          </p:nvPr>
        </p:nvSpPr>
        <p:spPr/>
        <p:txBody>
          <a:bodyPr/>
          <a:lstStyle/>
          <a:p>
            <a:pPr>
              <a:defRPr/>
            </a:pPr>
            <a:fld id="{0824D389-DE5D-4554-B04A-394355CDF295}"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147674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pPr>
              <a:defRPr/>
            </a:pPr>
            <a:fld id="{BD2C60FA-38EE-48ED-8771-8B67405B21A0}" type="datetimeFigureOut">
              <a:rPr lang="hu-HU" smtClean="0"/>
              <a:pPr>
                <a:defRPr/>
              </a:pPr>
              <a:t>2020. 05. 18.</a:t>
            </a:fld>
            <a:endParaRPr lang="hu-HU"/>
          </a:p>
        </p:txBody>
      </p:sp>
      <p:sp>
        <p:nvSpPr>
          <p:cNvPr id="8" name="Footer Placeholder 7"/>
          <p:cNvSpPr>
            <a:spLocks noGrp="1"/>
          </p:cNvSpPr>
          <p:nvPr>
            <p:ph type="ftr" sz="quarter" idx="11"/>
          </p:nvPr>
        </p:nvSpPr>
        <p:spPr/>
        <p:txBody>
          <a:bodyPr/>
          <a:lstStyle/>
          <a:p>
            <a:pPr>
              <a:defRPr/>
            </a:pPr>
            <a:endParaRPr lang="hu-HU"/>
          </a:p>
        </p:txBody>
      </p:sp>
      <p:sp>
        <p:nvSpPr>
          <p:cNvPr id="9" name="Slide Number Placeholder 8"/>
          <p:cNvSpPr>
            <a:spLocks noGrp="1"/>
          </p:cNvSpPr>
          <p:nvPr>
            <p:ph type="sldNum" sz="quarter" idx="12"/>
          </p:nvPr>
        </p:nvSpPr>
        <p:spPr/>
        <p:txBody>
          <a:bodyPr/>
          <a:lstStyle/>
          <a:p>
            <a:pPr>
              <a:defRPr/>
            </a:pPr>
            <a:fld id="{BFB4D16F-CF92-476A-B935-9293DE79692D}" type="slidenum">
              <a:rPr lang="hu-HU" smtClean="0"/>
              <a:pPr>
                <a:defRPr/>
              </a:pPr>
              <a:t>‹#›</a:t>
            </a:fld>
            <a:endParaRPr lang="hu-HU"/>
          </a:p>
        </p:txBody>
      </p:sp>
    </p:spTree>
    <p:extLst>
      <p:ext uri="{BB962C8B-B14F-4D97-AF65-F5344CB8AC3E}">
        <p14:creationId xmlns:p14="http://schemas.microsoft.com/office/powerpoint/2010/main" val="65210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pPr>
              <a:defRPr/>
            </a:pPr>
            <a:fld id="{CCCEB10F-ECEF-4115-95E2-DB87E9E69DFF}" type="datetimeFigureOut">
              <a:rPr lang="hu-HU" smtClean="0"/>
              <a:pPr>
                <a:defRPr/>
              </a:pPr>
              <a:t>2020. 05. 18.</a:t>
            </a:fld>
            <a:endParaRPr lang="hu-HU"/>
          </a:p>
        </p:txBody>
      </p:sp>
      <p:sp>
        <p:nvSpPr>
          <p:cNvPr id="4" name="Footer Placeholder 3"/>
          <p:cNvSpPr>
            <a:spLocks noGrp="1"/>
          </p:cNvSpPr>
          <p:nvPr>
            <p:ph type="ftr" sz="quarter" idx="11"/>
          </p:nvPr>
        </p:nvSpPr>
        <p:spPr/>
        <p:txBody>
          <a:bodyPr/>
          <a:lstStyle/>
          <a:p>
            <a:pPr>
              <a:defRPr/>
            </a:pPr>
            <a:endParaRPr lang="hu-HU"/>
          </a:p>
        </p:txBody>
      </p:sp>
      <p:sp>
        <p:nvSpPr>
          <p:cNvPr id="5" name="Slide Number Placeholder 4"/>
          <p:cNvSpPr>
            <a:spLocks noGrp="1"/>
          </p:cNvSpPr>
          <p:nvPr>
            <p:ph type="sldNum" sz="quarter" idx="12"/>
          </p:nvPr>
        </p:nvSpPr>
        <p:spPr/>
        <p:txBody>
          <a:bodyPr/>
          <a:lstStyle/>
          <a:p>
            <a:pPr>
              <a:defRPr/>
            </a:pPr>
            <a:fld id="{7D966A2F-0CB6-4D49-91FF-C2DA7FEB33EC}" type="slidenum">
              <a:rPr lang="hu-HU" smtClean="0"/>
              <a:pPr>
                <a:defRPr/>
              </a:pPr>
              <a:t>‹#›</a:t>
            </a:fld>
            <a:endParaRPr lang="hu-HU"/>
          </a:p>
        </p:txBody>
      </p:sp>
    </p:spTree>
    <p:extLst>
      <p:ext uri="{BB962C8B-B14F-4D97-AF65-F5344CB8AC3E}">
        <p14:creationId xmlns:p14="http://schemas.microsoft.com/office/powerpoint/2010/main" val="336295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1067F1-9641-4661-8CE2-E4C09572765B}" type="datetimeFigureOut">
              <a:rPr lang="hu-HU" smtClean="0"/>
              <a:pPr>
                <a:defRPr/>
              </a:pPr>
              <a:t>2020. 05. 18.</a:t>
            </a:fld>
            <a:endParaRPr lang="hu-HU"/>
          </a:p>
        </p:txBody>
      </p:sp>
      <p:sp>
        <p:nvSpPr>
          <p:cNvPr id="3" name="Footer Placeholder 2"/>
          <p:cNvSpPr>
            <a:spLocks noGrp="1"/>
          </p:cNvSpPr>
          <p:nvPr>
            <p:ph type="ftr" sz="quarter" idx="11"/>
          </p:nvPr>
        </p:nvSpPr>
        <p:spPr/>
        <p:txBody>
          <a:bodyPr/>
          <a:lstStyle/>
          <a:p>
            <a:pPr>
              <a:defRPr/>
            </a:pPr>
            <a:endParaRPr lang="hu-HU"/>
          </a:p>
        </p:txBody>
      </p:sp>
      <p:sp>
        <p:nvSpPr>
          <p:cNvPr id="4" name="Slide Number Placeholder 3"/>
          <p:cNvSpPr>
            <a:spLocks noGrp="1"/>
          </p:cNvSpPr>
          <p:nvPr>
            <p:ph type="sldNum" sz="quarter" idx="12"/>
          </p:nvPr>
        </p:nvSpPr>
        <p:spPr/>
        <p:txBody>
          <a:bodyPr/>
          <a:lstStyle/>
          <a:p>
            <a:pPr>
              <a:defRPr/>
            </a:pPr>
            <a:fld id="{8EDCA7D1-8A40-4F2E-8D20-7D17394E0BBB}" type="slidenum">
              <a:rPr lang="hu-HU" smtClean="0"/>
              <a:pPr>
                <a:defRPr/>
              </a:pPr>
              <a:t>‹#›</a:t>
            </a:fld>
            <a:endParaRPr lang="hu-HU"/>
          </a:p>
        </p:txBody>
      </p:sp>
    </p:spTree>
    <p:extLst>
      <p:ext uri="{BB962C8B-B14F-4D97-AF65-F5344CB8AC3E}">
        <p14:creationId xmlns:p14="http://schemas.microsoft.com/office/powerpoint/2010/main" val="347403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hu-HU" smtClean="0"/>
              <a:t>Mintacím szerkesztése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hu-HU" smtClean="0"/>
              <a:t>Mintaszöveg szerkesztése</a:t>
            </a:r>
          </a:p>
        </p:txBody>
      </p:sp>
      <p:sp>
        <p:nvSpPr>
          <p:cNvPr id="5" name="Date Placeholder 4"/>
          <p:cNvSpPr>
            <a:spLocks noGrp="1"/>
          </p:cNvSpPr>
          <p:nvPr>
            <p:ph type="dt" sz="half" idx="10"/>
          </p:nvPr>
        </p:nvSpPr>
        <p:spPr/>
        <p:txBody>
          <a:bodyPr/>
          <a:lstStyle/>
          <a:p>
            <a:pPr>
              <a:defRPr/>
            </a:pPr>
            <a:fld id="{FCE31B7E-5F56-4253-8C41-BB7AC008ACFB}" type="datetimeFigureOut">
              <a:rPr lang="hu-HU" smtClean="0"/>
              <a:pPr>
                <a:defRPr/>
              </a:pPr>
              <a:t>2020. 05. 18.</a:t>
            </a:fld>
            <a:endParaRPr lang="hu-HU"/>
          </a:p>
        </p:txBody>
      </p:sp>
      <p:sp>
        <p:nvSpPr>
          <p:cNvPr id="6" name="Footer Placeholder 5"/>
          <p:cNvSpPr>
            <a:spLocks noGrp="1"/>
          </p:cNvSpPr>
          <p:nvPr>
            <p:ph type="ftr" sz="quarter" idx="11"/>
          </p:nvPr>
        </p:nvSpPr>
        <p:spPr/>
        <p:txBody>
          <a:bodyPr/>
          <a:lstStyle/>
          <a:p>
            <a:pPr>
              <a:defRPr/>
            </a:pPr>
            <a:endParaRPr lang="hu-H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653D7EDD-368C-4422-89F6-7C925E097173}" type="slidenum">
              <a:rPr lang="hu-HU" smtClean="0"/>
              <a:pPr>
                <a:defRPr/>
              </a:pPr>
              <a:t>‹#›</a:t>
            </a:fld>
            <a:endParaRPr lang="hu-HU"/>
          </a:p>
        </p:txBody>
      </p:sp>
    </p:spTree>
    <p:extLst>
      <p:ext uri="{BB962C8B-B14F-4D97-AF65-F5344CB8AC3E}">
        <p14:creationId xmlns:p14="http://schemas.microsoft.com/office/powerpoint/2010/main" val="58867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a:defRPr/>
            </a:pPr>
            <a:fld id="{539BFC40-85D5-422D-90F3-2BFCE4F33283}" type="datetimeFigureOut">
              <a:rPr lang="hu-HU" smtClean="0"/>
              <a:pPr>
                <a:defRPr/>
              </a:pPr>
              <a:t>2020. 05. 18.</a:t>
            </a:fld>
            <a:endParaRPr lang="hu-H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a:defRPr/>
            </a:pPr>
            <a:endParaRPr lang="hu-H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a:defRPr/>
            </a:pPr>
            <a:fld id="{C207A083-9F1D-4A07-AAD3-9854E9D2A71B}" type="slidenum">
              <a:rPr lang="hu-HU" smtClean="0"/>
              <a:pPr>
                <a:defRPr/>
              </a:pPr>
              <a:t>‹#›</a:t>
            </a:fld>
            <a:endParaRPr lang="hu-HU"/>
          </a:p>
        </p:txBody>
      </p:sp>
    </p:spTree>
    <p:extLst>
      <p:ext uri="{BB962C8B-B14F-4D97-AF65-F5344CB8AC3E}">
        <p14:creationId xmlns:p14="http://schemas.microsoft.com/office/powerpoint/2010/main" val="25907451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C6ED"/>
            </a:gs>
            <a:gs pos="98000">
              <a:schemeClr val="accent1">
                <a:lumMod val="45000"/>
                <a:lumOff val="55000"/>
              </a:schemeClr>
            </a:gs>
            <a:gs pos="91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a:defRPr/>
            </a:pPr>
            <a:fld id="{B9AC888E-8510-46EE-8DFB-50527AC3FC9B}" type="datetimeFigureOut">
              <a:rPr lang="hu-HU" smtClean="0"/>
              <a:pPr>
                <a:defRPr/>
              </a:pPr>
              <a:t>2020. 05. 18.</a:t>
            </a:fld>
            <a:endParaRPr lang="hu-H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a:defRPr/>
            </a:pPr>
            <a:endParaRPr lang="hu-H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a:defRPr/>
            </a:pPr>
            <a:fld id="{B6F41E3B-6962-4596-97E0-2AA214D940BE}" type="slidenum">
              <a:rPr lang="hu-HU" smtClean="0"/>
              <a:pPr>
                <a:defRPr/>
              </a:pPr>
              <a:t>‹#›</a:t>
            </a:fld>
            <a:endParaRPr lang="hu-HU"/>
          </a:p>
        </p:txBody>
      </p:sp>
    </p:spTree>
    <p:extLst>
      <p:ext uri="{BB962C8B-B14F-4D97-AF65-F5344CB8AC3E}">
        <p14:creationId xmlns:p14="http://schemas.microsoft.com/office/powerpoint/2010/main" val="23777717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4000">
              <a:schemeClr val="accent1">
                <a:lumMod val="45000"/>
                <a:lumOff val="55000"/>
              </a:schemeClr>
            </a:gs>
            <a:gs pos="3000">
              <a:srgbClr val="FFCCFF"/>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9AC888E-8510-46EE-8DFB-50527AC3FC9B}" type="datetimeFigureOut">
              <a:rPr kumimoji="0" lang="hu-HU" sz="950" b="0" i="0" u="none" strike="noStrike" kern="1200" cap="none" spc="0" normalizeH="0" baseline="0" noProof="0" smtClean="0">
                <a:ln>
                  <a:noFill/>
                </a:ln>
                <a:solidFill>
                  <a:prstClr val="black">
                    <a:alpha val="80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2020. 05. 18.</a:t>
            </a:fld>
            <a:endParaRPr kumimoji="0" lang="hu-HU" sz="950" b="0" i="0" u="none" strike="noStrike" kern="1200" cap="none"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sz="950" b="0" i="0" u="none" strike="noStrike" kern="1200" cap="all" spc="0" normalizeH="0" baseline="0" noProof="0">
              <a:ln>
                <a:noFill/>
              </a:ln>
              <a:solidFill>
                <a:prstClr val="black">
                  <a:alpha val="8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6F41E3B-6962-4596-97E0-2AA214D940BE}" type="slidenum">
              <a:rPr kumimoji="0" lang="hu-HU" sz="10300" b="0" i="0" u="none" strike="noStrike" kern="1200" cap="none" spc="0" normalizeH="0" baseline="0" noProof="0" smtClean="0">
                <a:ln>
                  <a:noFill/>
                </a:ln>
                <a:solidFill>
                  <a:srgbClr val="50B4C8">
                    <a:alpha val="25000"/>
                  </a:srgbClr>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hu-HU" sz="10300" b="0" i="0" u="none" strike="noStrike" kern="1200" cap="none" spc="0" normalizeH="0" baseline="0" noProof="0">
              <a:ln>
                <a:noFill/>
              </a:ln>
              <a:solidFill>
                <a:srgbClr val="50B4C8">
                  <a:alpha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383596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C6ED"/>
            </a:gs>
            <a:gs pos="98000">
              <a:schemeClr val="accent1">
                <a:lumMod val="45000"/>
                <a:lumOff val="55000"/>
              </a:schemeClr>
            </a:gs>
            <a:gs pos="91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a:defRPr/>
            </a:pPr>
            <a:fld id="{B9AC888E-8510-46EE-8DFB-50527AC3FC9B}"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a:defRPr/>
            </a:pPr>
            <a:endParaRPr lang="hu-HU">
              <a:solidFill>
                <a:prstClr val="black">
                  <a:alpha val="80000"/>
                </a:prstClr>
              </a:solidFill>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a:defRPr/>
            </a:pPr>
            <a:fld id="{B6F41E3B-6962-4596-97E0-2AA214D940BE}"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127829127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C6ED"/>
            </a:gs>
            <a:gs pos="98000">
              <a:schemeClr val="accent1">
                <a:lumMod val="45000"/>
                <a:lumOff val="55000"/>
              </a:schemeClr>
            </a:gs>
            <a:gs pos="91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a:defRPr/>
            </a:pPr>
            <a:fld id="{B9AC888E-8510-46EE-8DFB-50527AC3FC9B}" type="datetimeFigureOut">
              <a:rPr lang="hu-HU" smtClean="0">
                <a:solidFill>
                  <a:prstClr val="black">
                    <a:alpha val="80000"/>
                  </a:prstClr>
                </a:solidFill>
              </a:rPr>
              <a:pPr>
                <a:defRPr/>
              </a:pPr>
              <a:t>2020. 05. 18.</a:t>
            </a:fld>
            <a:endParaRPr lang="hu-HU">
              <a:solidFill>
                <a:prstClr val="black">
                  <a:alpha val="80000"/>
                </a:prstClr>
              </a:solidFill>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a:defRPr/>
            </a:pPr>
            <a:endParaRPr lang="hu-HU">
              <a:solidFill>
                <a:prstClr val="black">
                  <a:alpha val="80000"/>
                </a:prstClr>
              </a:solidFill>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a:defRPr/>
            </a:pPr>
            <a:fld id="{B6F41E3B-6962-4596-97E0-2AA214D940BE}" type="slidenum">
              <a:rPr lang="hu-HU" smtClean="0">
                <a:solidFill>
                  <a:srgbClr val="50B4C8">
                    <a:alpha val="25000"/>
                  </a:srgbClr>
                </a:solidFill>
              </a:rPr>
              <a:pPr>
                <a:defRPr/>
              </a:pPr>
              <a:t>‹#›</a:t>
            </a:fld>
            <a:endParaRPr lang="hu-HU">
              <a:solidFill>
                <a:srgbClr val="50B4C8">
                  <a:alpha val="25000"/>
                </a:srgbClr>
              </a:solidFill>
            </a:endParaRPr>
          </a:p>
        </p:txBody>
      </p:sp>
    </p:spTree>
    <p:extLst>
      <p:ext uri="{BB962C8B-B14F-4D97-AF65-F5344CB8AC3E}">
        <p14:creationId xmlns:p14="http://schemas.microsoft.com/office/powerpoint/2010/main" val="144540445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Ca8vO26knk"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s://www.bethesda.h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youtube.com/watch?v=UU6pjbL15g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ordwall.net/hu/resource/1510323/hittan-8-oszt%c3%a1ly-27-lecke-betesda"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OStjTFy2Mg"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abibliamindenkie.hu/uj/JHN/5/" TargetMode="External"/><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hyperlink" Target="https://www.youtube.com/watch?v=3iIdOukyOP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418923" y="181845"/>
            <a:ext cx="3589760" cy="2885155"/>
          </a:xfrm>
          <a:prstGeom prst="ellipse">
            <a:avLst/>
          </a:prstGeom>
          <a:solidFill>
            <a:srgbClr val="F7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b="1" dirty="0" smtClean="0">
                <a:solidFill>
                  <a:srgbClr val="AE2E51"/>
                </a:solidFill>
                <a:latin typeface="Times New Roman" pitchFamily="18" charset="0"/>
                <a:cs typeface="Times New Roman" pitchFamily="18" charset="0"/>
              </a:rPr>
              <a:t>DIGITÁLIS HITTANÓRA</a:t>
            </a:r>
          </a:p>
          <a:p>
            <a:pPr algn="ctr"/>
            <a:endParaRPr lang="hu-HU" sz="2600" b="1" dirty="0" smtClean="0">
              <a:solidFill>
                <a:srgbClr val="AE2E51"/>
              </a:solidFill>
              <a:latin typeface="Times New Roman" pitchFamily="18" charset="0"/>
              <a:cs typeface="Times New Roman" pitchFamily="18" charset="0"/>
            </a:endParaRPr>
          </a:p>
        </p:txBody>
      </p:sp>
      <p:sp>
        <p:nvSpPr>
          <p:cNvPr id="3" name="Ellipszis 2"/>
          <p:cNvSpPr/>
          <p:nvPr/>
        </p:nvSpPr>
        <p:spPr>
          <a:xfrm>
            <a:off x="8082643" y="181846"/>
            <a:ext cx="3589760" cy="2885155"/>
          </a:xfrm>
          <a:prstGeom prst="ellipse">
            <a:avLst/>
          </a:prstGeom>
          <a:solidFill>
            <a:srgbClr val="F7D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b="1" dirty="0">
                <a:solidFill>
                  <a:srgbClr val="AE2E51"/>
                </a:solidFill>
                <a:latin typeface="Times New Roman" pitchFamily="18" charset="0"/>
                <a:cs typeface="Times New Roman" pitchFamily="18" charset="0"/>
              </a:rPr>
              <a:t>ÁLDÁS, BÉKESSÉG!</a:t>
            </a:r>
          </a:p>
          <a:p>
            <a:pPr algn="ctr"/>
            <a:endParaRPr lang="hu-HU" sz="2600" b="1" dirty="0">
              <a:solidFill>
                <a:srgbClr val="AE2E51"/>
              </a:solidFill>
              <a:latin typeface="Times New Roman" pitchFamily="18" charset="0"/>
              <a:cs typeface="Times New Roman" pitchFamily="18" charset="0"/>
            </a:endParaRPr>
          </a:p>
        </p:txBody>
      </p:sp>
      <p:sp>
        <p:nvSpPr>
          <p:cNvPr id="4" name="Szövegdoboz 5"/>
          <p:cNvSpPr txBox="1">
            <a:spLocks noChangeArrowheads="1"/>
          </p:cNvSpPr>
          <p:nvPr/>
        </p:nvSpPr>
        <p:spPr bwMode="auto">
          <a:xfrm>
            <a:off x="435252" y="3360915"/>
            <a:ext cx="11691257" cy="2923877"/>
          </a:xfrm>
          <a:prstGeom prst="rect">
            <a:avLst/>
          </a:prstGeom>
          <a:gradFill>
            <a:gsLst>
              <a:gs pos="0">
                <a:srgbClr val="AE2E51"/>
              </a:gs>
              <a:gs pos="74000">
                <a:schemeClr val="accent1">
                  <a:lumMod val="45000"/>
                  <a:lumOff val="55000"/>
                </a:schemeClr>
              </a:gs>
              <a:gs pos="1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600" dirty="0" smtClean="0">
                <a:solidFill>
                  <a:prstClr val="black"/>
                </a:solidFill>
                <a:latin typeface="Times New Roman" pitchFamily="18" charset="0"/>
                <a:cs typeface="Times New Roman" pitchFamily="18" charset="0"/>
              </a:rPr>
              <a:t>A mai óra témája:</a:t>
            </a:r>
          </a:p>
          <a:p>
            <a:pPr algn="ctr" eaLnBrk="1" hangingPunct="1"/>
            <a:r>
              <a:rPr lang="pt-BR" altLang="hu-HU" sz="4600" dirty="0">
                <a:solidFill>
                  <a:srgbClr val="AE2E51"/>
                </a:solidFill>
                <a:latin typeface="Times New Roman" pitchFamily="18" charset="0"/>
                <a:cs typeface="Times New Roman" pitchFamily="18" charset="0"/>
              </a:rPr>
              <a:t>A mai óra témája:</a:t>
            </a:r>
          </a:p>
          <a:p>
            <a:pPr algn="ctr" eaLnBrk="1" hangingPunct="1"/>
            <a:r>
              <a:rPr lang="pt-BR" altLang="hu-HU" sz="4600" dirty="0">
                <a:solidFill>
                  <a:srgbClr val="AE2E51"/>
                </a:solidFill>
                <a:latin typeface="Times New Roman" pitchFamily="18" charset="0"/>
                <a:cs typeface="Times New Roman" pitchFamily="18" charset="0"/>
              </a:rPr>
              <a:t>Gyógyítás a Bethesda tavánál</a:t>
            </a:r>
          </a:p>
          <a:p>
            <a:pPr algn="ctr" eaLnBrk="1" hangingPunct="1"/>
            <a:r>
              <a:rPr lang="pt-BR" altLang="hu-HU" sz="4600" dirty="0">
                <a:solidFill>
                  <a:srgbClr val="AE2E51"/>
                </a:solidFill>
                <a:latin typeface="Times New Roman" pitchFamily="18" charset="0"/>
                <a:cs typeface="Times New Roman" pitchFamily="18" charset="0"/>
              </a:rPr>
              <a:t>János </a:t>
            </a:r>
            <a:r>
              <a:rPr lang="pt-BR" altLang="hu-HU" sz="4600" dirty="0" smtClean="0">
                <a:solidFill>
                  <a:srgbClr val="AE2E51"/>
                </a:solidFill>
                <a:latin typeface="Times New Roman" pitchFamily="18" charset="0"/>
                <a:cs typeface="Times New Roman" pitchFamily="18" charset="0"/>
              </a:rPr>
              <a:t>5,1-15</a:t>
            </a:r>
            <a:r>
              <a:rPr lang="hu-HU" altLang="hu-HU" sz="4600" dirty="0" smtClean="0">
                <a:solidFill>
                  <a:srgbClr val="AE2E51"/>
                </a:solidFill>
                <a:latin typeface="Times New Roman" pitchFamily="18" charset="0"/>
                <a:cs typeface="Times New Roman" pitchFamily="18" charset="0"/>
              </a:rPr>
              <a:t>.</a:t>
            </a:r>
            <a:endParaRPr lang="pt-BR" altLang="hu-HU" sz="4600" dirty="0">
              <a:solidFill>
                <a:srgbClr val="AE2E51"/>
              </a:solidFill>
              <a:latin typeface="Times New Roman" pitchFamily="18" charset="0"/>
              <a:cs typeface="Times New Roman" pitchFamily="18" charset="0"/>
            </a:endParaRPr>
          </a:p>
        </p:txBody>
      </p:sp>
    </p:spTree>
    <p:extLst>
      <p:ext uri="{BB962C8B-B14F-4D97-AF65-F5344CB8AC3E}">
        <p14:creationId xmlns:p14="http://schemas.microsoft.com/office/powerpoint/2010/main" val="4083928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kerekített téglalap 3"/>
          <p:cNvSpPr/>
          <p:nvPr/>
        </p:nvSpPr>
        <p:spPr>
          <a:xfrm>
            <a:off x="2656665" y="0"/>
            <a:ext cx="9393445" cy="677672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a:ln>
                  <a:noFill/>
                </a:ln>
                <a:solidFill>
                  <a:prstClr val="black"/>
                </a:solidFill>
                <a:effectLst/>
                <a:uLnTx/>
                <a:uFillTx/>
                <a:latin typeface="Arial" panose="020B0604020202020204"/>
                <a:ea typeface="+mn-ea"/>
                <a:cs typeface="+mn-cs"/>
              </a:rPr>
              <a:t>3. Hogyan formál Jézus ebben a helyzetben?</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beteg és a környezete számára kiderülhetett az, hogy Jézusnak hatalma van még a kilátástalannak és megoldatlannak tűnő helyzetek fölött is. Számára nincs megoldhatatlan helyzet.</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testi egészségen túl Jézus valami többre mutatott rá a 38 éve beteg embernek. Amikor külön találkozott vele a gyógyítás után, testileg is fontosnak látta, hogy meggyógyuljon ez az ember. Emellett Jézus arra is rámutatott, hogy a valódi gyógyulás az, ha valaki az Isten akarata szerint él.</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Természetesen Jézus testileg is meggyógyította a beteget, de ezzel együtt új életlehetőséget is kapott Jézustól. </a:t>
            </a:r>
            <a:endPar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A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beteg meggyógyításával Jézus a szemléletmódját és a mienket is (akik ismerjük a történetet) formálja. Egészségesnek lenni </a:t>
            </a: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elsősorban </a:t>
            </a: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azt jelenti, hogy az embernek Istennel élő, és rendezett a kapcsolata, és lelkileg is rendben van.</a:t>
            </a:r>
          </a:p>
        </p:txBody>
      </p:sp>
      <p:pic>
        <p:nvPicPr>
          <p:cNvPr id="3" name="Kép 2"/>
          <p:cNvPicPr>
            <a:picLocks noChangeAspect="1"/>
          </p:cNvPicPr>
          <p:nvPr/>
        </p:nvPicPr>
        <p:blipFill>
          <a:blip r:embed="rId2"/>
          <a:stretch>
            <a:fillRect/>
          </a:stretch>
        </p:blipFill>
        <p:spPr>
          <a:xfrm>
            <a:off x="0" y="0"/>
            <a:ext cx="2184776" cy="2160000"/>
          </a:xfrm>
          <a:prstGeom prst="rect">
            <a:avLst/>
          </a:prstGeom>
        </p:spPr>
      </p:pic>
      <p:sp>
        <p:nvSpPr>
          <p:cNvPr id="6" name="Ellipszis buborék 5"/>
          <p:cNvSpPr/>
          <p:nvPr/>
        </p:nvSpPr>
        <p:spPr>
          <a:xfrm>
            <a:off x="-71120" y="4368800"/>
            <a:ext cx="2924679" cy="2187801"/>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a:ea typeface="+mn-ea"/>
                <a:cs typeface="+mn-cs"/>
              </a:rPr>
              <a:t>Neked ezek közül melyik jelenti a legtöbbet? Miért?</a:t>
            </a:r>
            <a:endParaRPr kumimoji="0" lang="hu-HU" sz="2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Kép 6"/>
          <p:cNvPicPr>
            <a:picLocks noChangeAspect="1"/>
          </p:cNvPicPr>
          <p:nvPr/>
        </p:nvPicPr>
        <p:blipFill>
          <a:blip r:embed="rId3"/>
          <a:stretch>
            <a:fillRect/>
          </a:stretch>
        </p:blipFill>
        <p:spPr>
          <a:xfrm>
            <a:off x="-71120" y="2843464"/>
            <a:ext cx="1087119" cy="1089792"/>
          </a:xfrm>
          <a:prstGeom prst="rect">
            <a:avLst/>
          </a:prstGeom>
        </p:spPr>
      </p:pic>
    </p:spTree>
    <p:extLst>
      <p:ext uri="{BB962C8B-B14F-4D97-AF65-F5344CB8AC3E}">
        <p14:creationId xmlns:p14="http://schemas.microsoft.com/office/powerpoint/2010/main" val="3286708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
        <p:nvSpPr>
          <p:cNvPr id="5" name="Lekerekített téglalap 4"/>
          <p:cNvSpPr/>
          <p:nvPr/>
        </p:nvSpPr>
        <p:spPr>
          <a:xfrm>
            <a:off x="53700" y="763632"/>
            <a:ext cx="2641965" cy="11103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white"/>
                </a:solidFill>
                <a:effectLst/>
                <a:uLnTx/>
                <a:uFillTx/>
                <a:latin typeface="Arial" panose="020B0604020202020204"/>
                <a:ea typeface="+mn-ea"/>
                <a:cs typeface="+mn-cs"/>
              </a:rPr>
              <a:t>A mai történetünk  itt játszódik</a:t>
            </a:r>
            <a:endParaRPr kumimoji="0" lang="hu-HU" sz="2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1" name="Egyenes összekötő nyíllal 10"/>
          <p:cNvCxnSpPr/>
          <p:nvPr/>
        </p:nvCxnSpPr>
        <p:spPr>
          <a:xfrm>
            <a:off x="1914725" y="2286426"/>
            <a:ext cx="1561879" cy="4040895"/>
          </a:xfrm>
          <a:prstGeom prst="straightConnector1">
            <a:avLst/>
          </a:prstGeom>
          <a:ln w="50800">
            <a:solidFill>
              <a:srgbClr val="A51B8B"/>
            </a:solidFill>
            <a:tailEnd type="triangle"/>
          </a:ln>
        </p:spPr>
        <p:style>
          <a:lnRef idx="1">
            <a:schemeClr val="accent1"/>
          </a:lnRef>
          <a:fillRef idx="0">
            <a:schemeClr val="accent1"/>
          </a:fillRef>
          <a:effectRef idx="0">
            <a:schemeClr val="accent1"/>
          </a:effectRef>
          <a:fontRef idx="minor">
            <a:schemeClr val="tx1"/>
          </a:fontRef>
        </p:style>
      </p:cxnSp>
      <p:sp>
        <p:nvSpPr>
          <p:cNvPr id="13" name="Ellipszis 12"/>
          <p:cNvSpPr/>
          <p:nvPr/>
        </p:nvSpPr>
        <p:spPr>
          <a:xfrm>
            <a:off x="3359148" y="6290441"/>
            <a:ext cx="2202268" cy="569310"/>
          </a:xfrm>
          <a:prstGeom prst="ellipse">
            <a:avLst/>
          </a:prstGeom>
          <a:noFill/>
          <a:ln w="44450">
            <a:solidFill>
              <a:srgbClr val="AE2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Lekerekített téglalap 1"/>
          <p:cNvSpPr/>
          <p:nvPr/>
        </p:nvSpPr>
        <p:spPr>
          <a:xfrm>
            <a:off x="7133897" y="204951"/>
            <a:ext cx="4706006" cy="26935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Isten számára semmi sem lehetetlen!</a:t>
            </a:r>
          </a:p>
          <a:p>
            <a:pPr marL="0" marR="0" lvl="0" indent="0" algn="just" defTabSz="914400" rtl="0" eaLnBrk="0" fontAlgn="base" latinLnBrk="0" hangingPunct="0">
              <a:lnSpc>
                <a:spcPct val="100000"/>
              </a:lnSpc>
              <a:spcBef>
                <a:spcPct val="0"/>
              </a:spcBef>
              <a:spcAft>
                <a:spcPct val="0"/>
              </a:spcAft>
              <a:buClrTx/>
              <a:buSzTx/>
              <a:buFontTx/>
              <a:buNone/>
              <a:tabLst/>
              <a:defRPr/>
            </a:pPr>
            <a:r>
              <a:rPr lang="hu-HU" sz="2400" dirty="0" smtClean="0">
                <a:solidFill>
                  <a:prstClr val="black"/>
                </a:solidFill>
                <a:latin typeface="Arial" panose="020B0604020202020204"/>
              </a:rPr>
              <a:t>A 38 éve beteg meggyógyult: testileg és lelkileg egyaránt, mert Jézussal találkozott. </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Lekerekített téglalap 11"/>
          <p:cNvSpPr/>
          <p:nvPr/>
        </p:nvSpPr>
        <p:spPr>
          <a:xfrm>
            <a:off x="7677806" y="3799491"/>
            <a:ext cx="4312995" cy="28018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hu-HU" sz="2400" dirty="0" smtClean="0">
                <a:solidFill>
                  <a:prstClr val="black"/>
                </a:solidFill>
                <a:latin typeface="Arial" panose="020B0604020202020204"/>
              </a:rPr>
              <a:t>Nézzünk még egy kicsit mögé annak, hogy mi történt a Bethesda </a:t>
            </a:r>
            <a:r>
              <a:rPr lang="hu-HU" sz="2400" dirty="0" err="1" smtClean="0">
                <a:solidFill>
                  <a:prstClr val="black"/>
                </a:solidFill>
                <a:latin typeface="Arial" panose="020B0604020202020204"/>
              </a:rPr>
              <a:t>tavánál</a:t>
            </a:r>
            <a:r>
              <a:rPr lang="hu-HU" sz="2400" dirty="0" smtClean="0">
                <a:solidFill>
                  <a:prstClr val="black"/>
                </a:solidFill>
                <a:latin typeface="Arial" panose="020B0604020202020204"/>
              </a:rPr>
              <a:t>!</a:t>
            </a:r>
          </a:p>
          <a:p>
            <a:pPr marL="0" marR="0" lvl="0" indent="0" algn="just" defTabSz="914400" rtl="0" eaLnBrk="0" fontAlgn="base" latinLnBrk="0" hangingPunct="0">
              <a:lnSpc>
                <a:spcPct val="100000"/>
              </a:lnSpc>
              <a:spcBef>
                <a:spcPct val="0"/>
              </a:spcBef>
              <a:spcAft>
                <a:spcPct val="0"/>
              </a:spcAft>
              <a:buClrTx/>
              <a:buSzTx/>
              <a:buFontTx/>
              <a:buNone/>
              <a:tabLst/>
              <a:defRPr/>
            </a:pPr>
            <a:r>
              <a:rPr lang="hu-HU" sz="2400" dirty="0" smtClean="0">
                <a:solidFill>
                  <a:prstClr val="black"/>
                </a:solidFill>
                <a:latin typeface="Arial" panose="020B0604020202020204"/>
                <a:hlinkClick r:id="rId3"/>
              </a:rPr>
              <a:t>Ez a videó segíthet Neked ebben! </a:t>
            </a:r>
            <a:endParaRPr lang="hu-HU" sz="2400" dirty="0" smtClean="0">
              <a:solidFill>
                <a:prstClr val="black"/>
              </a:solidFill>
              <a:latin typeface="Arial" panose="020B0604020202020204"/>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hu-HU" sz="2400" dirty="0" smtClean="0">
                <a:solidFill>
                  <a:prstClr val="black"/>
                </a:solidFill>
                <a:latin typeface="Arial" panose="020B0604020202020204"/>
              </a:rPr>
              <a:t>Írj föl legalább 3 érdekes gondolatot!</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98773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3206750"/>
            <a:ext cx="5372100" cy="3579813"/>
          </a:xfrm>
        </p:spPr>
      </p:pic>
      <p:pic>
        <p:nvPicPr>
          <p:cNvPr id="4" name="Kép 3"/>
          <p:cNvPicPr/>
          <p:nvPr/>
        </p:nvPicPr>
        <p:blipFill>
          <a:blip r:embed="rId3"/>
          <a:stretch>
            <a:fillRect/>
          </a:stretch>
        </p:blipFill>
        <p:spPr>
          <a:xfrm>
            <a:off x="1537677" y="20782"/>
            <a:ext cx="1962785" cy="1933575"/>
          </a:xfrm>
          <a:prstGeom prst="rect">
            <a:avLst/>
          </a:prstGeom>
        </p:spPr>
      </p:pic>
      <p:sp>
        <p:nvSpPr>
          <p:cNvPr id="6" name="Felhő 5"/>
          <p:cNvSpPr/>
          <p:nvPr/>
        </p:nvSpPr>
        <p:spPr>
          <a:xfrm>
            <a:off x="3863752" y="116632"/>
            <a:ext cx="6480720" cy="3096344"/>
          </a:xfrm>
          <a:prstGeom prst="cloudCallout">
            <a:avLst>
              <a:gd name="adj1" fmla="val -29598"/>
              <a:gd name="adj2" fmla="val 58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t>Tudod-e, hogy a Magyarországi Református Egyház gyermekkorházát is Bethesdának nevezik?</a:t>
            </a:r>
          </a:p>
        </p:txBody>
      </p:sp>
      <p:sp>
        <p:nvSpPr>
          <p:cNvPr id="7" name="Felhő 6"/>
          <p:cNvSpPr/>
          <p:nvPr/>
        </p:nvSpPr>
        <p:spPr>
          <a:xfrm>
            <a:off x="5372100" y="2917196"/>
            <a:ext cx="6819900" cy="3385897"/>
          </a:xfrm>
          <a:prstGeom prst="cloudCallout">
            <a:avLst>
              <a:gd name="adj1" fmla="val -29598"/>
              <a:gd name="adj2" fmla="val 58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hlinkClick r:id="rId4"/>
              </a:rPr>
              <a:t>Itt találsz róluk információkat!</a:t>
            </a:r>
            <a:endParaRPr lang="hu-HU" sz="2800" dirty="0" smtClean="0"/>
          </a:p>
          <a:p>
            <a:pPr algn="ctr"/>
            <a:r>
              <a:rPr lang="hu-HU" sz="2800" dirty="0" smtClean="0"/>
              <a:t>Nézz utána a gyermekkórháznak és a tevékenységüknek, ha van hozzá kedved!</a:t>
            </a:r>
            <a:endParaRPr lang="hu-HU" sz="2800" dirty="0"/>
          </a:p>
        </p:txBody>
      </p:sp>
    </p:spTree>
    <p:extLst>
      <p:ext uri="{BB962C8B-B14F-4D97-AF65-F5344CB8AC3E}">
        <p14:creationId xmlns:p14="http://schemas.microsoft.com/office/powerpoint/2010/main" val="1706248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0" y="99001"/>
            <a:ext cx="2162849" cy="2088000"/>
          </a:xfrm>
          <a:prstGeom prst="rect">
            <a:avLst/>
          </a:prstGeom>
        </p:spPr>
      </p:pic>
      <p:sp>
        <p:nvSpPr>
          <p:cNvPr id="9" name="Szövegdoboz 8"/>
          <p:cNvSpPr txBox="1"/>
          <p:nvPr/>
        </p:nvSpPr>
        <p:spPr>
          <a:xfrm>
            <a:off x="5820040" y="475739"/>
            <a:ext cx="6120680" cy="2185214"/>
          </a:xfrm>
          <a:prstGeom prst="rect">
            <a:avLst/>
          </a:prstGeom>
          <a:noFill/>
        </p:spPr>
        <p:txBody>
          <a:bodyPr wrap="square" rtlCol="0">
            <a:spAutoFit/>
          </a:bodyPr>
          <a:lstStyle/>
          <a:p>
            <a:pPr algn="ctr"/>
            <a:r>
              <a:rPr lang="hu-HU" sz="3600" dirty="0"/>
              <a:t>„Ami lehetetlen az embereknek, az Istennek lehetséges.”</a:t>
            </a:r>
          </a:p>
          <a:p>
            <a:pPr algn="ctr"/>
            <a:r>
              <a:rPr lang="hu-HU" sz="2400" dirty="0"/>
              <a:t>(Lukács evangéliuma 18,27)</a:t>
            </a:r>
          </a:p>
        </p:txBody>
      </p:sp>
      <p:sp>
        <p:nvSpPr>
          <p:cNvPr id="10" name="Szövegdoboz 9"/>
          <p:cNvSpPr txBox="1"/>
          <p:nvPr/>
        </p:nvSpPr>
        <p:spPr>
          <a:xfrm>
            <a:off x="2654936" y="371119"/>
            <a:ext cx="2862996" cy="1815882"/>
          </a:xfrm>
          <a:prstGeom prst="rect">
            <a:avLst/>
          </a:prstGeom>
          <a:solidFill>
            <a:schemeClr val="accent4">
              <a:lumMod val="20000"/>
              <a:lumOff val="80000"/>
            </a:schemeClr>
          </a:solidFill>
        </p:spPr>
        <p:txBody>
          <a:bodyPr wrap="square" rtlCol="0">
            <a:spAutoFit/>
          </a:bodyPr>
          <a:lstStyle/>
          <a:p>
            <a:r>
              <a:rPr lang="hu-HU" sz="2800" dirty="0"/>
              <a:t>Isten üzenete számodra ezen a héten a következő Ige:</a:t>
            </a:r>
          </a:p>
        </p:txBody>
      </p:sp>
      <p:pic>
        <p:nvPicPr>
          <p:cNvPr id="11" name="Kép 10"/>
          <p:cNvPicPr>
            <a:picLocks noChangeAspect="1"/>
          </p:cNvPicPr>
          <p:nvPr/>
        </p:nvPicPr>
        <p:blipFill>
          <a:blip r:embed="rId3"/>
          <a:stretch>
            <a:fillRect/>
          </a:stretch>
        </p:blipFill>
        <p:spPr>
          <a:xfrm>
            <a:off x="46007" y="4306691"/>
            <a:ext cx="2154702" cy="2160000"/>
          </a:xfrm>
          <a:prstGeom prst="rect">
            <a:avLst/>
          </a:prstGeom>
        </p:spPr>
      </p:pic>
      <p:sp>
        <p:nvSpPr>
          <p:cNvPr id="12" name="Felhő 11"/>
          <p:cNvSpPr/>
          <p:nvPr/>
        </p:nvSpPr>
        <p:spPr>
          <a:xfrm>
            <a:off x="2902055" y="2922894"/>
            <a:ext cx="8433351" cy="3096344"/>
          </a:xfrm>
          <a:prstGeom prst="cloudCallout">
            <a:avLst>
              <a:gd name="adj1" fmla="val -29598"/>
              <a:gd name="adj2" fmla="val 589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smtClean="0">
                <a:solidFill>
                  <a:schemeClr val="tx1"/>
                </a:solidFill>
              </a:rPr>
              <a:t>Nézz szét a </a:t>
            </a:r>
            <a:r>
              <a:rPr lang="hu-HU" sz="2800" dirty="0" err="1" smtClean="0">
                <a:solidFill>
                  <a:schemeClr val="tx1"/>
                </a:solidFill>
              </a:rPr>
              <a:t>környezetedben</a:t>
            </a:r>
            <a:r>
              <a:rPr lang="hu-HU" sz="2800" dirty="0" smtClean="0">
                <a:solidFill>
                  <a:schemeClr val="tx1"/>
                </a:solidFill>
              </a:rPr>
              <a:t>!</a:t>
            </a:r>
          </a:p>
          <a:p>
            <a:pPr marL="514350" indent="-514350" algn="ctr">
              <a:buAutoNum type="arabicPeriod"/>
            </a:pPr>
            <a:r>
              <a:rPr lang="hu-HU" sz="2800" dirty="0" smtClean="0">
                <a:solidFill>
                  <a:schemeClr val="tx1"/>
                </a:solidFill>
              </a:rPr>
              <a:t>Kiért tudsz imádkozni? Tedd meg!</a:t>
            </a:r>
          </a:p>
          <a:p>
            <a:pPr marL="514350" indent="-514350" algn="ctr">
              <a:buAutoNum type="arabicPeriod"/>
            </a:pPr>
            <a:r>
              <a:rPr lang="hu-HU" sz="2800" dirty="0" smtClean="0">
                <a:solidFill>
                  <a:schemeClr val="tx1"/>
                </a:solidFill>
              </a:rPr>
              <a:t>Kinek jelentene ez az Ige sokat? Mondd el neki!</a:t>
            </a:r>
            <a:endParaRPr lang="hu-HU" sz="2800" dirty="0">
              <a:solidFill>
                <a:schemeClr val="tx1"/>
              </a:solidFill>
            </a:endParaRPr>
          </a:p>
        </p:txBody>
      </p:sp>
      <p:sp>
        <p:nvSpPr>
          <p:cNvPr id="7" name="Tartalom helye 2"/>
          <p:cNvSpPr txBox="1">
            <a:spLocks/>
          </p:cNvSpPr>
          <p:nvPr/>
        </p:nvSpPr>
        <p:spPr>
          <a:xfrm>
            <a:off x="46007" y="2580795"/>
            <a:ext cx="8778453" cy="1116223"/>
          </a:xfrm>
          <a:prstGeom prst="rect">
            <a:avLst/>
          </a:prstGeom>
          <a:noFill/>
        </p:spPr>
        <p:txBody>
          <a:bodyP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fontAlgn="auto">
              <a:spcAft>
                <a:spcPts val="0"/>
              </a:spcAft>
            </a:pPr>
            <a:r>
              <a:rPr lang="nb-NO" sz="2800" dirty="0" smtClean="0">
                <a:hlinkClick r:id="rId4"/>
              </a:rPr>
              <a:t>Kattints ide, és hallgasd meg az éneket!</a:t>
            </a:r>
            <a:endParaRPr lang="hu-HU" sz="2800" dirty="0" smtClean="0"/>
          </a:p>
          <a:p>
            <a:pPr fontAlgn="auto">
              <a:spcAft>
                <a:spcPts val="0"/>
              </a:spcAft>
            </a:pPr>
            <a:endParaRPr lang="hu-HU" dirty="0"/>
          </a:p>
        </p:txBody>
      </p:sp>
    </p:spTree>
    <p:extLst>
      <p:ext uri="{BB962C8B-B14F-4D97-AF65-F5344CB8AC3E}">
        <p14:creationId xmlns:p14="http://schemas.microsoft.com/office/powerpoint/2010/main" val="238567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p:nvPr/>
        </p:nvPicPr>
        <p:blipFill>
          <a:blip r:embed="rId2"/>
          <a:stretch>
            <a:fillRect/>
          </a:stretch>
        </p:blipFill>
        <p:spPr>
          <a:xfrm>
            <a:off x="1524001" y="19117"/>
            <a:ext cx="1962785" cy="1933575"/>
          </a:xfrm>
          <a:prstGeom prst="rect">
            <a:avLst/>
          </a:prstGeom>
        </p:spPr>
      </p:pic>
      <p:sp>
        <p:nvSpPr>
          <p:cNvPr id="9" name="Szövegdoboz 8"/>
          <p:cNvSpPr txBox="1"/>
          <p:nvPr/>
        </p:nvSpPr>
        <p:spPr>
          <a:xfrm>
            <a:off x="4556234" y="682458"/>
            <a:ext cx="5953472" cy="1938992"/>
          </a:xfrm>
          <a:prstGeom prst="rect">
            <a:avLst/>
          </a:prstGeom>
          <a:noFill/>
        </p:spPr>
        <p:txBody>
          <a:bodyPr wrap="square" rtlCol="0">
            <a:spAutoFit/>
          </a:bodyPr>
          <a:lstStyle/>
          <a:p>
            <a:pPr algn="just"/>
            <a:r>
              <a:rPr lang="hu-HU" sz="2400" dirty="0"/>
              <a:t>Emlékezz vissza a korábban tanultakra, és kösd össze </a:t>
            </a:r>
            <a:r>
              <a:rPr lang="hu-HU" sz="2400"/>
              <a:t>a </a:t>
            </a:r>
            <a:r>
              <a:rPr lang="hu-HU" sz="2400" smtClean="0"/>
              <a:t>beteget </a:t>
            </a:r>
            <a:r>
              <a:rPr lang="hu-HU" sz="2400" dirty="0"/>
              <a:t>azzal, aki meggyógyította és a gyógyítása körülményeivel!</a:t>
            </a:r>
          </a:p>
          <a:p>
            <a:pPr algn="just"/>
            <a:r>
              <a:rPr lang="hu-HU" sz="2400" dirty="0"/>
              <a:t>Kattints az alábbi linkre:</a:t>
            </a:r>
          </a:p>
        </p:txBody>
      </p:sp>
      <p:sp>
        <p:nvSpPr>
          <p:cNvPr id="10" name="Szövegdoboz 9"/>
          <p:cNvSpPr txBox="1"/>
          <p:nvPr/>
        </p:nvSpPr>
        <p:spPr>
          <a:xfrm>
            <a:off x="4891132" y="3826070"/>
            <a:ext cx="5904655" cy="800219"/>
          </a:xfrm>
          <a:prstGeom prst="rect">
            <a:avLst/>
          </a:prstGeom>
          <a:noFill/>
        </p:spPr>
        <p:txBody>
          <a:bodyPr wrap="square" rtlCol="0">
            <a:spAutoFit/>
          </a:bodyPr>
          <a:lstStyle/>
          <a:p>
            <a:r>
              <a:rPr lang="en-US" sz="2800" dirty="0" err="1">
                <a:hlinkClick r:id="rId3"/>
              </a:rPr>
              <a:t>Kattints</a:t>
            </a:r>
            <a:r>
              <a:rPr lang="en-US" sz="2800" dirty="0">
                <a:hlinkClick r:id="rId3"/>
              </a:rPr>
              <a:t> ide, </a:t>
            </a:r>
            <a:r>
              <a:rPr lang="en-US" sz="2800" dirty="0" err="1">
                <a:hlinkClick r:id="rId3"/>
              </a:rPr>
              <a:t>hogy</a:t>
            </a:r>
            <a:r>
              <a:rPr lang="en-US" sz="2800" dirty="0">
                <a:hlinkClick r:id="rId3"/>
              </a:rPr>
              <a:t> </a:t>
            </a:r>
            <a:r>
              <a:rPr lang="en-US" sz="2800" dirty="0" err="1">
                <a:hlinkClick r:id="rId3"/>
              </a:rPr>
              <a:t>elinduljon</a:t>
            </a:r>
            <a:r>
              <a:rPr lang="en-US" sz="2800" dirty="0">
                <a:hlinkClick r:id="rId3"/>
              </a:rPr>
              <a:t> a </a:t>
            </a:r>
            <a:r>
              <a:rPr lang="en-US" sz="2800" dirty="0" err="1">
                <a:hlinkClick r:id="rId3"/>
              </a:rPr>
              <a:t>játék</a:t>
            </a:r>
            <a:r>
              <a:rPr lang="en-US" sz="2800" dirty="0">
                <a:hlinkClick r:id="rId3"/>
              </a:rPr>
              <a:t>!</a:t>
            </a:r>
            <a:endParaRPr lang="hu-HU" sz="2800" dirty="0"/>
          </a:p>
          <a:p>
            <a:endParaRPr lang="hu-HU" dirty="0"/>
          </a:p>
        </p:txBody>
      </p:sp>
      <p:pic>
        <p:nvPicPr>
          <p:cNvPr id="12" name="Kép 11"/>
          <p:cNvPicPr>
            <a:picLocks noChangeAspect="1"/>
          </p:cNvPicPr>
          <p:nvPr/>
        </p:nvPicPr>
        <p:blipFill>
          <a:blip r:embed="rId4"/>
          <a:stretch>
            <a:fillRect/>
          </a:stretch>
        </p:blipFill>
        <p:spPr>
          <a:xfrm>
            <a:off x="46007" y="4306691"/>
            <a:ext cx="2154702" cy="2160000"/>
          </a:xfrm>
          <a:prstGeom prst="rect">
            <a:avLst/>
          </a:prstGeom>
        </p:spPr>
      </p:pic>
      <p:sp>
        <p:nvSpPr>
          <p:cNvPr id="4" name="Lekerekített téglalap 3"/>
          <p:cNvSpPr/>
          <p:nvPr/>
        </p:nvSpPr>
        <p:spPr>
          <a:xfrm>
            <a:off x="2822028" y="5268511"/>
            <a:ext cx="5186855" cy="11981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schemeClr val="tx1"/>
                </a:solidFill>
              </a:rPr>
              <a:t>Szorgalmi. Ha elkészíted és vissza </a:t>
            </a:r>
            <a:r>
              <a:rPr lang="hu-HU" sz="2400" dirty="0" err="1" smtClean="0">
                <a:solidFill>
                  <a:schemeClr val="tx1"/>
                </a:solidFill>
              </a:rPr>
              <a:t>küldöd</a:t>
            </a:r>
            <a:r>
              <a:rPr lang="hu-HU" sz="2400" dirty="0" smtClean="0">
                <a:solidFill>
                  <a:schemeClr val="tx1"/>
                </a:solidFill>
              </a:rPr>
              <a:t> az eredményed, jár érte egy ötös!</a:t>
            </a:r>
            <a:endParaRPr lang="hu-HU" sz="2400" dirty="0">
              <a:solidFill>
                <a:schemeClr val="tx1"/>
              </a:solidFill>
            </a:endParaRPr>
          </a:p>
        </p:txBody>
      </p:sp>
    </p:spTree>
    <p:extLst>
      <p:ext uri="{BB962C8B-B14F-4D97-AF65-F5344CB8AC3E}">
        <p14:creationId xmlns:p14="http://schemas.microsoft.com/office/powerpoint/2010/main" val="1595542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p:cNvPicPr>
          <p:nvPr/>
        </p:nvPicPr>
        <p:blipFill>
          <a:blip r:embed="rId2" cstate="email">
            <a:extLst>
              <a:ext uri="{28A0092B-C50C-407E-A947-70E740481C1C}">
                <a14:useLocalDpi xmlns:a14="http://schemas.microsoft.com/office/drawing/2010/main"/>
              </a:ext>
            </a:extLst>
          </a:blip>
          <a:stretch>
            <a:fillRect/>
          </a:stretch>
        </p:blipFill>
        <p:spPr>
          <a:xfrm>
            <a:off x="211756" y="221835"/>
            <a:ext cx="2123230" cy="1834119"/>
          </a:xfrm>
          <a:prstGeom prst="rect">
            <a:avLst/>
          </a:prstGeom>
        </p:spPr>
      </p:pic>
      <p:sp>
        <p:nvSpPr>
          <p:cNvPr id="10" name="Téglalap 9"/>
          <p:cNvSpPr/>
          <p:nvPr/>
        </p:nvSpPr>
        <p:spPr>
          <a:xfrm>
            <a:off x="6096000" y="5960218"/>
            <a:ext cx="6096000" cy="769441"/>
          </a:xfrm>
          <a:prstGeom prst="rect">
            <a:avLst/>
          </a:prstGeom>
          <a:ln w="50800">
            <a:noFill/>
          </a:ln>
        </p:spPr>
        <p:txBody>
          <a:bodyPr>
            <a:spAutoFit/>
          </a:bodyPr>
          <a:lstStyle/>
          <a:p>
            <a:pPr algn="ctr" eaLnBrk="1" fontAlgn="auto" hangingPunct="1">
              <a:spcBef>
                <a:spcPts val="0"/>
              </a:spcBef>
              <a:spcAft>
                <a:spcPts val="0"/>
              </a:spcAft>
              <a:defRPr/>
            </a:pPr>
            <a:r>
              <a:rPr lang="hu-HU" sz="4400" dirty="0">
                <a:solidFill>
                  <a:srgbClr val="AE2E51"/>
                </a:solidFill>
                <a:latin typeface="Times New Roman" pitchFamily="18" charset="0"/>
                <a:cs typeface="Times New Roman" panose="02020603050405020304" pitchFamily="18" charset="0"/>
              </a:rPr>
              <a:t> </a:t>
            </a:r>
            <a:r>
              <a:rPr lang="hu-HU" sz="4400" dirty="0" smtClean="0">
                <a:solidFill>
                  <a:prstClr val="black"/>
                </a:solidFill>
                <a:latin typeface="Times New Roman" pitchFamily="18" charset="0"/>
                <a:cs typeface="Times New Roman" pitchFamily="18" charset="0"/>
              </a:rPr>
              <a:t>Áldás</a:t>
            </a:r>
            <a:r>
              <a:rPr lang="hu-HU" sz="4400" dirty="0">
                <a:solidFill>
                  <a:prstClr val="black"/>
                </a:solidFill>
                <a:latin typeface="Times New Roman" pitchFamily="18" charset="0"/>
                <a:cs typeface="Times New Roman" pitchFamily="18" charset="0"/>
              </a:rPr>
              <a:t>, békesség!</a:t>
            </a:r>
          </a:p>
        </p:txBody>
      </p:sp>
      <p:sp>
        <p:nvSpPr>
          <p:cNvPr id="7" name="Ellipszis 6"/>
          <p:cNvSpPr/>
          <p:nvPr/>
        </p:nvSpPr>
        <p:spPr>
          <a:xfrm>
            <a:off x="130628" y="2233022"/>
            <a:ext cx="2906486" cy="25573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hu-HU" sz="2000" dirty="0">
              <a:solidFill>
                <a:prstClr val="white"/>
              </a:solidFill>
              <a:latin typeface="Times New Roman" pitchFamily="18" charset="0"/>
              <a:cs typeface="Times New Roman" pitchFamily="18" charset="0"/>
            </a:endParaRPr>
          </a:p>
        </p:txBody>
      </p:sp>
      <p:sp>
        <p:nvSpPr>
          <p:cNvPr id="8" name="Szövegdoboz 7"/>
          <p:cNvSpPr txBox="1"/>
          <p:nvPr/>
        </p:nvSpPr>
        <p:spPr>
          <a:xfrm>
            <a:off x="65314" y="2886130"/>
            <a:ext cx="3037114" cy="1200329"/>
          </a:xfrm>
          <a:prstGeom prst="rect">
            <a:avLst/>
          </a:prstGeom>
          <a:noFill/>
        </p:spPr>
        <p:txBody>
          <a:bodyPr wrap="square" rtlCol="0">
            <a:spAutoFit/>
          </a:bodyPr>
          <a:lstStyle/>
          <a:p>
            <a:pPr algn="ctr" eaLnBrk="1" fontAlgn="auto" hangingPunct="1">
              <a:spcBef>
                <a:spcPts val="0"/>
              </a:spcBef>
              <a:spcAft>
                <a:spcPts val="0"/>
              </a:spcAft>
              <a:defRPr/>
            </a:pPr>
            <a:r>
              <a:rPr lang="hu-HU" sz="2400" dirty="0" smtClean="0">
                <a:solidFill>
                  <a:prstClr val="black"/>
                </a:solidFill>
                <a:latin typeface="Times New Roman" pitchFamily="18" charset="0"/>
                <a:cs typeface="Times New Roman" pitchFamily="18" charset="0"/>
              </a:rPr>
              <a:t>Kedves Hittanos! </a:t>
            </a:r>
          </a:p>
          <a:p>
            <a:pPr algn="ctr" eaLnBrk="1" fontAlgn="auto" hangingPunct="1">
              <a:spcBef>
                <a:spcPts val="0"/>
              </a:spcBef>
              <a:spcAft>
                <a:spcPts val="0"/>
              </a:spcAft>
              <a:defRPr/>
            </a:pPr>
            <a:r>
              <a:rPr lang="hu-HU" sz="2400" dirty="0" smtClean="0">
                <a:solidFill>
                  <a:prstClr val="black"/>
                </a:solidFill>
                <a:latin typeface="Times New Roman" pitchFamily="18" charset="0"/>
                <a:cs typeface="Times New Roman" pitchFamily="18" charset="0"/>
              </a:rPr>
              <a:t>Várunk a következő digitális hittanórára!</a:t>
            </a:r>
          </a:p>
        </p:txBody>
      </p:sp>
      <p:sp>
        <p:nvSpPr>
          <p:cNvPr id="9" name="Tekercs vízszintesen 8"/>
          <p:cNvSpPr/>
          <p:nvPr/>
        </p:nvSpPr>
        <p:spPr>
          <a:xfrm>
            <a:off x="3037114" y="0"/>
            <a:ext cx="8997044" cy="674341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Mi Atyánk</a:t>
            </a:r>
            <a:r>
              <a:rPr lang="hu-HU" sz="2600" dirty="0">
                <a:solidFill>
                  <a:prstClr val="black"/>
                </a:solidFill>
                <a:latin typeface="Times New Roman" pitchFamily="18" charset="0"/>
                <a:cs typeface="Times New Roman" pitchFamily="18" charset="0"/>
              </a:rPr>
              <a:t>, aki a mennyekben </a:t>
            </a:r>
            <a:r>
              <a:rPr lang="hu-HU" sz="2600" dirty="0" smtClean="0">
                <a:solidFill>
                  <a:prstClr val="black"/>
                </a:solidFill>
                <a:latin typeface="Times New Roman" pitchFamily="18" charset="0"/>
                <a:cs typeface="Times New Roman" pitchFamily="18" charset="0"/>
              </a:rPr>
              <a:t>vagy,</a:t>
            </a:r>
            <a:endParaRPr lang="hu-HU" sz="2600" dirty="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szenteltessék </a:t>
            </a:r>
            <a:r>
              <a:rPr lang="hu-HU" sz="2600" dirty="0">
                <a:solidFill>
                  <a:prstClr val="black"/>
                </a:solidFill>
                <a:latin typeface="Times New Roman" pitchFamily="18" charset="0"/>
                <a:cs typeface="Times New Roman" pitchFamily="18" charset="0"/>
              </a:rPr>
              <a:t>meg a te neved, </a:t>
            </a:r>
            <a:endParaRPr lang="hu-HU" sz="2600" dirty="0" smtClean="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jöjjön </a:t>
            </a:r>
            <a:r>
              <a:rPr lang="hu-HU" sz="2600" dirty="0">
                <a:solidFill>
                  <a:prstClr val="black"/>
                </a:solidFill>
                <a:latin typeface="Times New Roman" pitchFamily="18" charset="0"/>
                <a:cs typeface="Times New Roman" pitchFamily="18" charset="0"/>
              </a:rPr>
              <a:t>el a te </a:t>
            </a:r>
            <a:r>
              <a:rPr lang="hu-HU" sz="2600" dirty="0" smtClean="0">
                <a:solidFill>
                  <a:prstClr val="black"/>
                </a:solidFill>
                <a:latin typeface="Times New Roman" pitchFamily="18" charset="0"/>
                <a:cs typeface="Times New Roman" pitchFamily="18" charset="0"/>
              </a:rPr>
              <a:t>országod, legyen </a:t>
            </a:r>
            <a:r>
              <a:rPr lang="hu-HU" sz="2600" dirty="0">
                <a:solidFill>
                  <a:prstClr val="black"/>
                </a:solidFill>
                <a:latin typeface="Times New Roman" pitchFamily="18" charset="0"/>
                <a:cs typeface="Times New Roman" pitchFamily="18" charset="0"/>
              </a:rPr>
              <a:t>meg a te akaratod, </a:t>
            </a:r>
            <a:endParaRPr lang="hu-HU" sz="2600" dirty="0" smtClean="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amint </a:t>
            </a:r>
            <a:r>
              <a:rPr lang="hu-HU" sz="2600" dirty="0">
                <a:solidFill>
                  <a:prstClr val="black"/>
                </a:solidFill>
                <a:latin typeface="Times New Roman" pitchFamily="18" charset="0"/>
                <a:cs typeface="Times New Roman" pitchFamily="18" charset="0"/>
              </a:rPr>
              <a:t>a mennyben úgy a földön </a:t>
            </a:r>
            <a:r>
              <a:rPr lang="hu-HU" sz="2600" dirty="0" smtClean="0">
                <a:solidFill>
                  <a:prstClr val="black"/>
                </a:solidFill>
                <a:latin typeface="Times New Roman" pitchFamily="18" charset="0"/>
                <a:cs typeface="Times New Roman" pitchFamily="18" charset="0"/>
              </a:rPr>
              <a:t>is; </a:t>
            </a:r>
            <a:endParaRPr lang="hu-HU" sz="2600" dirty="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mindennapi </a:t>
            </a:r>
            <a:r>
              <a:rPr lang="hu-HU" sz="2600" dirty="0">
                <a:solidFill>
                  <a:prstClr val="black"/>
                </a:solidFill>
                <a:latin typeface="Times New Roman" pitchFamily="18" charset="0"/>
                <a:cs typeface="Times New Roman" pitchFamily="18" charset="0"/>
              </a:rPr>
              <a:t>kenyerünket add meg nekünk </a:t>
            </a:r>
            <a:r>
              <a:rPr lang="hu-HU" sz="2600" dirty="0" smtClean="0">
                <a:solidFill>
                  <a:prstClr val="black"/>
                </a:solidFill>
                <a:latin typeface="Times New Roman" pitchFamily="18" charset="0"/>
                <a:cs typeface="Times New Roman" pitchFamily="18" charset="0"/>
              </a:rPr>
              <a:t>ma,</a:t>
            </a:r>
            <a:endParaRPr lang="hu-HU" sz="2600" dirty="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és </a:t>
            </a:r>
            <a:r>
              <a:rPr lang="hu-HU" sz="2600" dirty="0">
                <a:solidFill>
                  <a:prstClr val="black"/>
                </a:solidFill>
                <a:latin typeface="Times New Roman" pitchFamily="18" charset="0"/>
                <a:cs typeface="Times New Roman" pitchFamily="18" charset="0"/>
              </a:rPr>
              <a:t>bocsásd meg </a:t>
            </a:r>
            <a:r>
              <a:rPr lang="hu-HU" sz="2600" dirty="0" smtClean="0">
                <a:solidFill>
                  <a:prstClr val="black"/>
                </a:solidFill>
                <a:latin typeface="Times New Roman" pitchFamily="18" charset="0"/>
                <a:cs typeface="Times New Roman" pitchFamily="18" charset="0"/>
              </a:rPr>
              <a:t>vétkeinket, </a:t>
            </a: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miképpen </a:t>
            </a:r>
            <a:r>
              <a:rPr lang="hu-HU" sz="2600" dirty="0">
                <a:solidFill>
                  <a:prstClr val="black"/>
                </a:solidFill>
                <a:latin typeface="Times New Roman" pitchFamily="18" charset="0"/>
                <a:cs typeface="Times New Roman" pitchFamily="18" charset="0"/>
              </a:rPr>
              <a:t>mi is megbocsátunk </a:t>
            </a:r>
            <a:r>
              <a:rPr lang="hu-HU" sz="2600" dirty="0" smtClean="0">
                <a:solidFill>
                  <a:prstClr val="black"/>
                </a:solidFill>
                <a:latin typeface="Times New Roman" pitchFamily="18" charset="0"/>
                <a:cs typeface="Times New Roman" pitchFamily="18" charset="0"/>
              </a:rPr>
              <a:t>az ellenünk vétkezőknek; </a:t>
            </a:r>
            <a:endParaRPr lang="hu-HU" sz="2600" dirty="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és </a:t>
            </a:r>
            <a:r>
              <a:rPr lang="hu-HU" sz="2600" dirty="0">
                <a:solidFill>
                  <a:prstClr val="black"/>
                </a:solidFill>
                <a:latin typeface="Times New Roman" pitchFamily="18" charset="0"/>
                <a:cs typeface="Times New Roman" pitchFamily="18" charset="0"/>
              </a:rPr>
              <a:t>ne vigy minket kísértésbe, </a:t>
            </a:r>
            <a:endParaRPr lang="hu-HU" sz="2600" dirty="0" smtClean="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de </a:t>
            </a:r>
            <a:r>
              <a:rPr lang="hu-HU" sz="2600" dirty="0">
                <a:solidFill>
                  <a:prstClr val="black"/>
                </a:solidFill>
                <a:latin typeface="Times New Roman" pitchFamily="18" charset="0"/>
                <a:cs typeface="Times New Roman" pitchFamily="18" charset="0"/>
              </a:rPr>
              <a:t>szabadíts meg a gonosztól, </a:t>
            </a: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mert </a:t>
            </a:r>
            <a:r>
              <a:rPr lang="hu-HU" sz="2600" dirty="0">
                <a:solidFill>
                  <a:prstClr val="black"/>
                </a:solidFill>
                <a:latin typeface="Times New Roman" pitchFamily="18" charset="0"/>
                <a:cs typeface="Times New Roman" pitchFamily="18" charset="0"/>
              </a:rPr>
              <a:t>Tiéd az </a:t>
            </a:r>
            <a:r>
              <a:rPr lang="hu-HU" sz="2600" dirty="0" smtClean="0">
                <a:solidFill>
                  <a:prstClr val="black"/>
                </a:solidFill>
                <a:latin typeface="Times New Roman" pitchFamily="18" charset="0"/>
                <a:cs typeface="Times New Roman" pitchFamily="18" charset="0"/>
              </a:rPr>
              <a:t>ország, </a:t>
            </a:r>
            <a:r>
              <a:rPr lang="hu-HU" sz="2600" dirty="0">
                <a:solidFill>
                  <a:prstClr val="black"/>
                </a:solidFill>
                <a:latin typeface="Times New Roman" pitchFamily="18" charset="0"/>
                <a:cs typeface="Times New Roman" pitchFamily="18" charset="0"/>
              </a:rPr>
              <a:t>a hatalom, </a:t>
            </a:r>
            <a:endParaRPr lang="hu-HU" sz="2600" dirty="0" smtClean="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és a dicsőség</a:t>
            </a:r>
            <a:r>
              <a:rPr lang="hu-HU" sz="2600" dirty="0">
                <a:solidFill>
                  <a:prstClr val="black"/>
                </a:solidFill>
                <a:latin typeface="Times New Roman" pitchFamily="18" charset="0"/>
                <a:cs typeface="Times New Roman" pitchFamily="18" charset="0"/>
              </a:rPr>
              <a:t> </a:t>
            </a:r>
            <a:r>
              <a:rPr lang="hu-HU" sz="2600" dirty="0" smtClean="0">
                <a:solidFill>
                  <a:prstClr val="black"/>
                </a:solidFill>
                <a:latin typeface="Times New Roman" pitchFamily="18" charset="0"/>
                <a:cs typeface="Times New Roman" pitchFamily="18" charset="0"/>
              </a:rPr>
              <a:t>mindörökké. </a:t>
            </a:r>
            <a:endParaRPr lang="hu-HU" sz="2600" dirty="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Ámen</a:t>
            </a:r>
            <a:r>
              <a:rPr lang="hu-HU" sz="260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692378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489857" y="367962"/>
            <a:ext cx="5584372" cy="5847755"/>
          </a:xfrm>
          <a:prstGeom prst="rect">
            <a:avLst/>
          </a:prstGeom>
          <a:solidFill>
            <a:schemeClr val="accent3">
              <a:lumMod val="60000"/>
              <a:lumOff val="40000"/>
            </a:schemeClr>
          </a:solidFill>
          <a:ln w="47625">
            <a:gradFill>
              <a:gsLst>
                <a:gs pos="0">
                  <a:srgbClr val="AE2E5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hu-HU" sz="2600" b="1" dirty="0" smtClean="0">
                <a:solidFill>
                  <a:prstClr val="black"/>
                </a:solidFill>
                <a:latin typeface="Times New Roman" pitchFamily="18" charset="0"/>
                <a:cs typeface="Times New Roman" pitchFamily="18" charset="0"/>
              </a:rPr>
              <a:t>Kedves Hittanos Barátom!</a:t>
            </a:r>
          </a:p>
          <a:p>
            <a:pPr algn="ctr"/>
            <a:endParaRPr lang="hu-HU" b="1" dirty="0" smtClean="0">
              <a:solidFill>
                <a:prstClr val="black"/>
              </a:solidFill>
              <a:latin typeface="Times New Roman" pitchFamily="18" charset="0"/>
              <a:cs typeface="Times New Roman" pitchFamily="18" charset="0"/>
            </a:endParaRPr>
          </a:p>
          <a:p>
            <a:pPr algn="ctr"/>
            <a:r>
              <a:rPr lang="hu-HU" sz="2600" b="1" dirty="0" smtClean="0">
                <a:solidFill>
                  <a:prstClr val="black"/>
                </a:solidFill>
                <a:latin typeface="Times New Roman" pitchFamily="18" charset="0"/>
                <a:cs typeface="Times New Roman" pitchFamily="18" charset="0"/>
              </a:rPr>
              <a:t>ISTEN HOZOTT!</a:t>
            </a:r>
          </a:p>
          <a:p>
            <a:pPr algn="ctr"/>
            <a:endParaRPr lang="hu-HU" b="1" dirty="0">
              <a:solidFill>
                <a:prstClr val="black"/>
              </a:solidFill>
              <a:latin typeface="Times New Roman" pitchFamily="18" charset="0"/>
              <a:cs typeface="Times New Roman" pitchFamily="18" charset="0"/>
            </a:endParaRPr>
          </a:p>
          <a:p>
            <a:pPr algn="ctr"/>
            <a:r>
              <a:rPr lang="hu-HU" sz="2600" b="1" dirty="0">
                <a:solidFill>
                  <a:prstClr val="black"/>
                </a:solidFill>
                <a:latin typeface="Times New Roman" pitchFamily="18" charset="0"/>
                <a:cs typeface="Times New Roman" pitchFamily="18" charset="0"/>
              </a:rPr>
              <a:t>A digitális hittanórán </a:t>
            </a:r>
            <a:r>
              <a:rPr lang="hu-HU" sz="2600" b="1" dirty="0" smtClean="0">
                <a:solidFill>
                  <a:prstClr val="black"/>
                </a:solidFill>
                <a:latin typeface="Times New Roman" pitchFamily="18" charset="0"/>
                <a:cs typeface="Times New Roman" pitchFamily="18" charset="0"/>
              </a:rPr>
              <a:t>szükséged lesz </a:t>
            </a:r>
            <a:br>
              <a:rPr lang="hu-HU" sz="2600" b="1" dirty="0" smtClean="0">
                <a:solidFill>
                  <a:prstClr val="black"/>
                </a:solidFill>
                <a:latin typeface="Times New Roman" pitchFamily="18" charset="0"/>
                <a:cs typeface="Times New Roman" pitchFamily="18" charset="0"/>
              </a:rPr>
            </a:br>
            <a:r>
              <a:rPr lang="hu-HU" sz="2600" b="1" dirty="0" smtClean="0">
                <a:solidFill>
                  <a:prstClr val="black"/>
                </a:solidFill>
                <a:latin typeface="Times New Roman" pitchFamily="18" charset="0"/>
                <a:cs typeface="Times New Roman" pitchFamily="18" charset="0"/>
              </a:rPr>
              <a:t>a következőkre:</a:t>
            </a:r>
          </a:p>
          <a:p>
            <a:pPr algn="ctr"/>
            <a:endParaRPr lang="hu-HU" b="1" dirty="0" smtClean="0">
              <a:solidFill>
                <a:prstClr val="black"/>
              </a:solidFill>
              <a:latin typeface="Times New Roman" pitchFamily="18" charset="0"/>
              <a:cs typeface="Times New Roman" pitchFamily="18" charset="0"/>
            </a:endParaRPr>
          </a:p>
          <a:p>
            <a:pPr marL="285750" indent="-285750" algn="ctr">
              <a:buFont typeface="Arial" panose="020B0604020202020204" pitchFamily="34" charset="0"/>
              <a:buChar char="•"/>
            </a:pPr>
            <a:r>
              <a:rPr lang="hu-HU" sz="3000" dirty="0" smtClean="0">
                <a:solidFill>
                  <a:prstClr val="black"/>
                </a:solidFill>
                <a:latin typeface="Times New Roman" pitchFamily="18" charset="0"/>
                <a:cs typeface="Times New Roman" pitchFamily="18" charset="0"/>
              </a:rPr>
              <a:t>Internet kapcsolat</a:t>
            </a:r>
          </a:p>
          <a:p>
            <a:pPr marL="285750" indent="-285750" algn="ctr">
              <a:buFont typeface="Arial" panose="020B0604020202020204" pitchFamily="34" charset="0"/>
              <a:buChar char="•"/>
            </a:pPr>
            <a:r>
              <a:rPr lang="hu-HU" sz="3000" dirty="0" smtClean="0">
                <a:solidFill>
                  <a:prstClr val="black"/>
                </a:solidFill>
                <a:latin typeface="Times New Roman" pitchFamily="18" charset="0"/>
                <a:cs typeface="Times New Roman" pitchFamily="18" charset="0"/>
              </a:rPr>
              <a:t>Számítógépe vagy laptop, okostelefon vagy </a:t>
            </a:r>
            <a:r>
              <a:rPr lang="hu-HU" sz="3000" dirty="0" err="1" smtClean="0">
                <a:solidFill>
                  <a:prstClr val="black"/>
                </a:solidFill>
                <a:latin typeface="Times New Roman" pitchFamily="18" charset="0"/>
                <a:cs typeface="Times New Roman" pitchFamily="18" charset="0"/>
              </a:rPr>
              <a:t>tablet</a:t>
            </a:r>
            <a:endParaRPr lang="hu-HU" sz="3000" dirty="0" smtClean="0">
              <a:solidFill>
                <a:prstClr val="black"/>
              </a:solidFill>
              <a:latin typeface="Times New Roman" pitchFamily="18" charset="0"/>
              <a:cs typeface="Times New Roman" pitchFamily="18" charset="0"/>
            </a:endParaRPr>
          </a:p>
          <a:p>
            <a:pPr marL="285750" indent="-285750" algn="ctr">
              <a:buFont typeface="Arial" panose="020B0604020202020204" pitchFamily="34" charset="0"/>
              <a:buChar char="•"/>
            </a:pPr>
            <a:r>
              <a:rPr lang="hu-HU" sz="3000" dirty="0" smtClean="0">
                <a:solidFill>
                  <a:prstClr val="black"/>
                </a:solidFill>
                <a:latin typeface="Times New Roman" pitchFamily="18" charset="0"/>
                <a:cs typeface="Times New Roman" pitchFamily="18" charset="0"/>
              </a:rPr>
              <a:t>Hangszóró vagy fülhallgató</a:t>
            </a:r>
          </a:p>
          <a:p>
            <a:pPr marL="285750" indent="-285750" algn="ctr">
              <a:buFont typeface="Arial" panose="020B0604020202020204" pitchFamily="34" charset="0"/>
              <a:buChar char="•"/>
            </a:pPr>
            <a:r>
              <a:rPr lang="hu-HU" sz="3000" dirty="0" smtClean="0">
                <a:solidFill>
                  <a:prstClr val="black"/>
                </a:solidFill>
                <a:latin typeface="Times New Roman" pitchFamily="18" charset="0"/>
                <a:cs typeface="Times New Roman" pitchFamily="18" charset="0"/>
              </a:rPr>
              <a:t>Üres lap vagy a füzeted </a:t>
            </a:r>
            <a:r>
              <a:rPr lang="hu-HU" sz="3000" dirty="0">
                <a:solidFill>
                  <a:prstClr val="black"/>
                </a:solidFill>
                <a:latin typeface="Times New Roman" pitchFamily="18" charset="0"/>
                <a:cs typeface="Times New Roman" pitchFamily="18" charset="0"/>
              </a:rPr>
              <a:t/>
            </a:r>
            <a:br>
              <a:rPr lang="hu-HU" sz="3000" dirty="0">
                <a:solidFill>
                  <a:prstClr val="black"/>
                </a:solidFill>
                <a:latin typeface="Times New Roman" pitchFamily="18" charset="0"/>
                <a:cs typeface="Times New Roman" pitchFamily="18" charset="0"/>
              </a:rPr>
            </a:br>
            <a:r>
              <a:rPr lang="hu-HU" sz="3000" dirty="0" smtClean="0">
                <a:solidFill>
                  <a:prstClr val="black"/>
                </a:solidFill>
                <a:latin typeface="Times New Roman" pitchFamily="18" charset="0"/>
                <a:cs typeface="Times New Roman" pitchFamily="18" charset="0"/>
              </a:rPr>
              <a:t>és ceruza.</a:t>
            </a:r>
          </a:p>
          <a:p>
            <a:pPr marL="285750" indent="-285750" algn="ctr">
              <a:buFont typeface="Arial" panose="020B0604020202020204" pitchFamily="34" charset="0"/>
              <a:buChar char="•"/>
            </a:pPr>
            <a:r>
              <a:rPr lang="hu-HU" sz="3000" dirty="0" smtClean="0">
                <a:solidFill>
                  <a:prstClr val="black"/>
                </a:solidFill>
                <a:latin typeface="Times New Roman" pitchFamily="18" charset="0"/>
                <a:cs typeface="Times New Roman" pitchFamily="18" charset="0"/>
              </a:rPr>
              <a:t>A Te lelkes hozzáállásod. </a:t>
            </a:r>
            <a:r>
              <a:rPr lang="hu-HU" sz="3000" dirty="0" smtClean="0">
                <a:solidFill>
                  <a:prstClr val="black"/>
                </a:solidFill>
                <a:latin typeface="Times New Roman" pitchFamily="18" charset="0"/>
                <a:cs typeface="Times New Roman" pitchFamily="18" charset="0"/>
                <a:sym typeface="Wingdings" panose="05000000000000000000" pitchFamily="2" charset="2"/>
              </a:rPr>
              <a:t></a:t>
            </a:r>
            <a:endParaRPr lang="hu-HU" sz="3000" dirty="0" smtClean="0">
              <a:solidFill>
                <a:prstClr val="black"/>
              </a:solidFill>
              <a:latin typeface="Times New Roman" pitchFamily="18" charset="0"/>
              <a:cs typeface="Times New Roman" pitchFamily="18" charset="0"/>
            </a:endParaRPr>
          </a:p>
        </p:txBody>
      </p:sp>
      <p:sp>
        <p:nvSpPr>
          <p:cNvPr id="7" name="Ellipszis 6"/>
          <p:cNvSpPr/>
          <p:nvPr/>
        </p:nvSpPr>
        <p:spPr>
          <a:xfrm>
            <a:off x="6270171" y="2432957"/>
            <a:ext cx="5534048" cy="41028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000" dirty="0" smtClean="0">
                <a:solidFill>
                  <a:srgbClr val="002060"/>
                </a:solidFill>
                <a:latin typeface="Times New Roman" pitchFamily="18" charset="0"/>
                <a:cs typeface="Times New Roman" pitchFamily="18" charset="0"/>
              </a:rPr>
              <a:t>Kérlek, hogy olvasd el </a:t>
            </a:r>
          </a:p>
          <a:p>
            <a:pPr algn="ctr"/>
            <a:r>
              <a:rPr lang="hu-HU" sz="3000" dirty="0" smtClean="0">
                <a:solidFill>
                  <a:srgbClr val="002060"/>
                </a:solidFill>
                <a:latin typeface="Times New Roman" pitchFamily="18" charset="0"/>
                <a:cs typeface="Times New Roman" pitchFamily="18" charset="0"/>
              </a:rPr>
              <a:t>a diákon szereplő információkat és kövesd az utasításokat!</a:t>
            </a:r>
          </a:p>
          <a:p>
            <a:pPr algn="ctr"/>
            <a:endParaRPr lang="hu-HU" sz="3000" dirty="0">
              <a:solidFill>
                <a:srgbClr val="002060"/>
              </a:solidFill>
              <a:latin typeface="Times New Roman" pitchFamily="18" charset="0"/>
              <a:cs typeface="Times New Roman" pitchFamily="18" charset="0"/>
            </a:endParaRPr>
          </a:p>
          <a:p>
            <a:pPr algn="ctr"/>
            <a:r>
              <a:rPr lang="hu-HU" sz="3000" dirty="0" smtClean="0">
                <a:solidFill>
                  <a:srgbClr val="002060"/>
                </a:solidFill>
                <a:latin typeface="Times New Roman" pitchFamily="18" charset="0"/>
                <a:cs typeface="Times New Roman" pitchFamily="18" charset="0"/>
              </a:rPr>
              <a:t>Állítsd be a diavetítést és </a:t>
            </a:r>
            <a:r>
              <a:rPr lang="hu-HU" sz="3000" dirty="0" err="1" smtClean="0">
                <a:solidFill>
                  <a:srgbClr val="002060"/>
                </a:solidFill>
                <a:latin typeface="Times New Roman" pitchFamily="18" charset="0"/>
                <a:cs typeface="Times New Roman" pitchFamily="18" charset="0"/>
              </a:rPr>
              <a:t>indítsd</a:t>
            </a:r>
            <a:r>
              <a:rPr lang="hu-HU" sz="3000" dirty="0" smtClean="0">
                <a:solidFill>
                  <a:srgbClr val="002060"/>
                </a:solidFill>
                <a:latin typeface="Times New Roman" pitchFamily="18" charset="0"/>
                <a:cs typeface="Times New Roman" pitchFamily="18" charset="0"/>
              </a:rPr>
              <a:t> el a PPT-t! </a:t>
            </a:r>
            <a:endParaRPr lang="hu-HU" sz="3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48595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350" y="63500"/>
            <a:ext cx="21224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0" y="2251469"/>
            <a:ext cx="300355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hu-HU" altLang="hu-HU" sz="4000" dirty="0">
                <a:solidFill>
                  <a:srgbClr val="7030A0"/>
                </a:solidFill>
                <a:latin typeface="Times New Roman" pitchFamily="18" charset="0"/>
                <a:cs typeface="Times New Roman" pitchFamily="18" charset="0"/>
              </a:rPr>
              <a:t>Áldás, békesség! </a:t>
            </a:r>
          </a:p>
          <a:p>
            <a:pPr algn="ctr" eaLnBrk="1" hangingPunct="1"/>
            <a:endParaRPr lang="hu-HU" altLang="hu-HU" sz="3600" dirty="0">
              <a:solidFill>
                <a:srgbClr val="000000"/>
              </a:solidFill>
              <a:latin typeface="Times New Roman" pitchFamily="18" charset="0"/>
              <a:cs typeface="Times New Roman" pitchFamily="18" charset="0"/>
            </a:endParaRPr>
          </a:p>
          <a:p>
            <a:pPr algn="ctr" eaLnBrk="1" hangingPunct="1"/>
            <a:r>
              <a:rPr lang="hu-HU" altLang="hu-HU" sz="3400" dirty="0" smtClean="0">
                <a:solidFill>
                  <a:srgbClr val="000000"/>
                </a:solidFill>
                <a:latin typeface="Times New Roman" pitchFamily="18" charset="0"/>
                <a:cs typeface="Times New Roman" pitchFamily="18" charset="0"/>
              </a:rPr>
              <a:t>Imádkozzunk!</a:t>
            </a:r>
            <a:endParaRPr lang="hu-HU" altLang="hu-HU" sz="3400" dirty="0">
              <a:solidFill>
                <a:srgbClr val="000000"/>
              </a:solidFill>
              <a:latin typeface="Times New Roman" pitchFamily="18" charset="0"/>
              <a:cs typeface="Times New Roman" pitchFamily="18" charset="0"/>
            </a:endParaRPr>
          </a:p>
        </p:txBody>
      </p:sp>
      <p:sp>
        <p:nvSpPr>
          <p:cNvPr id="6" name="Tekercs vízszintesen 5"/>
          <p:cNvSpPr/>
          <p:nvPr/>
        </p:nvSpPr>
        <p:spPr>
          <a:xfrm>
            <a:off x="3003558" y="0"/>
            <a:ext cx="8997044" cy="6743410"/>
          </a:xfrm>
          <a:prstGeom prst="horizontalScroll">
            <a:avLst>
              <a:gd name="adj" fmla="val 1113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Mi Atyánk</a:t>
            </a:r>
            <a:r>
              <a:rPr lang="hu-HU" sz="2600" dirty="0">
                <a:solidFill>
                  <a:prstClr val="black"/>
                </a:solidFill>
                <a:latin typeface="Times New Roman" pitchFamily="18" charset="0"/>
                <a:cs typeface="Times New Roman" pitchFamily="18" charset="0"/>
              </a:rPr>
              <a:t>, aki a mennyekben </a:t>
            </a:r>
            <a:r>
              <a:rPr lang="hu-HU" sz="2600" dirty="0" smtClean="0">
                <a:solidFill>
                  <a:prstClr val="black"/>
                </a:solidFill>
                <a:latin typeface="Times New Roman" pitchFamily="18" charset="0"/>
                <a:cs typeface="Times New Roman" pitchFamily="18" charset="0"/>
              </a:rPr>
              <a:t>vagy,</a:t>
            </a:r>
            <a:endParaRPr lang="hu-HU" sz="2600" dirty="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szenteltessék </a:t>
            </a:r>
            <a:r>
              <a:rPr lang="hu-HU" sz="2600" dirty="0">
                <a:solidFill>
                  <a:prstClr val="black"/>
                </a:solidFill>
                <a:latin typeface="Times New Roman" pitchFamily="18" charset="0"/>
                <a:cs typeface="Times New Roman" pitchFamily="18" charset="0"/>
              </a:rPr>
              <a:t>meg a te neved, </a:t>
            </a:r>
            <a:endParaRPr lang="hu-HU" sz="2600" dirty="0" smtClean="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jöjjön </a:t>
            </a:r>
            <a:r>
              <a:rPr lang="hu-HU" sz="2600" dirty="0">
                <a:solidFill>
                  <a:prstClr val="black"/>
                </a:solidFill>
                <a:latin typeface="Times New Roman" pitchFamily="18" charset="0"/>
                <a:cs typeface="Times New Roman" pitchFamily="18" charset="0"/>
              </a:rPr>
              <a:t>el a te </a:t>
            </a:r>
            <a:r>
              <a:rPr lang="hu-HU" sz="2600" dirty="0" smtClean="0">
                <a:solidFill>
                  <a:prstClr val="black"/>
                </a:solidFill>
                <a:latin typeface="Times New Roman" pitchFamily="18" charset="0"/>
                <a:cs typeface="Times New Roman" pitchFamily="18" charset="0"/>
              </a:rPr>
              <a:t>országod, legyen </a:t>
            </a:r>
            <a:r>
              <a:rPr lang="hu-HU" sz="2600" dirty="0">
                <a:solidFill>
                  <a:prstClr val="black"/>
                </a:solidFill>
                <a:latin typeface="Times New Roman" pitchFamily="18" charset="0"/>
                <a:cs typeface="Times New Roman" pitchFamily="18" charset="0"/>
              </a:rPr>
              <a:t>meg a te akaratod, </a:t>
            </a:r>
            <a:endParaRPr lang="hu-HU" sz="2600" dirty="0" smtClean="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amint </a:t>
            </a:r>
            <a:r>
              <a:rPr lang="hu-HU" sz="2600" dirty="0">
                <a:solidFill>
                  <a:prstClr val="black"/>
                </a:solidFill>
                <a:latin typeface="Times New Roman" pitchFamily="18" charset="0"/>
                <a:cs typeface="Times New Roman" pitchFamily="18" charset="0"/>
              </a:rPr>
              <a:t>a mennyben úgy a földön </a:t>
            </a:r>
            <a:r>
              <a:rPr lang="hu-HU" sz="2600" dirty="0" smtClean="0">
                <a:solidFill>
                  <a:prstClr val="black"/>
                </a:solidFill>
                <a:latin typeface="Times New Roman" pitchFamily="18" charset="0"/>
                <a:cs typeface="Times New Roman" pitchFamily="18" charset="0"/>
              </a:rPr>
              <a:t>is; </a:t>
            </a:r>
            <a:endParaRPr lang="hu-HU" sz="2600" dirty="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mindennapi </a:t>
            </a:r>
            <a:r>
              <a:rPr lang="hu-HU" sz="2600" dirty="0">
                <a:solidFill>
                  <a:prstClr val="black"/>
                </a:solidFill>
                <a:latin typeface="Times New Roman" pitchFamily="18" charset="0"/>
                <a:cs typeface="Times New Roman" pitchFamily="18" charset="0"/>
              </a:rPr>
              <a:t>kenyerünket add meg nekünk </a:t>
            </a:r>
            <a:r>
              <a:rPr lang="hu-HU" sz="2600" dirty="0" smtClean="0">
                <a:solidFill>
                  <a:prstClr val="black"/>
                </a:solidFill>
                <a:latin typeface="Times New Roman" pitchFamily="18" charset="0"/>
                <a:cs typeface="Times New Roman" pitchFamily="18" charset="0"/>
              </a:rPr>
              <a:t>ma,</a:t>
            </a:r>
            <a:endParaRPr lang="hu-HU" sz="2600" dirty="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és </a:t>
            </a:r>
            <a:r>
              <a:rPr lang="hu-HU" sz="2600" dirty="0">
                <a:solidFill>
                  <a:prstClr val="black"/>
                </a:solidFill>
                <a:latin typeface="Times New Roman" pitchFamily="18" charset="0"/>
                <a:cs typeface="Times New Roman" pitchFamily="18" charset="0"/>
              </a:rPr>
              <a:t>bocsásd meg </a:t>
            </a:r>
            <a:r>
              <a:rPr lang="hu-HU" sz="2600" dirty="0" smtClean="0">
                <a:solidFill>
                  <a:prstClr val="black"/>
                </a:solidFill>
                <a:latin typeface="Times New Roman" pitchFamily="18" charset="0"/>
                <a:cs typeface="Times New Roman" pitchFamily="18" charset="0"/>
              </a:rPr>
              <a:t>vétkeinket, </a:t>
            </a: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miképpen </a:t>
            </a:r>
            <a:r>
              <a:rPr lang="hu-HU" sz="2600" dirty="0">
                <a:solidFill>
                  <a:prstClr val="black"/>
                </a:solidFill>
                <a:latin typeface="Times New Roman" pitchFamily="18" charset="0"/>
                <a:cs typeface="Times New Roman" pitchFamily="18" charset="0"/>
              </a:rPr>
              <a:t>mi is megbocsátunk </a:t>
            </a:r>
            <a:r>
              <a:rPr lang="hu-HU" sz="2600" dirty="0" smtClean="0">
                <a:solidFill>
                  <a:prstClr val="black"/>
                </a:solidFill>
                <a:latin typeface="Times New Roman" pitchFamily="18" charset="0"/>
                <a:cs typeface="Times New Roman" pitchFamily="18" charset="0"/>
              </a:rPr>
              <a:t>az ellenünk vétkezőknek; </a:t>
            </a:r>
            <a:endParaRPr lang="hu-HU" sz="2600" dirty="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és </a:t>
            </a:r>
            <a:r>
              <a:rPr lang="hu-HU" sz="2600" dirty="0">
                <a:solidFill>
                  <a:prstClr val="black"/>
                </a:solidFill>
                <a:latin typeface="Times New Roman" pitchFamily="18" charset="0"/>
                <a:cs typeface="Times New Roman" pitchFamily="18" charset="0"/>
              </a:rPr>
              <a:t>ne vigy minket kísértésbe, </a:t>
            </a:r>
            <a:endParaRPr lang="hu-HU" sz="2600" dirty="0" smtClean="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de </a:t>
            </a:r>
            <a:r>
              <a:rPr lang="hu-HU" sz="2600" dirty="0">
                <a:solidFill>
                  <a:prstClr val="black"/>
                </a:solidFill>
                <a:latin typeface="Times New Roman" pitchFamily="18" charset="0"/>
                <a:cs typeface="Times New Roman" pitchFamily="18" charset="0"/>
              </a:rPr>
              <a:t>szabadíts meg a gonosztól, </a:t>
            </a: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mert </a:t>
            </a:r>
            <a:r>
              <a:rPr lang="hu-HU" sz="2600" dirty="0">
                <a:solidFill>
                  <a:prstClr val="black"/>
                </a:solidFill>
                <a:latin typeface="Times New Roman" pitchFamily="18" charset="0"/>
                <a:cs typeface="Times New Roman" pitchFamily="18" charset="0"/>
              </a:rPr>
              <a:t>Tiéd az </a:t>
            </a:r>
            <a:r>
              <a:rPr lang="hu-HU" sz="2600" dirty="0" smtClean="0">
                <a:solidFill>
                  <a:prstClr val="black"/>
                </a:solidFill>
                <a:latin typeface="Times New Roman" pitchFamily="18" charset="0"/>
                <a:cs typeface="Times New Roman" pitchFamily="18" charset="0"/>
              </a:rPr>
              <a:t>ország, </a:t>
            </a:r>
            <a:r>
              <a:rPr lang="hu-HU" sz="2600" dirty="0">
                <a:solidFill>
                  <a:prstClr val="black"/>
                </a:solidFill>
                <a:latin typeface="Times New Roman" pitchFamily="18" charset="0"/>
                <a:cs typeface="Times New Roman" pitchFamily="18" charset="0"/>
              </a:rPr>
              <a:t>a hatalom, </a:t>
            </a:r>
            <a:endParaRPr lang="hu-HU" sz="2600" dirty="0" smtClean="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és a dicsőség</a:t>
            </a:r>
            <a:r>
              <a:rPr lang="hu-HU" sz="2600" dirty="0">
                <a:solidFill>
                  <a:prstClr val="black"/>
                </a:solidFill>
                <a:latin typeface="Times New Roman" pitchFamily="18" charset="0"/>
                <a:cs typeface="Times New Roman" pitchFamily="18" charset="0"/>
              </a:rPr>
              <a:t> </a:t>
            </a:r>
            <a:r>
              <a:rPr lang="hu-HU" sz="2600" dirty="0" smtClean="0">
                <a:solidFill>
                  <a:prstClr val="black"/>
                </a:solidFill>
                <a:latin typeface="Times New Roman" pitchFamily="18" charset="0"/>
                <a:cs typeface="Times New Roman" pitchFamily="18" charset="0"/>
              </a:rPr>
              <a:t>mindörökké. </a:t>
            </a:r>
            <a:endParaRPr lang="hu-HU" sz="2600" dirty="0">
              <a:solidFill>
                <a:prstClr val="black"/>
              </a:solidFill>
              <a:latin typeface="Times New Roman" pitchFamily="18" charset="0"/>
              <a:cs typeface="Times New Roman" pitchFamily="18" charset="0"/>
            </a:endParaRPr>
          </a:p>
          <a:p>
            <a:pPr algn="ctr" eaLnBrk="1" fontAlgn="auto" hangingPunct="1">
              <a:spcBef>
                <a:spcPts val="0"/>
              </a:spcBef>
              <a:spcAft>
                <a:spcPts val="0"/>
              </a:spcAft>
              <a:defRPr/>
            </a:pPr>
            <a:r>
              <a:rPr lang="hu-HU" sz="2600" dirty="0" smtClean="0">
                <a:solidFill>
                  <a:prstClr val="black"/>
                </a:solidFill>
                <a:latin typeface="Times New Roman" pitchFamily="18" charset="0"/>
                <a:cs typeface="Times New Roman" pitchFamily="18" charset="0"/>
              </a:rPr>
              <a:t>Ámen</a:t>
            </a:r>
            <a:r>
              <a:rPr lang="hu-HU" sz="260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2283385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5005409" y="2072080"/>
            <a:ext cx="2193285" cy="2160000"/>
          </a:xfrm>
          <a:prstGeom prst="rect">
            <a:avLst/>
          </a:prstGeom>
        </p:spPr>
      </p:pic>
      <p:sp>
        <p:nvSpPr>
          <p:cNvPr id="3" name="Felhő 2"/>
          <p:cNvSpPr/>
          <p:nvPr/>
        </p:nvSpPr>
        <p:spPr>
          <a:xfrm>
            <a:off x="6065521" y="167315"/>
            <a:ext cx="5842000" cy="208792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Egy különleges játékra hívlak… Nem lesz túl egyszerű, mivel nem vagyok ott melletted.</a:t>
            </a:r>
            <a:endParaRPr lang="hu-HU" sz="2200" dirty="0">
              <a:solidFill>
                <a:schemeClr val="tx1"/>
              </a:solidFill>
            </a:endParaRPr>
          </a:p>
        </p:txBody>
      </p:sp>
      <p:sp>
        <p:nvSpPr>
          <p:cNvPr id="7" name="Felhő 6"/>
          <p:cNvSpPr/>
          <p:nvPr/>
        </p:nvSpPr>
        <p:spPr>
          <a:xfrm>
            <a:off x="7511659" y="2255241"/>
            <a:ext cx="4680341" cy="268729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Arra kérlek, hogy a telefonod </a:t>
            </a:r>
            <a:r>
              <a:rPr lang="hu-HU" sz="2200" dirty="0" err="1" smtClean="0">
                <a:solidFill>
                  <a:schemeClr val="tx1"/>
                </a:solidFill>
              </a:rPr>
              <a:t>készítsd</a:t>
            </a:r>
            <a:r>
              <a:rPr lang="hu-HU" sz="2200" dirty="0" smtClean="0">
                <a:solidFill>
                  <a:schemeClr val="tx1"/>
                </a:solidFill>
              </a:rPr>
              <a:t> elő és keresd meg a stoppert rajta! </a:t>
            </a:r>
          </a:p>
          <a:p>
            <a:pPr algn="ctr"/>
            <a:r>
              <a:rPr lang="hu-HU" sz="2200" dirty="0" smtClean="0">
                <a:solidFill>
                  <a:schemeClr val="tx1"/>
                </a:solidFill>
              </a:rPr>
              <a:t>Általában ott található, ahol az ébresztő is.</a:t>
            </a:r>
            <a:endParaRPr lang="hu-HU" sz="2200" dirty="0">
              <a:solidFill>
                <a:schemeClr val="tx1"/>
              </a:solidFill>
            </a:endParaRPr>
          </a:p>
        </p:txBody>
      </p:sp>
      <p:sp>
        <p:nvSpPr>
          <p:cNvPr id="8" name="Felhő 7"/>
          <p:cNvSpPr/>
          <p:nvPr/>
        </p:nvSpPr>
        <p:spPr>
          <a:xfrm>
            <a:off x="581471" y="75735"/>
            <a:ext cx="4563167" cy="208792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Egy játékra hívlak – de kérlek, hogy ne csalj! Csak így lesz izgalmas és érdekes!</a:t>
            </a:r>
            <a:endParaRPr lang="hu-HU" sz="2200" dirty="0">
              <a:solidFill>
                <a:schemeClr val="tx1"/>
              </a:solidFill>
            </a:endParaRPr>
          </a:p>
        </p:txBody>
      </p:sp>
      <p:sp>
        <p:nvSpPr>
          <p:cNvPr id="9" name="Felhő 8"/>
          <p:cNvSpPr/>
          <p:nvPr/>
        </p:nvSpPr>
        <p:spPr>
          <a:xfrm>
            <a:off x="511857" y="2179133"/>
            <a:ext cx="4563167" cy="208792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Mennyi egy perc? Vajon mennyire érzékeled az idő múlását? </a:t>
            </a:r>
            <a:endParaRPr lang="hu-HU" sz="2200" dirty="0">
              <a:solidFill>
                <a:schemeClr val="tx1"/>
              </a:solidFill>
            </a:endParaRPr>
          </a:p>
        </p:txBody>
      </p:sp>
      <p:sp>
        <p:nvSpPr>
          <p:cNvPr id="10" name="Felhő 9"/>
          <p:cNvSpPr/>
          <p:nvPr/>
        </p:nvSpPr>
        <p:spPr>
          <a:xfrm>
            <a:off x="511857" y="4160006"/>
            <a:ext cx="8279446" cy="2515114"/>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err="1" smtClean="0">
                <a:solidFill>
                  <a:schemeClr val="tx1"/>
                </a:solidFill>
              </a:rPr>
              <a:t>Indítsd</a:t>
            </a:r>
            <a:r>
              <a:rPr lang="hu-HU" sz="2200" dirty="0" smtClean="0">
                <a:solidFill>
                  <a:schemeClr val="tx1"/>
                </a:solidFill>
              </a:rPr>
              <a:t> el a stoppert és gyorsan csukd is be a szemed és csak akkor nyisd ki, amikor úgy érzed, hogy lejárt az egy perc!</a:t>
            </a:r>
          </a:p>
          <a:p>
            <a:pPr algn="ctr"/>
            <a:r>
              <a:rPr lang="hu-HU" sz="2200" dirty="0" smtClean="0">
                <a:solidFill>
                  <a:schemeClr val="tx1"/>
                </a:solidFill>
              </a:rPr>
              <a:t>Mennyi idő telt el?</a:t>
            </a:r>
            <a:endParaRPr lang="hu-HU" sz="2200" dirty="0">
              <a:solidFill>
                <a:schemeClr val="tx1"/>
              </a:solidFill>
            </a:endParaRPr>
          </a:p>
        </p:txBody>
      </p:sp>
    </p:spTree>
    <p:extLst>
      <p:ext uri="{BB962C8B-B14F-4D97-AF65-F5344CB8AC3E}">
        <p14:creationId xmlns:p14="http://schemas.microsoft.com/office/powerpoint/2010/main" val="240246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5005409" y="2072080"/>
            <a:ext cx="2193285" cy="2160000"/>
          </a:xfrm>
          <a:prstGeom prst="rect">
            <a:avLst/>
          </a:prstGeom>
        </p:spPr>
      </p:pic>
      <p:sp>
        <p:nvSpPr>
          <p:cNvPr id="3" name="Felhő 2"/>
          <p:cNvSpPr/>
          <p:nvPr/>
        </p:nvSpPr>
        <p:spPr>
          <a:xfrm>
            <a:off x="6065521" y="167315"/>
            <a:ext cx="5842000" cy="208792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Hogy sikerült az előző feladat? Hamarabb vagy később nyitottad ki a szemed, mint egy perc?</a:t>
            </a:r>
            <a:endParaRPr lang="hu-HU" sz="2200" dirty="0">
              <a:solidFill>
                <a:schemeClr val="tx1"/>
              </a:solidFill>
            </a:endParaRPr>
          </a:p>
        </p:txBody>
      </p:sp>
      <p:sp>
        <p:nvSpPr>
          <p:cNvPr id="7" name="Felhő 6"/>
          <p:cNvSpPr/>
          <p:nvPr/>
        </p:nvSpPr>
        <p:spPr>
          <a:xfrm>
            <a:off x="7511659" y="2255241"/>
            <a:ext cx="4680341" cy="268729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Mennyire érezted hosszúnak vagy rövidnek ezt az időt?</a:t>
            </a:r>
          </a:p>
        </p:txBody>
      </p:sp>
      <p:sp>
        <p:nvSpPr>
          <p:cNvPr id="8" name="Felhő 7"/>
          <p:cNvSpPr/>
          <p:nvPr/>
        </p:nvSpPr>
        <p:spPr>
          <a:xfrm>
            <a:off x="581471" y="75735"/>
            <a:ext cx="4563167" cy="208792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Képzeld el, hogy egy óráig, egy napig, egy hétig, egy évig kellene az idő múlását figyelned!</a:t>
            </a:r>
            <a:endParaRPr lang="hu-HU" sz="2200" dirty="0">
              <a:solidFill>
                <a:schemeClr val="tx1"/>
              </a:solidFill>
            </a:endParaRPr>
          </a:p>
        </p:txBody>
      </p:sp>
      <p:sp>
        <p:nvSpPr>
          <p:cNvPr id="9" name="Felhő 8"/>
          <p:cNvSpPr/>
          <p:nvPr/>
        </p:nvSpPr>
        <p:spPr>
          <a:xfrm>
            <a:off x="110359" y="2179132"/>
            <a:ext cx="4964665" cy="311808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Mit éreznél vajon? Mi történne, ha esetleg Te semmit sem tudnál tenni eközben? Nem változtathatnál a helyzeteden?</a:t>
            </a:r>
            <a:endParaRPr lang="hu-HU" sz="2200" dirty="0">
              <a:solidFill>
                <a:schemeClr val="tx1"/>
              </a:solidFill>
            </a:endParaRPr>
          </a:p>
        </p:txBody>
      </p:sp>
      <p:sp>
        <p:nvSpPr>
          <p:cNvPr id="10" name="Felhő 9"/>
          <p:cNvSpPr/>
          <p:nvPr/>
        </p:nvSpPr>
        <p:spPr>
          <a:xfrm>
            <a:off x="2270234" y="4506500"/>
            <a:ext cx="8586352" cy="2020424"/>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200" dirty="0" smtClean="0">
                <a:solidFill>
                  <a:schemeClr val="tx1"/>
                </a:solidFill>
              </a:rPr>
              <a:t>Képzeletben egy különleges helyre hívlak most! Izráelben, a Bethesda </a:t>
            </a:r>
            <a:r>
              <a:rPr lang="hu-HU" sz="2200" dirty="0" err="1" smtClean="0">
                <a:solidFill>
                  <a:schemeClr val="tx1"/>
                </a:solidFill>
              </a:rPr>
              <a:t>tavához</a:t>
            </a:r>
            <a:r>
              <a:rPr lang="hu-HU" sz="2200" dirty="0" smtClean="0">
                <a:solidFill>
                  <a:schemeClr val="tx1"/>
                </a:solidFill>
              </a:rPr>
              <a:t> fogunk ellátogatni! Gyere, csatlakozz!</a:t>
            </a:r>
            <a:endParaRPr lang="hu-HU" sz="2200" dirty="0">
              <a:solidFill>
                <a:schemeClr val="tx1"/>
              </a:solidFill>
            </a:endParaRPr>
          </a:p>
        </p:txBody>
      </p:sp>
    </p:spTree>
    <p:extLst>
      <p:ext uri="{BB962C8B-B14F-4D97-AF65-F5344CB8AC3E}">
        <p14:creationId xmlns:p14="http://schemas.microsoft.com/office/powerpoint/2010/main" val="1975420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
        <p:nvSpPr>
          <p:cNvPr id="5" name="Lekerekített téglalap 4"/>
          <p:cNvSpPr/>
          <p:nvPr/>
        </p:nvSpPr>
        <p:spPr>
          <a:xfrm>
            <a:off x="53700" y="763632"/>
            <a:ext cx="2641965" cy="11103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white"/>
                </a:solidFill>
                <a:effectLst/>
                <a:uLnTx/>
                <a:uFillTx/>
                <a:latin typeface="Arial" panose="020B0604020202020204"/>
                <a:ea typeface="+mn-ea"/>
                <a:cs typeface="+mn-cs"/>
              </a:rPr>
              <a:t>A mai történetünk itt játszódik</a:t>
            </a:r>
            <a:endParaRPr kumimoji="0" lang="hu-HU" sz="2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Jobbra nyíl 7"/>
          <p:cNvSpPr/>
          <p:nvPr/>
        </p:nvSpPr>
        <p:spPr>
          <a:xfrm>
            <a:off x="7837714" y="5796643"/>
            <a:ext cx="3820886" cy="1061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smtClean="0">
                <a:ln>
                  <a:noFill/>
                </a:ln>
                <a:solidFill>
                  <a:prstClr val="white"/>
                </a:solidFill>
                <a:effectLst/>
                <a:uLnTx/>
                <a:uFillTx/>
                <a:latin typeface="Arial" panose="020B0604020202020204"/>
                <a:ea typeface="+mn-ea"/>
                <a:cs typeface="+mn-cs"/>
              </a:rPr>
              <a:t>Lapozz a folytatáshoz!</a:t>
            </a:r>
            <a:endParaRPr kumimoji="0" lang="hu-HU"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1" name="Egyenes összekötő nyíllal 10"/>
          <p:cNvCxnSpPr/>
          <p:nvPr/>
        </p:nvCxnSpPr>
        <p:spPr>
          <a:xfrm>
            <a:off x="1914725" y="2286426"/>
            <a:ext cx="1561879" cy="4040895"/>
          </a:xfrm>
          <a:prstGeom prst="straightConnector1">
            <a:avLst/>
          </a:prstGeom>
          <a:ln w="50800">
            <a:solidFill>
              <a:srgbClr val="A51B8B"/>
            </a:solidFill>
            <a:tailEnd type="triangle"/>
          </a:ln>
        </p:spPr>
        <p:style>
          <a:lnRef idx="1">
            <a:schemeClr val="accent1"/>
          </a:lnRef>
          <a:fillRef idx="0">
            <a:schemeClr val="accent1"/>
          </a:fillRef>
          <a:effectRef idx="0">
            <a:schemeClr val="accent1"/>
          </a:effectRef>
          <a:fontRef idx="minor">
            <a:schemeClr val="tx1"/>
          </a:fontRef>
        </p:style>
      </p:cxnSp>
      <p:sp>
        <p:nvSpPr>
          <p:cNvPr id="13" name="Ellipszis 12"/>
          <p:cNvSpPr/>
          <p:nvPr/>
        </p:nvSpPr>
        <p:spPr>
          <a:xfrm>
            <a:off x="3359148" y="6290441"/>
            <a:ext cx="2202268" cy="569310"/>
          </a:xfrm>
          <a:prstGeom prst="ellipse">
            <a:avLst/>
          </a:prstGeom>
          <a:noFill/>
          <a:ln w="44450">
            <a:solidFill>
              <a:srgbClr val="AE2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églalap 8"/>
          <p:cNvSpPr/>
          <p:nvPr/>
        </p:nvSpPr>
        <p:spPr>
          <a:xfrm>
            <a:off x="6842760" y="211607"/>
            <a:ext cx="5064760"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hu-HU" sz="2000" dirty="0" smtClean="0">
                <a:solidFill>
                  <a:prstClr val="black"/>
                </a:solidFill>
              </a:rPr>
              <a:t>Te most 14 éves vagy. Talán kicsit több, talán kicsit kevesebb. Sok minden van már mögötted… örömök és bánatok. Jó és rossz élmények.</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Vajon</a:t>
            </a:r>
            <a:r>
              <a:rPr kumimoji="0" lang="hu-HU" sz="20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mi lesz 24 év múlva? Akkor leszel 38 éves.</a:t>
            </a:r>
          </a:p>
          <a:p>
            <a:pPr marL="0" marR="0" lvl="0" indent="0" algn="just" defTabSz="914400" rtl="0" eaLnBrk="0" fontAlgn="base" latinLnBrk="0" hangingPunct="0">
              <a:lnSpc>
                <a:spcPct val="100000"/>
              </a:lnSpc>
              <a:spcBef>
                <a:spcPct val="0"/>
              </a:spcBef>
              <a:spcAft>
                <a:spcPct val="0"/>
              </a:spcAft>
              <a:buClrTx/>
              <a:buSzTx/>
              <a:buFontTx/>
              <a:buNone/>
              <a:tabLst/>
              <a:defRPr/>
            </a:pPr>
            <a:r>
              <a:rPr lang="hu-HU" sz="2000" baseline="0" dirty="0" smtClean="0">
                <a:solidFill>
                  <a:prstClr val="black"/>
                </a:solidFill>
              </a:rPr>
              <a:t>Miért</a:t>
            </a:r>
            <a:r>
              <a:rPr lang="hu-HU" sz="2000" dirty="0" smtClean="0">
                <a:solidFill>
                  <a:prstClr val="black"/>
                </a:solidFill>
              </a:rPr>
              <a:t> éppen ezt a számot mondom? Mert a történetünk egyik főszereplője életében a 38-as fontos szám volt…</a:t>
            </a:r>
            <a:endParaRPr kumimoji="0" lang="hu-H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hu-HU"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églalap 9"/>
          <p:cNvSpPr/>
          <p:nvPr/>
        </p:nvSpPr>
        <p:spPr>
          <a:xfrm>
            <a:off x="7837714" y="3237232"/>
            <a:ext cx="4500880" cy="267765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Jeruzsálemben volt egy medence. Bethesdának nevezték. Volt ott egy 38</a:t>
            </a:r>
            <a:r>
              <a:rPr kumimoji="0" lang="hu-HU" sz="24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éve beteg ember.</a:t>
            </a:r>
          </a:p>
          <a:p>
            <a:pPr marL="0" marR="0" lvl="0" indent="0" algn="l" defTabSz="914400" rtl="0" eaLnBrk="0" fontAlgn="base" latinLnBrk="0" hangingPunct="0">
              <a:lnSpc>
                <a:spcPct val="100000"/>
              </a:lnSpc>
              <a:spcBef>
                <a:spcPct val="0"/>
              </a:spcBef>
              <a:spcAft>
                <a:spcPct val="0"/>
              </a:spcAft>
              <a:buClrTx/>
              <a:buSzTx/>
              <a:buFontTx/>
              <a:buNone/>
              <a:tabLst/>
              <a:defRPr/>
            </a:pPr>
            <a:r>
              <a:rPr lang="hu-HU" sz="2400" baseline="0" dirty="0" smtClean="0">
                <a:solidFill>
                  <a:prstClr val="black"/>
                </a:solidFill>
                <a:hlinkClick r:id="rId3"/>
              </a:rPr>
              <a:t>Reményik Sándor verse róla szól. Kattints és hallgasd meg! </a:t>
            </a:r>
            <a:r>
              <a:rPr lang="hu-HU" sz="2400" baseline="0" dirty="0" smtClean="0">
                <a:solidFill>
                  <a:prstClr val="black"/>
                </a:solidFill>
              </a:rPr>
              <a:t>Milyen érzéseket</a:t>
            </a:r>
            <a:r>
              <a:rPr lang="hu-HU" sz="2400" dirty="0" smtClean="0">
                <a:solidFill>
                  <a:prstClr val="black"/>
                </a:solidFill>
              </a:rPr>
              <a:t> kelt benned?</a:t>
            </a:r>
            <a:endParaRPr kumimoji="0" lang="hu-HU"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83613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
        <p:nvSpPr>
          <p:cNvPr id="5" name="Lekerekített téglalap 4"/>
          <p:cNvSpPr/>
          <p:nvPr/>
        </p:nvSpPr>
        <p:spPr>
          <a:xfrm>
            <a:off x="53700" y="763632"/>
            <a:ext cx="2641965" cy="11103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white"/>
                </a:solidFill>
                <a:effectLst/>
                <a:uLnTx/>
                <a:uFillTx/>
                <a:latin typeface="Arial" panose="020B0604020202020204"/>
                <a:ea typeface="+mn-ea"/>
                <a:cs typeface="+mn-cs"/>
              </a:rPr>
              <a:t>A mai történetünk  itt játszódik</a:t>
            </a:r>
            <a:endParaRPr kumimoji="0" lang="hu-HU" sz="2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1" name="Egyenes összekötő nyíllal 10"/>
          <p:cNvCxnSpPr/>
          <p:nvPr/>
        </p:nvCxnSpPr>
        <p:spPr>
          <a:xfrm>
            <a:off x="1914725" y="2286426"/>
            <a:ext cx="1561879" cy="4040895"/>
          </a:xfrm>
          <a:prstGeom prst="straightConnector1">
            <a:avLst/>
          </a:prstGeom>
          <a:ln w="50800">
            <a:solidFill>
              <a:srgbClr val="A51B8B"/>
            </a:solidFill>
            <a:tailEnd type="triangle"/>
          </a:ln>
        </p:spPr>
        <p:style>
          <a:lnRef idx="1">
            <a:schemeClr val="accent1"/>
          </a:lnRef>
          <a:fillRef idx="0">
            <a:schemeClr val="accent1"/>
          </a:fillRef>
          <a:effectRef idx="0">
            <a:schemeClr val="accent1"/>
          </a:effectRef>
          <a:fontRef idx="minor">
            <a:schemeClr val="tx1"/>
          </a:fontRef>
        </p:style>
      </p:cxnSp>
      <p:sp>
        <p:nvSpPr>
          <p:cNvPr id="13" name="Ellipszis 12"/>
          <p:cNvSpPr/>
          <p:nvPr/>
        </p:nvSpPr>
        <p:spPr>
          <a:xfrm>
            <a:off x="3359148" y="6290441"/>
            <a:ext cx="2202268" cy="569310"/>
          </a:xfrm>
          <a:prstGeom prst="ellipse">
            <a:avLst/>
          </a:prstGeom>
          <a:noFill/>
          <a:ln w="44450">
            <a:solidFill>
              <a:srgbClr val="AE2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Lekerekített téglalap 1"/>
          <p:cNvSpPr/>
          <p:nvPr/>
        </p:nvSpPr>
        <p:spPr>
          <a:xfrm>
            <a:off x="7133897" y="204951"/>
            <a:ext cx="4706006" cy="26935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400" dirty="0" smtClean="0">
                <a:solidFill>
                  <a:schemeClr val="tx1"/>
                </a:solidFill>
              </a:rPr>
              <a:t>Jeruzsálemben a Juh-kapunál volt egy medence, amelyet Bethesdának neveztek. Azt jelentette ez a kifejezés, hogy küldött. Egy ünnep alkalmával, arra járt Jézus is. Figyeld meg az eseményeket!</a:t>
            </a:r>
            <a:endParaRPr lang="hu-HU" sz="2400" dirty="0">
              <a:solidFill>
                <a:schemeClr val="tx1"/>
              </a:solidFill>
            </a:endParaRPr>
          </a:p>
        </p:txBody>
      </p:sp>
      <p:sp>
        <p:nvSpPr>
          <p:cNvPr id="12" name="Lekerekített téglalap 11"/>
          <p:cNvSpPr/>
          <p:nvPr/>
        </p:nvSpPr>
        <p:spPr>
          <a:xfrm>
            <a:off x="7677806" y="3799491"/>
            <a:ext cx="4312995" cy="28018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400" dirty="0" smtClean="0">
                <a:solidFill>
                  <a:schemeClr val="tx1"/>
                </a:solidFill>
                <a:hlinkClick r:id="rId3"/>
              </a:rPr>
              <a:t>Olvasd el a Bibliádban János evangéliumából az 5. fejezet 1-15 versét IDE kattintva! </a:t>
            </a:r>
            <a:endParaRPr lang="hu-HU" sz="2400" dirty="0" smtClean="0">
              <a:solidFill>
                <a:schemeClr val="tx1"/>
              </a:solidFill>
            </a:endParaRPr>
          </a:p>
          <a:p>
            <a:pPr algn="just"/>
            <a:endParaRPr lang="hu-HU" sz="2400" dirty="0">
              <a:solidFill>
                <a:schemeClr val="tx1"/>
              </a:solidFill>
            </a:endParaRPr>
          </a:p>
          <a:p>
            <a:pPr algn="just"/>
            <a:r>
              <a:rPr lang="hu-HU" sz="2400" dirty="0" smtClean="0">
                <a:solidFill>
                  <a:schemeClr val="tx1"/>
                </a:solidFill>
                <a:hlinkClick r:id="rId4"/>
              </a:rPr>
              <a:t>Vagy meg is nézheted a történetet ezen a linken!</a:t>
            </a:r>
            <a:endParaRPr lang="hu-HU" sz="2400" dirty="0">
              <a:solidFill>
                <a:schemeClr val="tx1"/>
              </a:solidFill>
            </a:endParaRPr>
          </a:p>
        </p:txBody>
      </p:sp>
    </p:spTree>
    <p:extLst>
      <p:ext uri="{BB962C8B-B14F-4D97-AF65-F5344CB8AC3E}">
        <p14:creationId xmlns:p14="http://schemas.microsoft.com/office/powerpoint/2010/main" val="272690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kerekített téglalap 3"/>
          <p:cNvSpPr/>
          <p:nvPr/>
        </p:nvSpPr>
        <p:spPr>
          <a:xfrm>
            <a:off x="3068320" y="284481"/>
            <a:ext cx="9022080" cy="641096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a:ln>
                  <a:noFill/>
                </a:ln>
                <a:solidFill>
                  <a:schemeClr val="tx1"/>
                </a:solidFill>
                <a:effectLst/>
                <a:uLnTx/>
                <a:uFillTx/>
                <a:latin typeface="Arial" panose="020B0604020202020204"/>
                <a:ea typeface="+mn-ea"/>
                <a:cs typeface="+mn-cs"/>
              </a:rPr>
              <a:t>1. Kortörténeti háttér</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Jézus egy ünnepre ment föl Jeruzsálembe. Bár a bibliai szövegből nem derül ki, hogy melyik, de azt sejtjük, hogy a három nagy ünnep közül az lehetett az egyik. Ilyenkor minden zsidó elzarándokolt a jeruzsálemi templomhoz, hogy hálát adjon Istennek, és áldozatot mutasson be. A templomba igyekvő tömegnek el kellett mennie a Juh-kapunál. Ez arról kapta a nevét, hogy itt is meg lehetett vásárolni azokat a bárányokat, amelyeket azután áldozatként mutattak be a templomban. Volt ott egy medence, amit Bethesdának neveztek. Itt nagyon sok beteg volt, akik valószínűleg koldultak és csodát vártak.</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A korabeli hiedelem szerint ugyanis Isten időszakonként elküldte angyalát, aki megmozdította, felkavarta a vizet, és akik ekkor léptek a vízbe, azok meggyógyultak.</a:t>
            </a:r>
          </a:p>
        </p:txBody>
      </p:sp>
      <p:pic>
        <p:nvPicPr>
          <p:cNvPr id="3" name="Kép 2"/>
          <p:cNvPicPr>
            <a:picLocks noChangeAspect="1"/>
          </p:cNvPicPr>
          <p:nvPr/>
        </p:nvPicPr>
        <p:blipFill>
          <a:blip r:embed="rId2"/>
          <a:stretch>
            <a:fillRect/>
          </a:stretch>
        </p:blipFill>
        <p:spPr>
          <a:xfrm>
            <a:off x="0" y="0"/>
            <a:ext cx="2184776" cy="2160000"/>
          </a:xfrm>
          <a:prstGeom prst="rect">
            <a:avLst/>
          </a:prstGeom>
        </p:spPr>
      </p:pic>
      <p:sp>
        <p:nvSpPr>
          <p:cNvPr id="5" name="Ellipszis buborék 4"/>
          <p:cNvSpPr/>
          <p:nvPr/>
        </p:nvSpPr>
        <p:spPr>
          <a:xfrm>
            <a:off x="1" y="3139440"/>
            <a:ext cx="3068320" cy="2899001"/>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smtClean="0">
                <a:ln>
                  <a:noFill/>
                </a:ln>
                <a:solidFill>
                  <a:prstClr val="black"/>
                </a:solidFill>
                <a:effectLst/>
                <a:uLnTx/>
                <a:uFillTx/>
                <a:latin typeface="Arial" panose="020B0604020202020204"/>
                <a:ea typeface="+mn-ea"/>
                <a:cs typeface="+mn-cs"/>
              </a:rPr>
              <a:t>A történetben Isten a látásmódunkat formálja</a:t>
            </a: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294274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kerekített téglalap 3"/>
          <p:cNvSpPr/>
          <p:nvPr/>
        </p:nvSpPr>
        <p:spPr>
          <a:xfrm>
            <a:off x="4064000" y="0"/>
            <a:ext cx="8056879" cy="677672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1200" cap="none" spc="0" normalizeH="0" baseline="0" noProof="0" dirty="0">
                <a:ln>
                  <a:noFill/>
                </a:ln>
                <a:solidFill>
                  <a:prstClr val="black"/>
                </a:solidFill>
                <a:effectLst/>
                <a:uLnTx/>
                <a:uFillTx/>
                <a:latin typeface="Arial" panose="020B0604020202020204"/>
                <a:ea typeface="+mn-ea"/>
                <a:cs typeface="+mn-cs"/>
              </a:rPr>
              <a:t>2. Jézus csodatétele</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a:ea typeface="+mn-ea"/>
                <a:cs typeface="+mn-cs"/>
              </a:rPr>
              <a:t>Élt ott egy olyan férfi is, akiről csak annyit tudunk, hogy nagyon nehezen tudott mozogni, és régóta, 38 éve volt komoly betegsége. Ezért talán furcsának tűnik, hogy Jézus azt kérdezi tőle, hogy meg akar-e gyógyulni. A beteg is elgondolkozhatott azon, hogy tud-e még hinni Isten segítségében ennyi idő után. Ő azonban először csak panaszkodott: nem volt segítsége, aki időben odasegítette  volna a vízhez. Aztán elhitte Jézusnak, hogy meg tud gyógyulni (bár nem ismerte Őt), és szót fogadott az utasításának. („Kelj fel, vedd az ágyadat, és járj!”)</a:t>
            </a:r>
          </a:p>
        </p:txBody>
      </p:sp>
      <p:pic>
        <p:nvPicPr>
          <p:cNvPr id="3" name="Kép 2"/>
          <p:cNvPicPr>
            <a:picLocks noChangeAspect="1"/>
          </p:cNvPicPr>
          <p:nvPr/>
        </p:nvPicPr>
        <p:blipFill>
          <a:blip r:embed="rId2"/>
          <a:stretch>
            <a:fillRect/>
          </a:stretch>
        </p:blipFill>
        <p:spPr>
          <a:xfrm>
            <a:off x="0" y="0"/>
            <a:ext cx="2184776" cy="2160000"/>
          </a:xfrm>
          <a:prstGeom prst="rect">
            <a:avLst/>
          </a:prstGeom>
        </p:spPr>
      </p:pic>
      <p:sp>
        <p:nvSpPr>
          <p:cNvPr id="5" name="Ellipszis buborék 4"/>
          <p:cNvSpPr/>
          <p:nvPr/>
        </p:nvSpPr>
        <p:spPr>
          <a:xfrm>
            <a:off x="345441" y="2011680"/>
            <a:ext cx="3068320" cy="2187801"/>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a:ea typeface="+mn-ea"/>
                <a:cs typeface="+mn-cs"/>
              </a:rPr>
              <a:t>Te mi mindent tudsz elhinni Istennek?</a:t>
            </a:r>
            <a:endParaRPr kumimoji="0" lang="hu-HU" sz="2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Ellipszis buborék 5"/>
          <p:cNvSpPr/>
          <p:nvPr/>
        </p:nvSpPr>
        <p:spPr>
          <a:xfrm>
            <a:off x="-71120" y="4368800"/>
            <a:ext cx="4267200" cy="2187801"/>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200" b="0" i="0" u="none" strike="noStrike" kern="1200" cap="none" spc="0" normalizeH="0" baseline="0" noProof="0" dirty="0" smtClean="0">
                <a:ln>
                  <a:noFill/>
                </a:ln>
                <a:solidFill>
                  <a:prstClr val="black"/>
                </a:solidFill>
                <a:effectLst/>
                <a:uLnTx/>
                <a:uFillTx/>
                <a:latin typeface="Arial" panose="020B0604020202020204"/>
                <a:ea typeface="+mn-ea"/>
                <a:cs typeface="+mn-cs"/>
              </a:rPr>
              <a:t>Mit gondolsz, van-e olyan a Te életedben, amiről jó lenne Istennel beszélned? Gondold végig!</a:t>
            </a:r>
            <a:endParaRPr kumimoji="0" lang="hu-HU" sz="2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Kép 6"/>
          <p:cNvPicPr>
            <a:picLocks noChangeAspect="1"/>
          </p:cNvPicPr>
          <p:nvPr/>
        </p:nvPicPr>
        <p:blipFill>
          <a:blip r:embed="rId3"/>
          <a:stretch>
            <a:fillRect/>
          </a:stretch>
        </p:blipFill>
        <p:spPr>
          <a:xfrm>
            <a:off x="3281681" y="5768208"/>
            <a:ext cx="1087119" cy="1089792"/>
          </a:xfrm>
          <a:prstGeom prst="rect">
            <a:avLst/>
          </a:prstGeom>
        </p:spPr>
      </p:pic>
    </p:spTree>
    <p:extLst>
      <p:ext uri="{BB962C8B-B14F-4D97-AF65-F5344CB8AC3E}">
        <p14:creationId xmlns:p14="http://schemas.microsoft.com/office/powerpoint/2010/main" val="1301139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Nagyvárosi">
  <a:themeElements>
    <a:clrScheme name="Nagyvárosi">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gyváros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1_Nagyvárosi">
  <a:themeElements>
    <a:clrScheme name="Nagyvárosi">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gyváros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2_Nagyvárosi">
  <a:themeElements>
    <a:clrScheme name="Nagyvárosi">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gyváros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4.xml><?xml version="1.0" encoding="utf-8"?>
<a:theme xmlns:a="http://schemas.openxmlformats.org/drawingml/2006/main" name="3_Nagyvárosi">
  <a:themeElements>
    <a:clrScheme name="Nagyvárosi">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gyváros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5.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TM03457491[[fn=Nagyvárosi]]</Template>
  <TotalTime>3193</TotalTime>
  <Words>1188</Words>
  <Application>Microsoft Office PowerPoint</Application>
  <PresentationFormat>Egyéni</PresentationFormat>
  <Paragraphs>109</Paragraphs>
  <Slides>15</Slides>
  <Notes>0</Notes>
  <HiddenSlides>0</HiddenSlides>
  <MMClips>0</MMClips>
  <ScaleCrop>false</ScaleCrop>
  <HeadingPairs>
    <vt:vector size="4" baseType="variant">
      <vt:variant>
        <vt:lpstr>Téma</vt:lpstr>
      </vt:variant>
      <vt:variant>
        <vt:i4>4</vt:i4>
      </vt:variant>
      <vt:variant>
        <vt:lpstr>Diacímek</vt:lpstr>
      </vt:variant>
      <vt:variant>
        <vt:i4>15</vt:i4>
      </vt:variant>
    </vt:vector>
  </HeadingPairs>
  <TitlesOfParts>
    <vt:vector size="19" baseType="lpstr">
      <vt:lpstr>Nagyvárosi</vt:lpstr>
      <vt:lpstr>1_Nagyvárosi</vt:lpstr>
      <vt:lpstr>2_Nagyvárosi</vt:lpstr>
      <vt:lpstr>3_Nagyvárosi</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Zimányi Noémi</dc:creator>
  <cp:lastModifiedBy>Sarkad-Újteleki Református Egyházközség</cp:lastModifiedBy>
  <cp:revision>379</cp:revision>
  <dcterms:created xsi:type="dcterms:W3CDTF">2020-03-16T06:58:02Z</dcterms:created>
  <dcterms:modified xsi:type="dcterms:W3CDTF">2020-05-18T12:09:18Z</dcterms:modified>
</cp:coreProperties>
</file>